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  <p:sldMasterId id="2147483743" r:id="rId9"/>
  </p:sldMasterIdLst>
  <p:notesMasterIdLst>
    <p:notesMasterId r:id="rId14"/>
  </p:notesMasterIdLst>
  <p:handoutMasterIdLst>
    <p:handoutMasterId r:id="rId15"/>
  </p:handoutMasterIdLst>
  <p:sldIdLst>
    <p:sldId id="2134805770" r:id="rId10"/>
    <p:sldId id="2134805710" r:id="rId11"/>
    <p:sldId id="2134805714" r:id="rId12"/>
    <p:sldId id="2134805786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A1FE84-E23A-9B79-DD19-84E865AB30B4}" name="Alexandra PAPILLON" initials="AP" userId="S::alexandra.papillon@totalenergies.com::6ed42675-17a0-4139-8016-992ac43c8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5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5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4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C"/>
    <a:srgbClr val="3A6C90"/>
    <a:srgbClr val="006CB7"/>
    <a:srgbClr val="3081BC"/>
    <a:srgbClr val="E5EFF7"/>
    <a:srgbClr val="FF0000"/>
    <a:srgbClr val="354D56"/>
    <a:srgbClr val="374649"/>
    <a:srgbClr val="F19300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33C5D-564D-44ED-9AE3-B17FA8726849}" v="103" dt="2022-09-22T13:57:48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BE1AD4FE-A7EF-49C4-8DAC-3E5CB314F622}"/>
    <pc:docChg chg="undo custSel delSld modSld sldOrd">
      <pc:chgData name="Alexandra PAPILLON" userId="6ed42675-17a0-4139-8016-992ac43c869f" providerId="ADAL" clId="{BE1AD4FE-A7EF-49C4-8DAC-3E5CB314F622}" dt="2022-09-19T15:18:26.127" v="409" actId="14100"/>
      <pc:docMkLst>
        <pc:docMk/>
      </pc:docMkLst>
      <pc:sldChg chg="addSp delSp modSp mod">
        <pc:chgData name="Alexandra PAPILLON" userId="6ed42675-17a0-4139-8016-992ac43c869f" providerId="ADAL" clId="{BE1AD4FE-A7EF-49C4-8DAC-3E5CB314F622}" dt="2022-09-19T15:15:51.663" v="301" actId="207"/>
        <pc:sldMkLst>
          <pc:docMk/>
          <pc:sldMk cId="3848476589" sldId="2134805710"/>
        </pc:sldMkLst>
        <pc:spChg chg="del">
          <ac:chgData name="Alexandra PAPILLON" userId="6ed42675-17a0-4139-8016-992ac43c869f" providerId="ADAL" clId="{BE1AD4FE-A7EF-49C4-8DAC-3E5CB314F622}" dt="2022-09-19T15:05:54.596" v="94" actId="478"/>
          <ac:spMkLst>
            <pc:docMk/>
            <pc:sldMk cId="3848476589" sldId="2134805710"/>
            <ac:spMk id="2" creationId="{4076DBCA-0016-F947-8594-B0BF0A17C561}"/>
          </ac:spMkLst>
        </pc:spChg>
        <pc:spChg chg="mod topLvl">
          <ac:chgData name="Alexandra PAPILLON" userId="6ed42675-17a0-4139-8016-992ac43c869f" providerId="ADAL" clId="{BE1AD4FE-A7EF-49C4-8DAC-3E5CB314F622}" dt="2022-09-19T15:15:24.333" v="287" actId="1038"/>
          <ac:spMkLst>
            <pc:docMk/>
            <pc:sldMk cId="3848476589" sldId="2134805710"/>
            <ac:spMk id="15" creationId="{4BF69B85-43CC-461E-BCCB-65F4CA40CFBD}"/>
          </ac:spMkLst>
        </pc:spChg>
        <pc:spChg chg="mod topLvl">
          <ac:chgData name="Alexandra PAPILLON" userId="6ed42675-17a0-4139-8016-992ac43c869f" providerId="ADAL" clId="{BE1AD4FE-A7EF-49C4-8DAC-3E5CB314F622}" dt="2022-09-19T15:15:24.333" v="287" actId="1038"/>
          <ac:spMkLst>
            <pc:docMk/>
            <pc:sldMk cId="3848476589" sldId="2134805710"/>
            <ac:spMk id="16" creationId="{31DC0CC7-7630-4F8B-8AE5-153DE466D61F}"/>
          </ac:spMkLst>
        </pc:spChg>
        <pc:spChg chg="del">
          <ac:chgData name="Alexandra PAPILLON" userId="6ed42675-17a0-4139-8016-992ac43c869f" providerId="ADAL" clId="{BE1AD4FE-A7EF-49C4-8DAC-3E5CB314F622}" dt="2022-09-19T15:12:53.081" v="175" actId="478"/>
          <ac:spMkLst>
            <pc:docMk/>
            <pc:sldMk cId="3848476589" sldId="2134805710"/>
            <ac:spMk id="17" creationId="{397D1FA3-CECC-BF74-C88E-6913CA7037FC}"/>
          </ac:spMkLst>
        </pc:spChg>
        <pc:spChg chg="add del mod">
          <ac:chgData name="Alexandra PAPILLON" userId="6ed42675-17a0-4139-8016-992ac43c869f" providerId="ADAL" clId="{BE1AD4FE-A7EF-49C4-8DAC-3E5CB314F622}" dt="2022-09-19T15:07:25.892" v="100" actId="478"/>
          <ac:spMkLst>
            <pc:docMk/>
            <pc:sldMk cId="3848476589" sldId="2134805710"/>
            <ac:spMk id="18" creationId="{58EC324A-68A7-420D-9848-CE5DB3B8F112}"/>
          </ac:spMkLst>
        </pc:spChg>
        <pc:spChg chg="del">
          <ac:chgData name="Alexandra PAPILLON" userId="6ed42675-17a0-4139-8016-992ac43c869f" providerId="ADAL" clId="{BE1AD4FE-A7EF-49C4-8DAC-3E5CB314F622}" dt="2022-09-19T15:14:16.532" v="241" actId="478"/>
          <ac:spMkLst>
            <pc:docMk/>
            <pc:sldMk cId="3848476589" sldId="2134805710"/>
            <ac:spMk id="20" creationId="{DCADF828-8E4F-819F-4C48-99EFE5521646}"/>
          </ac:spMkLst>
        </pc:spChg>
        <pc:spChg chg="add mod">
          <ac:chgData name="Alexandra PAPILLON" userId="6ed42675-17a0-4139-8016-992ac43c869f" providerId="ADAL" clId="{BE1AD4FE-A7EF-49C4-8DAC-3E5CB314F622}" dt="2022-09-19T15:10:44.745" v="128" actId="12"/>
          <ac:spMkLst>
            <pc:docMk/>
            <pc:sldMk cId="3848476589" sldId="2134805710"/>
            <ac:spMk id="22" creationId="{C1BF7C4C-834B-4B5F-AE3C-0059C28FF1A0}"/>
          </ac:spMkLst>
        </pc:spChg>
        <pc:spChg chg="add mod">
          <ac:chgData name="Alexandra PAPILLON" userId="6ed42675-17a0-4139-8016-992ac43c869f" providerId="ADAL" clId="{BE1AD4FE-A7EF-49C4-8DAC-3E5CB314F622}" dt="2022-09-19T15:15:32.310" v="299" actId="1037"/>
          <ac:spMkLst>
            <pc:docMk/>
            <pc:sldMk cId="3848476589" sldId="2134805710"/>
            <ac:spMk id="25" creationId="{8F3561DE-11B8-4633-84B0-8A649A03D8DC}"/>
          </ac:spMkLst>
        </pc:spChg>
        <pc:spChg chg="add mod">
          <ac:chgData name="Alexandra PAPILLON" userId="6ed42675-17a0-4139-8016-992ac43c869f" providerId="ADAL" clId="{BE1AD4FE-A7EF-49C4-8DAC-3E5CB314F622}" dt="2022-09-19T15:15:51.663" v="301" actId="207"/>
          <ac:spMkLst>
            <pc:docMk/>
            <pc:sldMk cId="3848476589" sldId="2134805710"/>
            <ac:spMk id="26" creationId="{CC50011E-5186-42AE-8474-423A70219507}"/>
          </ac:spMkLst>
        </pc:spChg>
        <pc:spChg chg="mod">
          <ac:chgData name="Alexandra PAPILLON" userId="6ed42675-17a0-4139-8016-992ac43c869f" providerId="ADAL" clId="{BE1AD4FE-A7EF-49C4-8DAC-3E5CB314F622}" dt="2022-09-19T15:05:29.665" v="92" actId="20577"/>
          <ac:spMkLst>
            <pc:docMk/>
            <pc:sldMk cId="3848476589" sldId="2134805710"/>
            <ac:spMk id="27" creationId="{AF50B1B0-06A6-C045-A908-F2ABF98C6817}"/>
          </ac:spMkLst>
        </pc:spChg>
        <pc:grpChg chg="del mod">
          <ac:chgData name="Alexandra PAPILLON" userId="6ed42675-17a0-4139-8016-992ac43c869f" providerId="ADAL" clId="{BE1AD4FE-A7EF-49C4-8DAC-3E5CB314F622}" dt="2022-09-19T15:14:38.594" v="243" actId="165"/>
          <ac:grpSpMkLst>
            <pc:docMk/>
            <pc:sldMk cId="3848476589" sldId="2134805710"/>
            <ac:grpSpMk id="9" creationId="{2EF1893C-4D65-4289-B903-E5ACBC9FF41A}"/>
          </ac:grpSpMkLst>
        </pc:grpChg>
        <pc:picChg chg="mod topLvl modCrop">
          <ac:chgData name="Alexandra PAPILLON" userId="6ed42675-17a0-4139-8016-992ac43c869f" providerId="ADAL" clId="{BE1AD4FE-A7EF-49C4-8DAC-3E5CB314F622}" dt="2022-09-19T15:14:57.076" v="245" actId="1076"/>
          <ac:picMkLst>
            <pc:docMk/>
            <pc:sldMk cId="3848476589" sldId="2134805710"/>
            <ac:picMk id="6" creationId="{E0123177-F89F-4BC1-8574-2762C4815B9A}"/>
          </ac:picMkLst>
        </pc:picChg>
        <pc:picChg chg="mod">
          <ac:chgData name="Alexandra PAPILLON" userId="6ed42675-17a0-4139-8016-992ac43c869f" providerId="ADAL" clId="{BE1AD4FE-A7EF-49C4-8DAC-3E5CB314F622}" dt="2022-09-19T15:15:32.310" v="299" actId="1037"/>
          <ac:picMkLst>
            <pc:docMk/>
            <pc:sldMk cId="3848476589" sldId="2134805710"/>
            <ac:picMk id="7" creationId="{42DF7E79-18BD-4204-9081-F5F91C27646E}"/>
          </ac:picMkLst>
        </pc:picChg>
        <pc:picChg chg="mod">
          <ac:chgData name="Alexandra PAPILLON" userId="6ed42675-17a0-4139-8016-992ac43c869f" providerId="ADAL" clId="{BE1AD4FE-A7EF-49C4-8DAC-3E5CB314F622}" dt="2022-09-19T15:12:30.356" v="167" actId="1038"/>
          <ac:picMkLst>
            <pc:docMk/>
            <pc:sldMk cId="3848476589" sldId="2134805710"/>
            <ac:picMk id="11" creationId="{A4D09C35-802F-487E-A3D2-8E6577349589}"/>
          </ac:picMkLst>
        </pc:picChg>
        <pc:picChg chg="add mod modCrop">
          <ac:chgData name="Alexandra PAPILLON" userId="6ed42675-17a0-4139-8016-992ac43c869f" providerId="ADAL" clId="{BE1AD4FE-A7EF-49C4-8DAC-3E5CB314F622}" dt="2022-09-19T15:07:22.364" v="99" actId="732"/>
          <ac:picMkLst>
            <pc:docMk/>
            <pc:sldMk cId="3848476589" sldId="2134805710"/>
            <ac:picMk id="14" creationId="{9238F8CB-FC2A-4450-A96C-6ACC30A2BF51}"/>
          </ac:picMkLst>
        </pc:picChg>
        <pc:picChg chg="add del mod">
          <ac:chgData name="Alexandra PAPILLON" userId="6ed42675-17a0-4139-8016-992ac43c869f" providerId="ADAL" clId="{BE1AD4FE-A7EF-49C4-8DAC-3E5CB314F622}" dt="2022-09-19T15:06:15.846" v="96" actId="478"/>
          <ac:picMkLst>
            <pc:docMk/>
            <pc:sldMk cId="3848476589" sldId="2134805710"/>
            <ac:picMk id="19" creationId="{ECF95867-CC65-497B-A58A-94EA5A06C51D}"/>
          </ac:picMkLst>
        </pc:picChg>
        <pc:picChg chg="add del mod">
          <ac:chgData name="Alexandra PAPILLON" userId="6ed42675-17a0-4139-8016-992ac43c869f" providerId="ADAL" clId="{BE1AD4FE-A7EF-49C4-8DAC-3E5CB314F622}" dt="2022-09-19T15:07:26.947" v="101" actId="478"/>
          <ac:picMkLst>
            <pc:docMk/>
            <pc:sldMk cId="3848476589" sldId="2134805710"/>
            <ac:picMk id="21" creationId="{3D4B2201-1ACB-444C-98A8-70A85BBB4EA0}"/>
          </ac:picMkLst>
        </pc:picChg>
        <pc:picChg chg="add mod modCrop">
          <ac:chgData name="Alexandra PAPILLON" userId="6ed42675-17a0-4139-8016-992ac43c869f" providerId="ADAL" clId="{BE1AD4FE-A7EF-49C4-8DAC-3E5CB314F622}" dt="2022-09-19T15:12:38.823" v="174" actId="1038"/>
          <ac:picMkLst>
            <pc:docMk/>
            <pc:sldMk cId="3848476589" sldId="2134805710"/>
            <ac:picMk id="23" creationId="{11AEF093-6EC0-4D6F-B245-7C20C16D956F}"/>
          </ac:picMkLst>
        </pc:picChg>
        <pc:picChg chg="add del mod modCrop">
          <ac:chgData name="Alexandra PAPILLON" userId="6ed42675-17a0-4139-8016-992ac43c869f" providerId="ADAL" clId="{BE1AD4FE-A7EF-49C4-8DAC-3E5CB314F622}" dt="2022-09-19T15:11:21.972" v="147" actId="478"/>
          <ac:picMkLst>
            <pc:docMk/>
            <pc:sldMk cId="3848476589" sldId="2134805710"/>
            <ac:picMk id="24" creationId="{322348B0-5420-4A96-A1D7-40234580D7B2}"/>
          </ac:picMkLst>
        </pc:picChg>
      </pc:sldChg>
      <pc:sldChg chg="addSp delSp modSp mod ord">
        <pc:chgData name="Alexandra PAPILLON" userId="6ed42675-17a0-4139-8016-992ac43c869f" providerId="ADAL" clId="{BE1AD4FE-A7EF-49C4-8DAC-3E5CB314F622}" dt="2022-09-19T15:18:26.127" v="409" actId="14100"/>
        <pc:sldMkLst>
          <pc:docMk/>
          <pc:sldMk cId="1376307639" sldId="2134805714"/>
        </pc:sldMkLst>
        <pc:spChg chg="del">
          <ac:chgData name="Alexandra PAPILLON" userId="6ed42675-17a0-4139-8016-992ac43c869f" providerId="ADAL" clId="{BE1AD4FE-A7EF-49C4-8DAC-3E5CB314F622}" dt="2022-09-19T15:18:05.367" v="328" actId="478"/>
          <ac:spMkLst>
            <pc:docMk/>
            <pc:sldMk cId="1376307639" sldId="2134805714"/>
            <ac:spMk id="7" creationId="{B4174711-9F39-4273-A686-E2FA4B6CB7E3}"/>
          </ac:spMkLst>
        </pc:spChg>
        <pc:spChg chg="del">
          <ac:chgData name="Alexandra PAPILLON" userId="6ed42675-17a0-4139-8016-992ac43c869f" providerId="ADAL" clId="{BE1AD4FE-A7EF-49C4-8DAC-3E5CB314F622}" dt="2022-09-19T15:17:28.583" v="312" actId="478"/>
          <ac:spMkLst>
            <pc:docMk/>
            <pc:sldMk cId="1376307639" sldId="2134805714"/>
            <ac:spMk id="8" creationId="{7B50F1D0-C718-9642-8BC4-E1A2861C9CC0}"/>
          </ac:spMkLst>
        </pc:spChg>
        <pc:spChg chg="del">
          <ac:chgData name="Alexandra PAPILLON" userId="6ed42675-17a0-4139-8016-992ac43c869f" providerId="ADAL" clId="{BE1AD4FE-A7EF-49C4-8DAC-3E5CB314F622}" dt="2022-09-19T15:18:05.367" v="328" actId="478"/>
          <ac:spMkLst>
            <pc:docMk/>
            <pc:sldMk cId="1376307639" sldId="2134805714"/>
            <ac:spMk id="9" creationId="{D3CA0926-E0DA-2A50-063C-568A003925F9}"/>
          </ac:spMkLst>
        </pc:spChg>
        <pc:spChg chg="del">
          <ac:chgData name="Alexandra PAPILLON" userId="6ed42675-17a0-4139-8016-992ac43c869f" providerId="ADAL" clId="{BE1AD4FE-A7EF-49C4-8DAC-3E5CB314F622}" dt="2022-09-19T15:18:05.367" v="328" actId="478"/>
          <ac:spMkLst>
            <pc:docMk/>
            <pc:sldMk cId="1376307639" sldId="2134805714"/>
            <ac:spMk id="13" creationId="{C0DFEFEF-7CCD-6D71-1B19-FF6E0C2288E3}"/>
          </ac:spMkLst>
        </pc:spChg>
        <pc:spChg chg="add mod">
          <ac:chgData name="Alexandra PAPILLON" userId="6ed42675-17a0-4139-8016-992ac43c869f" providerId="ADAL" clId="{BE1AD4FE-A7EF-49C4-8DAC-3E5CB314F622}" dt="2022-09-19T15:17:33.453" v="314" actId="208"/>
          <ac:spMkLst>
            <pc:docMk/>
            <pc:sldMk cId="1376307639" sldId="2134805714"/>
            <ac:spMk id="16" creationId="{A4DA5E6D-5AFA-4BA3-8089-5973A20D63FD}"/>
          </ac:spMkLst>
        </pc:spChg>
        <pc:spChg chg="add mod">
          <ac:chgData name="Alexandra PAPILLON" userId="6ed42675-17a0-4139-8016-992ac43c869f" providerId="ADAL" clId="{BE1AD4FE-A7EF-49C4-8DAC-3E5CB314F622}" dt="2022-09-19T15:18:26.127" v="409" actId="14100"/>
          <ac:spMkLst>
            <pc:docMk/>
            <pc:sldMk cId="1376307639" sldId="2134805714"/>
            <ac:spMk id="17" creationId="{B81A1702-F9CA-4319-831F-1E3D8EF5B67E}"/>
          </ac:spMkLst>
        </pc:spChg>
        <pc:spChg chg="add mod">
          <ac:chgData name="Alexandra PAPILLON" userId="6ed42675-17a0-4139-8016-992ac43c869f" providerId="ADAL" clId="{BE1AD4FE-A7EF-49C4-8DAC-3E5CB314F622}" dt="2022-09-19T15:18:26.127" v="409" actId="14100"/>
          <ac:spMkLst>
            <pc:docMk/>
            <pc:sldMk cId="1376307639" sldId="2134805714"/>
            <ac:spMk id="18" creationId="{CA9673B4-87C4-4590-8F5A-039E6C0F8825}"/>
          </ac:spMkLst>
        </pc:spChg>
        <pc:spChg chg="del">
          <ac:chgData name="Alexandra PAPILLON" userId="6ed42675-17a0-4139-8016-992ac43c869f" providerId="ADAL" clId="{BE1AD4FE-A7EF-49C4-8DAC-3E5CB314F622}" dt="2022-09-19T15:18:05.367" v="328" actId="478"/>
          <ac:spMkLst>
            <pc:docMk/>
            <pc:sldMk cId="1376307639" sldId="2134805714"/>
            <ac:spMk id="20" creationId="{A43954C7-A03B-2234-B4BD-51805E493F94}"/>
          </ac:spMkLst>
        </pc:spChg>
        <pc:spChg chg="del">
          <ac:chgData name="Alexandra PAPILLON" userId="6ed42675-17a0-4139-8016-992ac43c869f" providerId="ADAL" clId="{BE1AD4FE-A7EF-49C4-8DAC-3E5CB314F622}" dt="2022-09-19T15:18:05.367" v="328" actId="478"/>
          <ac:spMkLst>
            <pc:docMk/>
            <pc:sldMk cId="1376307639" sldId="2134805714"/>
            <ac:spMk id="22" creationId="{5537DB11-7D91-F2FE-C54D-E72D01569AC8}"/>
          </ac:spMkLst>
        </pc:spChg>
        <pc:picChg chg="mod">
          <ac:chgData name="Alexandra PAPILLON" userId="6ed42675-17a0-4139-8016-992ac43c869f" providerId="ADAL" clId="{BE1AD4FE-A7EF-49C4-8DAC-3E5CB314F622}" dt="2022-09-19T15:17:42.411" v="327" actId="1036"/>
          <ac:picMkLst>
            <pc:docMk/>
            <pc:sldMk cId="1376307639" sldId="2134805714"/>
            <ac:picMk id="5" creationId="{4A57CE21-FEBC-4742-B8B3-A3B39B30C559}"/>
          </ac:picMkLst>
        </pc:picChg>
        <pc:picChg chg="del">
          <ac:chgData name="Alexandra PAPILLON" userId="6ed42675-17a0-4139-8016-992ac43c869f" providerId="ADAL" clId="{BE1AD4FE-A7EF-49C4-8DAC-3E5CB314F622}" dt="2022-09-19T15:18:05.367" v="328" actId="478"/>
          <ac:picMkLst>
            <pc:docMk/>
            <pc:sldMk cId="1376307639" sldId="2134805714"/>
            <ac:picMk id="14" creationId="{70AECDC2-EDD1-D1AF-D25E-83CF7A3FB9C0}"/>
          </ac:picMkLst>
        </pc:picChg>
        <pc:picChg chg="del">
          <ac:chgData name="Alexandra PAPILLON" userId="6ed42675-17a0-4139-8016-992ac43c869f" providerId="ADAL" clId="{BE1AD4FE-A7EF-49C4-8DAC-3E5CB314F622}" dt="2022-09-19T15:18:05.367" v="328" actId="478"/>
          <ac:picMkLst>
            <pc:docMk/>
            <pc:sldMk cId="1376307639" sldId="2134805714"/>
            <ac:picMk id="21" creationId="{0D76AE67-55D9-47C4-9AD8-921A2AE8B618}"/>
          </ac:picMkLst>
        </pc:picChg>
        <pc:picChg chg="del">
          <ac:chgData name="Alexandra PAPILLON" userId="6ed42675-17a0-4139-8016-992ac43c869f" providerId="ADAL" clId="{BE1AD4FE-A7EF-49C4-8DAC-3E5CB314F622}" dt="2022-09-19T15:18:05.367" v="328" actId="478"/>
          <ac:picMkLst>
            <pc:docMk/>
            <pc:sldMk cId="1376307639" sldId="2134805714"/>
            <ac:picMk id="23" creationId="{E90FF51F-3E40-4CEA-BFAF-F95D0418C713}"/>
          </ac:picMkLst>
        </pc:picChg>
        <pc:picChg chg="del">
          <ac:chgData name="Alexandra PAPILLON" userId="6ed42675-17a0-4139-8016-992ac43c869f" providerId="ADAL" clId="{BE1AD4FE-A7EF-49C4-8DAC-3E5CB314F622}" dt="2022-09-19T15:18:05.367" v="328" actId="478"/>
          <ac:picMkLst>
            <pc:docMk/>
            <pc:sldMk cId="1376307639" sldId="2134805714"/>
            <ac:picMk id="24" creationId="{4C8333F5-FB06-49B2-8AA0-48EC76B75058}"/>
          </ac:picMkLst>
        </pc:picChg>
      </pc:sldChg>
      <pc:sldChg chg="del">
        <pc:chgData name="Alexandra PAPILLON" userId="6ed42675-17a0-4139-8016-992ac43c869f" providerId="ADAL" clId="{BE1AD4FE-A7EF-49C4-8DAC-3E5CB314F622}" dt="2022-09-19T15:16:58.664" v="308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BE1AD4FE-A7EF-49C4-8DAC-3E5CB314F622}" dt="2022-09-19T15:16:53.888" v="307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BE1AD4FE-A7EF-49C4-8DAC-3E5CB314F622}" dt="2022-09-19T15:16:58.664" v="308" actId="47"/>
        <pc:sldMkLst>
          <pc:docMk/>
          <pc:sldMk cId="3219673142" sldId="2134805747"/>
        </pc:sldMkLst>
      </pc:sldChg>
      <pc:sldChg chg="del">
        <pc:chgData name="Alexandra PAPILLON" userId="6ed42675-17a0-4139-8016-992ac43c869f" providerId="ADAL" clId="{BE1AD4FE-A7EF-49C4-8DAC-3E5CB314F622}" dt="2022-09-19T15:17:06.413" v="309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BE1AD4FE-A7EF-49C4-8DAC-3E5CB314F622}" dt="2022-09-19T15:16:44.444" v="303" actId="47"/>
        <pc:sldMkLst>
          <pc:docMk/>
          <pc:sldMk cId="4163919738" sldId="2134805758"/>
        </pc:sldMkLst>
      </pc:sldChg>
      <pc:sldChg chg="modSp mod">
        <pc:chgData name="Alexandra PAPILLON" userId="6ed42675-17a0-4139-8016-992ac43c869f" providerId="ADAL" clId="{BE1AD4FE-A7EF-49C4-8DAC-3E5CB314F622}" dt="2022-09-19T15:10:10.884" v="127" actId="207"/>
        <pc:sldMkLst>
          <pc:docMk/>
          <pc:sldMk cId="3004514661" sldId="2134805770"/>
        </pc:sldMkLst>
        <pc:spChg chg="mod">
          <ac:chgData name="Alexandra PAPILLON" userId="6ed42675-17a0-4139-8016-992ac43c869f" providerId="ADAL" clId="{BE1AD4FE-A7EF-49C4-8DAC-3E5CB314F622}" dt="2022-09-19T15:10:10.884" v="127" actId="207"/>
          <ac:spMkLst>
            <pc:docMk/>
            <pc:sldMk cId="3004514661" sldId="2134805770"/>
            <ac:spMk id="3" creationId="{6B8DC8A2-BD59-294E-BB8C-1C09CF5B8C92}"/>
          </ac:spMkLst>
        </pc:spChg>
        <pc:spChg chg="mod">
          <ac:chgData name="Alexandra PAPILLON" userId="6ed42675-17a0-4139-8016-992ac43c869f" providerId="ADAL" clId="{BE1AD4FE-A7EF-49C4-8DAC-3E5CB314F622}" dt="2022-09-19T15:04:09.382" v="59" actId="6549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BE1AD4FE-A7EF-49C4-8DAC-3E5CB314F622}" dt="2022-09-19T15:04:04.889" v="58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BE1AD4FE-A7EF-49C4-8DAC-3E5CB314F622}" dt="2022-09-19T15:16:43.802" v="302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BE1AD4FE-A7EF-49C4-8DAC-3E5CB314F622}" dt="2022-09-19T15:04:24.951" v="60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BE1AD4FE-A7EF-49C4-8DAC-3E5CB314F622}" dt="2022-09-19T15:16:44.972" v="304" actId="47"/>
        <pc:sldMkLst>
          <pc:docMk/>
          <pc:sldMk cId="3767636657" sldId="2134805774"/>
        </pc:sldMkLst>
      </pc:sldChg>
      <pc:sldChg chg="del">
        <pc:chgData name="Alexandra PAPILLON" userId="6ed42675-17a0-4139-8016-992ac43c869f" providerId="ADAL" clId="{BE1AD4FE-A7EF-49C4-8DAC-3E5CB314F622}" dt="2022-09-19T15:16:45.547" v="305" actId="47"/>
        <pc:sldMkLst>
          <pc:docMk/>
          <pc:sldMk cId="3416634014" sldId="2134805777"/>
        </pc:sldMkLst>
      </pc:sldChg>
      <pc:sldChg chg="del">
        <pc:chgData name="Alexandra PAPILLON" userId="6ed42675-17a0-4139-8016-992ac43c869f" providerId="ADAL" clId="{BE1AD4FE-A7EF-49C4-8DAC-3E5CB314F622}" dt="2022-09-19T15:16:51.315" v="306" actId="47"/>
        <pc:sldMkLst>
          <pc:docMk/>
          <pc:sldMk cId="1724421817" sldId="2134805779"/>
        </pc:sldMkLst>
      </pc:sldChg>
      <pc:sldChg chg="del">
        <pc:chgData name="Alexandra PAPILLON" userId="6ed42675-17a0-4139-8016-992ac43c869f" providerId="ADAL" clId="{BE1AD4FE-A7EF-49C4-8DAC-3E5CB314F622}" dt="2022-09-19T15:16:51.315" v="306" actId="47"/>
        <pc:sldMkLst>
          <pc:docMk/>
          <pc:sldMk cId="4213209731" sldId="2134805780"/>
        </pc:sldMkLst>
      </pc:sldChg>
      <pc:sldChg chg="del">
        <pc:chgData name="Alexandra PAPILLON" userId="6ed42675-17a0-4139-8016-992ac43c869f" providerId="ADAL" clId="{BE1AD4FE-A7EF-49C4-8DAC-3E5CB314F622}" dt="2022-09-19T15:16:51.315" v="306" actId="47"/>
        <pc:sldMkLst>
          <pc:docMk/>
          <pc:sldMk cId="1523720412" sldId="2134805781"/>
        </pc:sldMkLst>
      </pc:sldChg>
      <pc:sldChg chg="del">
        <pc:chgData name="Alexandra PAPILLON" userId="6ed42675-17a0-4139-8016-992ac43c869f" providerId="ADAL" clId="{BE1AD4FE-A7EF-49C4-8DAC-3E5CB314F622}" dt="2022-09-19T15:16:51.315" v="306" actId="47"/>
        <pc:sldMkLst>
          <pc:docMk/>
          <pc:sldMk cId="247911648" sldId="2134805782"/>
        </pc:sldMkLst>
      </pc:sldChg>
      <pc:sldChg chg="del">
        <pc:chgData name="Alexandra PAPILLON" userId="6ed42675-17a0-4139-8016-992ac43c869f" providerId="ADAL" clId="{BE1AD4FE-A7EF-49C4-8DAC-3E5CB314F622}" dt="2022-09-19T15:16:58.664" v="308" actId="47"/>
        <pc:sldMkLst>
          <pc:docMk/>
          <pc:sldMk cId="2189194247" sldId="2134805783"/>
        </pc:sldMkLst>
      </pc:sldChg>
      <pc:sldChg chg="del">
        <pc:chgData name="Alexandra PAPILLON" userId="6ed42675-17a0-4139-8016-992ac43c869f" providerId="ADAL" clId="{BE1AD4FE-A7EF-49C4-8DAC-3E5CB314F622}" dt="2022-09-19T15:16:58.664" v="308" actId="47"/>
        <pc:sldMkLst>
          <pc:docMk/>
          <pc:sldMk cId="3605046032" sldId="2134805784"/>
        </pc:sldMkLst>
      </pc:sldChg>
      <pc:sldChg chg="del">
        <pc:chgData name="Alexandra PAPILLON" userId="6ed42675-17a0-4139-8016-992ac43c869f" providerId="ADAL" clId="{BE1AD4FE-A7EF-49C4-8DAC-3E5CB314F622}" dt="2022-09-19T15:16:51.315" v="306" actId="47"/>
        <pc:sldMkLst>
          <pc:docMk/>
          <pc:sldMk cId="3198951490" sldId="2134805785"/>
        </pc:sldMkLst>
      </pc:sldChg>
    </pc:docChg>
  </pc:docChgLst>
  <pc:docChgLst>
    <pc:chgData name="Alexandra PAPILLON" userId="6ed42675-17a0-4139-8016-992ac43c869f" providerId="ADAL" clId="{F0533C5D-564D-44ED-9AE3-B17FA8726849}"/>
    <pc:docChg chg="undo custSel delSld modSld">
      <pc:chgData name="Alexandra PAPILLON" userId="6ed42675-17a0-4139-8016-992ac43c869f" providerId="ADAL" clId="{F0533C5D-564D-44ED-9AE3-B17FA8726849}" dt="2022-09-22T14:35:35.539" v="634" actId="14861"/>
      <pc:docMkLst>
        <pc:docMk/>
      </pc:docMkLst>
      <pc:sldChg chg="modSp mod">
        <pc:chgData name="Alexandra PAPILLON" userId="6ed42675-17a0-4139-8016-992ac43c869f" providerId="ADAL" clId="{F0533C5D-564D-44ED-9AE3-B17FA8726849}" dt="2022-09-22T14:14:36.468" v="629" actId="790"/>
        <pc:sldMkLst>
          <pc:docMk/>
          <pc:sldMk cId="3848476589" sldId="2134805710"/>
        </pc:sldMkLst>
        <pc:spChg chg="mod">
          <ac:chgData name="Alexandra PAPILLON" userId="6ed42675-17a0-4139-8016-992ac43c869f" providerId="ADAL" clId="{F0533C5D-564D-44ED-9AE3-B17FA8726849}" dt="2022-09-22T14:14:36.468" v="629" actId="790"/>
          <ac:spMkLst>
            <pc:docMk/>
            <pc:sldMk cId="3848476589" sldId="2134805710"/>
            <ac:spMk id="27" creationId="{AF50B1B0-06A6-C045-A908-F2ABF98C6817}"/>
          </ac:spMkLst>
        </pc:spChg>
      </pc:sldChg>
      <pc:sldChg chg="addSp delSp modSp mod">
        <pc:chgData name="Alexandra PAPILLON" userId="6ed42675-17a0-4139-8016-992ac43c869f" providerId="ADAL" clId="{F0533C5D-564D-44ED-9AE3-B17FA8726849}" dt="2022-09-22T14:08:30.897" v="626" actId="20577"/>
        <pc:sldMkLst>
          <pc:docMk/>
          <pc:sldMk cId="1376307639" sldId="2134805714"/>
        </pc:sldMkLst>
        <pc:spChg chg="add mod">
          <ac:chgData name="Alexandra PAPILLON" userId="6ed42675-17a0-4139-8016-992ac43c869f" providerId="ADAL" clId="{F0533C5D-564D-44ED-9AE3-B17FA8726849}" dt="2022-09-22T13:37:10.499" v="3" actId="207"/>
          <ac:spMkLst>
            <pc:docMk/>
            <pc:sldMk cId="1376307639" sldId="2134805714"/>
            <ac:spMk id="9" creationId="{7B1CE740-E8F9-4AA8-89F5-8F692563F6B5}"/>
          </ac:spMkLst>
        </pc:spChg>
        <pc:spChg chg="add mod">
          <ac:chgData name="Alexandra PAPILLON" userId="6ed42675-17a0-4139-8016-992ac43c869f" providerId="ADAL" clId="{F0533C5D-564D-44ED-9AE3-B17FA8726849}" dt="2022-09-22T13:42:06.139" v="95" actId="1036"/>
          <ac:spMkLst>
            <pc:docMk/>
            <pc:sldMk cId="1376307639" sldId="2134805714"/>
            <ac:spMk id="11" creationId="{25361002-F493-413A-9D53-537A6A027627}"/>
          </ac:spMkLst>
        </pc:spChg>
        <pc:spChg chg="add mod">
          <ac:chgData name="Alexandra PAPILLON" userId="6ed42675-17a0-4139-8016-992ac43c869f" providerId="ADAL" clId="{F0533C5D-564D-44ED-9AE3-B17FA8726849}" dt="2022-09-22T14:08:26.318" v="624" actId="20577"/>
          <ac:spMkLst>
            <pc:docMk/>
            <pc:sldMk cId="1376307639" sldId="2134805714"/>
            <ac:spMk id="12" creationId="{99E275C2-EDF8-4E61-955A-07E2264E98C9}"/>
          </ac:spMkLst>
        </pc:spChg>
        <pc:spChg chg="add mod">
          <ac:chgData name="Alexandra PAPILLON" userId="6ed42675-17a0-4139-8016-992ac43c869f" providerId="ADAL" clId="{F0533C5D-564D-44ED-9AE3-B17FA8726849}" dt="2022-09-22T13:42:06.139" v="95" actId="1036"/>
          <ac:spMkLst>
            <pc:docMk/>
            <pc:sldMk cId="1376307639" sldId="2134805714"/>
            <ac:spMk id="15" creationId="{AD5AC683-5DA5-4466-83A2-E0D4BDAA0433}"/>
          </ac:spMkLst>
        </pc:spChg>
        <pc:spChg chg="mod">
          <ac:chgData name="Alexandra PAPILLON" userId="6ed42675-17a0-4139-8016-992ac43c869f" providerId="ADAL" clId="{F0533C5D-564D-44ED-9AE3-B17FA8726849}" dt="2022-09-22T14:07:29.248" v="623" actId="20577"/>
          <ac:spMkLst>
            <pc:docMk/>
            <pc:sldMk cId="1376307639" sldId="2134805714"/>
            <ac:spMk id="18" creationId="{CA9673B4-87C4-4590-8F5A-039E6C0F8825}"/>
          </ac:spMkLst>
        </pc:spChg>
        <pc:spChg chg="add mod">
          <ac:chgData name="Alexandra PAPILLON" userId="6ed42675-17a0-4139-8016-992ac43c869f" providerId="ADAL" clId="{F0533C5D-564D-44ED-9AE3-B17FA8726849}" dt="2022-09-22T14:08:30.897" v="626" actId="20577"/>
          <ac:spMkLst>
            <pc:docMk/>
            <pc:sldMk cId="1376307639" sldId="2134805714"/>
            <ac:spMk id="19" creationId="{F54021E6-5C3B-4499-9F3D-AA3AA1BF941D}"/>
          </ac:spMkLst>
        </pc:spChg>
        <pc:spChg chg="add mod">
          <ac:chgData name="Alexandra PAPILLON" userId="6ed42675-17a0-4139-8016-992ac43c869f" providerId="ADAL" clId="{F0533C5D-564D-44ED-9AE3-B17FA8726849}" dt="2022-09-22T13:42:06.139" v="95" actId="1036"/>
          <ac:spMkLst>
            <pc:docMk/>
            <pc:sldMk cId="1376307639" sldId="2134805714"/>
            <ac:spMk id="20" creationId="{C2789C66-1198-464A-8712-007C167533CF}"/>
          </ac:spMkLst>
        </pc:spChg>
        <pc:spChg chg="add mod">
          <ac:chgData name="Alexandra PAPILLON" userId="6ed42675-17a0-4139-8016-992ac43c869f" providerId="ADAL" clId="{F0533C5D-564D-44ED-9AE3-B17FA8726849}" dt="2022-09-22T13:42:06.139" v="95" actId="1036"/>
          <ac:spMkLst>
            <pc:docMk/>
            <pc:sldMk cId="1376307639" sldId="2134805714"/>
            <ac:spMk id="21" creationId="{7D119F95-3693-49C4-A1B5-F64D4DC0FEA7}"/>
          </ac:spMkLst>
        </pc:spChg>
        <pc:picChg chg="add del mod">
          <ac:chgData name="Alexandra PAPILLON" userId="6ed42675-17a0-4139-8016-992ac43c869f" providerId="ADAL" clId="{F0533C5D-564D-44ED-9AE3-B17FA8726849}" dt="2022-09-22T13:37:51.501" v="8" actId="478"/>
          <ac:picMkLst>
            <pc:docMk/>
            <pc:sldMk cId="1376307639" sldId="2134805714"/>
            <ac:picMk id="13" creationId="{DE0E9189-70C7-4962-A47E-DE3D50BC5646}"/>
          </ac:picMkLst>
        </pc:picChg>
        <pc:picChg chg="add del mod">
          <ac:chgData name="Alexandra PAPILLON" userId="6ed42675-17a0-4139-8016-992ac43c869f" providerId="ADAL" clId="{F0533C5D-564D-44ED-9AE3-B17FA8726849}" dt="2022-09-22T13:37:59.769" v="14" actId="478"/>
          <ac:picMkLst>
            <pc:docMk/>
            <pc:sldMk cId="1376307639" sldId="2134805714"/>
            <ac:picMk id="14" creationId="{8EFF6441-22D6-491D-8485-E74784D70D88}"/>
          </ac:picMkLst>
        </pc:picChg>
        <pc:picChg chg="add mod">
          <ac:chgData name="Alexandra PAPILLON" userId="6ed42675-17a0-4139-8016-992ac43c869f" providerId="ADAL" clId="{F0533C5D-564D-44ED-9AE3-B17FA8726849}" dt="2022-09-22T13:42:06.139" v="95" actId="1036"/>
          <ac:picMkLst>
            <pc:docMk/>
            <pc:sldMk cId="1376307639" sldId="2134805714"/>
            <ac:picMk id="22" creationId="{D63E42F6-F7DF-42AA-A9AB-0CE1BDEF9D56}"/>
          </ac:picMkLst>
        </pc:picChg>
        <pc:picChg chg="add mod">
          <ac:chgData name="Alexandra PAPILLON" userId="6ed42675-17a0-4139-8016-992ac43c869f" providerId="ADAL" clId="{F0533C5D-564D-44ED-9AE3-B17FA8726849}" dt="2022-09-22T13:42:06.139" v="95" actId="1036"/>
          <ac:picMkLst>
            <pc:docMk/>
            <pc:sldMk cId="1376307639" sldId="2134805714"/>
            <ac:picMk id="23" creationId="{CE2AD9C3-CAE0-4558-9E2B-DF52A3E3D9DE}"/>
          </ac:picMkLst>
        </pc:picChg>
      </pc:sldChg>
      <pc:sldChg chg="del">
        <pc:chgData name="Alexandra PAPILLON" userId="6ed42675-17a0-4139-8016-992ac43c869f" providerId="ADAL" clId="{F0533C5D-564D-44ED-9AE3-B17FA8726849}" dt="2022-09-22T13:54:53.393" v="564" actId="47"/>
        <pc:sldMkLst>
          <pc:docMk/>
          <pc:sldMk cId="2332208611" sldId="2134805756"/>
        </pc:sldMkLst>
      </pc:sldChg>
      <pc:sldChg chg="modSp mod">
        <pc:chgData name="Alexandra PAPILLON" userId="6ed42675-17a0-4139-8016-992ac43c869f" providerId="ADAL" clId="{F0533C5D-564D-44ED-9AE3-B17FA8726849}" dt="2022-09-22T14:14:51.184" v="631" actId="790"/>
        <pc:sldMkLst>
          <pc:docMk/>
          <pc:sldMk cId="3004514661" sldId="2134805770"/>
        </pc:sldMkLst>
        <pc:spChg chg="mod">
          <ac:chgData name="Alexandra PAPILLON" userId="6ed42675-17a0-4139-8016-992ac43c869f" providerId="ADAL" clId="{F0533C5D-564D-44ED-9AE3-B17FA8726849}" dt="2022-09-22T14:14:45.267" v="630" actId="790"/>
          <ac:spMkLst>
            <pc:docMk/>
            <pc:sldMk cId="3004514661" sldId="2134805770"/>
            <ac:spMk id="3" creationId="{6B8DC8A2-BD59-294E-BB8C-1C09CF5B8C92}"/>
          </ac:spMkLst>
        </pc:spChg>
        <pc:spChg chg="mod">
          <ac:chgData name="Alexandra PAPILLON" userId="6ed42675-17a0-4139-8016-992ac43c869f" providerId="ADAL" clId="{F0533C5D-564D-44ED-9AE3-B17FA8726849}" dt="2022-09-22T14:14:51.184" v="631" actId="790"/>
          <ac:spMkLst>
            <pc:docMk/>
            <pc:sldMk cId="3004514661" sldId="2134805770"/>
            <ac:spMk id="6" creationId="{0A77405E-6FA2-2642-88F5-70A68628BCDD}"/>
          </ac:spMkLst>
        </pc:spChg>
      </pc:sldChg>
      <pc:sldChg chg="addSp delSp modSp mod">
        <pc:chgData name="Alexandra PAPILLON" userId="6ed42675-17a0-4139-8016-992ac43c869f" providerId="ADAL" clId="{F0533C5D-564D-44ED-9AE3-B17FA8726849}" dt="2022-09-22T14:35:35.539" v="634" actId="14861"/>
        <pc:sldMkLst>
          <pc:docMk/>
          <pc:sldMk cId="924575418" sldId="2134805786"/>
        </pc:sldMkLst>
        <pc:spChg chg="mod">
          <ac:chgData name="Alexandra PAPILLON" userId="6ed42675-17a0-4139-8016-992ac43c869f" providerId="ADAL" clId="{F0533C5D-564D-44ED-9AE3-B17FA8726849}" dt="2022-09-22T13:56:56.638" v="622" actId="20577"/>
          <ac:spMkLst>
            <pc:docMk/>
            <pc:sldMk cId="924575418" sldId="2134805786"/>
            <ac:spMk id="3" creationId="{1026347A-7F06-4819-9CED-D05E061BD65F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22" creationId="{0AC56FEF-C10B-428A-8AF4-44CC965D0EB1}"/>
          </ac:spMkLst>
        </pc:spChg>
        <pc:spChg chg="del">
          <ac:chgData name="Alexandra PAPILLON" userId="6ed42675-17a0-4139-8016-992ac43c869f" providerId="ADAL" clId="{F0533C5D-564D-44ED-9AE3-B17FA8726849}" dt="2022-09-22T13:41:48.344" v="85" actId="478"/>
          <ac:spMkLst>
            <pc:docMk/>
            <pc:sldMk cId="924575418" sldId="2134805786"/>
            <ac:spMk id="24" creationId="{A5715587-1B8A-483A-BFDA-E5F0A48DF723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25" creationId="{80A15D2F-30FE-4DA1-B438-AED1497D1ABD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26" creationId="{74B64FD9-1AC0-4AF4-920E-DC186BCD0DEB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27" creationId="{6149638C-62F2-4ED2-B041-1DF10CC84EA3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31" creationId="{E1F358C1-44BF-446E-8B33-A7F6A18348D3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32" creationId="{2B9A40FF-3EE9-4EA9-B5B9-665C3AE679BE}"/>
          </ac:spMkLst>
        </pc:spChg>
        <pc:spChg chg="mod">
          <ac:chgData name="Alexandra PAPILLON" userId="6ed42675-17a0-4139-8016-992ac43c869f" providerId="ADAL" clId="{F0533C5D-564D-44ED-9AE3-B17FA8726849}" dt="2022-09-22T14:15:08.363" v="632" actId="790"/>
          <ac:spMkLst>
            <pc:docMk/>
            <pc:sldMk cId="924575418" sldId="2134805786"/>
            <ac:spMk id="35" creationId="{92F1F1D1-582A-43F6-97EB-9AA09E8A6317}"/>
          </ac:spMkLst>
        </pc:spChg>
        <pc:picChg chg="add mod">
          <ac:chgData name="Alexandra PAPILLON" userId="6ed42675-17a0-4139-8016-992ac43c869f" providerId="ADAL" clId="{F0533C5D-564D-44ED-9AE3-B17FA8726849}" dt="2022-09-22T13:53:54.252" v="542" actId="1036"/>
          <ac:picMkLst>
            <pc:docMk/>
            <pc:sldMk cId="924575418" sldId="2134805786"/>
            <ac:picMk id="18" creationId="{DC496CF6-E1B6-4188-99D6-A304814AFD43}"/>
          </ac:picMkLst>
        </pc:picChg>
        <pc:picChg chg="add mod">
          <ac:chgData name="Alexandra PAPILLON" userId="6ed42675-17a0-4139-8016-992ac43c869f" providerId="ADAL" clId="{F0533C5D-564D-44ED-9AE3-B17FA8726849}" dt="2022-09-22T13:56:05.313" v="611" actId="1035"/>
          <ac:picMkLst>
            <pc:docMk/>
            <pc:sldMk cId="924575418" sldId="2134805786"/>
            <ac:picMk id="19" creationId="{05BB45A7-B979-4D6F-A34C-0138C5E680CC}"/>
          </ac:picMkLst>
        </pc:picChg>
        <pc:picChg chg="add mod">
          <ac:chgData name="Alexandra PAPILLON" userId="6ed42675-17a0-4139-8016-992ac43c869f" providerId="ADAL" clId="{F0533C5D-564D-44ED-9AE3-B17FA8726849}" dt="2022-09-22T13:56:09.357" v="618" actId="1036"/>
          <ac:picMkLst>
            <pc:docMk/>
            <pc:sldMk cId="924575418" sldId="2134805786"/>
            <ac:picMk id="20" creationId="{3A809C85-0098-4120-92D9-E6CDF2346783}"/>
          </ac:picMkLst>
        </pc:picChg>
        <pc:picChg chg="mod">
          <ac:chgData name="Alexandra PAPILLON" userId="6ed42675-17a0-4139-8016-992ac43c869f" providerId="ADAL" clId="{F0533C5D-564D-44ED-9AE3-B17FA8726849}" dt="2022-09-22T14:35:35.539" v="634" actId="14861"/>
          <ac:picMkLst>
            <pc:docMk/>
            <pc:sldMk cId="924575418" sldId="2134805786"/>
            <ac:picMk id="21" creationId="{21391350-A697-44FC-B1C5-146B651FB29D}"/>
          </ac:picMkLst>
        </pc:picChg>
        <pc:picChg chg="del">
          <ac:chgData name="Alexandra PAPILLON" userId="6ed42675-17a0-4139-8016-992ac43c869f" providerId="ADAL" clId="{F0533C5D-564D-44ED-9AE3-B17FA8726849}" dt="2022-09-22T13:41:48.344" v="85" actId="478"/>
          <ac:picMkLst>
            <pc:docMk/>
            <pc:sldMk cId="924575418" sldId="2134805786"/>
            <ac:picMk id="23" creationId="{A55AEAD0-160A-49E7-AB62-9812DB76BCC5}"/>
          </ac:picMkLst>
        </pc:picChg>
        <pc:picChg chg="mod">
          <ac:chgData name="Alexandra PAPILLON" userId="6ed42675-17a0-4139-8016-992ac43c869f" providerId="ADAL" clId="{F0533C5D-564D-44ED-9AE3-B17FA8726849}" dt="2022-09-22T14:35:31.695" v="633" actId="14861"/>
          <ac:picMkLst>
            <pc:docMk/>
            <pc:sldMk cId="924575418" sldId="2134805786"/>
            <ac:picMk id="36" creationId="{86349729-1F4A-4EA0-82D8-21EC57DAD5E7}"/>
          </ac:picMkLst>
        </pc:picChg>
        <pc:picChg chg="mod">
          <ac:chgData name="Alexandra PAPILLON" userId="6ed42675-17a0-4139-8016-992ac43c869f" providerId="ADAL" clId="{F0533C5D-564D-44ED-9AE3-B17FA8726849}" dt="2022-09-22T13:51:48.767" v="492" actId="1076"/>
          <ac:picMkLst>
            <pc:docMk/>
            <pc:sldMk cId="924575418" sldId="2134805786"/>
            <ac:picMk id="37" creationId="{1A208A0B-91C0-4D94-8E52-79BB2F24D571}"/>
          </ac:picMkLst>
        </pc:picChg>
        <pc:picChg chg="mod">
          <ac:chgData name="Alexandra PAPILLON" userId="6ed42675-17a0-4139-8016-992ac43c869f" providerId="ADAL" clId="{F0533C5D-564D-44ED-9AE3-B17FA8726849}" dt="2022-09-22T13:52:05.335" v="497" actId="1076"/>
          <ac:picMkLst>
            <pc:docMk/>
            <pc:sldMk cId="924575418" sldId="2134805786"/>
            <ac:picMk id="38" creationId="{4282C040-7A18-465C-977A-241E440440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96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DE3DE-59D0-436E-9643-2C33BA4042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3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8604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5359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768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13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05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26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38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11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4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533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86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54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46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58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hyperlink" Target="https://toolbox-hse-ftp.totalenergies.com/RO/Reformulation_2022/Regle_7/3799_GOLDEN_RULES_EDIT_V4_VB--VASTANG--RULE07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0064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4AC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en-US" sz="3600" dirty="0">
                <a:solidFill>
                  <a:srgbClr val="354D56"/>
                </a:solidFill>
              </a:rPr>
              <a:t>Golden Rule 7 </a:t>
            </a:r>
            <a:br>
              <a:rPr lang="en-US" sz="3600" b="1" cap="all" dirty="0">
                <a:solidFill>
                  <a:srgbClr val="F7941D"/>
                </a:solidFill>
              </a:rPr>
            </a:br>
            <a:r>
              <a:rPr lang="en-US" sz="3600" b="1" dirty="0">
                <a:solidFill>
                  <a:srgbClr val="0064AC"/>
                </a:solidFill>
              </a:rPr>
              <a:t>Powered Systems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64AC"/>
                </a:solidFill>
                <a:latin typeface="+mj-lt"/>
                <a:ea typeface="+mj-ea"/>
                <a:cs typeface="+mj-cs"/>
              </a:rPr>
              <a:t>Safety moment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54D56"/>
                </a:solidFill>
              </a:rPr>
              <a:t>September 2022</a:t>
            </a:r>
            <a:endParaRPr lang="en-US" sz="2000" b="1" dirty="0">
              <a:solidFill>
                <a:srgbClr val="354D56"/>
              </a:solidFill>
            </a:endParaRP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7717E1F6-E37E-4C5B-98FA-1381299E8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59" y="654569"/>
            <a:ext cx="3919959" cy="39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Safety moment - Golden Rule 7 Powered Systems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Golden Rule Powered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F7E79-18BD-4204-9081-F5F91C27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272" y="1260613"/>
            <a:ext cx="3395798" cy="4824000"/>
          </a:xfrm>
          <a:prstGeom prst="rect">
            <a:avLst/>
          </a:prstGeom>
        </p:spPr>
      </p:pic>
      <p:pic>
        <p:nvPicPr>
          <p:cNvPr id="11" name="Image 3">
            <a:extLst>
              <a:ext uri="{FF2B5EF4-FFF2-40B4-BE49-F238E27FC236}">
                <a16:creationId xmlns:a16="http://schemas.microsoft.com/office/drawing/2014/main" id="{A4D09C35-802F-487E-A3D2-8E657734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0" y="4553647"/>
            <a:ext cx="792000" cy="786514"/>
          </a:xfrm>
          <a:prstGeom prst="rect">
            <a:avLst/>
          </a:prstGeom>
        </p:spPr>
      </p:pic>
      <p:pic>
        <p:nvPicPr>
          <p:cNvPr id="6" name="Image 5">
            <a:hlinkClick r:id="rId5"/>
            <a:extLst>
              <a:ext uri="{FF2B5EF4-FFF2-40B4-BE49-F238E27FC236}">
                <a16:creationId xmlns:a16="http://schemas.microsoft.com/office/drawing/2014/main" id="{E0123177-F89F-4BC1-8574-2762C4815B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52"/>
          <a:stretch/>
        </p:blipFill>
        <p:spPr>
          <a:xfrm>
            <a:off x="8568664" y="2548720"/>
            <a:ext cx="3276476" cy="2207741"/>
          </a:xfrm>
          <a:prstGeom prst="rect">
            <a:avLst/>
          </a:prstGeom>
        </p:spPr>
      </p:pic>
      <p:sp>
        <p:nvSpPr>
          <p:cNvPr id="15" name="Rectangle : coins arrondis 14">
            <a:hlinkClick r:id="rId5"/>
            <a:extLst>
              <a:ext uri="{FF2B5EF4-FFF2-40B4-BE49-F238E27FC236}">
                <a16:creationId xmlns:a16="http://schemas.microsoft.com/office/drawing/2014/main" id="{4BF69B85-43CC-461E-BCCB-65F4CA40CFBD}"/>
              </a:ext>
            </a:extLst>
          </p:cNvPr>
          <p:cNvSpPr/>
          <p:nvPr/>
        </p:nvSpPr>
        <p:spPr>
          <a:xfrm>
            <a:off x="9855918" y="3744329"/>
            <a:ext cx="857840" cy="603314"/>
          </a:xfrm>
          <a:prstGeom prst="round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hlinkClick r:id="rId5"/>
            <a:extLst>
              <a:ext uri="{FF2B5EF4-FFF2-40B4-BE49-F238E27FC236}">
                <a16:creationId xmlns:a16="http://schemas.microsoft.com/office/drawing/2014/main" id="{31DC0CC7-7630-4F8B-8AE5-153DE466D61F}"/>
              </a:ext>
            </a:extLst>
          </p:cNvPr>
          <p:cNvSpPr/>
          <p:nvPr/>
        </p:nvSpPr>
        <p:spPr>
          <a:xfrm rot="5400000">
            <a:off x="10197040" y="3921796"/>
            <a:ext cx="276090" cy="22395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38F8CB-FC2A-4450-A96C-6ACC30A2BF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b="50817"/>
          <a:stretch/>
        </p:blipFill>
        <p:spPr>
          <a:xfrm>
            <a:off x="502570" y="3981108"/>
            <a:ext cx="3357312" cy="52423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1BF7C4C-834B-4B5F-AE3C-0059C28FF1A0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</a:rPr>
              <a:t>Communication</a:t>
            </a:r>
            <a:r>
              <a:rPr lang="en-US" sz="1400" dirty="0">
                <a:latin typeface="+mj-lt"/>
              </a:rPr>
              <a:t> at the </a:t>
            </a:r>
            <a:r>
              <a:rPr lang="en-US" sz="1400" dirty="0" err="1">
                <a:latin typeface="+mj-lt"/>
              </a:rPr>
              <a:t>WDfS</a:t>
            </a:r>
            <a:r>
              <a:rPr lang="en-US" sz="1400" dirty="0">
                <a:latin typeface="+mj-lt"/>
              </a:rPr>
              <a:t> 2022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Evolution of Golden Rules 1 to 10 to strengthen </a:t>
            </a:r>
            <a:r>
              <a:rPr lang="en-US" sz="1400" b="1" dirty="0">
                <a:latin typeface="+mj-lt"/>
              </a:rPr>
              <a:t>personal commitment </a:t>
            </a:r>
          </a:p>
          <a:p>
            <a:pPr indent="268288">
              <a:lnSpc>
                <a:spcPct val="114000"/>
              </a:lnSpc>
              <a:buClr>
                <a:srgbClr val="F7941D"/>
              </a:buCl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+mj-lt"/>
              </a:rPr>
              <a:t>Golden Rules written in "I "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2 new Golden Rules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1AEF093-6EC0-4D6F-B245-7C20C16D95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16815" t="50817"/>
          <a:stretch/>
        </p:blipFill>
        <p:spPr>
          <a:xfrm>
            <a:off x="1373448" y="4522758"/>
            <a:ext cx="2792787" cy="524232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F3561DE-11B8-4633-84B0-8A649A03D8DC}"/>
              </a:ext>
            </a:extLst>
          </p:cNvPr>
          <p:cNvSpPr/>
          <p:nvPr/>
        </p:nvSpPr>
        <p:spPr>
          <a:xfrm>
            <a:off x="4700961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50011E-5186-42AE-8474-423A70219507}"/>
              </a:ext>
            </a:extLst>
          </p:cNvPr>
          <p:cNvSpPr txBox="1"/>
          <p:nvPr/>
        </p:nvSpPr>
        <p:spPr>
          <a:xfrm>
            <a:off x="558455" y="1246273"/>
            <a:ext cx="2628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0064AC"/>
                </a:solidFill>
              </a:rPr>
              <a:t>THE NEW GOLDEN RULES</a:t>
            </a:r>
          </a:p>
        </p:txBody>
      </p: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626121" cy="610391"/>
          </a:xfrm>
        </p:spPr>
        <p:txBody>
          <a:bodyPr/>
          <a:lstStyle/>
          <a:p>
            <a:r>
              <a:rPr lang="en-US">
                <a:solidFill>
                  <a:srgbClr val="354D56"/>
                </a:solidFill>
              </a:rPr>
              <a:t>The essence of Golden Rule 7</a:t>
            </a:r>
            <a:endParaRPr lang="fr-FR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57CE21-FEBC-4742-B8B3-A3B39B30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2" y="971034"/>
            <a:ext cx="3835399" cy="5379309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4DA5E6D-5AFA-4BA3-8089-5973A20D63FD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1A1702-F9CA-4319-831F-1E3D8EF5B67E}"/>
              </a:ext>
            </a:extLst>
          </p:cNvPr>
          <p:cNvSpPr txBox="1"/>
          <p:nvPr/>
        </p:nvSpPr>
        <p:spPr>
          <a:xfrm>
            <a:off x="5206654" y="1935831"/>
            <a:ext cx="562612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kern="0" dirty="0">
                <a:solidFill>
                  <a:srgbClr val="374649"/>
                </a:solidFill>
              </a:rPr>
              <a:t>A powered system is any equipment, a circuit or an installation that has non-isolated energy source and/or contains hazardous substances.</a:t>
            </a:r>
            <a:endParaRPr lang="fr-FR" sz="1400" kern="0" dirty="0">
              <a:solidFill>
                <a:srgbClr val="374649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9673B4-87C4-4590-8F5A-039E6C0F8825}"/>
              </a:ext>
            </a:extLst>
          </p:cNvPr>
          <p:cNvSpPr txBox="1"/>
          <p:nvPr/>
        </p:nvSpPr>
        <p:spPr>
          <a:xfrm>
            <a:off x="5206655" y="1449473"/>
            <a:ext cx="32717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0064AC"/>
                </a:solidFill>
              </a:rPr>
              <a:t>POWERED SYSTEM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CE740-E8F9-4AA8-89F5-8F692563F6B5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0064AC"/>
                </a:solidFill>
                <a:latin typeface="+mj-lt"/>
              </a:rPr>
              <a:t>On industrial sites, in the office and at home, we are all implicated!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5361002-F493-413A-9D53-537A6A027627}"/>
              </a:ext>
            </a:extLst>
          </p:cNvPr>
          <p:cNvSpPr txBox="1"/>
          <p:nvPr/>
        </p:nvSpPr>
        <p:spPr>
          <a:xfrm>
            <a:off x="6556947" y="3284376"/>
            <a:ext cx="2628000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n-US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9E275C2-EDF8-4E61-955A-07E2264E98C9}"/>
              </a:ext>
            </a:extLst>
          </p:cNvPr>
          <p:cNvSpPr txBox="1"/>
          <p:nvPr/>
        </p:nvSpPr>
        <p:spPr>
          <a:xfrm>
            <a:off x="6090877" y="3131263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0064AC"/>
                </a:solidFill>
                <a:latin typeface="Arial MT Light" pitchFamily="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D5AC683-5DA5-4466-83A2-E0D4BDAA0433}"/>
              </a:ext>
            </a:extLst>
          </p:cNvPr>
          <p:cNvSpPr txBox="1"/>
          <p:nvPr/>
        </p:nvSpPr>
        <p:spPr>
          <a:xfrm>
            <a:off x="6556947" y="3948107"/>
            <a:ext cx="2628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with a high severity potential </a:t>
            </a:r>
            <a:r>
              <a:rPr lang="en-US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54021E6-5C3B-4499-9F3D-AA3AA1BF941D}"/>
              </a:ext>
            </a:extLst>
          </p:cNvPr>
          <p:cNvSpPr txBox="1"/>
          <p:nvPr/>
        </p:nvSpPr>
        <p:spPr>
          <a:xfrm>
            <a:off x="6080318" y="3955143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0064AC"/>
                </a:solidFill>
                <a:latin typeface="Arial MT Light" pitchFamily="2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789C66-1198-464A-8712-007C167533CF}"/>
              </a:ext>
            </a:extLst>
          </p:cNvPr>
          <p:cNvSpPr txBox="1"/>
          <p:nvPr/>
        </p:nvSpPr>
        <p:spPr>
          <a:xfrm>
            <a:off x="9383136" y="3458246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dirty="0">
                <a:latin typeface="+mj-lt"/>
              </a:rPr>
              <a:t>In the Company, where a requirement of Golden Rule 7 has been breached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7D119F95-3693-49C4-A1B5-F64D4DC0FEA7}"/>
              </a:ext>
            </a:extLst>
          </p:cNvPr>
          <p:cNvSpPr/>
          <p:nvPr/>
        </p:nvSpPr>
        <p:spPr>
          <a:xfrm>
            <a:off x="9167477" y="3070358"/>
            <a:ext cx="186378" cy="1467683"/>
          </a:xfrm>
          <a:prstGeom prst="rightBrace">
            <a:avLst/>
          </a:prstGeom>
          <a:ln w="12700">
            <a:solidFill>
              <a:srgbClr val="0064A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0064AC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63E42F6-F7DF-42AA-A9AB-0CE1BDEF9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912" y="3862487"/>
            <a:ext cx="715042" cy="71504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E2AD9C3-CAE0-4558-9E2B-DF52A3E3D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12" y="3056477"/>
            <a:ext cx="715042" cy="7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Examples of risks associated with powered systems in the offices</a:t>
            </a:r>
            <a:endParaRPr lang="fr-FR" dirty="0">
              <a:solidFill>
                <a:srgbClr val="354D56"/>
              </a:solidFill>
            </a:endParaRPr>
          </a:p>
        </p:txBody>
      </p:sp>
      <p:pic>
        <p:nvPicPr>
          <p:cNvPr id="21" name="Image 32" descr="Une image contenant armoire, personne, intérieur&#10;&#10;Description générée automatiquement">
            <a:extLst>
              <a:ext uri="{FF2B5EF4-FFF2-40B4-BE49-F238E27FC236}">
                <a16:creationId xmlns:a16="http://schemas.microsoft.com/office/drawing/2014/main" id="{21391350-A697-44FC-B1C5-146B651F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9771" r="11524" b="21275"/>
          <a:stretch/>
        </p:blipFill>
        <p:spPr>
          <a:xfrm>
            <a:off x="6862994" y="4090905"/>
            <a:ext cx="2268000" cy="200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</p:pic>
      <p:sp>
        <p:nvSpPr>
          <p:cNvPr id="22" name="Rectangle : coins arrondis 26">
            <a:extLst>
              <a:ext uri="{FF2B5EF4-FFF2-40B4-BE49-F238E27FC236}">
                <a16:creationId xmlns:a16="http://schemas.microsoft.com/office/drawing/2014/main" id="{0AC56FEF-C10B-428A-8AF4-44CC965D0EB1}"/>
              </a:ext>
            </a:extLst>
          </p:cNvPr>
          <p:cNvSpPr/>
          <p:nvPr/>
        </p:nvSpPr>
        <p:spPr>
          <a:xfrm>
            <a:off x="528306" y="1619358"/>
            <a:ext cx="5821694" cy="4462877"/>
          </a:xfrm>
          <a:prstGeom prst="roundRect">
            <a:avLst>
              <a:gd name="adj" fmla="val 4790"/>
            </a:avLst>
          </a:prstGeom>
          <a:solidFill>
            <a:srgbClr val="0064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80A15D2F-30FE-4DA1-B438-AED1497D1ABD}"/>
              </a:ext>
            </a:extLst>
          </p:cNvPr>
          <p:cNvSpPr txBox="1"/>
          <p:nvPr/>
        </p:nvSpPr>
        <p:spPr>
          <a:xfrm>
            <a:off x="1643650" y="1876888"/>
            <a:ext cx="24109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Electrification, electrocution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74B64FD9-1AC0-4AF4-920E-DC186BCD0DEB}"/>
              </a:ext>
            </a:extLst>
          </p:cNvPr>
          <p:cNvSpPr txBox="1">
            <a:spLocks/>
          </p:cNvSpPr>
          <p:nvPr/>
        </p:nvSpPr>
        <p:spPr>
          <a:xfrm>
            <a:off x="1643650" y="2228902"/>
            <a:ext cx="4464000" cy="1301698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rgbClr val="0064AC"/>
                </a:solidFill>
                <a:latin typeface="Arial" panose="020B0604020202020204"/>
              </a:rPr>
              <a:t>I do not carry out small jobs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myself (changing light bulbs, etc.): I call on the service responsible for managing the building.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rgbClr val="0064AC"/>
                </a:solidFill>
                <a:latin typeface="Arial" panose="020B0604020202020204"/>
              </a:rPr>
              <a:t>I do not use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equipment if the wire is stripped and dispose of it.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6149638C-62F2-4ED2-B041-1DF10CC84EA3}"/>
              </a:ext>
            </a:extLst>
          </p:cNvPr>
          <p:cNvSpPr txBox="1"/>
          <p:nvPr/>
        </p:nvSpPr>
        <p:spPr>
          <a:xfrm>
            <a:off x="1643651" y="3762181"/>
            <a:ext cx="1564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Crushing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1F358C1-44BF-446E-8B33-A7F6A18348D3}"/>
              </a:ext>
            </a:extLst>
          </p:cNvPr>
          <p:cNvSpPr txBox="1">
            <a:spLocks/>
          </p:cNvSpPr>
          <p:nvPr/>
        </p:nvSpPr>
        <p:spPr>
          <a:xfrm>
            <a:off x="1643650" y="4129481"/>
            <a:ext cx="4464000" cy="224725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rgbClr val="0064AC"/>
                </a:solidFill>
                <a:latin typeface="Arial" panose="020B0604020202020204"/>
              </a:rPr>
              <a:t>I do not obstruct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closing of automatic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doors.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2B9A40FF-3EE9-4EA9-B5B9-665C3AE679BE}"/>
              </a:ext>
            </a:extLst>
          </p:cNvPr>
          <p:cNvSpPr txBox="1"/>
          <p:nvPr/>
        </p:nvSpPr>
        <p:spPr>
          <a:xfrm>
            <a:off x="1643651" y="5172631"/>
            <a:ext cx="1564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Entrapment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Espace réservé du texte 1">
            <a:extLst>
              <a:ext uri="{FF2B5EF4-FFF2-40B4-BE49-F238E27FC236}">
                <a16:creationId xmlns:a16="http://schemas.microsoft.com/office/drawing/2014/main" id="{92F1F1D1-582A-43F6-97EB-9AA09E8A6317}"/>
              </a:ext>
            </a:extLst>
          </p:cNvPr>
          <p:cNvSpPr txBox="1">
            <a:spLocks/>
          </p:cNvSpPr>
          <p:nvPr/>
        </p:nvSpPr>
        <p:spPr>
          <a:xfrm>
            <a:off x="1643650" y="5540600"/>
            <a:ext cx="4464000" cy="322275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rgbClr val="0064AC"/>
                </a:solidFill>
                <a:latin typeface="Arial" panose="020B0604020202020204"/>
              </a:rPr>
              <a:t>I don't put </a:t>
            </a:r>
            <a:r>
              <a:rPr lang="en-US" sz="1400" dirty="0">
                <a:solidFill>
                  <a:srgbClr val="374649"/>
                </a:solidFill>
                <a:latin typeface="Arial" panose="020B0604020202020204"/>
              </a:rPr>
              <a:t>my hand in the shredding </a:t>
            </a:r>
            <a:r>
              <a:rPr lang="en-US" sz="1400">
                <a:solidFill>
                  <a:srgbClr val="374649"/>
                </a:solidFill>
                <a:latin typeface="Arial" panose="020B0604020202020204"/>
              </a:rPr>
              <a:t>machine.</a:t>
            </a:r>
            <a:endParaRPr lang="en-US" sz="1400" dirty="0">
              <a:solidFill>
                <a:srgbClr val="374649"/>
              </a:solidFill>
              <a:latin typeface="Arial" panose="020B0604020202020204"/>
            </a:endParaRPr>
          </a:p>
        </p:txBody>
      </p:sp>
      <p:pic>
        <p:nvPicPr>
          <p:cNvPr id="36" name="Image 31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6349729-1F4A-4EA0-82D8-21EC57DAD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26956" r="3291" b="8063"/>
          <a:stretch/>
        </p:blipFill>
        <p:spPr>
          <a:xfrm>
            <a:off x="9332198" y="4049406"/>
            <a:ext cx="2268000" cy="203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50800" sx="200000" sy="2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7" name="Image 34">
            <a:extLst>
              <a:ext uri="{FF2B5EF4-FFF2-40B4-BE49-F238E27FC236}">
                <a16:creationId xmlns:a16="http://schemas.microsoft.com/office/drawing/2014/main" id="{1A208A0B-91C0-4D94-8E52-79BB2F24D5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461" t="30380" r="3116" b="6528"/>
          <a:stretch/>
        </p:blipFill>
        <p:spPr>
          <a:xfrm>
            <a:off x="6862994" y="1615199"/>
            <a:ext cx="2268000" cy="173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282C040-7A18-465C-977A-241E44044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528" b="-213"/>
          <a:stretch/>
        </p:blipFill>
        <p:spPr bwMode="auto">
          <a:xfrm>
            <a:off x="9522349" y="1615199"/>
            <a:ext cx="2052000" cy="229903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69122D38-A149-41EC-AFB0-8192F791F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Safety moment - Golden Rule 7 Powered Systems</a:t>
            </a:r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E5840F-3201-4838-BECB-BA8F8056D8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8" name="Image 64">
            <a:extLst>
              <a:ext uri="{FF2B5EF4-FFF2-40B4-BE49-F238E27FC236}">
                <a16:creationId xmlns:a16="http://schemas.microsoft.com/office/drawing/2014/main" id="{DC496CF6-E1B6-4188-99D6-A304814AFD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63796" y="2277116"/>
            <a:ext cx="717644" cy="7176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5BB45A7-B979-4D6F-A34C-0138C5E680C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36" y="5160534"/>
            <a:ext cx="715041" cy="7150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A809C85-0098-4120-92D9-E6CDF23467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96" y="3746617"/>
            <a:ext cx="711181" cy="7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75418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2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f7d12-03ed-48c2-84fb-322e67083590" xsi:nil="true"/>
    <lcf76f155ced4ddcb4097134ff3c332f xmlns="c7df1beb-9555-4a34-a0bb-bc4222cc8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6889D-7446-4391-8DC1-2E74369A4D0C}"/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5e3fc8a5-ae92-42ac-9a5b-adc0faec43d6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753fda-f579-4bb9-aa37-7b314b45a7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75</TotalTime>
  <Words>232</Words>
  <Application>Microsoft Office PowerPoint</Application>
  <PresentationFormat>Grand écran</PresentationFormat>
  <Paragraphs>38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2_TotalEnergies AA - Rouge</vt:lpstr>
      <vt:lpstr>Présentation PowerPoint</vt:lpstr>
      <vt:lpstr>The Golden Rule Powered Systems</vt:lpstr>
      <vt:lpstr>The essence of Golden Rule 7</vt:lpstr>
      <vt:lpstr>Examples of risks associated with powered systems in the offices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1</cp:revision>
  <cp:lastPrinted>2022-09-22T14:15:36Z</cp:lastPrinted>
  <dcterms:created xsi:type="dcterms:W3CDTF">2021-08-30T17:14:08Z</dcterms:created>
  <dcterms:modified xsi:type="dcterms:W3CDTF">2022-09-22T14:35:37Z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