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/>
    <p:restoredTop sz="96327"/>
  </p:normalViewPr>
  <p:slideViewPr>
    <p:cSldViewPr snapToGrid="0">
      <p:cViewPr varScale="1">
        <p:scale>
          <a:sx n="19" d="100"/>
          <a:sy n="19" d="100"/>
        </p:scale>
        <p:origin x="40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I'm</a:t>
            </a:r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 a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76C61F-86A1-BCAE-2598-7269C423D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3" t="8321" r="2713"/>
          <a:stretch/>
        </p:blipFill>
        <p:spPr>
          <a:xfrm>
            <a:off x="-1" y="-1"/>
            <a:ext cx="30243463" cy="21436139"/>
          </a:xfrm>
          <a:prstGeom prst="rect">
            <a:avLst/>
          </a:prstGeom>
        </p:spPr>
      </p:pic>
      <p:sp>
        <p:nvSpPr>
          <p:cNvPr id="6" name="Espace réservé du texte 65">
            <a:extLst>
              <a:ext uri="{FF2B5EF4-FFF2-40B4-BE49-F238E27FC236}">
                <a16:creationId xmlns:a16="http://schemas.microsoft.com/office/drawing/2014/main" id="{E482E9CC-85C8-8F88-3F41-E7E92C511F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323704" y="25238181"/>
            <a:ext cx="11343960" cy="3707564"/>
          </a:xfrm>
          <a:noFill/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0" dirty="0">
                <a:solidFill>
                  <a:srgbClr val="374649"/>
                </a:solidFill>
              </a:rPr>
              <a:t>I </a:t>
            </a:r>
            <a:r>
              <a:rPr lang="fr-FR" sz="8000" dirty="0" err="1">
                <a:solidFill>
                  <a:srgbClr val="374649"/>
                </a:solidFill>
              </a:rPr>
              <a:t>don’t</a:t>
            </a:r>
            <a:r>
              <a:rPr lang="fr-FR" sz="8000" dirty="0">
                <a:solidFill>
                  <a:srgbClr val="374649"/>
                </a:solidFill>
              </a:rPr>
              <a:t> drive if </a:t>
            </a:r>
            <a:br>
              <a:rPr lang="fr-FR" sz="8000" dirty="0">
                <a:solidFill>
                  <a:srgbClr val="374649"/>
                </a:solidFill>
              </a:rPr>
            </a:br>
            <a:r>
              <a:rPr lang="fr-FR" sz="8000" dirty="0" err="1">
                <a:solidFill>
                  <a:srgbClr val="374649"/>
                </a:solidFill>
              </a:rPr>
              <a:t>I’m</a:t>
            </a:r>
            <a:r>
              <a:rPr lang="fr-FR" sz="8000" dirty="0">
                <a:solidFill>
                  <a:srgbClr val="374649"/>
                </a:solidFill>
              </a:rPr>
              <a:t> </a:t>
            </a:r>
            <a:r>
              <a:rPr lang="fr-FR" sz="8000" dirty="0" err="1">
                <a:solidFill>
                  <a:srgbClr val="374649"/>
                </a:solidFill>
              </a:rPr>
              <a:t>tired</a:t>
            </a:r>
            <a:r>
              <a:rPr lang="fr-FR" sz="8000" dirty="0">
                <a:solidFill>
                  <a:srgbClr val="374649"/>
                </a:solidFill>
              </a:rPr>
              <a:t> and I </a:t>
            </a:r>
            <a:r>
              <a:rPr lang="fr-FR" sz="8000" dirty="0" err="1">
                <a:solidFill>
                  <a:srgbClr val="374649"/>
                </a:solidFill>
              </a:rPr>
              <a:t>don’t</a:t>
            </a:r>
            <a:r>
              <a:rPr lang="fr-FR" sz="8000" dirty="0">
                <a:solidFill>
                  <a:srgbClr val="374649"/>
                </a:solidFill>
              </a:rPr>
              <a:t> </a:t>
            </a:r>
            <a:r>
              <a:rPr lang="fr-FR" sz="8000" dirty="0" err="1">
                <a:solidFill>
                  <a:srgbClr val="374649"/>
                </a:solidFill>
              </a:rPr>
              <a:t>allow</a:t>
            </a:r>
            <a:r>
              <a:rPr lang="fr-FR" sz="8000" dirty="0">
                <a:solidFill>
                  <a:srgbClr val="374649"/>
                </a:solidFill>
              </a:rPr>
              <a:t> distractions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324B2F-484B-00C0-2D6E-7F4F3EA64D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434521" y="25076913"/>
            <a:ext cx="4012538" cy="38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48</TotalTime>
  <Words>16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13</cp:revision>
  <dcterms:created xsi:type="dcterms:W3CDTF">2023-04-05T15:59:59Z</dcterms:created>
  <dcterms:modified xsi:type="dcterms:W3CDTF">2024-02-23T12:41:56Z</dcterms:modified>
</cp:coreProperties>
</file>