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307" r:id="rId2"/>
    <p:sldId id="315" r:id="rId3"/>
    <p:sldId id="316" r:id="rId4"/>
    <p:sldId id="317" r:id="rId5"/>
    <p:sldId id="318" r:id="rId6"/>
    <p:sldId id="320" r:id="rId7"/>
    <p:sldId id="319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1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orient="horz" pos="2251">
          <p15:clr>
            <a:srgbClr val="A4A3A4"/>
          </p15:clr>
        </p15:guide>
        <p15:guide id="3" pos="7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ginie CHOUAN" initials="VC" lastIdx="2" clrIdx="0">
    <p:extLst>
      <p:ext uri="{19B8F6BF-5375-455C-9EA6-DF929625EA0E}">
        <p15:presenceInfo xmlns:p15="http://schemas.microsoft.com/office/powerpoint/2012/main" userId="S-1-5-21-1688137703-1013256711-2629252250-320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391"/>
    <a:srgbClr val="E10532"/>
    <a:srgbClr val="FF3300"/>
    <a:srgbClr val="4B96D1"/>
    <a:srgbClr val="99CCFF"/>
    <a:srgbClr val="216A9F"/>
    <a:srgbClr val="9D2235"/>
    <a:srgbClr val="4B966D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1" autoAdjust="0"/>
    <p:restoredTop sz="92280" autoAdjust="0"/>
  </p:normalViewPr>
  <p:slideViewPr>
    <p:cSldViewPr snapToObjects="1" showGuides="1">
      <p:cViewPr varScale="1">
        <p:scale>
          <a:sx n="81" d="100"/>
          <a:sy n="81" d="100"/>
        </p:scale>
        <p:origin x="1836" y="96"/>
      </p:cViewPr>
      <p:guideLst>
        <p:guide orient="horz" pos="2296"/>
        <p:guide orient="horz" pos="2251"/>
        <p:guide pos="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200" d="100"/>
        <a:sy n="200" d="100"/>
      </p:scale>
      <p:origin x="0" y="-16572"/>
    </p:cViewPr>
  </p:sorterViewPr>
  <p:notesViewPr>
    <p:cSldViewPr snapToObjects="1">
      <p:cViewPr varScale="1">
        <p:scale>
          <a:sx n="73" d="100"/>
          <a:sy n="73" d="100"/>
        </p:scale>
        <p:origin x="189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25/04/2019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25/04/2019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pied de page 1">
            <a:extLst>
              <a:ext uri="{FF2B5EF4-FFF2-40B4-BE49-F238E27FC236}">
                <a16:creationId xmlns="" xmlns:a16="http://schemas.microsoft.com/office/drawing/2014/main" id="{F7A6C509-73AC-48D4-9E42-6BE4BD720F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Kit de préparation - Journée Mondiale de la Sécurité 2018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="" xmlns:a16="http://schemas.microsoft.com/office/drawing/2014/main" id="{4AE7B289-0548-49D8-8CD5-056EE2CC41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93CC2FF-AC3D-4320-99BE-C01B54FC43C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7278185-4AF3-4CC8-BC5F-A2905059AC34}"/>
              </a:ext>
            </a:extLst>
          </p:cNvPr>
          <p:cNvSpPr/>
          <p:nvPr userDrawn="1"/>
        </p:nvSpPr>
        <p:spPr>
          <a:xfrm>
            <a:off x="-11953" y="0"/>
            <a:ext cx="9155952" cy="6858000"/>
          </a:xfrm>
          <a:prstGeom prst="rect">
            <a:avLst/>
          </a:prstGeom>
          <a:solidFill>
            <a:srgbClr val="4B96D1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3000" dirty="0">
              <a:latin typeface="Museo 700" panose="02000000000000000000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D8A4323-245F-4A8A-9A3D-B4422797BE11}"/>
              </a:ext>
            </a:extLst>
          </p:cNvPr>
          <p:cNvSpPr/>
          <p:nvPr userDrawn="1"/>
        </p:nvSpPr>
        <p:spPr>
          <a:xfrm rot="10800000">
            <a:off x="169028" y="3895939"/>
            <a:ext cx="8974971" cy="165273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3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4EA671A-9198-427A-921D-A8CE542B6866}"/>
              </a:ext>
            </a:extLst>
          </p:cNvPr>
          <p:cNvSpPr/>
          <p:nvPr userDrawn="1"/>
        </p:nvSpPr>
        <p:spPr>
          <a:xfrm>
            <a:off x="1082382" y="1635656"/>
            <a:ext cx="67441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fr-FR" sz="2800" dirty="0">
                <a:solidFill>
                  <a:srgbClr val="174290"/>
                </a:solidFill>
                <a:latin typeface="Arial Black" panose="020B0A04020102020204" pitchFamily="34" charset="0"/>
              </a:rPr>
              <a:t>OBJECTIF :</a:t>
            </a:r>
          </a:p>
          <a:p>
            <a:pPr>
              <a:lnSpc>
                <a:spcPts val="3000"/>
              </a:lnSpc>
            </a:pPr>
            <a:r>
              <a:rPr lang="fr-FR" sz="2800" dirty="0">
                <a:solidFill>
                  <a:srgbClr val="174290"/>
                </a:solidFill>
                <a:latin typeface="Arial Black" panose="020B0A04020102020204" pitchFamily="34" charset="0"/>
              </a:rPr>
              <a:t>ZÉRO ACCIDENT MORTEL</a:t>
            </a:r>
          </a:p>
          <a:p>
            <a:r>
              <a:rPr lang="fr-FR" sz="1600" b="1" dirty="0">
                <a:solidFill>
                  <a:srgbClr val="E4042F"/>
                </a:solidFill>
                <a:latin typeface="Arial Narrow" panose="020B0606020202030204" pitchFamily="34" charset="0"/>
              </a:rPr>
              <a:t>POUR MOI, POUR TOI, POUR TOUS</a:t>
            </a:r>
            <a:endParaRPr lang="fr-FR" sz="1600" b="1" dirty="0">
              <a:latin typeface="Arial Narrow" panose="020B0606020202030204" pitchFamily="34" charset="0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="" xmlns:a16="http://schemas.microsoft.com/office/drawing/2014/main" id="{16656FD5-B5A6-446E-BAF3-7F4282C6F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2050" y="2048067"/>
            <a:ext cx="6069301" cy="3438333"/>
          </a:xfrm>
          <a:prstGeom prst="rect">
            <a:avLst/>
          </a:prstGeom>
          <a:effectLst/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8DA68922-53B4-408E-AA86-02D036E64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400" y="5778500"/>
            <a:ext cx="772142" cy="7721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0919B5B-B0AC-4800-9203-A03BFA8FCEB4}"/>
              </a:ext>
            </a:extLst>
          </p:cNvPr>
          <p:cNvSpPr/>
          <p:nvPr userDrawn="1"/>
        </p:nvSpPr>
        <p:spPr>
          <a:xfrm>
            <a:off x="3731861" y="5813773"/>
            <a:ext cx="4190676" cy="707886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E4042F"/>
                </a:solidFill>
                <a:latin typeface="Arial Narrow" panose="020B0606020202030204" pitchFamily="34" charset="0"/>
              </a:rPr>
              <a:t>26 avril 2019</a:t>
            </a:r>
          </a:p>
          <a:p>
            <a:pPr algn="r"/>
            <a:r>
              <a:rPr lang="fr-FR" sz="2000" b="1" cap="all" baseline="0" dirty="0">
                <a:solidFill>
                  <a:srgbClr val="134391"/>
                </a:solidFill>
                <a:latin typeface="Arial Narrow" panose="020B0606020202030204" pitchFamily="34" charset="0"/>
              </a:rPr>
              <a:t>Journée </a:t>
            </a:r>
            <a:r>
              <a:rPr lang="fr-FR" sz="2000" b="1" cap="all" baseline="0" dirty="0" err="1" smtClean="0">
                <a:solidFill>
                  <a:srgbClr val="134391"/>
                </a:solidFill>
                <a:latin typeface="Arial Narrow" panose="020B0606020202030204" pitchFamily="34" charset="0"/>
              </a:rPr>
              <a:t>mondialE</a:t>
            </a:r>
            <a:r>
              <a:rPr lang="fr-FR" sz="2000" b="1" cap="all" baseline="0" dirty="0" smtClean="0">
                <a:solidFill>
                  <a:srgbClr val="134391"/>
                </a:solidFill>
                <a:latin typeface="Arial Narrow" panose="020B0606020202030204" pitchFamily="34" charset="0"/>
              </a:rPr>
              <a:t> </a:t>
            </a:r>
            <a:r>
              <a:rPr lang="fr-FR" sz="2000" b="1" cap="all" baseline="0" dirty="0">
                <a:solidFill>
                  <a:srgbClr val="134391"/>
                </a:solidFill>
                <a:latin typeface="Arial Narrow" panose="020B0606020202030204" pitchFamily="34" charset="0"/>
              </a:rPr>
              <a:t>de la sécurité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188640"/>
            <a:ext cx="9144000" cy="1286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Modifiez le style du titre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="" xmlns:a16="http://schemas.microsoft.com/office/drawing/2014/main" id="{DA9AE4C0-8F43-4C5A-8B5B-826E5DF1E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="" xmlns:a16="http://schemas.microsoft.com/office/drawing/2014/main" id="{3957BD34-B5F5-4F9C-A804-7FA8ED6BF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68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2">
            <a:extLst>
              <a:ext uri="{FF2B5EF4-FFF2-40B4-BE49-F238E27FC236}">
                <a16:creationId xmlns="" xmlns:a16="http://schemas.microsoft.com/office/drawing/2014/main" id="{8B50BF11-EDCA-4F48-A11A-F1EA3C78D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="" xmlns:a16="http://schemas.microsoft.com/office/drawing/2014/main" id="{F534B8D1-BA37-4195-8BBF-DBDED7260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195B2E9-A084-4A16-A99B-83DCB5371DDA}"/>
              </a:ext>
            </a:extLst>
          </p:cNvPr>
          <p:cNvSpPr/>
          <p:nvPr userDrawn="1"/>
        </p:nvSpPr>
        <p:spPr>
          <a:xfrm>
            <a:off x="-11953" y="-1"/>
            <a:ext cx="9155954" cy="557213"/>
          </a:xfrm>
          <a:prstGeom prst="rect">
            <a:avLst/>
          </a:prstGeom>
          <a:gradFill flip="none" rotWithShape="1">
            <a:gsLst>
              <a:gs pos="0">
                <a:srgbClr val="4B96D1">
                  <a:tint val="66000"/>
                  <a:satMod val="160000"/>
                  <a:lumMod val="91000"/>
                  <a:alpha val="47000"/>
                </a:srgbClr>
              </a:gs>
              <a:gs pos="68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3000" dirty="0">
              <a:latin typeface="Museo 700" panose="02000000000000000000" pitchFamily="2" charset="77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381" y="975048"/>
            <a:ext cx="8122569" cy="635000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r>
              <a:rPr lang="fr-FR" noProof="0" dirty="0"/>
              <a:t>Modifiez le style du titre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988840"/>
            <a:ext cx="8218800" cy="4177009"/>
          </a:xfrm>
        </p:spPr>
        <p:txBody>
          <a:bodyPr/>
          <a:lstStyle>
            <a:lvl1pPr marL="355600" indent="-355600">
              <a:buClr>
                <a:srgbClr val="E10532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5A7C8080-3D35-4F63-89E7-1A8A63D8E3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79" y="168087"/>
            <a:ext cx="541525" cy="5415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66B29C63-8DE5-4DA5-A9B9-4A80BBCA19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221" y="-690387"/>
            <a:ext cx="2091699" cy="348133"/>
          </a:xfrm>
          <a:prstGeom prst="rect">
            <a:avLst/>
          </a:prstGeom>
          <a:effectLst>
            <a:outerShdw blurRad="63500" dist="635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6FD11168-1C86-482E-827B-D9B58D591BD7}"/>
              </a:ext>
            </a:extLst>
          </p:cNvPr>
          <p:cNvSpPr txBox="1"/>
          <p:nvPr userDrawn="1"/>
        </p:nvSpPr>
        <p:spPr>
          <a:xfrm>
            <a:off x="1035912" y="294059"/>
            <a:ext cx="4464496" cy="276999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200" b="1" cap="none" baseline="0" dirty="0">
                <a:solidFill>
                  <a:srgbClr val="E10532"/>
                </a:solidFill>
                <a:latin typeface="Arial Narrow" panose="020B0606020202030204" pitchFamily="34" charset="0"/>
              </a:rPr>
              <a:t>26 avril 2019  </a:t>
            </a:r>
            <a:r>
              <a:rPr lang="fr-FR" sz="1200" b="1" cap="all" baseline="0" dirty="0">
                <a:solidFill>
                  <a:srgbClr val="134391"/>
                </a:solidFill>
                <a:latin typeface="Arial Narrow" panose="020B0606020202030204" pitchFamily="34" charset="0"/>
              </a:rPr>
              <a:t>Journée mondiale de la sécurité</a:t>
            </a:r>
          </a:p>
        </p:txBody>
      </p:sp>
      <p:sp>
        <p:nvSpPr>
          <p:cNvPr id="22" name="Espace réservé du pied de page 2">
            <a:extLst>
              <a:ext uri="{FF2B5EF4-FFF2-40B4-BE49-F238E27FC236}">
                <a16:creationId xmlns="" xmlns:a16="http://schemas.microsoft.com/office/drawing/2014/main" id="{741F573D-B073-4B94-AFF3-848D031CA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23" name="Espace réservé du numéro de diapositive 3">
            <a:extLst>
              <a:ext uri="{FF2B5EF4-FFF2-40B4-BE49-F238E27FC236}">
                <a16:creationId xmlns="" xmlns:a16="http://schemas.microsoft.com/office/drawing/2014/main" id="{06AF6EFA-C048-4BDB-81DB-B63F798BE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195B2E9-A084-4A16-A99B-83DCB5371DDA}"/>
              </a:ext>
            </a:extLst>
          </p:cNvPr>
          <p:cNvSpPr/>
          <p:nvPr userDrawn="1"/>
        </p:nvSpPr>
        <p:spPr>
          <a:xfrm>
            <a:off x="-11953" y="-1"/>
            <a:ext cx="9155952" cy="557213"/>
          </a:xfrm>
          <a:prstGeom prst="rect">
            <a:avLst/>
          </a:prstGeom>
          <a:gradFill flip="none" rotWithShape="1">
            <a:gsLst>
              <a:gs pos="0">
                <a:srgbClr val="4B96D1">
                  <a:tint val="66000"/>
                  <a:satMod val="160000"/>
                  <a:lumMod val="91000"/>
                  <a:alpha val="47000"/>
                </a:srgbClr>
              </a:gs>
              <a:gs pos="68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3000" dirty="0">
              <a:latin typeface="Museo 700" panose="02000000000000000000" pitchFamily="2" charset="77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09824"/>
            <a:ext cx="8218800" cy="635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noProof="0" dirty="0"/>
              <a:t>Modifiez le style du titre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988840"/>
            <a:ext cx="8218800" cy="4177009"/>
          </a:xfrm>
        </p:spPr>
        <p:txBody>
          <a:bodyPr/>
          <a:lstStyle>
            <a:lvl1pPr marL="355600" indent="-355600">
              <a:buClr>
                <a:srgbClr val="E10532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</a:lstStyle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5A7C8080-3D35-4F63-89E7-1A8A63D8E3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79" y="168087"/>
            <a:ext cx="541525" cy="5415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66B29C63-8DE5-4DA5-A9B9-4A80BBCA19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221" y="-690387"/>
            <a:ext cx="2091699" cy="348133"/>
          </a:xfrm>
          <a:prstGeom prst="rect">
            <a:avLst/>
          </a:prstGeom>
          <a:effectLst>
            <a:outerShdw blurRad="63500" dist="635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6FD11168-1C86-482E-827B-D9B58D591BD7}"/>
              </a:ext>
            </a:extLst>
          </p:cNvPr>
          <p:cNvSpPr txBox="1"/>
          <p:nvPr userDrawn="1"/>
        </p:nvSpPr>
        <p:spPr>
          <a:xfrm>
            <a:off x="1035912" y="294059"/>
            <a:ext cx="4464496" cy="276999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200" b="1" cap="none" baseline="0" dirty="0">
                <a:solidFill>
                  <a:srgbClr val="E10532"/>
                </a:solidFill>
                <a:latin typeface="Arial Narrow" panose="020B0606020202030204" pitchFamily="34" charset="0"/>
              </a:rPr>
              <a:t>26 avril 2019  </a:t>
            </a:r>
            <a:r>
              <a:rPr lang="fr-FR" sz="1200" b="1" cap="all" baseline="0" dirty="0">
                <a:solidFill>
                  <a:srgbClr val="134391"/>
                </a:solidFill>
                <a:latin typeface="Arial Narrow" panose="020B0606020202030204" pitchFamily="34" charset="0"/>
              </a:rPr>
              <a:t>Journée mondiale de la sécurité</a:t>
            </a:r>
          </a:p>
        </p:txBody>
      </p:sp>
      <p:sp>
        <p:nvSpPr>
          <p:cNvPr id="17" name="Espace réservé du pied de page 2">
            <a:extLst>
              <a:ext uri="{FF2B5EF4-FFF2-40B4-BE49-F238E27FC236}">
                <a16:creationId xmlns="" xmlns:a16="http://schemas.microsoft.com/office/drawing/2014/main" id="{54421641-4CE1-4FEC-8CC5-5C5AFBA29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="" xmlns:a16="http://schemas.microsoft.com/office/drawing/2014/main" id="{8ED75107-B9DA-471A-8A4A-DC7E58710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503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="" xmlns:a16="http://schemas.microsoft.com/office/drawing/2014/main" id="{A1F291F2-3EAD-4E06-96E4-9B21BED91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="" xmlns:a16="http://schemas.microsoft.com/office/drawing/2014/main" id="{87E086DF-CBAB-4F47-8712-097D3F476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E10532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6450" marR="0" indent="-180975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itchFamily="34" charset="0"/>
              <a:buChar char="•"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0000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E10532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="" xmlns:a16="http://schemas.microsoft.com/office/drawing/2014/main" id="{740F6CD3-5934-4235-8A2C-2150666E0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="" xmlns:a16="http://schemas.microsoft.com/office/drawing/2014/main" id="{EF0B5F59-F4F3-41B5-822B-832E3DAE8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 marL="354013" indent="-354013">
              <a:buClr>
                <a:srgbClr val="E10532"/>
              </a:buClr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Graphique barres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/>
              <a:t>Titre graph type barres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/>
              <a:t>Source</a:t>
            </a: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="" xmlns:a16="http://schemas.microsoft.com/office/drawing/2014/main" id="{4ADAD364-D615-4113-B0FA-7ABA070D8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="" xmlns:a16="http://schemas.microsoft.com/office/drawing/2014/main" id="{120263CB-1A44-4B34-99E2-671E26DC8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 marL="354013" indent="-354013">
              <a:buClr>
                <a:srgbClr val="E10532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Graphique barres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 marL="354013" indent="-354013">
              <a:buClr>
                <a:srgbClr val="E10532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Graphique barres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/>
              <a:t>Source</a:t>
            </a: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="" xmlns:a16="http://schemas.microsoft.com/office/drawing/2014/main" id="{237263E3-617E-4CC0-9BD2-13F74AF32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="" xmlns:a16="http://schemas.microsoft.com/office/drawing/2014/main" id="{8004E506-881B-4987-94B5-FBB6737CA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53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1pPr>
          </a:lstStyle>
          <a:p>
            <a:pPr lvl="0"/>
            <a:r>
              <a:rPr lang="fr-FR" dirty="0"/>
              <a:t>Graphique anneau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graph type anneau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/>
              <a:t>Source</a:t>
            </a: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="" xmlns:a16="http://schemas.microsoft.com/office/drawing/2014/main" id="{FD66A725-BCA7-4CCC-AE53-D713B439C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="" xmlns:a16="http://schemas.microsoft.com/office/drawing/2014/main" id="{AB86FE9F-C16A-4B96-A901-46F6EC8B6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 marL="354013" indent="-354013">
              <a:buClr>
                <a:srgbClr val="E10532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Tableau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/>
              <a:t>Source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="" xmlns:a16="http://schemas.microsoft.com/office/drawing/2014/main" id="{65DDDF82-FCB0-45A1-9E0A-E3DDF4471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="" xmlns:a16="http://schemas.microsoft.com/office/drawing/2014/main" id="{1D8C9FA8-CABB-4BAB-B67F-3FA98AEFF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800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800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</p:txBody>
      </p:sp>
      <p:pic>
        <p:nvPicPr>
          <p:cNvPr id="10" name="Image 9" descr="TOTAL_logo_RVB_powerpoint.psd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6329908"/>
            <a:ext cx="1298992" cy="454647"/>
          </a:xfrm>
          <a:prstGeom prst="rect">
            <a:avLst/>
          </a:prstGeom>
        </p:spPr>
      </p:pic>
      <p:sp>
        <p:nvSpPr>
          <p:cNvPr id="11" name="Espace réservé du pied de page 2">
            <a:extLst>
              <a:ext uri="{FF2B5EF4-FFF2-40B4-BE49-F238E27FC236}">
                <a16:creationId xmlns="" xmlns:a16="http://schemas.microsoft.com/office/drawing/2014/main" id="{D74C920B-365E-4DB5-924D-D6FE89CF5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13" name="Espace réservé du numéro de diapositive 3">
            <a:extLst>
              <a:ext uri="{FF2B5EF4-FFF2-40B4-BE49-F238E27FC236}">
                <a16:creationId xmlns="" xmlns:a16="http://schemas.microsoft.com/office/drawing/2014/main" id="{9481FB3F-0576-4B23-A7C5-7C86F06FC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="" xmlns:a16="http://schemas.microsoft.com/office/drawing/2014/main" id="{D90E2F9B-56B7-421C-BB68-505F616F8B30}"/>
              </a:ext>
            </a:extLst>
          </p:cNvPr>
          <p:cNvCxnSpPr/>
          <p:nvPr userDrawn="1"/>
        </p:nvCxnSpPr>
        <p:spPr>
          <a:xfrm>
            <a:off x="7308304" y="6408567"/>
            <a:ext cx="0" cy="60870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707" r:id="rId3"/>
    <p:sldLayoutId id="2147483658" r:id="rId4"/>
    <p:sldLayoutId id="2147483659" r:id="rId5"/>
    <p:sldLayoutId id="2147483689" r:id="rId6"/>
    <p:sldLayoutId id="2147483694" r:id="rId7"/>
    <p:sldLayoutId id="2147483692" r:id="rId8"/>
    <p:sldLayoutId id="2147483693" r:id="rId9"/>
    <p:sldLayoutId id="2147483691" r:id="rId10"/>
    <p:sldLayoutId id="2147483695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4"/>
          </a:solidFill>
          <a:latin typeface="+mj-lt"/>
          <a:ea typeface="+mj-ea"/>
          <a:cs typeface="Arial"/>
        </a:defRPr>
      </a:lvl1pPr>
    </p:titleStyle>
    <p:bodyStyle>
      <a:lvl1pPr marL="354013" indent="-354013" algn="l" defTabSz="457200" rtl="0" eaLnBrk="1" latinLnBrk="0" hangingPunct="1">
        <a:spcBef>
          <a:spcPts val="300"/>
        </a:spcBef>
        <a:spcAft>
          <a:spcPts val="300"/>
        </a:spcAft>
        <a:buClr>
          <a:srgbClr val="E10532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Arial"/>
        </a:defRPr>
      </a:lvl1pPr>
      <a:lvl2pPr marL="541338" indent="-187325" algn="l" defTabSz="533400" rtl="0" eaLnBrk="1" latinLnBrk="0" hangingPunct="1">
        <a:spcBef>
          <a:spcPts val="300"/>
        </a:spcBef>
        <a:spcAft>
          <a:spcPts val="300"/>
        </a:spcAft>
        <a:buClr>
          <a:schemeClr val="accent4"/>
        </a:buClr>
        <a:buFont typeface="Lucida Grande"/>
        <a:buChar char="-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Arial"/>
        </a:defRPr>
      </a:lvl3pPr>
      <a:lvl4pPr marL="1080000" indent="-180000" algn="l" defTabSz="457200" rtl="0" eaLnBrk="1" latinLnBrk="0" hangingPunct="1">
        <a:spcBef>
          <a:spcPts val="300"/>
        </a:spcBef>
        <a:spcAft>
          <a:spcPts val="300"/>
        </a:spcAft>
        <a:buClr>
          <a:schemeClr val="accent4"/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133C75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13500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588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F1ADF293-D9DE-443A-A396-5CC9FAD0BF62}"/>
              </a:ext>
            </a:extLst>
          </p:cNvPr>
          <p:cNvGrpSpPr/>
          <p:nvPr/>
        </p:nvGrpSpPr>
        <p:grpSpPr>
          <a:xfrm>
            <a:off x="1177950" y="4580433"/>
            <a:ext cx="2169914" cy="307777"/>
            <a:chOff x="1177950" y="4008516"/>
            <a:chExt cx="2169914" cy="307777"/>
          </a:xfrm>
        </p:grpSpPr>
        <p:sp>
          <p:nvSpPr>
            <p:cNvPr id="3" name="ZoneTexte 2">
              <a:extLst>
                <a:ext uri="{FF2B5EF4-FFF2-40B4-BE49-F238E27FC236}">
                  <a16:creationId xmlns="" xmlns:a16="http://schemas.microsoft.com/office/drawing/2014/main" id="{353D976F-151C-4CCE-9F77-204C9CDCAD4C}"/>
                </a:ext>
              </a:extLst>
            </p:cNvPr>
            <p:cNvSpPr txBox="1"/>
            <p:nvPr/>
          </p:nvSpPr>
          <p:spPr>
            <a:xfrm>
              <a:off x="1177950" y="4008516"/>
              <a:ext cx="2169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cap="all" dirty="0">
                  <a:solidFill>
                    <a:srgbClr val="1343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 de préparation</a:t>
              </a:r>
            </a:p>
          </p:txBody>
        </p:sp>
        <p:cxnSp>
          <p:nvCxnSpPr>
            <p:cNvPr id="4" name="Connecteur droit 3">
              <a:extLst>
                <a:ext uri="{FF2B5EF4-FFF2-40B4-BE49-F238E27FC236}">
                  <a16:creationId xmlns="" xmlns:a16="http://schemas.microsoft.com/office/drawing/2014/main" id="{53FDBD2A-BFAC-46C1-A503-BC7812AC9EEA}"/>
                </a:ext>
              </a:extLst>
            </p:cNvPr>
            <p:cNvCxnSpPr>
              <a:cxnSpLocks/>
            </p:cNvCxnSpPr>
            <p:nvPr/>
          </p:nvCxnSpPr>
          <p:spPr>
            <a:xfrm>
              <a:off x="1187624" y="4081027"/>
              <a:ext cx="0" cy="212069"/>
            </a:xfrm>
            <a:prstGeom prst="line">
              <a:avLst/>
            </a:prstGeom>
            <a:ln w="6350">
              <a:solidFill>
                <a:srgbClr val="E105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="" xmlns:a16="http://schemas.microsoft.com/office/drawing/2014/main" id="{202C245B-B508-4F77-B62B-2A2E289034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7624" y="4293096"/>
              <a:ext cx="360040" cy="0"/>
            </a:xfrm>
            <a:prstGeom prst="line">
              <a:avLst/>
            </a:prstGeom>
            <a:ln w="6350">
              <a:solidFill>
                <a:srgbClr val="E105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73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798BB59-050B-40A6-8184-A59DCD25E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2DEB43D-D246-42E7-98E2-15A5E91B5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05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798BB59-050B-40A6-8184-A59DCD25E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2DEB43D-D246-42E7-98E2-15A5E91B5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798BB59-050B-40A6-8184-A59DCD25E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2DEB43D-D246-42E7-98E2-15A5E91B5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9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798BB59-050B-40A6-8184-A59DCD25E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2DEB43D-D246-42E7-98E2-15A5E91B5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493B69DB-89CC-4383-8190-73FB1898D291}"/>
              </a:ext>
            </a:extLst>
          </p:cNvPr>
          <p:cNvSpPr txBox="1"/>
          <p:nvPr/>
        </p:nvSpPr>
        <p:spPr>
          <a:xfrm>
            <a:off x="746651" y="2142122"/>
            <a:ext cx="794014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fr-FR" dirty="0"/>
          </a:p>
          <a:p>
            <a:pPr marL="285750" indent="-285750">
              <a:buBlip>
                <a:blip r:embed="rId2"/>
              </a:buBlip>
            </a:pPr>
            <a:endParaRPr lang="fr-FR" dirty="0"/>
          </a:p>
          <a:p>
            <a:pPr marL="285750" indent="-285750">
              <a:buBlip>
                <a:blip r:embed="rId2"/>
              </a:buBlip>
            </a:pPr>
            <a:endParaRPr lang="fr-FR" dirty="0">
              <a:cs typeface="Calibri"/>
            </a:endParaRPr>
          </a:p>
          <a:p>
            <a:pPr marL="285750" indent="-285750">
              <a:buBlip>
                <a:blip r:embed="rId2"/>
              </a:buBlip>
            </a:pPr>
            <a:endParaRPr lang="fr-FR" dirty="0">
              <a:cs typeface="Calibri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4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798BB59-050B-40A6-8184-A59DCD25E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2DEB43D-D246-42E7-98E2-15A5E91B5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8B04A122-521F-4AAF-8913-E8F74741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732" y="2885169"/>
            <a:ext cx="4896544" cy="388011"/>
          </a:xfrm>
        </p:spPr>
        <p:txBody>
          <a:bodyPr/>
          <a:lstStyle/>
          <a:p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84416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798BB59-050B-40A6-8184-A59DCD25E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2DEB43D-D246-42E7-98E2-15A5E91B5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15</a:t>
            </a:fld>
            <a:endParaRPr lang="fr-FR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="" xmlns:a16="http://schemas.microsoft.com/office/drawing/2014/main" id="{2B92F16B-6EF4-476F-ADAC-3C651556D890}"/>
              </a:ext>
            </a:extLst>
          </p:cNvPr>
          <p:cNvCxnSpPr/>
          <p:nvPr/>
        </p:nvCxnSpPr>
        <p:spPr>
          <a:xfrm>
            <a:off x="583496" y="5733256"/>
            <a:ext cx="7732920" cy="0"/>
          </a:xfrm>
          <a:prstGeom prst="line">
            <a:avLst/>
          </a:prstGeom>
          <a:ln w="6350">
            <a:solidFill>
              <a:srgbClr val="E10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798BB59-050B-40A6-8184-A59DCD25E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2DEB43D-D246-42E7-98E2-15A5E91B5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8B04A122-521F-4AAF-8913-E8F74741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52757"/>
            <a:ext cx="4896544" cy="388011"/>
          </a:xfrm>
        </p:spPr>
        <p:txBody>
          <a:bodyPr/>
          <a:lstStyle/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37485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F2436B0D-64B7-4663-BF65-FFED7B41C9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64" y="0"/>
            <a:ext cx="9147264" cy="685800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4D317366-240C-4A4F-80D7-EF7D6A51C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Kit de préparation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307D9FE9-C769-4447-B220-D65C8AB0D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17</a:t>
            </a:fld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E387868D-345B-4AC6-83AE-2BA5A3C4C696}"/>
              </a:ext>
            </a:extLst>
          </p:cNvPr>
          <p:cNvGrpSpPr/>
          <p:nvPr/>
        </p:nvGrpSpPr>
        <p:grpSpPr>
          <a:xfrm>
            <a:off x="-11952" y="457200"/>
            <a:ext cx="6744192" cy="975600"/>
            <a:chOff x="-11952" y="457200"/>
            <a:chExt cx="6744192" cy="975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4570CA2-D447-499C-B0AC-955473BD8761}"/>
                </a:ext>
              </a:extLst>
            </p:cNvPr>
            <p:cNvSpPr/>
            <p:nvPr userDrawn="1"/>
          </p:nvSpPr>
          <p:spPr>
            <a:xfrm>
              <a:off x="-11952" y="457200"/>
              <a:ext cx="6744192" cy="9756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32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6" name="Image 5">
              <a:extLst>
                <a:ext uri="{FF2B5EF4-FFF2-40B4-BE49-F238E27FC236}">
                  <a16:creationId xmlns="" xmlns:a16="http://schemas.microsoft.com/office/drawing/2014/main" id="{BFB5C29E-3BE1-4D05-B74B-ACEA21C3A7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536" y="598080"/>
              <a:ext cx="2714594" cy="736818"/>
            </a:xfrm>
            <a:prstGeom prst="rect">
              <a:avLst/>
            </a:prstGeom>
          </p:spPr>
        </p:pic>
      </p:grp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7A048A2A-7594-41E2-AA44-A851AB00D7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112" y="4817045"/>
            <a:ext cx="1675656" cy="1675656"/>
          </a:xfrm>
          <a:prstGeom prst="rect">
            <a:avLst/>
          </a:prstGeom>
          <a:effectLst>
            <a:outerShdw blurRad="88900" dist="88900" dir="2700000" algn="tl" rotWithShape="0">
              <a:prstClr val="black">
                <a:alpha val="7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20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08B17B8D-35DD-432E-A209-B1143FC8F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7E057BE-3EB5-49C4-89A8-793A95CE1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7E057BE-3EB5-49C4-89A8-793A95CE1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5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7E057BE-3EB5-49C4-89A8-793A95CE1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7E057BE-3EB5-49C4-89A8-793A95CE1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5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08B17B8D-35DD-432E-A209-B1143FC8F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7E057BE-3EB5-49C4-89A8-793A95CE1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3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08B17B8D-35DD-432E-A209-B1143FC8F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7E057BE-3EB5-49C4-89A8-793A95CE1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2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798BB59-050B-40A6-8184-A59DCD25E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2DEB43D-D246-42E7-98E2-15A5E91B5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8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798BB59-050B-40A6-8184-A59DCD25E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2DEB43D-D246-42E7-98E2-15A5E91B5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18347"/>
      </p:ext>
    </p:extLst>
  </p:cSld>
  <p:clrMapOvr>
    <a:masterClrMapping/>
  </p:clrMapOvr>
</p:sld>
</file>

<file path=ppt/theme/theme1.xml><?xml version="1.0" encoding="utf-8"?>
<a:theme xmlns:a="http://schemas.openxmlformats.org/drawingml/2006/main" name="en_total_model_blu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_total_model_blue.pptx" id="{08589A1A-068F-4B13-8382-5D22C4FAC943}" vid="{417EC9F5-204E-4D14-BE0A-EB7451AFDDF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en_total_model_blue</Template>
  <TotalTime>17</TotalTime>
  <Words>22</Words>
  <Application>Microsoft Office PowerPoint</Application>
  <PresentationFormat>Affichage à l'écran (4:3)</PresentationFormat>
  <Paragraphs>20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Helvetica</vt:lpstr>
      <vt:lpstr>Lucida Grande</vt:lpstr>
      <vt:lpstr>Museo 700</vt:lpstr>
      <vt:lpstr>en_total_model_blue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mondiale de la sécurité : ensemble, célèbrons la sécurité !</dc:title>
  <dc:creator>Virginie CHOUAN</dc:creator>
  <cp:lastModifiedBy>Claire MAIRET</cp:lastModifiedBy>
  <cp:revision>230</cp:revision>
  <dcterms:created xsi:type="dcterms:W3CDTF">2018-02-15T08:36:55Z</dcterms:created>
  <dcterms:modified xsi:type="dcterms:W3CDTF">2019-04-25T09:07:35Z</dcterms:modified>
</cp:coreProperties>
</file>