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83" r:id="rId5"/>
    <p:sldMasterId id="2147483698" r:id="rId6"/>
    <p:sldMasterId id="2147483713" r:id="rId7"/>
  </p:sldMasterIdLst>
  <p:notesMasterIdLst>
    <p:notesMasterId r:id="rId12"/>
  </p:notesMasterIdLst>
  <p:handoutMasterIdLst>
    <p:handoutMasterId r:id="rId13"/>
  </p:handoutMasterIdLst>
  <p:sldIdLst>
    <p:sldId id="484" r:id="rId8"/>
    <p:sldId id="472" r:id="rId9"/>
    <p:sldId id="447" r:id="rId10"/>
    <p:sldId id="450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46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B53F6A-17DE-4E43-A106-DA1CDBD65EAE}" v="22" dt="2022-03-11T09:07:04.349"/>
  </p1510:revLst>
</p1510:revInfo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92" autoAdjust="0"/>
    <p:restoredTop sz="95859" autoAdjust="0"/>
  </p:normalViewPr>
  <p:slideViewPr>
    <p:cSldViewPr snapToGrid="0">
      <p:cViewPr varScale="1">
        <p:scale>
          <a:sx n="119" d="100"/>
          <a:sy n="119" d="100"/>
        </p:scale>
        <p:origin x="312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 varScale="1">
        <p:scale>
          <a:sx n="117" d="100"/>
          <a:sy n="117" d="100"/>
        </p:scale>
        <p:origin x="502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MAIRET" userId="b91d9db2-e41b-4c98-9525-27312980cc2f" providerId="ADAL" clId="{25B53F6A-17DE-4E43-A106-DA1CDBD65EAE}"/>
    <pc:docChg chg="undo custSel addSld delSld modSld">
      <pc:chgData name="Claire MAIRET" userId="b91d9db2-e41b-4c98-9525-27312980cc2f" providerId="ADAL" clId="{25B53F6A-17DE-4E43-A106-DA1CDBD65EAE}" dt="2022-03-15T12:49:33.396" v="982" actId="6549"/>
      <pc:docMkLst>
        <pc:docMk/>
      </pc:docMkLst>
      <pc:sldChg chg="addSp delSp modSp add mod">
        <pc:chgData name="Claire MAIRET" userId="b91d9db2-e41b-4c98-9525-27312980cc2f" providerId="ADAL" clId="{25B53F6A-17DE-4E43-A106-DA1CDBD65EAE}" dt="2022-03-15T12:49:33.396" v="982" actId="6549"/>
        <pc:sldMkLst>
          <pc:docMk/>
          <pc:sldMk cId="490941352" sldId="447"/>
        </pc:sldMkLst>
        <pc:spChg chg="mod">
          <ac:chgData name="Claire MAIRET" userId="b91d9db2-e41b-4c98-9525-27312980cc2f" providerId="ADAL" clId="{25B53F6A-17DE-4E43-A106-DA1CDBD65EAE}" dt="2022-03-11T08:58:25.445" v="819" actId="14100"/>
          <ac:spMkLst>
            <pc:docMk/>
            <pc:sldMk cId="490941352" sldId="447"/>
            <ac:spMk id="3" creationId="{BA7A439F-C39E-4ED3-89E5-75A01349166A}"/>
          </ac:spMkLst>
        </pc:spChg>
        <pc:spChg chg="del mod topLvl">
          <ac:chgData name="Claire MAIRET" userId="b91d9db2-e41b-4c98-9525-27312980cc2f" providerId="ADAL" clId="{25B53F6A-17DE-4E43-A106-DA1CDBD65EAE}" dt="2022-03-11T08:49:18.311" v="653" actId="478"/>
          <ac:spMkLst>
            <pc:docMk/>
            <pc:sldMk cId="490941352" sldId="447"/>
            <ac:spMk id="12" creationId="{F8A40F9C-C4C3-48AB-98AE-AD63FFC9AE89}"/>
          </ac:spMkLst>
        </pc:spChg>
        <pc:spChg chg="del">
          <ac:chgData name="Claire MAIRET" userId="b91d9db2-e41b-4c98-9525-27312980cc2f" providerId="ADAL" clId="{25B53F6A-17DE-4E43-A106-DA1CDBD65EAE}" dt="2022-03-11T08:48:50.274" v="645" actId="478"/>
          <ac:spMkLst>
            <pc:docMk/>
            <pc:sldMk cId="490941352" sldId="447"/>
            <ac:spMk id="13" creationId="{1837D243-0866-4644-8343-EEE790487C01}"/>
          </ac:spMkLst>
        </pc:spChg>
        <pc:spChg chg="del">
          <ac:chgData name="Claire MAIRET" userId="b91d9db2-e41b-4c98-9525-27312980cc2f" providerId="ADAL" clId="{25B53F6A-17DE-4E43-A106-DA1CDBD65EAE}" dt="2022-03-11T08:48:52.174" v="646" actId="478"/>
          <ac:spMkLst>
            <pc:docMk/>
            <pc:sldMk cId="490941352" sldId="447"/>
            <ac:spMk id="14" creationId="{79B1235D-5DFF-4154-9B63-C53564C6F0CC}"/>
          </ac:spMkLst>
        </pc:spChg>
        <pc:spChg chg="mod">
          <ac:chgData name="Claire MAIRET" userId="b91d9db2-e41b-4c98-9525-27312980cc2f" providerId="ADAL" clId="{25B53F6A-17DE-4E43-A106-DA1CDBD65EAE}" dt="2022-03-11T08:49:15.073" v="651"/>
          <ac:spMkLst>
            <pc:docMk/>
            <pc:sldMk cId="490941352" sldId="447"/>
            <ac:spMk id="17" creationId="{E70AA3BA-F533-4C2F-9ADF-3601F19766A5}"/>
          </ac:spMkLst>
        </pc:spChg>
        <pc:grpChg chg="add del mod">
          <ac:chgData name="Claire MAIRET" userId="b91d9db2-e41b-4c98-9525-27312980cc2f" providerId="ADAL" clId="{25B53F6A-17DE-4E43-A106-DA1CDBD65EAE}" dt="2022-03-11T08:49:18.311" v="653" actId="478"/>
          <ac:grpSpMkLst>
            <pc:docMk/>
            <pc:sldMk cId="490941352" sldId="447"/>
            <ac:grpSpMk id="9" creationId="{06864C00-AF18-4A90-9F44-1D529BD77D80}"/>
          </ac:grpSpMkLst>
        </pc:grpChg>
        <pc:grpChg chg="mod topLvl">
          <ac:chgData name="Claire MAIRET" userId="b91d9db2-e41b-4c98-9525-27312980cc2f" providerId="ADAL" clId="{25B53F6A-17DE-4E43-A106-DA1CDBD65EAE}" dt="2022-03-11T09:04:12.224" v="945" actId="1076"/>
          <ac:grpSpMkLst>
            <pc:docMk/>
            <pc:sldMk cId="490941352" sldId="447"/>
            <ac:grpSpMk id="10" creationId="{D9D093F0-7E91-4380-8C8A-93BF4CB06E05}"/>
          </ac:grpSpMkLst>
        </pc:grpChg>
        <pc:graphicFrameChg chg="mod modGraphic">
          <ac:chgData name="Claire MAIRET" userId="b91d9db2-e41b-4c98-9525-27312980cc2f" providerId="ADAL" clId="{25B53F6A-17DE-4E43-A106-DA1CDBD65EAE}" dt="2022-03-15T12:49:33.396" v="982" actId="6549"/>
          <ac:graphicFrameMkLst>
            <pc:docMk/>
            <pc:sldMk cId="490941352" sldId="447"/>
            <ac:graphicFrameMk id="5" creationId="{D72B0DF8-18A2-4180-B51F-99B7911D6C8E}"/>
          </ac:graphicFrameMkLst>
        </pc:graphicFrameChg>
        <pc:picChg chg="add mod">
          <ac:chgData name="Claire MAIRET" userId="b91d9db2-e41b-4c98-9525-27312980cc2f" providerId="ADAL" clId="{25B53F6A-17DE-4E43-A106-DA1CDBD65EAE}" dt="2022-03-11T09:04:04.061" v="944" actId="1076"/>
          <ac:picMkLst>
            <pc:docMk/>
            <pc:sldMk cId="490941352" sldId="447"/>
            <ac:picMk id="8" creationId="{44528B72-268B-49CC-9C46-4EECDDCAF24D}"/>
          </ac:picMkLst>
        </pc:picChg>
        <pc:picChg chg="del mod">
          <ac:chgData name="Claire MAIRET" userId="b91d9db2-e41b-4c98-9525-27312980cc2f" providerId="ADAL" clId="{25B53F6A-17DE-4E43-A106-DA1CDBD65EAE}" dt="2022-03-11T08:49:07.345" v="650" actId="478"/>
          <ac:picMkLst>
            <pc:docMk/>
            <pc:sldMk cId="490941352" sldId="447"/>
            <ac:picMk id="11" creationId="{473CAD37-9DFD-4DEB-AD35-B75F8484521C}"/>
          </ac:picMkLst>
        </pc:picChg>
        <pc:picChg chg="mod">
          <ac:chgData name="Claire MAIRET" userId="b91d9db2-e41b-4c98-9525-27312980cc2f" providerId="ADAL" clId="{25B53F6A-17DE-4E43-A106-DA1CDBD65EAE}" dt="2022-03-11T08:53:14.494" v="676" actId="1440"/>
          <ac:picMkLst>
            <pc:docMk/>
            <pc:sldMk cId="490941352" sldId="447"/>
            <ac:picMk id="15" creationId="{DB170837-2016-4A89-895A-A9D20378F686}"/>
          </ac:picMkLst>
        </pc:picChg>
        <pc:picChg chg="del mod">
          <ac:chgData name="Claire MAIRET" userId="b91d9db2-e41b-4c98-9525-27312980cc2f" providerId="ADAL" clId="{25B53F6A-17DE-4E43-A106-DA1CDBD65EAE}" dt="2022-03-11T08:48:40.518" v="644" actId="478"/>
          <ac:picMkLst>
            <pc:docMk/>
            <pc:sldMk cId="490941352" sldId="447"/>
            <ac:picMk id="16" creationId="{794A6EE8-A4D2-49DF-9646-38252A9ABFE0}"/>
          </ac:picMkLst>
        </pc:picChg>
      </pc:sldChg>
      <pc:sldChg chg="delSp modSp add mod">
        <pc:chgData name="Claire MAIRET" userId="b91d9db2-e41b-4c98-9525-27312980cc2f" providerId="ADAL" clId="{25B53F6A-17DE-4E43-A106-DA1CDBD65EAE}" dt="2022-03-11T08:59:45.321" v="852" actId="478"/>
        <pc:sldMkLst>
          <pc:docMk/>
          <pc:sldMk cId="947606303" sldId="450"/>
        </pc:sldMkLst>
        <pc:spChg chg="mod">
          <ac:chgData name="Claire MAIRET" userId="b91d9db2-e41b-4c98-9525-27312980cc2f" providerId="ADAL" clId="{25B53F6A-17DE-4E43-A106-DA1CDBD65EAE}" dt="2022-03-11T08:59:13.506" v="850" actId="6549"/>
          <ac:spMkLst>
            <pc:docMk/>
            <pc:sldMk cId="947606303" sldId="450"/>
            <ac:spMk id="2" creationId="{6920F1E4-C37A-46B3-A985-D4226915C51A}"/>
          </ac:spMkLst>
        </pc:spChg>
        <pc:spChg chg="mod">
          <ac:chgData name="Claire MAIRET" userId="b91d9db2-e41b-4c98-9525-27312980cc2f" providerId="ADAL" clId="{25B53F6A-17DE-4E43-A106-DA1CDBD65EAE}" dt="2022-03-11T08:59:09.751" v="849" actId="14100"/>
          <ac:spMkLst>
            <pc:docMk/>
            <pc:sldMk cId="947606303" sldId="450"/>
            <ac:spMk id="3" creationId="{BA7A439F-C39E-4ED3-89E5-75A01349166A}"/>
          </ac:spMkLst>
        </pc:spChg>
        <pc:spChg chg="del">
          <ac:chgData name="Claire MAIRET" userId="b91d9db2-e41b-4c98-9525-27312980cc2f" providerId="ADAL" clId="{25B53F6A-17DE-4E43-A106-DA1CDBD65EAE}" dt="2022-03-11T08:59:43.750" v="851" actId="478"/>
          <ac:spMkLst>
            <pc:docMk/>
            <pc:sldMk cId="947606303" sldId="450"/>
            <ac:spMk id="13" creationId="{1837D243-0866-4644-8343-EEE790487C01}"/>
          </ac:spMkLst>
        </pc:spChg>
        <pc:spChg chg="del">
          <ac:chgData name="Claire MAIRET" userId="b91d9db2-e41b-4c98-9525-27312980cc2f" providerId="ADAL" clId="{25B53F6A-17DE-4E43-A106-DA1CDBD65EAE}" dt="2022-03-11T08:59:45.321" v="852" actId="478"/>
          <ac:spMkLst>
            <pc:docMk/>
            <pc:sldMk cId="947606303" sldId="450"/>
            <ac:spMk id="14" creationId="{79B1235D-5DFF-4154-9B63-C53564C6F0CC}"/>
          </ac:spMkLst>
        </pc:spChg>
      </pc:sldChg>
      <pc:sldChg chg="addSp delSp modSp mod">
        <pc:chgData name="Claire MAIRET" userId="b91d9db2-e41b-4c98-9525-27312980cc2f" providerId="ADAL" clId="{25B53F6A-17DE-4E43-A106-DA1CDBD65EAE}" dt="2022-03-11T09:07:18.698" v="957" actId="1076"/>
        <pc:sldMkLst>
          <pc:docMk/>
          <pc:sldMk cId="2840150730" sldId="472"/>
        </pc:sldMkLst>
        <pc:spChg chg="add del mod">
          <ac:chgData name="Claire MAIRET" userId="b91d9db2-e41b-4c98-9525-27312980cc2f" providerId="ADAL" clId="{25B53F6A-17DE-4E43-A106-DA1CDBD65EAE}" dt="2022-03-11T07:46:05.212" v="151" actId="478"/>
          <ac:spMkLst>
            <pc:docMk/>
            <pc:sldMk cId="2840150730" sldId="472"/>
            <ac:spMk id="3" creationId="{F442D2EE-126C-47CA-AE7A-FC546763F6CA}"/>
          </ac:spMkLst>
        </pc:spChg>
        <pc:spChg chg="add mod">
          <ac:chgData name="Claire MAIRET" userId="b91d9db2-e41b-4c98-9525-27312980cc2f" providerId="ADAL" clId="{25B53F6A-17DE-4E43-A106-DA1CDBD65EAE}" dt="2022-03-11T08:40:25.291" v="396" actId="14100"/>
          <ac:spMkLst>
            <pc:docMk/>
            <pc:sldMk cId="2840150730" sldId="472"/>
            <ac:spMk id="8" creationId="{CAB7291E-6856-4D91-A371-DE1F0003500A}"/>
          </ac:spMkLst>
        </pc:spChg>
        <pc:spChg chg="add mod">
          <ac:chgData name="Claire MAIRET" userId="b91d9db2-e41b-4c98-9525-27312980cc2f" providerId="ADAL" clId="{25B53F6A-17DE-4E43-A106-DA1CDBD65EAE}" dt="2022-03-11T07:56:33.706" v="228" actId="1038"/>
          <ac:spMkLst>
            <pc:docMk/>
            <pc:sldMk cId="2840150730" sldId="472"/>
            <ac:spMk id="9" creationId="{463B8F7D-6711-43B2-A9DA-BD23E32A27E2}"/>
          </ac:spMkLst>
        </pc:spChg>
        <pc:spChg chg="add mod">
          <ac:chgData name="Claire MAIRET" userId="b91d9db2-e41b-4c98-9525-27312980cc2f" providerId="ADAL" clId="{25B53F6A-17DE-4E43-A106-DA1CDBD65EAE}" dt="2022-03-11T08:39:56.596" v="319" actId="20577"/>
          <ac:spMkLst>
            <pc:docMk/>
            <pc:sldMk cId="2840150730" sldId="472"/>
            <ac:spMk id="10" creationId="{9F44C4C6-450C-45C4-8161-99ECE623932A}"/>
          </ac:spMkLst>
        </pc:spChg>
        <pc:spChg chg="add mod">
          <ac:chgData name="Claire MAIRET" userId="b91d9db2-e41b-4c98-9525-27312980cc2f" providerId="ADAL" clId="{25B53F6A-17DE-4E43-A106-DA1CDBD65EAE}" dt="2022-03-11T07:57:53.195" v="317" actId="20577"/>
          <ac:spMkLst>
            <pc:docMk/>
            <pc:sldMk cId="2840150730" sldId="472"/>
            <ac:spMk id="11" creationId="{6A8742B9-1E56-4D16-966E-9FD52CC21F94}"/>
          </ac:spMkLst>
        </pc:spChg>
        <pc:spChg chg="add del mod">
          <ac:chgData name="Claire MAIRET" userId="b91d9db2-e41b-4c98-9525-27312980cc2f" providerId="ADAL" clId="{25B53F6A-17DE-4E43-A106-DA1CDBD65EAE}" dt="2022-03-11T08:42:39.638" v="472" actId="478"/>
          <ac:spMkLst>
            <pc:docMk/>
            <pc:sldMk cId="2840150730" sldId="472"/>
            <ac:spMk id="15" creationId="{877C3C6F-B739-4255-B68F-5C04F7824640}"/>
          </ac:spMkLst>
        </pc:spChg>
        <pc:spChg chg="del">
          <ac:chgData name="Claire MAIRET" userId="b91d9db2-e41b-4c98-9525-27312980cc2f" providerId="ADAL" clId="{25B53F6A-17DE-4E43-A106-DA1CDBD65EAE}" dt="2022-03-11T07:45:50.373" v="150" actId="478"/>
          <ac:spMkLst>
            <pc:docMk/>
            <pc:sldMk cId="2840150730" sldId="472"/>
            <ac:spMk id="16" creationId="{9C9A0C81-63F6-40E9-B362-D7FC21D606B5}"/>
          </ac:spMkLst>
        </pc:spChg>
        <pc:spChg chg="mod">
          <ac:chgData name="Claire MAIRET" userId="b91d9db2-e41b-4c98-9525-27312980cc2f" providerId="ADAL" clId="{25B53F6A-17DE-4E43-A106-DA1CDBD65EAE}" dt="2022-03-11T07:41:39.948" v="149" actId="20577"/>
          <ac:spMkLst>
            <pc:docMk/>
            <pc:sldMk cId="2840150730" sldId="472"/>
            <ac:spMk id="17" creationId="{C703E7EE-51EE-42B2-AE07-391C8131804E}"/>
          </ac:spMkLst>
        </pc:spChg>
        <pc:spChg chg="add del mod">
          <ac:chgData name="Claire MAIRET" userId="b91d9db2-e41b-4c98-9525-27312980cc2f" providerId="ADAL" clId="{25B53F6A-17DE-4E43-A106-DA1CDBD65EAE}" dt="2022-03-11T08:42:41.583" v="473" actId="478"/>
          <ac:spMkLst>
            <pc:docMk/>
            <pc:sldMk cId="2840150730" sldId="472"/>
            <ac:spMk id="18" creationId="{15DE0103-A1F2-40B0-95F2-C4F0E346B291}"/>
          </ac:spMkLst>
        </pc:spChg>
        <pc:spChg chg="add mod">
          <ac:chgData name="Claire MAIRET" userId="b91d9db2-e41b-4c98-9525-27312980cc2f" providerId="ADAL" clId="{25B53F6A-17DE-4E43-A106-DA1CDBD65EAE}" dt="2022-03-11T08:45:28.878" v="569" actId="1038"/>
          <ac:spMkLst>
            <pc:docMk/>
            <pc:sldMk cId="2840150730" sldId="472"/>
            <ac:spMk id="21" creationId="{1B24BC41-C531-454E-8298-14347B97907E}"/>
          </ac:spMkLst>
        </pc:spChg>
        <pc:spChg chg="add mod">
          <ac:chgData name="Claire MAIRET" userId="b91d9db2-e41b-4c98-9525-27312980cc2f" providerId="ADAL" clId="{25B53F6A-17DE-4E43-A106-DA1CDBD65EAE}" dt="2022-03-11T08:45:25.240" v="560" actId="1038"/>
          <ac:spMkLst>
            <pc:docMk/>
            <pc:sldMk cId="2840150730" sldId="472"/>
            <ac:spMk id="22" creationId="{F1E257CB-F993-4433-B86B-3DB8C10BB360}"/>
          </ac:spMkLst>
        </pc:spChg>
        <pc:spChg chg="add mod ord">
          <ac:chgData name="Claire MAIRET" userId="b91d9db2-e41b-4c98-9525-27312980cc2f" providerId="ADAL" clId="{25B53F6A-17DE-4E43-A106-DA1CDBD65EAE}" dt="2022-03-11T08:44:49.010" v="540" actId="115"/>
          <ac:spMkLst>
            <pc:docMk/>
            <pc:sldMk cId="2840150730" sldId="472"/>
            <ac:spMk id="25" creationId="{5AB76014-6DD4-4C38-A88D-15E634C19C56}"/>
          </ac:spMkLst>
        </pc:spChg>
        <pc:spChg chg="add mod">
          <ac:chgData name="Claire MAIRET" userId="b91d9db2-e41b-4c98-9525-27312980cc2f" providerId="ADAL" clId="{25B53F6A-17DE-4E43-A106-DA1CDBD65EAE}" dt="2022-03-11T07:55:42.818" v="189" actId="164"/>
          <ac:spMkLst>
            <pc:docMk/>
            <pc:sldMk cId="2840150730" sldId="472"/>
            <ac:spMk id="27" creationId="{E65F1811-1E7D-4D19-8337-5CE9A13A75B3}"/>
          </ac:spMkLst>
        </pc:spChg>
        <pc:spChg chg="add mod">
          <ac:chgData name="Claire MAIRET" userId="b91d9db2-e41b-4c98-9525-27312980cc2f" providerId="ADAL" clId="{25B53F6A-17DE-4E43-A106-DA1CDBD65EAE}" dt="2022-03-11T09:07:18.698" v="957" actId="1076"/>
          <ac:spMkLst>
            <pc:docMk/>
            <pc:sldMk cId="2840150730" sldId="472"/>
            <ac:spMk id="32" creationId="{3030517F-0DA4-44BB-AC18-7942C3A514B8}"/>
          </ac:spMkLst>
        </pc:spChg>
        <pc:spChg chg="add mod">
          <ac:chgData name="Claire MAIRET" userId="b91d9db2-e41b-4c98-9525-27312980cc2f" providerId="ADAL" clId="{25B53F6A-17DE-4E43-A106-DA1CDBD65EAE}" dt="2022-03-11T08:43:24.692" v="505" actId="1076"/>
          <ac:spMkLst>
            <pc:docMk/>
            <pc:sldMk cId="2840150730" sldId="472"/>
            <ac:spMk id="33" creationId="{361F6C1D-FD30-484C-8D87-AC1313F76159}"/>
          </ac:spMkLst>
        </pc:spChg>
        <pc:spChg chg="add mod">
          <ac:chgData name="Claire MAIRET" userId="b91d9db2-e41b-4c98-9525-27312980cc2f" providerId="ADAL" clId="{25B53F6A-17DE-4E43-A106-DA1CDBD65EAE}" dt="2022-03-11T08:44:11.769" v="522" actId="208"/>
          <ac:spMkLst>
            <pc:docMk/>
            <pc:sldMk cId="2840150730" sldId="472"/>
            <ac:spMk id="34" creationId="{6AB46560-51F9-42AA-8712-BAECBED1EC3D}"/>
          </ac:spMkLst>
        </pc:spChg>
        <pc:grpChg chg="add mod">
          <ac:chgData name="Claire MAIRET" userId="b91d9db2-e41b-4c98-9525-27312980cc2f" providerId="ADAL" clId="{25B53F6A-17DE-4E43-A106-DA1CDBD65EAE}" dt="2022-03-11T07:57:04.120" v="268" actId="164"/>
          <ac:grpSpMkLst>
            <pc:docMk/>
            <pc:sldMk cId="2840150730" sldId="472"/>
            <ac:grpSpMk id="28" creationId="{B86EB367-C487-4C86-96B5-BD32A1F99429}"/>
          </ac:grpSpMkLst>
        </pc:grpChg>
        <pc:grpChg chg="add mod">
          <ac:chgData name="Claire MAIRET" userId="b91d9db2-e41b-4c98-9525-27312980cc2f" providerId="ADAL" clId="{25B53F6A-17DE-4E43-A106-DA1CDBD65EAE}" dt="2022-03-11T08:45:12.552" v="546" actId="14100"/>
          <ac:grpSpMkLst>
            <pc:docMk/>
            <pc:sldMk cId="2840150730" sldId="472"/>
            <ac:grpSpMk id="29" creationId="{2432C93B-62B7-4F14-8B72-D19505255B23}"/>
          </ac:grpSpMkLst>
        </pc:grpChg>
        <pc:picChg chg="add del mod">
          <ac:chgData name="Claire MAIRET" userId="b91d9db2-e41b-4c98-9525-27312980cc2f" providerId="ADAL" clId="{25B53F6A-17DE-4E43-A106-DA1CDBD65EAE}" dt="2022-03-11T08:44:25.885" v="535" actId="14100"/>
          <ac:picMkLst>
            <pc:docMk/>
            <pc:sldMk cId="2840150730" sldId="472"/>
            <ac:picMk id="5" creationId="{8D0CDE27-8496-4676-8320-B29C5F8ADBD6}"/>
          </ac:picMkLst>
        </pc:picChg>
        <pc:picChg chg="add del mod">
          <ac:chgData name="Claire MAIRET" userId="b91d9db2-e41b-4c98-9525-27312980cc2f" providerId="ADAL" clId="{25B53F6A-17DE-4E43-A106-DA1CDBD65EAE}" dt="2022-03-11T07:54:23.993" v="182" actId="478"/>
          <ac:picMkLst>
            <pc:docMk/>
            <pc:sldMk cId="2840150730" sldId="472"/>
            <ac:picMk id="7" creationId="{CAFC86C6-2913-4E37-80A9-4104350B1E7A}"/>
          </ac:picMkLst>
        </pc:picChg>
        <pc:picChg chg="add mod">
          <ac:chgData name="Claire MAIRET" userId="b91d9db2-e41b-4c98-9525-27312980cc2f" providerId="ADAL" clId="{25B53F6A-17DE-4E43-A106-DA1CDBD65EAE}" dt="2022-03-11T08:42:22.165" v="436" actId="1037"/>
          <ac:picMkLst>
            <pc:docMk/>
            <pc:sldMk cId="2840150730" sldId="472"/>
            <ac:picMk id="19" creationId="{931D12AE-206A-480F-AE91-56E290B26F60}"/>
          </ac:picMkLst>
        </pc:picChg>
        <pc:picChg chg="add mod">
          <ac:chgData name="Claire MAIRET" userId="b91d9db2-e41b-4c98-9525-27312980cc2f" providerId="ADAL" clId="{25B53F6A-17DE-4E43-A106-DA1CDBD65EAE}" dt="2022-03-11T08:42:24.079" v="443" actId="1037"/>
          <ac:picMkLst>
            <pc:docMk/>
            <pc:sldMk cId="2840150730" sldId="472"/>
            <ac:picMk id="20" creationId="{4AED8DF0-5B5C-4F7E-B403-F27EFFD586F9}"/>
          </ac:picMkLst>
        </pc:picChg>
        <pc:picChg chg="add del mod">
          <ac:chgData name="Claire MAIRET" userId="b91d9db2-e41b-4c98-9525-27312980cc2f" providerId="ADAL" clId="{25B53F6A-17DE-4E43-A106-DA1CDBD65EAE}" dt="2022-03-11T07:55:50.308" v="191" actId="478"/>
          <ac:picMkLst>
            <pc:docMk/>
            <pc:sldMk cId="2840150730" sldId="472"/>
            <ac:picMk id="23" creationId="{873E9F4B-9B7A-4115-8341-03C297DA56DA}"/>
          </ac:picMkLst>
        </pc:picChg>
        <pc:picChg chg="add del mod">
          <ac:chgData name="Claire MAIRET" userId="b91d9db2-e41b-4c98-9525-27312980cc2f" providerId="ADAL" clId="{25B53F6A-17DE-4E43-A106-DA1CDBD65EAE}" dt="2022-03-11T07:47:31.761" v="173" actId="478"/>
          <ac:picMkLst>
            <pc:docMk/>
            <pc:sldMk cId="2840150730" sldId="472"/>
            <ac:picMk id="24" creationId="{0064A222-5AE0-4AB0-A6F7-1EDA20391F68}"/>
          </ac:picMkLst>
        </pc:picChg>
        <pc:picChg chg="add mod">
          <ac:chgData name="Claire MAIRET" userId="b91d9db2-e41b-4c98-9525-27312980cc2f" providerId="ADAL" clId="{25B53F6A-17DE-4E43-A106-DA1CDBD65EAE}" dt="2022-03-11T07:55:42.818" v="189" actId="164"/>
          <ac:picMkLst>
            <pc:docMk/>
            <pc:sldMk cId="2840150730" sldId="472"/>
            <ac:picMk id="26" creationId="{A1A98161-6411-40AE-9567-263914194BE8}"/>
          </ac:picMkLst>
        </pc:picChg>
        <pc:picChg chg="add mod">
          <ac:chgData name="Claire MAIRET" userId="b91d9db2-e41b-4c98-9525-27312980cc2f" providerId="ADAL" clId="{25B53F6A-17DE-4E43-A106-DA1CDBD65EAE}" dt="2022-03-11T08:42:29.238" v="460" actId="1037"/>
          <ac:picMkLst>
            <pc:docMk/>
            <pc:sldMk cId="2840150730" sldId="472"/>
            <ac:picMk id="30" creationId="{8C65D1F7-3C3F-4910-8000-B8F53400EA4A}"/>
          </ac:picMkLst>
        </pc:picChg>
        <pc:picChg chg="add mod">
          <ac:chgData name="Claire MAIRET" userId="b91d9db2-e41b-4c98-9525-27312980cc2f" providerId="ADAL" clId="{25B53F6A-17DE-4E43-A106-DA1CDBD65EAE}" dt="2022-03-11T08:42:26.006" v="451" actId="1037"/>
          <ac:picMkLst>
            <pc:docMk/>
            <pc:sldMk cId="2840150730" sldId="472"/>
            <ac:picMk id="31" creationId="{368B4ACC-FDFA-4E07-A05A-FD20C23F3307}"/>
          </ac:picMkLst>
        </pc:picChg>
        <pc:cxnChg chg="add mod">
          <ac:chgData name="Claire MAIRET" userId="b91d9db2-e41b-4c98-9525-27312980cc2f" providerId="ADAL" clId="{25B53F6A-17DE-4E43-A106-DA1CDBD65EAE}" dt="2022-03-11T07:57:46.083" v="306" actId="1076"/>
          <ac:cxnSpMkLst>
            <pc:docMk/>
            <pc:sldMk cId="2840150730" sldId="472"/>
            <ac:cxnSpMk id="12" creationId="{C130E899-F596-4331-883E-0D179B874ACC}"/>
          </ac:cxnSpMkLst>
        </pc:cxnChg>
      </pc:sldChg>
      <pc:sldChg chg="del">
        <pc:chgData name="Claire MAIRET" userId="b91d9db2-e41b-4c98-9525-27312980cc2f" providerId="ADAL" clId="{25B53F6A-17DE-4E43-A106-DA1CDBD65EAE}" dt="2022-03-11T08:45:39.604" v="571" actId="47"/>
        <pc:sldMkLst>
          <pc:docMk/>
          <pc:sldMk cId="667533516" sldId="474"/>
        </pc:sldMkLst>
      </pc:sldChg>
      <pc:sldChg chg="del">
        <pc:chgData name="Claire MAIRET" userId="b91d9db2-e41b-4c98-9525-27312980cc2f" providerId="ADAL" clId="{25B53F6A-17DE-4E43-A106-DA1CDBD65EAE}" dt="2022-03-11T08:45:40.320" v="574" actId="47"/>
        <pc:sldMkLst>
          <pc:docMk/>
          <pc:sldMk cId="1741859485" sldId="477"/>
        </pc:sldMkLst>
      </pc:sldChg>
      <pc:sldChg chg="del">
        <pc:chgData name="Claire MAIRET" userId="b91d9db2-e41b-4c98-9525-27312980cc2f" providerId="ADAL" clId="{25B53F6A-17DE-4E43-A106-DA1CDBD65EAE}" dt="2022-03-11T08:45:40.516" v="575" actId="47"/>
        <pc:sldMkLst>
          <pc:docMk/>
          <pc:sldMk cId="3451061856" sldId="478"/>
        </pc:sldMkLst>
      </pc:sldChg>
      <pc:sldChg chg="del">
        <pc:chgData name="Claire MAIRET" userId="b91d9db2-e41b-4c98-9525-27312980cc2f" providerId="ADAL" clId="{25B53F6A-17DE-4E43-A106-DA1CDBD65EAE}" dt="2022-03-11T08:45:40.754" v="576" actId="47"/>
        <pc:sldMkLst>
          <pc:docMk/>
          <pc:sldMk cId="403592343" sldId="479"/>
        </pc:sldMkLst>
      </pc:sldChg>
      <pc:sldChg chg="del">
        <pc:chgData name="Claire MAIRET" userId="b91d9db2-e41b-4c98-9525-27312980cc2f" providerId="ADAL" clId="{25B53F6A-17DE-4E43-A106-DA1CDBD65EAE}" dt="2022-03-11T08:45:39.870" v="572" actId="47"/>
        <pc:sldMkLst>
          <pc:docMk/>
          <pc:sldMk cId="3872744677" sldId="482"/>
        </pc:sldMkLst>
      </pc:sldChg>
      <pc:sldChg chg="del">
        <pc:chgData name="Claire MAIRET" userId="b91d9db2-e41b-4c98-9525-27312980cc2f" providerId="ADAL" clId="{25B53F6A-17DE-4E43-A106-DA1CDBD65EAE}" dt="2022-03-11T08:45:40.108" v="573" actId="47"/>
        <pc:sldMkLst>
          <pc:docMk/>
          <pc:sldMk cId="3325382183" sldId="483"/>
        </pc:sldMkLst>
      </pc:sldChg>
      <pc:sldChg chg="addSp delSp modSp mod">
        <pc:chgData name="Claire MAIRET" userId="b91d9db2-e41b-4c98-9525-27312980cc2f" providerId="ADAL" clId="{25B53F6A-17DE-4E43-A106-DA1CDBD65EAE}" dt="2022-03-11T09:00:54.659" v="876" actId="20577"/>
        <pc:sldMkLst>
          <pc:docMk/>
          <pc:sldMk cId="3495563091" sldId="484"/>
        </pc:sldMkLst>
        <pc:spChg chg="mod">
          <ac:chgData name="Claire MAIRET" userId="b91d9db2-e41b-4c98-9525-27312980cc2f" providerId="ADAL" clId="{25B53F6A-17DE-4E43-A106-DA1CDBD65EAE}" dt="2022-03-11T09:00:50.085" v="874" actId="20577"/>
          <ac:spMkLst>
            <pc:docMk/>
            <pc:sldMk cId="3495563091" sldId="484"/>
            <ac:spMk id="2" creationId="{DDE7A41C-F157-46F4-8BED-5EA3D7F858FA}"/>
          </ac:spMkLst>
        </pc:spChg>
        <pc:spChg chg="mod">
          <ac:chgData name="Claire MAIRET" userId="b91d9db2-e41b-4c98-9525-27312980cc2f" providerId="ADAL" clId="{25B53F6A-17DE-4E43-A106-DA1CDBD65EAE}" dt="2022-03-11T09:00:54.659" v="876" actId="20577"/>
          <ac:spMkLst>
            <pc:docMk/>
            <pc:sldMk cId="3495563091" sldId="484"/>
            <ac:spMk id="3" creationId="{D3CF3197-343E-4301-BBB0-E4AF82B287C0}"/>
          </ac:spMkLst>
        </pc:spChg>
        <pc:spChg chg="add del mod">
          <ac:chgData name="Claire MAIRET" userId="b91d9db2-e41b-4c98-9525-27312980cc2f" providerId="ADAL" clId="{25B53F6A-17DE-4E43-A106-DA1CDBD65EAE}" dt="2022-03-11T07:40:42.594" v="81" actId="478"/>
          <ac:spMkLst>
            <pc:docMk/>
            <pc:sldMk cId="3495563091" sldId="484"/>
            <ac:spMk id="5" creationId="{99283874-B614-48FC-92E7-D30FFF43DC46}"/>
          </ac:spMkLst>
        </pc:spChg>
        <pc:spChg chg="del">
          <ac:chgData name="Claire MAIRET" userId="b91d9db2-e41b-4c98-9525-27312980cc2f" providerId="ADAL" clId="{25B53F6A-17DE-4E43-A106-DA1CDBD65EAE}" dt="2022-03-11T07:40:40.512" v="80" actId="478"/>
          <ac:spMkLst>
            <pc:docMk/>
            <pc:sldMk cId="3495563091" sldId="484"/>
            <ac:spMk id="6" creationId="{8D15C6A2-7768-4617-BFF0-DD4863D1FA7F}"/>
          </ac:spMkLst>
        </pc:spChg>
      </pc:sldChg>
      <pc:sldChg chg="del">
        <pc:chgData name="Claire MAIRET" userId="b91d9db2-e41b-4c98-9525-27312980cc2f" providerId="ADAL" clId="{25B53F6A-17DE-4E43-A106-DA1CDBD65EAE}" dt="2022-03-11T07:40:45.896" v="82" actId="47"/>
        <pc:sldMkLst>
          <pc:docMk/>
          <pc:sldMk cId="856252516" sldId="485"/>
        </pc:sldMkLst>
      </pc:sldChg>
      <pc:sldChg chg="del">
        <pc:chgData name="Claire MAIRET" userId="b91d9db2-e41b-4c98-9525-27312980cc2f" providerId="ADAL" clId="{25B53F6A-17DE-4E43-A106-DA1CDBD65EAE}" dt="2022-03-11T07:40:49.521" v="83" actId="47"/>
        <pc:sldMkLst>
          <pc:docMk/>
          <pc:sldMk cId="2303852613" sldId="486"/>
        </pc:sldMkLst>
      </pc:sldChg>
      <pc:sldChg chg="del">
        <pc:chgData name="Claire MAIRET" userId="b91d9db2-e41b-4c98-9525-27312980cc2f" providerId="ADAL" clId="{25B53F6A-17DE-4E43-A106-DA1CDBD65EAE}" dt="2022-03-11T07:40:50.988" v="84" actId="47"/>
        <pc:sldMkLst>
          <pc:docMk/>
          <pc:sldMk cId="1621669667" sldId="487"/>
        </pc:sldMkLst>
      </pc:sldChg>
      <pc:sldChg chg="del">
        <pc:chgData name="Claire MAIRET" userId="b91d9db2-e41b-4c98-9525-27312980cc2f" providerId="ADAL" clId="{25B53F6A-17DE-4E43-A106-DA1CDBD65EAE}" dt="2022-03-11T07:40:59.818" v="85" actId="47"/>
        <pc:sldMkLst>
          <pc:docMk/>
          <pc:sldMk cId="1741147133" sldId="488"/>
        </pc:sldMkLst>
      </pc:sldChg>
      <pc:sldChg chg="del">
        <pc:chgData name="Claire MAIRET" userId="b91d9db2-e41b-4c98-9525-27312980cc2f" providerId="ADAL" clId="{25B53F6A-17DE-4E43-A106-DA1CDBD65EAE}" dt="2022-03-11T08:45:39.357" v="570" actId="47"/>
        <pc:sldMkLst>
          <pc:docMk/>
          <pc:sldMk cId="383595430" sldId="489"/>
        </pc:sldMkLst>
      </pc:sldChg>
      <pc:sldChg chg="del">
        <pc:chgData name="Claire MAIRET" userId="b91d9db2-e41b-4c98-9525-27312980cc2f" providerId="ADAL" clId="{25B53F6A-17DE-4E43-A106-DA1CDBD65EAE}" dt="2022-03-11T08:45:41.170" v="578" actId="47"/>
        <pc:sldMkLst>
          <pc:docMk/>
          <pc:sldMk cId="995598568" sldId="490"/>
        </pc:sldMkLst>
      </pc:sldChg>
      <pc:sldChg chg="del">
        <pc:chgData name="Claire MAIRET" userId="b91d9db2-e41b-4c98-9525-27312980cc2f" providerId="ADAL" clId="{25B53F6A-17DE-4E43-A106-DA1CDBD65EAE}" dt="2022-03-11T08:45:42.506" v="579" actId="47"/>
        <pc:sldMkLst>
          <pc:docMk/>
          <pc:sldMk cId="1113038443" sldId="491"/>
        </pc:sldMkLst>
      </pc:sldChg>
      <pc:sldChg chg="del">
        <pc:chgData name="Claire MAIRET" userId="b91d9db2-e41b-4c98-9525-27312980cc2f" providerId="ADAL" clId="{25B53F6A-17DE-4E43-A106-DA1CDBD65EAE}" dt="2022-03-11T08:45:40.954" v="577" actId="47"/>
        <pc:sldMkLst>
          <pc:docMk/>
          <pc:sldMk cId="4236555090" sldId="492"/>
        </pc:sldMkLst>
      </pc:sldChg>
    </pc:docChg>
  </pc:docChgLst>
  <pc:docChgLst>
    <pc:chgData name="Claire MAIRET" userId="b91d9db2-e41b-4c98-9525-27312980cc2f" providerId="ADAL" clId="{4F0D7327-EE66-4998-8093-10030802DAAA}"/>
    <pc:docChg chg="addSld delSld modSld">
      <pc:chgData name="Claire MAIRET" userId="b91d9db2-e41b-4c98-9525-27312980cc2f" providerId="ADAL" clId="{4F0D7327-EE66-4998-8093-10030802DAAA}" dt="2021-10-19T08:14:18.616" v="1"/>
      <pc:docMkLst>
        <pc:docMk/>
      </pc:docMkLst>
      <pc:sldChg chg="add del">
        <pc:chgData name="Claire MAIRET" userId="b91d9db2-e41b-4c98-9525-27312980cc2f" providerId="ADAL" clId="{4F0D7327-EE66-4998-8093-10030802DAAA}" dt="2021-10-19T08:14:18.616" v="1"/>
        <pc:sldMkLst>
          <pc:docMk/>
          <pc:sldMk cId="2173007972" sldId="49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C614CAE6-BFFC-44D9-B589-0D037404D96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608E2BC-021C-40B7-90F3-4B68AD2B718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2EC88-F953-4BD6-A688-3279E9A6E67A}" type="datetimeFigureOut">
              <a:rPr lang="fr-FR" smtClean="0"/>
              <a:t>15/03/2022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5F619B7-E80F-4357-A079-8385235264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027D7F4-CEC4-4BC4-A31D-0DEAAFB9863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5B5C3-2E1E-4008-9B77-C67FFE77BE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0422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49E9D-AF7B-45D0-B389-3AE92F6B3F8A}" type="datetimeFigureOut">
              <a:rPr lang="fr-FR" smtClean="0"/>
              <a:t>15/03/2022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EDE3DE-59D0-436E-9643-2C33BA404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461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288000" indent="-144000" algn="l" defTabSz="914400" rtl="0" eaLnBrk="1" latinLnBrk="0" hangingPunct="1">
      <a:buFont typeface="Arial" panose="020B0604020202020204" pitchFamily="34" charset="0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432000" indent="-1440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576000" indent="-144000" algn="l" defTabSz="914400" rtl="0" eaLnBrk="1" latinLnBrk="0" hangingPunct="1">
      <a:buFont typeface="Arial" panose="020B0604020202020204" pitchFamily="34" charset="0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fr-FR" b="0" i="0" dirty="0">
                <a:effectLst/>
                <a:latin typeface="Arial" panose="020B0604020202020204" pitchFamily="34" charset="0"/>
              </a:rPr>
              <a:t>Afin de respecter la dénomination de la Marque, merci de veiller à la bonne orthographe de </a:t>
            </a:r>
            <a:r>
              <a:rPr lang="fr-FR" b="1" i="0" dirty="0" err="1">
                <a:effectLst/>
                <a:latin typeface="Arial" panose="020B0604020202020204" pitchFamily="34" charset="0"/>
              </a:rPr>
              <a:t>TotalEnergies</a:t>
            </a:r>
            <a:r>
              <a:rPr lang="fr-FR" b="1" i="0" dirty="0">
                <a:effectLst/>
                <a:latin typeface="Arial" panose="020B0604020202020204" pitchFamily="34" charset="0"/>
              </a:rPr>
              <a:t>.</a:t>
            </a:r>
            <a:endParaRPr lang="fr-FR" b="0" i="0" dirty="0">
              <a:effectLst/>
              <a:latin typeface="Arial" panose="020B0604020202020204" pitchFamily="34" charset="0"/>
            </a:endParaRPr>
          </a:p>
          <a:p>
            <a:pPr algn="l"/>
            <a:endParaRPr lang="fr-FR" b="1" i="0" dirty="0">
              <a:effectLst/>
              <a:latin typeface="Arial" panose="020B0604020202020204" pitchFamily="34" charset="0"/>
            </a:endParaRPr>
          </a:p>
          <a:p>
            <a:pPr algn="l"/>
            <a:r>
              <a:rPr lang="fr-FR" b="1" i="0" dirty="0" err="1">
                <a:effectLst/>
                <a:latin typeface="Arial" panose="020B0604020202020204" pitchFamily="34" charset="0"/>
              </a:rPr>
              <a:t>TotalEnergies</a:t>
            </a:r>
            <a:r>
              <a:rPr lang="fr-FR" b="0" i="0" dirty="0">
                <a:effectLst/>
                <a:latin typeface="Arial" panose="020B0604020202020204" pitchFamily="34" charset="0"/>
              </a:rPr>
              <a:t> s’écrit en un seul mot, sans espace, avec un « s » à la fin, avec le T et le E en majuscules, les autres lettres en minuscules, et pas d’accent sur le E majuscule.</a:t>
            </a:r>
          </a:p>
          <a:p>
            <a:pPr algn="l"/>
            <a:endParaRPr lang="fr-FR" b="0" i="0" dirty="0">
              <a:effectLst/>
              <a:latin typeface="Arial" panose="020B0604020202020204" pitchFamily="34" charset="0"/>
            </a:endParaRPr>
          </a:p>
          <a:p>
            <a:pPr algn="l"/>
            <a:r>
              <a:rPr lang="fr-FR" b="0" i="0" dirty="0">
                <a:effectLst/>
                <a:latin typeface="Arial" panose="020B0604020202020204" pitchFamily="34" charset="0"/>
              </a:rPr>
              <a:t>Elle s’écrit bien </a:t>
            </a:r>
            <a:r>
              <a:rPr lang="fr-FR" b="0" i="0" dirty="0" err="1">
                <a:effectLst/>
                <a:latin typeface="Arial" panose="020B0604020202020204" pitchFamily="34" charset="0"/>
              </a:rPr>
              <a:t>TotalEnergies</a:t>
            </a:r>
            <a:r>
              <a:rPr lang="fr-FR" b="0" i="0" dirty="0">
                <a:effectLst/>
                <a:latin typeface="Arial" panose="020B0604020202020204" pitchFamily="34" charset="0"/>
              </a:rPr>
              <a:t> </a:t>
            </a:r>
            <a:r>
              <a:rPr lang="fr-FR" b="1" i="0" u="sng" dirty="0">
                <a:effectLst/>
                <a:latin typeface="Arial" panose="020B0604020202020204" pitchFamily="34" charset="0"/>
              </a:rPr>
              <a:t>et non</a:t>
            </a:r>
            <a:r>
              <a:rPr lang="fr-FR" b="0" i="0" dirty="0">
                <a:effectLst/>
                <a:latin typeface="Arial" panose="020B0604020202020204" pitchFamily="34" charset="0"/>
              </a:rPr>
              <a:t> 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Arial" panose="020B0604020202020204" pitchFamily="34" charset="0"/>
              </a:rPr>
              <a:t>Total </a:t>
            </a:r>
            <a:r>
              <a:rPr lang="fr-FR" b="0" i="0" dirty="0" err="1">
                <a:effectLst/>
                <a:latin typeface="Arial" panose="020B0604020202020204" pitchFamily="34" charset="0"/>
              </a:rPr>
              <a:t>Energies</a:t>
            </a:r>
            <a:r>
              <a:rPr lang="fr-FR" b="0" i="0" dirty="0">
                <a:effectLst/>
                <a:latin typeface="Arial" panose="020B0604020202020204" pitchFamily="34" charset="0"/>
              </a:rPr>
              <a:t> (avec un espace)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b="0" i="0" dirty="0" err="1">
                <a:effectLst/>
                <a:latin typeface="Arial" panose="020B0604020202020204" pitchFamily="34" charset="0"/>
              </a:rPr>
              <a:t>totalenergies</a:t>
            </a:r>
            <a:endParaRPr lang="fr-FR" b="0" i="0" dirty="0">
              <a:effectLst/>
              <a:latin typeface="Arial" panose="020B0604020202020204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Arial" panose="020B0604020202020204" pitchFamily="34" charset="0"/>
              </a:rPr>
              <a:t>total </a:t>
            </a:r>
            <a:r>
              <a:rPr lang="fr-FR" b="0" i="0" dirty="0" err="1">
                <a:effectLst/>
                <a:latin typeface="Arial" panose="020B0604020202020204" pitchFamily="34" charset="0"/>
              </a:rPr>
              <a:t>energies</a:t>
            </a:r>
            <a:endParaRPr lang="fr-FR" b="0" i="0" dirty="0">
              <a:effectLst/>
              <a:latin typeface="Arial" panose="020B0604020202020204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b="0" i="0" dirty="0" err="1">
                <a:effectLst/>
                <a:latin typeface="Arial" panose="020B0604020202020204" pitchFamily="34" charset="0"/>
              </a:rPr>
              <a:t>Totalenergies</a:t>
            </a:r>
            <a:endParaRPr lang="fr-FR" b="0" i="0" dirty="0">
              <a:effectLst/>
              <a:latin typeface="Arial" panose="020B0604020202020204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Arial" panose="020B0604020202020204" pitchFamily="34" charset="0"/>
              </a:rPr>
              <a:t>Total </a:t>
            </a:r>
            <a:r>
              <a:rPr lang="fr-FR" b="0" i="0" dirty="0" err="1">
                <a:effectLst/>
                <a:latin typeface="Arial" panose="020B0604020202020204" pitchFamily="34" charset="0"/>
              </a:rPr>
              <a:t>energies</a:t>
            </a:r>
            <a:endParaRPr lang="fr-FR" b="0" i="0" dirty="0">
              <a:effectLst/>
              <a:latin typeface="Arial" panose="020B0604020202020204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b="0" i="0" dirty="0" err="1">
                <a:effectLst/>
                <a:latin typeface="Arial" panose="020B0604020202020204" pitchFamily="34" charset="0"/>
              </a:rPr>
              <a:t>totalEnergies</a:t>
            </a:r>
            <a:endParaRPr lang="fr-FR" b="0" i="0" dirty="0">
              <a:effectLst/>
              <a:latin typeface="Arial" panose="020B0604020202020204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Arial" panose="020B0604020202020204" pitchFamily="34" charset="0"/>
              </a:rPr>
              <a:t>total </a:t>
            </a:r>
            <a:r>
              <a:rPr lang="fr-FR" b="0" i="0" dirty="0" err="1">
                <a:effectLst/>
                <a:latin typeface="Arial" panose="020B0604020202020204" pitchFamily="34" charset="0"/>
              </a:rPr>
              <a:t>Energies</a:t>
            </a:r>
            <a:endParaRPr lang="fr-FR" b="0" i="0" dirty="0">
              <a:effectLst/>
              <a:latin typeface="Arial" panose="020B0604020202020204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Arial" panose="020B0604020202020204" pitchFamily="34" charset="0"/>
              </a:rPr>
              <a:t>TOTALENERGIES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Arial" panose="020B0604020202020204" pitchFamily="34" charset="0"/>
              </a:rPr>
              <a:t>TOTAL ENERGIES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9177BB-C340-43F6-9F80-E5555816628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4A7D9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4A7D9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37224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9177BB-C340-43F6-9F80-E5555816628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4A7D9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4A7D9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80787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add text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9177BB-C340-43F6-9F80-E5555816628B}" type="slidenum">
              <a:rPr kumimoji="0" lang="en-US" sz="1200" b="0" i="0" u="none" strike="noStrike" kern="1200" cap="none" spc="0" normalizeH="0" baseline="0" smtClean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14727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add text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9177BB-C340-43F6-9F80-E5555816628B}" type="slidenum">
              <a:rPr kumimoji="0" lang="en-US" sz="1200" b="0" i="0" u="none" strike="noStrike" kern="1200" cap="none" spc="0" normalizeH="0" baseline="0" smtClean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0217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tion N°1 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40DC9AC8-422B-445F-B045-79F986D08E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  <a:ln>
            <a:noFill/>
          </a:ln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50C5EE01-F973-4120-91B8-34CAA765DB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4400" y="2288392"/>
            <a:ext cx="8640000" cy="2160000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320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0AEA671-FC71-4FFA-B81F-CABE73D6E4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400" y="4520416"/>
            <a:ext cx="8640000" cy="4680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7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3458929-8E1A-4632-B75F-4975DF8FBB0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4400" y="5084504"/>
            <a:ext cx="8640000" cy="720000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08000" indent="0">
              <a:buNone/>
              <a:defRPr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2703975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iffres Cl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6684C25F-7F00-41C3-A7CD-0A38D6BB6A4B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469879" y="1501200"/>
            <a:ext cx="1980000" cy="1188000"/>
          </a:xfrm>
        </p:spPr>
        <p:txBody>
          <a:bodyPr anchor="ctr">
            <a:noAutofit/>
          </a:bodyPr>
          <a:lstStyle>
            <a:lvl1pPr marL="0" indent="0">
              <a:buNone/>
              <a:defRPr sz="81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NN</a:t>
            </a:r>
          </a:p>
        </p:txBody>
      </p:sp>
      <p:sp>
        <p:nvSpPr>
          <p:cNvPr id="15" name="Espace réservé du texte 10">
            <a:extLst>
              <a:ext uri="{FF2B5EF4-FFF2-40B4-BE49-F238E27FC236}">
                <a16:creationId xmlns:a16="http://schemas.microsoft.com/office/drawing/2014/main" id="{FFEA4E96-A4C5-404E-84EB-0DA2FDAD3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40699" y="1501200"/>
            <a:ext cx="8497179" cy="1188000"/>
          </a:xfrm>
        </p:spPr>
        <p:txBody>
          <a:bodyPr anchor="ctr"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 marL="180000" indent="-1800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431124CF-D305-4637-B02D-7916DC400940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469879" y="2656800"/>
            <a:ext cx="1980000" cy="1188000"/>
          </a:xfrm>
        </p:spPr>
        <p:txBody>
          <a:bodyPr anchor="ctr">
            <a:noAutofit/>
          </a:bodyPr>
          <a:lstStyle>
            <a:lvl1pPr marL="0" indent="0">
              <a:buNone/>
              <a:defRPr sz="81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NN</a:t>
            </a:r>
          </a:p>
        </p:txBody>
      </p:sp>
      <p:sp>
        <p:nvSpPr>
          <p:cNvPr id="17" name="Espace réservé du texte 10">
            <a:extLst>
              <a:ext uri="{FF2B5EF4-FFF2-40B4-BE49-F238E27FC236}">
                <a16:creationId xmlns:a16="http://schemas.microsoft.com/office/drawing/2014/main" id="{F7F54A8A-B912-4DCA-A7A6-D2FE7A31E0B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40699" y="2656800"/>
            <a:ext cx="8497179" cy="1188000"/>
          </a:xfrm>
        </p:spPr>
        <p:txBody>
          <a:bodyPr anchor="ctr"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 marL="180000" indent="-1800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0F9ED843-C44A-45CC-9B1D-C837E4DDC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8" name="Espace réservé du texte 2">
            <a:extLst>
              <a:ext uri="{FF2B5EF4-FFF2-40B4-BE49-F238E27FC236}">
                <a16:creationId xmlns:a16="http://schemas.microsoft.com/office/drawing/2014/main" id="{322CE313-0A26-4E99-9C93-6C3FC888A8DE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469879" y="3812400"/>
            <a:ext cx="1980000" cy="1188000"/>
          </a:xfrm>
        </p:spPr>
        <p:txBody>
          <a:bodyPr anchor="ctr">
            <a:noAutofit/>
          </a:bodyPr>
          <a:lstStyle>
            <a:lvl1pPr marL="0" indent="0">
              <a:buNone/>
              <a:defRPr sz="8100" b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NN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EB31187B-F91F-44EB-9CB5-1BF3730F762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240699" y="3812400"/>
            <a:ext cx="8497179" cy="1188000"/>
          </a:xfrm>
        </p:spPr>
        <p:txBody>
          <a:bodyPr anchor="ctr"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 marL="180000" indent="-1800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6FD92059-A22C-433B-8494-343CBC88ADC5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601913" y="1809450"/>
            <a:ext cx="324867" cy="571500"/>
          </a:xfrm>
          <a:custGeom>
            <a:avLst/>
            <a:gdLst>
              <a:gd name="connsiteX0" fmla="*/ 58341 w 388938"/>
              <a:gd name="connsiteY0" fmla="*/ 0 h 684213"/>
              <a:gd name="connsiteX1" fmla="*/ 377270 w 388938"/>
              <a:gd name="connsiteY1" fmla="*/ 313438 h 684213"/>
              <a:gd name="connsiteX2" fmla="*/ 388938 w 388938"/>
              <a:gd name="connsiteY2" fmla="*/ 344018 h 684213"/>
              <a:gd name="connsiteX3" fmla="*/ 377270 w 388938"/>
              <a:gd name="connsiteY3" fmla="*/ 370775 h 684213"/>
              <a:gd name="connsiteX4" fmla="*/ 58341 w 388938"/>
              <a:gd name="connsiteY4" fmla="*/ 684213 h 684213"/>
              <a:gd name="connsiteX5" fmla="*/ 0 w 388938"/>
              <a:gd name="connsiteY5" fmla="*/ 626877 h 684213"/>
              <a:gd name="connsiteX6" fmla="*/ 287814 w 388938"/>
              <a:gd name="connsiteY6" fmla="*/ 344018 h 684213"/>
              <a:gd name="connsiteX7" fmla="*/ 0 w 388938"/>
              <a:gd name="connsiteY7" fmla="*/ 57336 h 684213"/>
              <a:gd name="connsiteX8" fmla="*/ 58341 w 388938"/>
              <a:gd name="connsiteY8" fmla="*/ 0 h 684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8938" h="684213">
                <a:moveTo>
                  <a:pt x="58341" y="0"/>
                </a:moveTo>
                <a:cubicBezTo>
                  <a:pt x="377270" y="313438"/>
                  <a:pt x="377270" y="313438"/>
                  <a:pt x="377270" y="313438"/>
                </a:cubicBezTo>
                <a:cubicBezTo>
                  <a:pt x="385049" y="321083"/>
                  <a:pt x="388938" y="332550"/>
                  <a:pt x="388938" y="344018"/>
                </a:cubicBezTo>
                <a:cubicBezTo>
                  <a:pt x="388938" y="351663"/>
                  <a:pt x="385049" y="363130"/>
                  <a:pt x="377270" y="370775"/>
                </a:cubicBezTo>
                <a:lnTo>
                  <a:pt x="58341" y="684213"/>
                </a:lnTo>
                <a:cubicBezTo>
                  <a:pt x="0" y="626877"/>
                  <a:pt x="0" y="626877"/>
                  <a:pt x="0" y="626877"/>
                </a:cubicBezTo>
                <a:cubicBezTo>
                  <a:pt x="287814" y="344018"/>
                  <a:pt x="287814" y="344018"/>
                  <a:pt x="287814" y="344018"/>
                </a:cubicBezTo>
                <a:cubicBezTo>
                  <a:pt x="0" y="57336"/>
                  <a:pt x="0" y="57336"/>
                  <a:pt x="0" y="57336"/>
                </a:cubicBezTo>
                <a:cubicBezTo>
                  <a:pt x="58341" y="0"/>
                  <a:pt x="58341" y="0"/>
                  <a:pt x="58341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>
            <a:lvl1pPr marL="0" indent="0">
              <a:buNone/>
              <a:defRPr sz="1800" b="1"/>
            </a:lvl1pPr>
            <a:lvl2pPr marL="126000" indent="144463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/>
            </a:lvl2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2487A579-BB10-4B9C-8037-89848E4EB31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601913" y="2965050"/>
            <a:ext cx="324867" cy="571500"/>
          </a:xfrm>
          <a:custGeom>
            <a:avLst/>
            <a:gdLst>
              <a:gd name="connsiteX0" fmla="*/ 58341 w 388938"/>
              <a:gd name="connsiteY0" fmla="*/ 0 h 684213"/>
              <a:gd name="connsiteX1" fmla="*/ 377270 w 388938"/>
              <a:gd name="connsiteY1" fmla="*/ 313438 h 684213"/>
              <a:gd name="connsiteX2" fmla="*/ 388938 w 388938"/>
              <a:gd name="connsiteY2" fmla="*/ 344018 h 684213"/>
              <a:gd name="connsiteX3" fmla="*/ 377270 w 388938"/>
              <a:gd name="connsiteY3" fmla="*/ 370775 h 684213"/>
              <a:gd name="connsiteX4" fmla="*/ 58341 w 388938"/>
              <a:gd name="connsiteY4" fmla="*/ 684213 h 684213"/>
              <a:gd name="connsiteX5" fmla="*/ 0 w 388938"/>
              <a:gd name="connsiteY5" fmla="*/ 626877 h 684213"/>
              <a:gd name="connsiteX6" fmla="*/ 287814 w 388938"/>
              <a:gd name="connsiteY6" fmla="*/ 344018 h 684213"/>
              <a:gd name="connsiteX7" fmla="*/ 0 w 388938"/>
              <a:gd name="connsiteY7" fmla="*/ 57336 h 684213"/>
              <a:gd name="connsiteX8" fmla="*/ 58341 w 388938"/>
              <a:gd name="connsiteY8" fmla="*/ 0 h 684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8938" h="684213">
                <a:moveTo>
                  <a:pt x="58341" y="0"/>
                </a:moveTo>
                <a:cubicBezTo>
                  <a:pt x="377270" y="313438"/>
                  <a:pt x="377270" y="313438"/>
                  <a:pt x="377270" y="313438"/>
                </a:cubicBezTo>
                <a:cubicBezTo>
                  <a:pt x="385049" y="321083"/>
                  <a:pt x="388938" y="332550"/>
                  <a:pt x="388938" y="344018"/>
                </a:cubicBezTo>
                <a:cubicBezTo>
                  <a:pt x="388938" y="351663"/>
                  <a:pt x="385049" y="363130"/>
                  <a:pt x="377270" y="370775"/>
                </a:cubicBezTo>
                <a:lnTo>
                  <a:pt x="58341" y="684213"/>
                </a:lnTo>
                <a:cubicBezTo>
                  <a:pt x="0" y="626877"/>
                  <a:pt x="0" y="626877"/>
                  <a:pt x="0" y="626877"/>
                </a:cubicBezTo>
                <a:cubicBezTo>
                  <a:pt x="287814" y="344018"/>
                  <a:pt x="287814" y="344018"/>
                  <a:pt x="287814" y="344018"/>
                </a:cubicBezTo>
                <a:cubicBezTo>
                  <a:pt x="0" y="57336"/>
                  <a:pt x="0" y="57336"/>
                  <a:pt x="0" y="57336"/>
                </a:cubicBezTo>
                <a:cubicBezTo>
                  <a:pt x="58341" y="0"/>
                  <a:pt x="58341" y="0"/>
                  <a:pt x="58341" y="0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>
            <a:noAutofit/>
          </a:bodyPr>
          <a:lstStyle>
            <a:lvl1pPr marL="0" indent="0">
              <a:buNone/>
              <a:defRPr sz="1800" b="1"/>
            </a:lvl1pPr>
            <a:lvl2pPr marL="126000" indent="144463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/>
            </a:lvl2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C0B0C0AB-7256-484A-8EF0-3BC6851D748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601913" y="4120650"/>
            <a:ext cx="324867" cy="571500"/>
          </a:xfrm>
          <a:custGeom>
            <a:avLst/>
            <a:gdLst>
              <a:gd name="connsiteX0" fmla="*/ 58341 w 388938"/>
              <a:gd name="connsiteY0" fmla="*/ 0 h 684213"/>
              <a:gd name="connsiteX1" fmla="*/ 377270 w 388938"/>
              <a:gd name="connsiteY1" fmla="*/ 313438 h 684213"/>
              <a:gd name="connsiteX2" fmla="*/ 388938 w 388938"/>
              <a:gd name="connsiteY2" fmla="*/ 344018 h 684213"/>
              <a:gd name="connsiteX3" fmla="*/ 377270 w 388938"/>
              <a:gd name="connsiteY3" fmla="*/ 370775 h 684213"/>
              <a:gd name="connsiteX4" fmla="*/ 58341 w 388938"/>
              <a:gd name="connsiteY4" fmla="*/ 684213 h 684213"/>
              <a:gd name="connsiteX5" fmla="*/ 0 w 388938"/>
              <a:gd name="connsiteY5" fmla="*/ 626877 h 684213"/>
              <a:gd name="connsiteX6" fmla="*/ 287814 w 388938"/>
              <a:gd name="connsiteY6" fmla="*/ 344018 h 684213"/>
              <a:gd name="connsiteX7" fmla="*/ 0 w 388938"/>
              <a:gd name="connsiteY7" fmla="*/ 57336 h 684213"/>
              <a:gd name="connsiteX8" fmla="*/ 58341 w 388938"/>
              <a:gd name="connsiteY8" fmla="*/ 0 h 684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8938" h="684213">
                <a:moveTo>
                  <a:pt x="58341" y="0"/>
                </a:moveTo>
                <a:cubicBezTo>
                  <a:pt x="377270" y="313438"/>
                  <a:pt x="377270" y="313438"/>
                  <a:pt x="377270" y="313438"/>
                </a:cubicBezTo>
                <a:cubicBezTo>
                  <a:pt x="385049" y="321083"/>
                  <a:pt x="388938" y="332550"/>
                  <a:pt x="388938" y="344018"/>
                </a:cubicBezTo>
                <a:cubicBezTo>
                  <a:pt x="388938" y="351663"/>
                  <a:pt x="385049" y="363130"/>
                  <a:pt x="377270" y="370775"/>
                </a:cubicBezTo>
                <a:lnTo>
                  <a:pt x="58341" y="684213"/>
                </a:lnTo>
                <a:cubicBezTo>
                  <a:pt x="0" y="626877"/>
                  <a:pt x="0" y="626877"/>
                  <a:pt x="0" y="626877"/>
                </a:cubicBezTo>
                <a:cubicBezTo>
                  <a:pt x="287814" y="344018"/>
                  <a:pt x="287814" y="344018"/>
                  <a:pt x="287814" y="344018"/>
                </a:cubicBezTo>
                <a:cubicBezTo>
                  <a:pt x="0" y="57336"/>
                  <a:pt x="0" y="57336"/>
                  <a:pt x="0" y="57336"/>
                </a:cubicBezTo>
                <a:cubicBezTo>
                  <a:pt x="58341" y="0"/>
                  <a:pt x="58341" y="0"/>
                  <a:pt x="58341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>
            <a:noAutofit/>
          </a:bodyPr>
          <a:lstStyle>
            <a:lvl1pPr marL="0" indent="0">
              <a:buNone/>
              <a:defRPr sz="1800" b="1"/>
            </a:lvl1pPr>
            <a:lvl2pPr marL="126000" indent="144463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/>
            </a:lvl2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997647-8494-4CC4-948F-29A8D49CBCEB}"/>
              </a:ext>
            </a:extLst>
          </p:cNvPr>
          <p:cNvSpPr>
            <a:spLocks noGrp="1"/>
          </p:cNvSpPr>
          <p:nvPr>
            <p:ph type="dt" sz="half" idx="3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C6FBED8-70FC-443F-A3CD-0F9A191E2E20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2B4AC02-49D4-4738-A9B4-B3DA90016A7F}"/>
              </a:ext>
            </a:extLst>
          </p:cNvPr>
          <p:cNvSpPr>
            <a:spLocks noGrp="1"/>
          </p:cNvSpPr>
          <p:nvPr>
            <p:ph type="ftr" sz="quarter" idx="3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8EE574D-092E-4259-81EB-81EA91E97CDA}"/>
              </a:ext>
            </a:extLst>
          </p:cNvPr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85988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41BBE8-1E54-415C-B10D-F6342B80F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E830942-5133-4F54-8414-98EC08DAA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98564BC-E8B6-41A7-995A-38DE3D64E88C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03D30D6-5712-44A8-87A9-67750D407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72F511C-AE30-47A8-8C9B-F0B33753C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6156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9B47C71-F46D-4EA0-AF6A-4962453CD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6E8C53-2F96-4E1F-AC81-30B19202EFCE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0495B091-68ED-45A4-957C-92BBA7548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A4361BE1-6536-48FB-BC11-166BC54BD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138740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ne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742" y="2845977"/>
            <a:ext cx="11160000" cy="1440000"/>
          </a:xfrm>
        </p:spPr>
        <p:txBody>
          <a:bodyPr anchor="t">
            <a:noAutofit/>
          </a:bodyPr>
          <a:lstStyle>
            <a:lvl1pPr>
              <a:lnSpc>
                <a:spcPct val="90000"/>
              </a:lnSpc>
              <a:defRPr sz="500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9E24192-EBCA-4782-93A3-6134ECDB2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406B91-5770-4DD2-A2E6-73881231DCA3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627768F-E755-49AE-BDD4-F22B941EE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79213C8-C608-4F8F-B3E7-6893ECEEC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139469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Mer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9FB4134C-1D6E-45C5-A0CB-6875E698A7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9A50C95A-056C-429F-A1B6-8B1CDC140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6000" y="2845977"/>
            <a:ext cx="7560000" cy="828000"/>
          </a:xfrm>
        </p:spPr>
        <p:txBody>
          <a:bodyPr anchor="t">
            <a:noAutofit/>
          </a:bodyPr>
          <a:lstStyle>
            <a:lvl1pPr algn="ctr">
              <a:defRPr sz="4300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2804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tion N°1 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40DC9AC8-422B-445F-B045-79F986D08E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  <a:ln>
            <a:noFill/>
          </a:ln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50C5EE01-F973-4120-91B8-34CAA765DB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4400" y="2288392"/>
            <a:ext cx="8640000" cy="2160000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320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0AEA671-FC71-4FFA-B81F-CABE73D6E4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400" y="4520416"/>
            <a:ext cx="8640000" cy="4680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7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3458929-8E1A-4632-B75F-4975DF8FBB0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4400" y="5084504"/>
            <a:ext cx="8640000" cy="720000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08000" indent="0"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001836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tion N°2 Couverture avec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2">
            <a:extLst>
              <a:ext uri="{FF2B5EF4-FFF2-40B4-BE49-F238E27FC236}">
                <a16:creationId xmlns:a16="http://schemas.microsoft.com/office/drawing/2014/main" id="{3161ED2A-2241-4A52-8E2E-B973EB0C4E44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0" y="1"/>
            <a:ext cx="6093760" cy="6857999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DAAE4607-2A2E-45AF-81C6-9691F876AD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50C5EE01-F973-4120-91B8-34CAA765DB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1200" y="2469600"/>
            <a:ext cx="5400000" cy="1980000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320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0AEA671-FC71-4FFA-B81F-CABE73D6E4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61200" y="4521600"/>
            <a:ext cx="5400000" cy="8280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7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BF23DB5D-4428-47C6-AAAD-CF435EDAD1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61200" y="5446800"/>
            <a:ext cx="5400000" cy="720000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08000" indent="0"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397151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4BCD4C5B-CD44-4B48-93FD-F44EED8D1E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4400" y="1987200"/>
            <a:ext cx="5400000" cy="720000"/>
          </a:xfrm>
        </p:spPr>
        <p:txBody>
          <a:bodyPr>
            <a:noAutofit/>
          </a:bodyPr>
          <a:lstStyle>
            <a:lvl1pPr>
              <a:defRPr sz="420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titre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76F1D12-C6FB-4ED9-B1EA-2AF1415447D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64400" y="2876400"/>
            <a:ext cx="5400000" cy="3240000"/>
          </a:xfrm>
        </p:spPr>
        <p:txBody>
          <a:bodyPr>
            <a:noAutofit/>
          </a:bodyPr>
          <a:lstStyle>
            <a:lvl1pPr marL="432000" indent="-432000">
              <a:spcBef>
                <a:spcPts val="600"/>
              </a:spcBef>
              <a:buFont typeface="+mj-lt"/>
              <a:buAutoNum type="arabicPeriod"/>
              <a:defRPr sz="2000" b="0">
                <a:solidFill>
                  <a:schemeClr val="tx1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307213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tion N°1 Ouvertu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742" y="3430800"/>
            <a:ext cx="11160000" cy="1152000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390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BF3A9F-5739-4B40-A377-C403E92DB70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89741" y="4662000"/>
            <a:ext cx="11160000" cy="504000"/>
          </a:xfr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9742" y="1490400"/>
            <a:ext cx="3960000" cy="1872000"/>
          </a:xfrm>
        </p:spPr>
        <p:txBody>
          <a:bodyPr>
            <a:noAutofit/>
          </a:bodyPr>
          <a:lstStyle>
            <a:lvl1pPr marL="0" indent="0">
              <a:buNone/>
              <a:defRPr sz="135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NN.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4489D0-046B-4DA8-828E-D1EDDC72FA8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1DFBFAA-6534-45FF-A1EA-BEA45786B2DE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7B8392-9F0D-47B8-8F1D-D057C53A97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4EDA01-DE85-4E9D-A6E0-28AA131E783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259481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tion N°2 Ouverture de chapitre avec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2">
            <a:extLst>
              <a:ext uri="{FF2B5EF4-FFF2-40B4-BE49-F238E27FC236}">
                <a16:creationId xmlns:a16="http://schemas.microsoft.com/office/drawing/2014/main" id="{DEC6A7FF-A1FA-4490-9CC7-51078FF8435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0" y="1"/>
            <a:ext cx="6093760" cy="6857999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1200" y="3430800"/>
            <a:ext cx="5400000" cy="1152000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390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BF3A9F-5739-4B40-A377-C403E92DB70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61200" y="4662000"/>
            <a:ext cx="5400000" cy="900000"/>
          </a:xfr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61200" y="1490400"/>
            <a:ext cx="5400000" cy="1872000"/>
          </a:xfrm>
        </p:spPr>
        <p:txBody>
          <a:bodyPr>
            <a:noAutofit/>
          </a:bodyPr>
          <a:lstStyle>
            <a:lvl1pPr marL="0" indent="0">
              <a:buNone/>
              <a:defRPr sz="135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NN.</a:t>
            </a:r>
          </a:p>
        </p:txBody>
      </p:sp>
      <p:sp>
        <p:nvSpPr>
          <p:cNvPr id="16" name="Espace réservé du texte 8">
            <a:extLst>
              <a:ext uri="{FF2B5EF4-FFF2-40B4-BE49-F238E27FC236}">
                <a16:creationId xmlns:a16="http://schemas.microsoft.com/office/drawing/2014/main" id="{19FE5F0F-1A19-4580-B09D-11BAB259543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5578" y="6523200"/>
            <a:ext cx="10800" cy="100800"/>
          </a:xfr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F82D43-4E1B-4274-AC55-C533B8C04656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374358A-BC0A-4326-ABDF-7EDCC46FFC35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7AF283-CD1F-4E50-9456-6BD3B772A11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2A83F9-605B-451F-81C4-4DB3BD64BF2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37475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tion N°2 Couverture avec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2">
            <a:extLst>
              <a:ext uri="{FF2B5EF4-FFF2-40B4-BE49-F238E27FC236}">
                <a16:creationId xmlns:a16="http://schemas.microsoft.com/office/drawing/2014/main" id="{3161ED2A-2241-4A52-8E2E-B973EB0C4E44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0" y="1"/>
            <a:ext cx="6093760" cy="6857999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DAAE4607-2A2E-45AF-81C6-9691F876AD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50C5EE01-F973-4120-91B8-34CAA765DB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1200" y="2469600"/>
            <a:ext cx="5400000" cy="1980000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320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0AEA671-FC71-4FFA-B81F-CABE73D6E4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61200" y="4521600"/>
            <a:ext cx="5400000" cy="8280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7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BF23DB5D-4428-47C6-AAAD-CF435EDAD1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61200" y="5446800"/>
            <a:ext cx="5400000" cy="720000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08000" indent="0">
              <a:buNone/>
              <a:defRPr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2155750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0DE2FB5-2CE4-44D5-9167-5E9A54E4AAB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F4A7A5-AABB-4583-9762-AF1DE7735452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ED68ED-4BAB-426E-AC8B-79F072DDCF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8ECF392-ABEC-45C0-9399-5BB17B364A4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7771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avec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2">
            <a:extLst>
              <a:ext uri="{FF2B5EF4-FFF2-40B4-BE49-F238E27FC236}">
                <a16:creationId xmlns:a16="http://schemas.microsoft.com/office/drawing/2014/main" id="{3FA18DAD-43C7-439C-AEB4-182FDEF42A93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0" y="1"/>
            <a:ext cx="6093760" cy="6857999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61200" y="1371600"/>
            <a:ext cx="5472000" cy="486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15" name="Espace réservé du texte 8">
            <a:extLst>
              <a:ext uri="{FF2B5EF4-FFF2-40B4-BE49-F238E27FC236}">
                <a16:creationId xmlns:a16="http://schemas.microsoft.com/office/drawing/2014/main" id="{90C7237F-FD39-40C9-B915-D4BC62A3BE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5578" y="6523200"/>
            <a:ext cx="10800" cy="100800"/>
          </a:xfr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A95F48EF-CBAD-4F80-B069-72AECAEC0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1199" y="242844"/>
            <a:ext cx="3960000" cy="1008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45A3821-9C55-4E10-844A-98E6FB07D68C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22DBF06-3BC1-4F07-97AE-6DDDEB01EADD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26B9FA6-E4DB-4B15-BD57-BEC5F537E3A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FE6001F-97CC-4008-B22A-EFA29A13779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373567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9879" y="3820350"/>
            <a:ext cx="11133952" cy="241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spcBef>
                <a:spcPts val="400"/>
              </a:spcBef>
              <a:defRPr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2" name="Espace réservé du tableau 2">
            <a:extLst>
              <a:ext uri="{FF2B5EF4-FFF2-40B4-BE49-F238E27FC236}">
                <a16:creationId xmlns:a16="http://schemas.microsoft.com/office/drawing/2014/main" id="{3EADC01A-12BC-4330-8A1C-A4DCE63F4D5F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589752" y="1372349"/>
            <a:ext cx="11014079" cy="2304000"/>
          </a:xfrm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F7BED8F5-8DF4-41F4-9FBF-3FC3EFF47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4A5DB8F-F9F5-4D34-AD2B-20A401276C3E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DAC1A2B-9DDE-4476-BE70-CD01CD6D559B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F448ABE-6518-42E7-86CB-17EBD972C87A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BF92594-638F-42B7-B983-EDCA45116F84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361152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avec grap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9879" y="1371600"/>
            <a:ext cx="5472000" cy="486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13" name="Espace réservé du graphique 2">
            <a:extLst>
              <a:ext uri="{FF2B5EF4-FFF2-40B4-BE49-F238E27FC236}">
                <a16:creationId xmlns:a16="http://schemas.microsoft.com/office/drawing/2014/main" id="{36B54297-76AA-4A3B-A34F-53F1E4289CC7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229879" y="1371600"/>
            <a:ext cx="5508000" cy="4860000"/>
          </a:xfrm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7AE7569B-B080-4146-A11F-1E61AF63D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9720000" cy="1008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1A8B2399-CA73-45EA-BE18-9A20282E60B2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FF271EB-6586-4494-A4C9-579D4C75A720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78D64F63-31B3-46AB-8995-E4EAED1967B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DB398A68-6D32-4A8D-8EF8-C3BF7CEF61AB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894483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iffres Cl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6684C25F-7F00-41C3-A7CD-0A38D6BB6A4B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469879" y="1501200"/>
            <a:ext cx="1980000" cy="1188000"/>
          </a:xfrm>
        </p:spPr>
        <p:txBody>
          <a:bodyPr anchor="ctr">
            <a:noAutofit/>
          </a:bodyPr>
          <a:lstStyle>
            <a:lvl1pPr marL="0" indent="0">
              <a:buNone/>
              <a:defRPr sz="81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NN</a:t>
            </a:r>
          </a:p>
        </p:txBody>
      </p:sp>
      <p:sp>
        <p:nvSpPr>
          <p:cNvPr id="15" name="Espace réservé du texte 10">
            <a:extLst>
              <a:ext uri="{FF2B5EF4-FFF2-40B4-BE49-F238E27FC236}">
                <a16:creationId xmlns:a16="http://schemas.microsoft.com/office/drawing/2014/main" id="{FFEA4E96-A4C5-404E-84EB-0DA2FDAD3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40699" y="1501200"/>
            <a:ext cx="8497179" cy="1188000"/>
          </a:xfrm>
        </p:spPr>
        <p:txBody>
          <a:bodyPr anchor="ctr"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 marL="180000" indent="-1800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431124CF-D305-4637-B02D-7916DC400940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469879" y="2656800"/>
            <a:ext cx="1980000" cy="1188000"/>
          </a:xfrm>
        </p:spPr>
        <p:txBody>
          <a:bodyPr anchor="ctr">
            <a:noAutofit/>
          </a:bodyPr>
          <a:lstStyle>
            <a:lvl1pPr marL="0" indent="0">
              <a:buNone/>
              <a:defRPr sz="81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NN</a:t>
            </a:r>
          </a:p>
        </p:txBody>
      </p:sp>
      <p:sp>
        <p:nvSpPr>
          <p:cNvPr id="17" name="Espace réservé du texte 10">
            <a:extLst>
              <a:ext uri="{FF2B5EF4-FFF2-40B4-BE49-F238E27FC236}">
                <a16:creationId xmlns:a16="http://schemas.microsoft.com/office/drawing/2014/main" id="{F7F54A8A-B912-4DCA-A7A6-D2FE7A31E0B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40699" y="2656800"/>
            <a:ext cx="8497179" cy="1188000"/>
          </a:xfrm>
        </p:spPr>
        <p:txBody>
          <a:bodyPr anchor="ctr"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 marL="180000" indent="-1800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0F9ED843-C44A-45CC-9B1D-C837E4DDC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8" name="Espace réservé du texte 2">
            <a:extLst>
              <a:ext uri="{FF2B5EF4-FFF2-40B4-BE49-F238E27FC236}">
                <a16:creationId xmlns:a16="http://schemas.microsoft.com/office/drawing/2014/main" id="{322CE313-0A26-4E99-9C93-6C3FC888A8DE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469879" y="3812400"/>
            <a:ext cx="1980000" cy="1188000"/>
          </a:xfrm>
        </p:spPr>
        <p:txBody>
          <a:bodyPr anchor="ctr">
            <a:noAutofit/>
          </a:bodyPr>
          <a:lstStyle>
            <a:lvl1pPr marL="0" indent="0">
              <a:buNone/>
              <a:defRPr sz="8100" b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NN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EB31187B-F91F-44EB-9CB5-1BF3730F762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240699" y="3812400"/>
            <a:ext cx="8497179" cy="1188000"/>
          </a:xfrm>
        </p:spPr>
        <p:txBody>
          <a:bodyPr anchor="ctr"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 marL="180000" indent="-1800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6FD92059-A22C-433B-8494-343CBC88ADC5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601913" y="1809450"/>
            <a:ext cx="324867" cy="571500"/>
          </a:xfrm>
          <a:custGeom>
            <a:avLst/>
            <a:gdLst>
              <a:gd name="connsiteX0" fmla="*/ 58341 w 388938"/>
              <a:gd name="connsiteY0" fmla="*/ 0 h 684213"/>
              <a:gd name="connsiteX1" fmla="*/ 377270 w 388938"/>
              <a:gd name="connsiteY1" fmla="*/ 313438 h 684213"/>
              <a:gd name="connsiteX2" fmla="*/ 388938 w 388938"/>
              <a:gd name="connsiteY2" fmla="*/ 344018 h 684213"/>
              <a:gd name="connsiteX3" fmla="*/ 377270 w 388938"/>
              <a:gd name="connsiteY3" fmla="*/ 370775 h 684213"/>
              <a:gd name="connsiteX4" fmla="*/ 58341 w 388938"/>
              <a:gd name="connsiteY4" fmla="*/ 684213 h 684213"/>
              <a:gd name="connsiteX5" fmla="*/ 0 w 388938"/>
              <a:gd name="connsiteY5" fmla="*/ 626877 h 684213"/>
              <a:gd name="connsiteX6" fmla="*/ 287814 w 388938"/>
              <a:gd name="connsiteY6" fmla="*/ 344018 h 684213"/>
              <a:gd name="connsiteX7" fmla="*/ 0 w 388938"/>
              <a:gd name="connsiteY7" fmla="*/ 57336 h 684213"/>
              <a:gd name="connsiteX8" fmla="*/ 58341 w 388938"/>
              <a:gd name="connsiteY8" fmla="*/ 0 h 684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8938" h="684213">
                <a:moveTo>
                  <a:pt x="58341" y="0"/>
                </a:moveTo>
                <a:cubicBezTo>
                  <a:pt x="377270" y="313438"/>
                  <a:pt x="377270" y="313438"/>
                  <a:pt x="377270" y="313438"/>
                </a:cubicBezTo>
                <a:cubicBezTo>
                  <a:pt x="385049" y="321083"/>
                  <a:pt x="388938" y="332550"/>
                  <a:pt x="388938" y="344018"/>
                </a:cubicBezTo>
                <a:cubicBezTo>
                  <a:pt x="388938" y="351663"/>
                  <a:pt x="385049" y="363130"/>
                  <a:pt x="377270" y="370775"/>
                </a:cubicBezTo>
                <a:lnTo>
                  <a:pt x="58341" y="684213"/>
                </a:lnTo>
                <a:cubicBezTo>
                  <a:pt x="0" y="626877"/>
                  <a:pt x="0" y="626877"/>
                  <a:pt x="0" y="626877"/>
                </a:cubicBezTo>
                <a:cubicBezTo>
                  <a:pt x="287814" y="344018"/>
                  <a:pt x="287814" y="344018"/>
                  <a:pt x="287814" y="344018"/>
                </a:cubicBezTo>
                <a:cubicBezTo>
                  <a:pt x="0" y="57336"/>
                  <a:pt x="0" y="57336"/>
                  <a:pt x="0" y="57336"/>
                </a:cubicBezTo>
                <a:cubicBezTo>
                  <a:pt x="58341" y="0"/>
                  <a:pt x="58341" y="0"/>
                  <a:pt x="58341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>
            <a:lvl1pPr marL="0" indent="0">
              <a:buNone/>
              <a:defRPr sz="1800" b="1"/>
            </a:lvl1pPr>
            <a:lvl2pPr marL="126000" indent="144463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/>
            </a:lvl2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2487A579-BB10-4B9C-8037-89848E4EB31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601913" y="2965050"/>
            <a:ext cx="324867" cy="571500"/>
          </a:xfrm>
          <a:custGeom>
            <a:avLst/>
            <a:gdLst>
              <a:gd name="connsiteX0" fmla="*/ 58341 w 388938"/>
              <a:gd name="connsiteY0" fmla="*/ 0 h 684213"/>
              <a:gd name="connsiteX1" fmla="*/ 377270 w 388938"/>
              <a:gd name="connsiteY1" fmla="*/ 313438 h 684213"/>
              <a:gd name="connsiteX2" fmla="*/ 388938 w 388938"/>
              <a:gd name="connsiteY2" fmla="*/ 344018 h 684213"/>
              <a:gd name="connsiteX3" fmla="*/ 377270 w 388938"/>
              <a:gd name="connsiteY3" fmla="*/ 370775 h 684213"/>
              <a:gd name="connsiteX4" fmla="*/ 58341 w 388938"/>
              <a:gd name="connsiteY4" fmla="*/ 684213 h 684213"/>
              <a:gd name="connsiteX5" fmla="*/ 0 w 388938"/>
              <a:gd name="connsiteY5" fmla="*/ 626877 h 684213"/>
              <a:gd name="connsiteX6" fmla="*/ 287814 w 388938"/>
              <a:gd name="connsiteY6" fmla="*/ 344018 h 684213"/>
              <a:gd name="connsiteX7" fmla="*/ 0 w 388938"/>
              <a:gd name="connsiteY7" fmla="*/ 57336 h 684213"/>
              <a:gd name="connsiteX8" fmla="*/ 58341 w 388938"/>
              <a:gd name="connsiteY8" fmla="*/ 0 h 684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8938" h="684213">
                <a:moveTo>
                  <a:pt x="58341" y="0"/>
                </a:moveTo>
                <a:cubicBezTo>
                  <a:pt x="377270" y="313438"/>
                  <a:pt x="377270" y="313438"/>
                  <a:pt x="377270" y="313438"/>
                </a:cubicBezTo>
                <a:cubicBezTo>
                  <a:pt x="385049" y="321083"/>
                  <a:pt x="388938" y="332550"/>
                  <a:pt x="388938" y="344018"/>
                </a:cubicBezTo>
                <a:cubicBezTo>
                  <a:pt x="388938" y="351663"/>
                  <a:pt x="385049" y="363130"/>
                  <a:pt x="377270" y="370775"/>
                </a:cubicBezTo>
                <a:lnTo>
                  <a:pt x="58341" y="684213"/>
                </a:lnTo>
                <a:cubicBezTo>
                  <a:pt x="0" y="626877"/>
                  <a:pt x="0" y="626877"/>
                  <a:pt x="0" y="626877"/>
                </a:cubicBezTo>
                <a:cubicBezTo>
                  <a:pt x="287814" y="344018"/>
                  <a:pt x="287814" y="344018"/>
                  <a:pt x="287814" y="344018"/>
                </a:cubicBezTo>
                <a:cubicBezTo>
                  <a:pt x="0" y="57336"/>
                  <a:pt x="0" y="57336"/>
                  <a:pt x="0" y="57336"/>
                </a:cubicBezTo>
                <a:cubicBezTo>
                  <a:pt x="58341" y="0"/>
                  <a:pt x="58341" y="0"/>
                  <a:pt x="58341" y="0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>
            <a:noAutofit/>
          </a:bodyPr>
          <a:lstStyle>
            <a:lvl1pPr marL="0" indent="0">
              <a:buNone/>
              <a:defRPr sz="1800" b="1"/>
            </a:lvl1pPr>
            <a:lvl2pPr marL="126000" indent="144463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/>
            </a:lvl2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C0B0C0AB-7256-484A-8EF0-3BC6851D748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601913" y="4120650"/>
            <a:ext cx="324867" cy="571500"/>
          </a:xfrm>
          <a:custGeom>
            <a:avLst/>
            <a:gdLst>
              <a:gd name="connsiteX0" fmla="*/ 58341 w 388938"/>
              <a:gd name="connsiteY0" fmla="*/ 0 h 684213"/>
              <a:gd name="connsiteX1" fmla="*/ 377270 w 388938"/>
              <a:gd name="connsiteY1" fmla="*/ 313438 h 684213"/>
              <a:gd name="connsiteX2" fmla="*/ 388938 w 388938"/>
              <a:gd name="connsiteY2" fmla="*/ 344018 h 684213"/>
              <a:gd name="connsiteX3" fmla="*/ 377270 w 388938"/>
              <a:gd name="connsiteY3" fmla="*/ 370775 h 684213"/>
              <a:gd name="connsiteX4" fmla="*/ 58341 w 388938"/>
              <a:gd name="connsiteY4" fmla="*/ 684213 h 684213"/>
              <a:gd name="connsiteX5" fmla="*/ 0 w 388938"/>
              <a:gd name="connsiteY5" fmla="*/ 626877 h 684213"/>
              <a:gd name="connsiteX6" fmla="*/ 287814 w 388938"/>
              <a:gd name="connsiteY6" fmla="*/ 344018 h 684213"/>
              <a:gd name="connsiteX7" fmla="*/ 0 w 388938"/>
              <a:gd name="connsiteY7" fmla="*/ 57336 h 684213"/>
              <a:gd name="connsiteX8" fmla="*/ 58341 w 388938"/>
              <a:gd name="connsiteY8" fmla="*/ 0 h 684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8938" h="684213">
                <a:moveTo>
                  <a:pt x="58341" y="0"/>
                </a:moveTo>
                <a:cubicBezTo>
                  <a:pt x="377270" y="313438"/>
                  <a:pt x="377270" y="313438"/>
                  <a:pt x="377270" y="313438"/>
                </a:cubicBezTo>
                <a:cubicBezTo>
                  <a:pt x="385049" y="321083"/>
                  <a:pt x="388938" y="332550"/>
                  <a:pt x="388938" y="344018"/>
                </a:cubicBezTo>
                <a:cubicBezTo>
                  <a:pt x="388938" y="351663"/>
                  <a:pt x="385049" y="363130"/>
                  <a:pt x="377270" y="370775"/>
                </a:cubicBezTo>
                <a:lnTo>
                  <a:pt x="58341" y="684213"/>
                </a:lnTo>
                <a:cubicBezTo>
                  <a:pt x="0" y="626877"/>
                  <a:pt x="0" y="626877"/>
                  <a:pt x="0" y="626877"/>
                </a:cubicBezTo>
                <a:cubicBezTo>
                  <a:pt x="287814" y="344018"/>
                  <a:pt x="287814" y="344018"/>
                  <a:pt x="287814" y="344018"/>
                </a:cubicBezTo>
                <a:cubicBezTo>
                  <a:pt x="0" y="57336"/>
                  <a:pt x="0" y="57336"/>
                  <a:pt x="0" y="57336"/>
                </a:cubicBezTo>
                <a:cubicBezTo>
                  <a:pt x="58341" y="0"/>
                  <a:pt x="58341" y="0"/>
                  <a:pt x="58341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>
            <a:noAutofit/>
          </a:bodyPr>
          <a:lstStyle>
            <a:lvl1pPr marL="0" indent="0">
              <a:buNone/>
              <a:defRPr sz="1800" b="1"/>
            </a:lvl1pPr>
            <a:lvl2pPr marL="126000" indent="144463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/>
            </a:lvl2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997647-8494-4CC4-948F-29A8D49CBCEB}"/>
              </a:ext>
            </a:extLst>
          </p:cNvPr>
          <p:cNvSpPr>
            <a:spLocks noGrp="1"/>
          </p:cNvSpPr>
          <p:nvPr>
            <p:ph type="dt" sz="half" idx="3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F5FD073-CBEB-4770-BBEF-08F912007ADE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2B4AC02-49D4-4738-A9B4-B3DA90016A7F}"/>
              </a:ext>
            </a:extLst>
          </p:cNvPr>
          <p:cNvSpPr>
            <a:spLocks noGrp="1"/>
          </p:cNvSpPr>
          <p:nvPr>
            <p:ph type="ftr" sz="quarter" idx="3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8EE574D-092E-4259-81EB-81EA91E97CDA}"/>
              </a:ext>
            </a:extLst>
          </p:cNvPr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10461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41BBE8-1E54-415C-B10D-F6342B80F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E830942-5133-4F54-8414-98EC08DAA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AD24F61-CF18-4186-90E2-D73B086B8918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03D30D6-5712-44A8-87A9-67750D407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72F511C-AE30-47A8-8C9B-F0B33753C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47250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9B47C71-F46D-4EA0-AF6A-4962453CD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58F3801-6C3A-4969-8D4E-8AC6409DD7FC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0495B091-68ED-45A4-957C-92BBA7548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A4361BE1-6536-48FB-BC11-166BC54BD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4339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ne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742" y="2845977"/>
            <a:ext cx="11160000" cy="1440000"/>
          </a:xfrm>
        </p:spPr>
        <p:txBody>
          <a:bodyPr anchor="t">
            <a:noAutofit/>
          </a:bodyPr>
          <a:lstStyle>
            <a:lvl1pPr>
              <a:lnSpc>
                <a:spcPct val="90000"/>
              </a:lnSpc>
              <a:defRPr sz="500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9E24192-EBCA-4782-93A3-6134ECDB2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A8781A5-A131-4D4E-8FFE-9D75C0A6575F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627768F-E755-49AE-BDD4-F22B941EE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79213C8-C608-4F8F-B3E7-6893ECEEC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58622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Mer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9FB4134C-1D6E-45C5-A0CB-6875E698A7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9A50C95A-056C-429F-A1B6-8B1CDC140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6000" y="2845977"/>
            <a:ext cx="7560000" cy="828000"/>
          </a:xfrm>
        </p:spPr>
        <p:txBody>
          <a:bodyPr anchor="t">
            <a:noAutofit/>
          </a:bodyPr>
          <a:lstStyle>
            <a:lvl1pPr algn="ctr">
              <a:defRPr sz="430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1178648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10F7B35-4576-435F-9E01-00F7D2677D8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F12B21-22C6-4E92-9BDA-E3842BF05DFA}" type="datetime1">
              <a:rPr lang="fr-FR" smtClean="0"/>
              <a:t>15/03/2022</a:t>
            </a:fld>
            <a:endParaRPr lang="en-US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D72B26A-D480-4A57-9B88-5F22FE76DBD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en-US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450FEAC-4245-4724-A8C3-800BEAEA1A5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89431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4BCD4C5B-CD44-4B48-93FD-F44EED8D1E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4400" y="1987200"/>
            <a:ext cx="5400000" cy="720000"/>
          </a:xfrm>
        </p:spPr>
        <p:txBody>
          <a:bodyPr>
            <a:noAutofit/>
          </a:bodyPr>
          <a:lstStyle>
            <a:lvl1pPr>
              <a:defRPr sz="420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titre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76F1D12-C6FB-4ED9-B1EA-2AF1415447D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64400" y="2876400"/>
            <a:ext cx="5400000" cy="3240000"/>
          </a:xfrm>
        </p:spPr>
        <p:txBody>
          <a:bodyPr>
            <a:noAutofit/>
          </a:bodyPr>
          <a:lstStyle>
            <a:lvl1pPr marL="432000" indent="-432000">
              <a:spcBef>
                <a:spcPts val="600"/>
              </a:spcBef>
              <a:buFont typeface="+mj-lt"/>
              <a:buAutoNum type="arabicPeriod"/>
              <a:defRPr sz="2000" b="0">
                <a:solidFill>
                  <a:schemeClr val="tx1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0484646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tion N°1 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40DC9AC8-422B-445F-B045-79F986D08E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  <a:ln>
            <a:noFill/>
          </a:ln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50C5EE01-F973-4120-91B8-34CAA765DB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4400" y="2288392"/>
            <a:ext cx="8640000" cy="2160000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320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0AEA671-FC71-4FFA-B81F-CABE73D6E4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400" y="4520416"/>
            <a:ext cx="8640000" cy="4680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7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3458929-8E1A-4632-B75F-4975DF8FBB0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4400" y="5084504"/>
            <a:ext cx="8640000" cy="720000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08000" indent="0"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3090693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tion N°2 Couverture avec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2">
            <a:extLst>
              <a:ext uri="{FF2B5EF4-FFF2-40B4-BE49-F238E27FC236}">
                <a16:creationId xmlns:a16="http://schemas.microsoft.com/office/drawing/2014/main" id="{3161ED2A-2241-4A52-8E2E-B973EB0C4E44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0" y="1"/>
            <a:ext cx="6093760" cy="6857999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DAAE4607-2A2E-45AF-81C6-9691F876AD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50C5EE01-F973-4120-91B8-34CAA765DB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1200" y="2469600"/>
            <a:ext cx="5400000" cy="1980000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320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0AEA671-FC71-4FFA-B81F-CABE73D6E4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61200" y="4521600"/>
            <a:ext cx="5400000" cy="8280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7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BF23DB5D-4428-47C6-AAAD-CF435EDAD1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61200" y="5446800"/>
            <a:ext cx="5400000" cy="720000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08000" indent="0"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6681047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4BCD4C5B-CD44-4B48-93FD-F44EED8D1E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4400" y="1987200"/>
            <a:ext cx="5400000" cy="720000"/>
          </a:xfrm>
        </p:spPr>
        <p:txBody>
          <a:bodyPr>
            <a:noAutofit/>
          </a:bodyPr>
          <a:lstStyle>
            <a:lvl1pPr>
              <a:defRPr sz="420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titre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76F1D12-C6FB-4ED9-B1EA-2AF1415447D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64400" y="2876400"/>
            <a:ext cx="5400000" cy="3240000"/>
          </a:xfrm>
        </p:spPr>
        <p:txBody>
          <a:bodyPr>
            <a:noAutofit/>
          </a:bodyPr>
          <a:lstStyle>
            <a:lvl1pPr marL="432000" indent="-432000">
              <a:spcBef>
                <a:spcPts val="600"/>
              </a:spcBef>
              <a:buFont typeface="+mj-lt"/>
              <a:buAutoNum type="arabicPeriod"/>
              <a:defRPr sz="2000" b="0">
                <a:solidFill>
                  <a:schemeClr val="tx1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108696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tion N°1 Ouvertu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742" y="3430800"/>
            <a:ext cx="11160000" cy="1152000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390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BF3A9F-5739-4B40-A377-C403E92DB70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89741" y="4662000"/>
            <a:ext cx="11160000" cy="504000"/>
          </a:xfr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9742" y="1490400"/>
            <a:ext cx="3960000" cy="1872000"/>
          </a:xfrm>
        </p:spPr>
        <p:txBody>
          <a:bodyPr>
            <a:noAutofit/>
          </a:bodyPr>
          <a:lstStyle>
            <a:lvl1pPr marL="0" indent="0">
              <a:buNone/>
              <a:defRPr sz="135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NN.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4489D0-046B-4DA8-828E-D1EDDC72FA8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EACF9FE-6512-4471-A7EC-E00E79AEF9E1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7B8392-9F0D-47B8-8F1D-D057C53A97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4EDA01-DE85-4E9D-A6E0-28AA131E783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46907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tion N°2 Ouverture de chapitre avec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2">
            <a:extLst>
              <a:ext uri="{FF2B5EF4-FFF2-40B4-BE49-F238E27FC236}">
                <a16:creationId xmlns:a16="http://schemas.microsoft.com/office/drawing/2014/main" id="{DEC6A7FF-A1FA-4490-9CC7-51078FF8435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0" y="1"/>
            <a:ext cx="6093760" cy="6857999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1200" y="3430800"/>
            <a:ext cx="5400000" cy="1152000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390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BF3A9F-5739-4B40-A377-C403E92DB70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61200" y="4662000"/>
            <a:ext cx="5400000" cy="900000"/>
          </a:xfr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61200" y="1490400"/>
            <a:ext cx="5400000" cy="1872000"/>
          </a:xfrm>
        </p:spPr>
        <p:txBody>
          <a:bodyPr>
            <a:noAutofit/>
          </a:bodyPr>
          <a:lstStyle>
            <a:lvl1pPr marL="0" indent="0">
              <a:buNone/>
              <a:defRPr sz="135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NN.</a:t>
            </a:r>
          </a:p>
        </p:txBody>
      </p:sp>
      <p:sp>
        <p:nvSpPr>
          <p:cNvPr id="16" name="Espace réservé du texte 8">
            <a:extLst>
              <a:ext uri="{FF2B5EF4-FFF2-40B4-BE49-F238E27FC236}">
                <a16:creationId xmlns:a16="http://schemas.microsoft.com/office/drawing/2014/main" id="{19FE5F0F-1A19-4580-B09D-11BAB259543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5578" y="6523200"/>
            <a:ext cx="10800" cy="100800"/>
          </a:xfr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F82D43-4E1B-4274-AC55-C533B8C04656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59513E7-C5ED-40D9-8AD6-5492D3BA146A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7AF283-CD1F-4E50-9456-6BD3B772A11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2A83F9-605B-451F-81C4-4DB3BD64BF2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51492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0DE2FB5-2CE4-44D5-9167-5E9A54E4AAB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4012797-B6A5-493D-ADE1-9CC62023E321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ED68ED-4BAB-426E-AC8B-79F072DDCF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8ECF392-ABEC-45C0-9399-5BB17B364A4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550058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avec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2">
            <a:extLst>
              <a:ext uri="{FF2B5EF4-FFF2-40B4-BE49-F238E27FC236}">
                <a16:creationId xmlns:a16="http://schemas.microsoft.com/office/drawing/2014/main" id="{3FA18DAD-43C7-439C-AEB4-182FDEF42A93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0" y="1"/>
            <a:ext cx="6093760" cy="6857999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61200" y="1371600"/>
            <a:ext cx="5472000" cy="486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15" name="Espace réservé du texte 8">
            <a:extLst>
              <a:ext uri="{FF2B5EF4-FFF2-40B4-BE49-F238E27FC236}">
                <a16:creationId xmlns:a16="http://schemas.microsoft.com/office/drawing/2014/main" id="{90C7237F-FD39-40C9-B915-D4BC62A3BE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5578" y="6523200"/>
            <a:ext cx="10800" cy="100800"/>
          </a:xfr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A95F48EF-CBAD-4F80-B069-72AECAEC0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1199" y="242844"/>
            <a:ext cx="3960000" cy="1008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45A3821-9C55-4E10-844A-98E6FB07D68C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1B427CE-0ABA-471D-96D5-1F48DA8A8CAD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26B9FA6-E4DB-4B15-BD57-BEC5F537E3A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FE6001F-97CC-4008-B22A-EFA29A13779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96280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9879" y="3820350"/>
            <a:ext cx="11133952" cy="241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spcBef>
                <a:spcPts val="400"/>
              </a:spcBef>
              <a:defRPr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2" name="Espace réservé du tableau 2">
            <a:extLst>
              <a:ext uri="{FF2B5EF4-FFF2-40B4-BE49-F238E27FC236}">
                <a16:creationId xmlns:a16="http://schemas.microsoft.com/office/drawing/2014/main" id="{3EADC01A-12BC-4330-8A1C-A4DCE63F4D5F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589752" y="1372349"/>
            <a:ext cx="11014079" cy="2304000"/>
          </a:xfrm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F7BED8F5-8DF4-41F4-9FBF-3FC3EFF47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4A5DB8F-F9F5-4D34-AD2B-20A401276C3E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E88FDDD-0BDF-46E0-AD2E-EBF70D47BF12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F448ABE-6518-42E7-86CB-17EBD972C87A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BF92594-638F-42B7-B983-EDCA45116F84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639669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avec grap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9879" y="1371600"/>
            <a:ext cx="5472000" cy="486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13" name="Espace réservé du graphique 2">
            <a:extLst>
              <a:ext uri="{FF2B5EF4-FFF2-40B4-BE49-F238E27FC236}">
                <a16:creationId xmlns:a16="http://schemas.microsoft.com/office/drawing/2014/main" id="{36B54297-76AA-4A3B-A34F-53F1E4289CC7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229879" y="1371600"/>
            <a:ext cx="5508000" cy="4860000"/>
          </a:xfrm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7AE7569B-B080-4146-A11F-1E61AF63D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9720000" cy="1008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1A8B2399-CA73-45EA-BE18-9A20282E60B2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CF246D9-1021-44A4-9D8C-B6E2CD2A1334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78D64F63-31B3-46AB-8995-E4EAED1967B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DB398A68-6D32-4A8D-8EF8-C3BF7CEF61AB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6095297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iffres Cl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6684C25F-7F00-41C3-A7CD-0A38D6BB6A4B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469879" y="1501200"/>
            <a:ext cx="1980000" cy="1188000"/>
          </a:xfrm>
        </p:spPr>
        <p:txBody>
          <a:bodyPr anchor="ctr">
            <a:noAutofit/>
          </a:bodyPr>
          <a:lstStyle>
            <a:lvl1pPr marL="0" indent="0">
              <a:buNone/>
              <a:defRPr sz="81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NN</a:t>
            </a:r>
          </a:p>
        </p:txBody>
      </p:sp>
      <p:sp>
        <p:nvSpPr>
          <p:cNvPr id="15" name="Espace réservé du texte 10">
            <a:extLst>
              <a:ext uri="{FF2B5EF4-FFF2-40B4-BE49-F238E27FC236}">
                <a16:creationId xmlns:a16="http://schemas.microsoft.com/office/drawing/2014/main" id="{FFEA4E96-A4C5-404E-84EB-0DA2FDAD3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40699" y="1501200"/>
            <a:ext cx="8497179" cy="1188000"/>
          </a:xfrm>
        </p:spPr>
        <p:txBody>
          <a:bodyPr anchor="ctr"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 marL="180000" indent="-1800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431124CF-D305-4637-B02D-7916DC400940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469879" y="2656800"/>
            <a:ext cx="1980000" cy="1188000"/>
          </a:xfrm>
        </p:spPr>
        <p:txBody>
          <a:bodyPr anchor="ctr">
            <a:noAutofit/>
          </a:bodyPr>
          <a:lstStyle>
            <a:lvl1pPr marL="0" indent="0">
              <a:buNone/>
              <a:defRPr sz="81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NN</a:t>
            </a:r>
          </a:p>
        </p:txBody>
      </p:sp>
      <p:sp>
        <p:nvSpPr>
          <p:cNvPr id="17" name="Espace réservé du texte 10">
            <a:extLst>
              <a:ext uri="{FF2B5EF4-FFF2-40B4-BE49-F238E27FC236}">
                <a16:creationId xmlns:a16="http://schemas.microsoft.com/office/drawing/2014/main" id="{F7F54A8A-B912-4DCA-A7A6-D2FE7A31E0B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40699" y="2656800"/>
            <a:ext cx="8497179" cy="1188000"/>
          </a:xfrm>
        </p:spPr>
        <p:txBody>
          <a:bodyPr anchor="ctr"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 marL="180000" indent="-1800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0F9ED843-C44A-45CC-9B1D-C837E4DDC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8" name="Espace réservé du texte 2">
            <a:extLst>
              <a:ext uri="{FF2B5EF4-FFF2-40B4-BE49-F238E27FC236}">
                <a16:creationId xmlns:a16="http://schemas.microsoft.com/office/drawing/2014/main" id="{322CE313-0A26-4E99-9C93-6C3FC888A8DE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469879" y="3812400"/>
            <a:ext cx="1980000" cy="1188000"/>
          </a:xfrm>
        </p:spPr>
        <p:txBody>
          <a:bodyPr anchor="ctr">
            <a:noAutofit/>
          </a:bodyPr>
          <a:lstStyle>
            <a:lvl1pPr marL="0" indent="0">
              <a:buNone/>
              <a:defRPr sz="8100" b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NN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EB31187B-F91F-44EB-9CB5-1BF3730F762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240699" y="3812400"/>
            <a:ext cx="8497179" cy="1188000"/>
          </a:xfrm>
        </p:spPr>
        <p:txBody>
          <a:bodyPr anchor="ctr"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 marL="180000" indent="-1800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6FD92059-A22C-433B-8494-343CBC88ADC5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601913" y="1809450"/>
            <a:ext cx="324867" cy="571500"/>
          </a:xfrm>
          <a:custGeom>
            <a:avLst/>
            <a:gdLst>
              <a:gd name="connsiteX0" fmla="*/ 58341 w 388938"/>
              <a:gd name="connsiteY0" fmla="*/ 0 h 684213"/>
              <a:gd name="connsiteX1" fmla="*/ 377270 w 388938"/>
              <a:gd name="connsiteY1" fmla="*/ 313438 h 684213"/>
              <a:gd name="connsiteX2" fmla="*/ 388938 w 388938"/>
              <a:gd name="connsiteY2" fmla="*/ 344018 h 684213"/>
              <a:gd name="connsiteX3" fmla="*/ 377270 w 388938"/>
              <a:gd name="connsiteY3" fmla="*/ 370775 h 684213"/>
              <a:gd name="connsiteX4" fmla="*/ 58341 w 388938"/>
              <a:gd name="connsiteY4" fmla="*/ 684213 h 684213"/>
              <a:gd name="connsiteX5" fmla="*/ 0 w 388938"/>
              <a:gd name="connsiteY5" fmla="*/ 626877 h 684213"/>
              <a:gd name="connsiteX6" fmla="*/ 287814 w 388938"/>
              <a:gd name="connsiteY6" fmla="*/ 344018 h 684213"/>
              <a:gd name="connsiteX7" fmla="*/ 0 w 388938"/>
              <a:gd name="connsiteY7" fmla="*/ 57336 h 684213"/>
              <a:gd name="connsiteX8" fmla="*/ 58341 w 388938"/>
              <a:gd name="connsiteY8" fmla="*/ 0 h 684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8938" h="684213">
                <a:moveTo>
                  <a:pt x="58341" y="0"/>
                </a:moveTo>
                <a:cubicBezTo>
                  <a:pt x="377270" y="313438"/>
                  <a:pt x="377270" y="313438"/>
                  <a:pt x="377270" y="313438"/>
                </a:cubicBezTo>
                <a:cubicBezTo>
                  <a:pt x="385049" y="321083"/>
                  <a:pt x="388938" y="332550"/>
                  <a:pt x="388938" y="344018"/>
                </a:cubicBezTo>
                <a:cubicBezTo>
                  <a:pt x="388938" y="351663"/>
                  <a:pt x="385049" y="363130"/>
                  <a:pt x="377270" y="370775"/>
                </a:cubicBezTo>
                <a:lnTo>
                  <a:pt x="58341" y="684213"/>
                </a:lnTo>
                <a:cubicBezTo>
                  <a:pt x="0" y="626877"/>
                  <a:pt x="0" y="626877"/>
                  <a:pt x="0" y="626877"/>
                </a:cubicBezTo>
                <a:cubicBezTo>
                  <a:pt x="287814" y="344018"/>
                  <a:pt x="287814" y="344018"/>
                  <a:pt x="287814" y="344018"/>
                </a:cubicBezTo>
                <a:cubicBezTo>
                  <a:pt x="0" y="57336"/>
                  <a:pt x="0" y="57336"/>
                  <a:pt x="0" y="57336"/>
                </a:cubicBezTo>
                <a:cubicBezTo>
                  <a:pt x="58341" y="0"/>
                  <a:pt x="58341" y="0"/>
                  <a:pt x="58341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>
            <a:lvl1pPr marL="0" indent="0">
              <a:buNone/>
              <a:defRPr sz="1800" b="1"/>
            </a:lvl1pPr>
            <a:lvl2pPr marL="126000" indent="144463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/>
            </a:lvl2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2487A579-BB10-4B9C-8037-89848E4EB31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601913" y="2965050"/>
            <a:ext cx="324867" cy="571500"/>
          </a:xfrm>
          <a:custGeom>
            <a:avLst/>
            <a:gdLst>
              <a:gd name="connsiteX0" fmla="*/ 58341 w 388938"/>
              <a:gd name="connsiteY0" fmla="*/ 0 h 684213"/>
              <a:gd name="connsiteX1" fmla="*/ 377270 w 388938"/>
              <a:gd name="connsiteY1" fmla="*/ 313438 h 684213"/>
              <a:gd name="connsiteX2" fmla="*/ 388938 w 388938"/>
              <a:gd name="connsiteY2" fmla="*/ 344018 h 684213"/>
              <a:gd name="connsiteX3" fmla="*/ 377270 w 388938"/>
              <a:gd name="connsiteY3" fmla="*/ 370775 h 684213"/>
              <a:gd name="connsiteX4" fmla="*/ 58341 w 388938"/>
              <a:gd name="connsiteY4" fmla="*/ 684213 h 684213"/>
              <a:gd name="connsiteX5" fmla="*/ 0 w 388938"/>
              <a:gd name="connsiteY5" fmla="*/ 626877 h 684213"/>
              <a:gd name="connsiteX6" fmla="*/ 287814 w 388938"/>
              <a:gd name="connsiteY6" fmla="*/ 344018 h 684213"/>
              <a:gd name="connsiteX7" fmla="*/ 0 w 388938"/>
              <a:gd name="connsiteY7" fmla="*/ 57336 h 684213"/>
              <a:gd name="connsiteX8" fmla="*/ 58341 w 388938"/>
              <a:gd name="connsiteY8" fmla="*/ 0 h 684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8938" h="684213">
                <a:moveTo>
                  <a:pt x="58341" y="0"/>
                </a:moveTo>
                <a:cubicBezTo>
                  <a:pt x="377270" y="313438"/>
                  <a:pt x="377270" y="313438"/>
                  <a:pt x="377270" y="313438"/>
                </a:cubicBezTo>
                <a:cubicBezTo>
                  <a:pt x="385049" y="321083"/>
                  <a:pt x="388938" y="332550"/>
                  <a:pt x="388938" y="344018"/>
                </a:cubicBezTo>
                <a:cubicBezTo>
                  <a:pt x="388938" y="351663"/>
                  <a:pt x="385049" y="363130"/>
                  <a:pt x="377270" y="370775"/>
                </a:cubicBezTo>
                <a:lnTo>
                  <a:pt x="58341" y="684213"/>
                </a:lnTo>
                <a:cubicBezTo>
                  <a:pt x="0" y="626877"/>
                  <a:pt x="0" y="626877"/>
                  <a:pt x="0" y="626877"/>
                </a:cubicBezTo>
                <a:cubicBezTo>
                  <a:pt x="287814" y="344018"/>
                  <a:pt x="287814" y="344018"/>
                  <a:pt x="287814" y="344018"/>
                </a:cubicBezTo>
                <a:cubicBezTo>
                  <a:pt x="0" y="57336"/>
                  <a:pt x="0" y="57336"/>
                  <a:pt x="0" y="57336"/>
                </a:cubicBezTo>
                <a:cubicBezTo>
                  <a:pt x="58341" y="0"/>
                  <a:pt x="58341" y="0"/>
                  <a:pt x="58341" y="0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>
            <a:noAutofit/>
          </a:bodyPr>
          <a:lstStyle>
            <a:lvl1pPr marL="0" indent="0">
              <a:buNone/>
              <a:defRPr sz="1800" b="1"/>
            </a:lvl1pPr>
            <a:lvl2pPr marL="126000" indent="144463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/>
            </a:lvl2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C0B0C0AB-7256-484A-8EF0-3BC6851D748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601913" y="4120650"/>
            <a:ext cx="324867" cy="571500"/>
          </a:xfrm>
          <a:custGeom>
            <a:avLst/>
            <a:gdLst>
              <a:gd name="connsiteX0" fmla="*/ 58341 w 388938"/>
              <a:gd name="connsiteY0" fmla="*/ 0 h 684213"/>
              <a:gd name="connsiteX1" fmla="*/ 377270 w 388938"/>
              <a:gd name="connsiteY1" fmla="*/ 313438 h 684213"/>
              <a:gd name="connsiteX2" fmla="*/ 388938 w 388938"/>
              <a:gd name="connsiteY2" fmla="*/ 344018 h 684213"/>
              <a:gd name="connsiteX3" fmla="*/ 377270 w 388938"/>
              <a:gd name="connsiteY3" fmla="*/ 370775 h 684213"/>
              <a:gd name="connsiteX4" fmla="*/ 58341 w 388938"/>
              <a:gd name="connsiteY4" fmla="*/ 684213 h 684213"/>
              <a:gd name="connsiteX5" fmla="*/ 0 w 388938"/>
              <a:gd name="connsiteY5" fmla="*/ 626877 h 684213"/>
              <a:gd name="connsiteX6" fmla="*/ 287814 w 388938"/>
              <a:gd name="connsiteY6" fmla="*/ 344018 h 684213"/>
              <a:gd name="connsiteX7" fmla="*/ 0 w 388938"/>
              <a:gd name="connsiteY7" fmla="*/ 57336 h 684213"/>
              <a:gd name="connsiteX8" fmla="*/ 58341 w 388938"/>
              <a:gd name="connsiteY8" fmla="*/ 0 h 684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8938" h="684213">
                <a:moveTo>
                  <a:pt x="58341" y="0"/>
                </a:moveTo>
                <a:cubicBezTo>
                  <a:pt x="377270" y="313438"/>
                  <a:pt x="377270" y="313438"/>
                  <a:pt x="377270" y="313438"/>
                </a:cubicBezTo>
                <a:cubicBezTo>
                  <a:pt x="385049" y="321083"/>
                  <a:pt x="388938" y="332550"/>
                  <a:pt x="388938" y="344018"/>
                </a:cubicBezTo>
                <a:cubicBezTo>
                  <a:pt x="388938" y="351663"/>
                  <a:pt x="385049" y="363130"/>
                  <a:pt x="377270" y="370775"/>
                </a:cubicBezTo>
                <a:lnTo>
                  <a:pt x="58341" y="684213"/>
                </a:lnTo>
                <a:cubicBezTo>
                  <a:pt x="0" y="626877"/>
                  <a:pt x="0" y="626877"/>
                  <a:pt x="0" y="626877"/>
                </a:cubicBezTo>
                <a:cubicBezTo>
                  <a:pt x="287814" y="344018"/>
                  <a:pt x="287814" y="344018"/>
                  <a:pt x="287814" y="344018"/>
                </a:cubicBezTo>
                <a:cubicBezTo>
                  <a:pt x="0" y="57336"/>
                  <a:pt x="0" y="57336"/>
                  <a:pt x="0" y="57336"/>
                </a:cubicBezTo>
                <a:cubicBezTo>
                  <a:pt x="58341" y="0"/>
                  <a:pt x="58341" y="0"/>
                  <a:pt x="58341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>
            <a:noAutofit/>
          </a:bodyPr>
          <a:lstStyle>
            <a:lvl1pPr marL="0" indent="0">
              <a:buNone/>
              <a:defRPr sz="1800" b="1"/>
            </a:lvl1pPr>
            <a:lvl2pPr marL="126000" indent="144463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/>
            </a:lvl2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997647-8494-4CC4-948F-29A8D49CBCEB}"/>
              </a:ext>
            </a:extLst>
          </p:cNvPr>
          <p:cNvSpPr>
            <a:spLocks noGrp="1"/>
          </p:cNvSpPr>
          <p:nvPr>
            <p:ph type="dt" sz="half" idx="3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E97A242-4444-4B0C-9E71-96EC37BBC9FA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2B4AC02-49D4-4738-A9B4-B3DA90016A7F}"/>
              </a:ext>
            </a:extLst>
          </p:cNvPr>
          <p:cNvSpPr>
            <a:spLocks noGrp="1"/>
          </p:cNvSpPr>
          <p:nvPr>
            <p:ph type="ftr" sz="quarter" idx="3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8EE574D-092E-4259-81EB-81EA91E97CDA}"/>
              </a:ext>
            </a:extLst>
          </p:cNvPr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5412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tion N°1 Ouvertu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742" y="3430800"/>
            <a:ext cx="11160000" cy="1152000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390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BF3A9F-5739-4B40-A377-C403E92DB70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89741" y="4662000"/>
            <a:ext cx="11160000" cy="504000"/>
          </a:xfr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9742" y="1490400"/>
            <a:ext cx="3960000" cy="1872000"/>
          </a:xfrm>
        </p:spPr>
        <p:txBody>
          <a:bodyPr>
            <a:noAutofit/>
          </a:bodyPr>
          <a:lstStyle>
            <a:lvl1pPr marL="0" indent="0">
              <a:buNone/>
              <a:defRPr sz="135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NN.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4489D0-046B-4DA8-828E-D1EDDC72FA8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39DB377-4D9A-4550-93DF-C8092FA02C0A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7B8392-9F0D-47B8-8F1D-D057C53A97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4EDA01-DE85-4E9D-A6E0-28AA131E783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04910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41BBE8-1E54-415C-B10D-F6342B80F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E830942-5133-4F54-8414-98EC08DAA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1C1860E-2763-4361-A79A-6CBCB63EC821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03D30D6-5712-44A8-87A9-67750D407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72F511C-AE30-47A8-8C9B-F0B33753C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353271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9B47C71-F46D-4EA0-AF6A-4962453CD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2E55BDA-94DD-4E21-A665-6ABEC258662D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0495B091-68ED-45A4-957C-92BBA7548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A4361BE1-6536-48FB-BC11-166BC54BD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5155545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ne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742" y="2845977"/>
            <a:ext cx="11160000" cy="1440000"/>
          </a:xfrm>
        </p:spPr>
        <p:txBody>
          <a:bodyPr anchor="t">
            <a:noAutofit/>
          </a:bodyPr>
          <a:lstStyle>
            <a:lvl1pPr>
              <a:lnSpc>
                <a:spcPct val="90000"/>
              </a:lnSpc>
              <a:defRPr sz="500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9E24192-EBCA-4782-93A3-6134ECDB2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6FD1467-6F68-4395-B7F7-23014588575D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627768F-E755-49AE-BDD4-F22B941EE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79213C8-C608-4F8F-B3E7-6893ECEEC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76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Mer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9FB4134C-1D6E-45C5-A0CB-6875E698A7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9A50C95A-056C-429F-A1B6-8B1CDC140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6000" y="2845977"/>
            <a:ext cx="7560000" cy="828000"/>
          </a:xfrm>
        </p:spPr>
        <p:txBody>
          <a:bodyPr anchor="t">
            <a:noAutofit/>
          </a:bodyPr>
          <a:lstStyle>
            <a:lvl1pPr algn="ctr">
              <a:defRPr sz="430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77909640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tion N°1 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40DC9AC8-422B-445F-B045-79F986D08E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  <a:ln>
            <a:noFill/>
          </a:ln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50C5EE01-F973-4120-91B8-34CAA765DB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4400" y="2288392"/>
            <a:ext cx="8640000" cy="2160000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320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0AEA671-FC71-4FFA-B81F-CABE73D6E4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400" y="4520416"/>
            <a:ext cx="8640000" cy="4680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7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3458929-8E1A-4632-B75F-4975DF8FBB0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4400" y="5084504"/>
            <a:ext cx="8640000" cy="720000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08000" indent="0"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8559246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tion N°2 Couverture avec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2">
            <a:extLst>
              <a:ext uri="{FF2B5EF4-FFF2-40B4-BE49-F238E27FC236}">
                <a16:creationId xmlns:a16="http://schemas.microsoft.com/office/drawing/2014/main" id="{3161ED2A-2241-4A52-8E2E-B973EB0C4E44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0" y="1"/>
            <a:ext cx="6093760" cy="6857999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DAAE4607-2A2E-45AF-81C6-9691F876AD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50C5EE01-F973-4120-91B8-34CAA765DB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1200" y="2469600"/>
            <a:ext cx="5400000" cy="1980000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320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0AEA671-FC71-4FFA-B81F-CABE73D6E4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61200" y="4521600"/>
            <a:ext cx="5400000" cy="8280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7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BF23DB5D-4428-47C6-AAAD-CF435EDAD1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61200" y="5446800"/>
            <a:ext cx="5400000" cy="720000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08000" indent="0"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1237803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4BCD4C5B-CD44-4B48-93FD-F44EED8D1E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4400" y="1987200"/>
            <a:ext cx="5400000" cy="720000"/>
          </a:xfrm>
        </p:spPr>
        <p:txBody>
          <a:bodyPr>
            <a:noAutofit/>
          </a:bodyPr>
          <a:lstStyle>
            <a:lvl1pPr>
              <a:defRPr sz="420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titre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76F1D12-C6FB-4ED9-B1EA-2AF1415447D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64400" y="2876400"/>
            <a:ext cx="5400000" cy="3240000"/>
          </a:xfrm>
        </p:spPr>
        <p:txBody>
          <a:bodyPr>
            <a:noAutofit/>
          </a:bodyPr>
          <a:lstStyle>
            <a:lvl1pPr marL="432000" indent="-432000">
              <a:spcBef>
                <a:spcPts val="600"/>
              </a:spcBef>
              <a:buFont typeface="+mj-lt"/>
              <a:buAutoNum type="arabicPeriod"/>
              <a:defRPr sz="2000" b="0">
                <a:solidFill>
                  <a:schemeClr val="tx1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1163926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tion N°1 Ouvertu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742" y="3430800"/>
            <a:ext cx="11160000" cy="1152000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390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BF3A9F-5739-4B40-A377-C403E92DB70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89741" y="4662000"/>
            <a:ext cx="11160000" cy="504000"/>
          </a:xfr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9742" y="1490400"/>
            <a:ext cx="3960000" cy="1872000"/>
          </a:xfrm>
        </p:spPr>
        <p:txBody>
          <a:bodyPr>
            <a:noAutofit/>
          </a:bodyPr>
          <a:lstStyle>
            <a:lvl1pPr marL="0" indent="0">
              <a:buNone/>
              <a:defRPr sz="135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NN.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4489D0-046B-4DA8-828E-D1EDDC72FA8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4C843E6-2135-47D6-AC29-364402FD1B06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7B8392-9F0D-47B8-8F1D-D057C53A97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4EDA01-DE85-4E9D-A6E0-28AA131E783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52390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tion N°2 Ouverture de chapitre avec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2">
            <a:extLst>
              <a:ext uri="{FF2B5EF4-FFF2-40B4-BE49-F238E27FC236}">
                <a16:creationId xmlns:a16="http://schemas.microsoft.com/office/drawing/2014/main" id="{DEC6A7FF-A1FA-4490-9CC7-51078FF8435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0" y="1"/>
            <a:ext cx="6093760" cy="6857999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1200" y="3430800"/>
            <a:ext cx="5400000" cy="1152000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390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BF3A9F-5739-4B40-A377-C403E92DB70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61200" y="4662000"/>
            <a:ext cx="5400000" cy="900000"/>
          </a:xfr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61200" y="1490400"/>
            <a:ext cx="5400000" cy="1872000"/>
          </a:xfrm>
        </p:spPr>
        <p:txBody>
          <a:bodyPr>
            <a:noAutofit/>
          </a:bodyPr>
          <a:lstStyle>
            <a:lvl1pPr marL="0" indent="0">
              <a:buNone/>
              <a:defRPr sz="135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NN.</a:t>
            </a:r>
          </a:p>
        </p:txBody>
      </p:sp>
      <p:sp>
        <p:nvSpPr>
          <p:cNvPr id="16" name="Espace réservé du texte 8">
            <a:extLst>
              <a:ext uri="{FF2B5EF4-FFF2-40B4-BE49-F238E27FC236}">
                <a16:creationId xmlns:a16="http://schemas.microsoft.com/office/drawing/2014/main" id="{19FE5F0F-1A19-4580-B09D-11BAB259543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5578" y="6523200"/>
            <a:ext cx="10800" cy="100800"/>
          </a:xfr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F82D43-4E1B-4274-AC55-C533B8C04656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7F08220-143C-411B-9375-5FC7BF6C5B22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7AF283-CD1F-4E50-9456-6BD3B772A11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2A83F9-605B-451F-81C4-4DB3BD64BF2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474211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0DE2FB5-2CE4-44D5-9167-5E9A54E4AAB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44E81CF-83D1-4ABA-903D-98ABCF79F872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ED68ED-4BAB-426E-AC8B-79F072DDCF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8ECF392-ABEC-45C0-9399-5BB17B364A4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3566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tion N°2 Ouverture de chapitre avec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2">
            <a:extLst>
              <a:ext uri="{FF2B5EF4-FFF2-40B4-BE49-F238E27FC236}">
                <a16:creationId xmlns:a16="http://schemas.microsoft.com/office/drawing/2014/main" id="{DEC6A7FF-A1FA-4490-9CC7-51078FF8435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0" y="1"/>
            <a:ext cx="6093760" cy="6857999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1200" y="3430800"/>
            <a:ext cx="5400000" cy="1152000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390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BF3A9F-5739-4B40-A377-C403E92DB70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61200" y="4662000"/>
            <a:ext cx="5400000" cy="900000"/>
          </a:xfr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61200" y="1490400"/>
            <a:ext cx="5400000" cy="1872000"/>
          </a:xfrm>
        </p:spPr>
        <p:txBody>
          <a:bodyPr>
            <a:noAutofit/>
          </a:bodyPr>
          <a:lstStyle>
            <a:lvl1pPr marL="0" indent="0">
              <a:buNone/>
              <a:defRPr sz="135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NN.</a:t>
            </a:r>
          </a:p>
        </p:txBody>
      </p:sp>
      <p:sp>
        <p:nvSpPr>
          <p:cNvPr id="16" name="Espace réservé du texte 8">
            <a:extLst>
              <a:ext uri="{FF2B5EF4-FFF2-40B4-BE49-F238E27FC236}">
                <a16:creationId xmlns:a16="http://schemas.microsoft.com/office/drawing/2014/main" id="{19FE5F0F-1A19-4580-B09D-11BAB259543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5578" y="6523200"/>
            <a:ext cx="10800" cy="100800"/>
          </a:xfr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F82D43-4E1B-4274-AC55-C533B8C04656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B1798BD-8A23-4176-BED4-750180ECB6C3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7AF283-CD1F-4E50-9456-6BD3B772A11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2A83F9-605B-451F-81C4-4DB3BD64BF2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4562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avec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2">
            <a:extLst>
              <a:ext uri="{FF2B5EF4-FFF2-40B4-BE49-F238E27FC236}">
                <a16:creationId xmlns:a16="http://schemas.microsoft.com/office/drawing/2014/main" id="{3FA18DAD-43C7-439C-AEB4-182FDEF42A93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0" y="1"/>
            <a:ext cx="6093760" cy="6857999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61200" y="1371600"/>
            <a:ext cx="5472000" cy="486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15" name="Espace réservé du texte 8">
            <a:extLst>
              <a:ext uri="{FF2B5EF4-FFF2-40B4-BE49-F238E27FC236}">
                <a16:creationId xmlns:a16="http://schemas.microsoft.com/office/drawing/2014/main" id="{90C7237F-FD39-40C9-B915-D4BC62A3BE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5578" y="6523200"/>
            <a:ext cx="10800" cy="100800"/>
          </a:xfr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A95F48EF-CBAD-4F80-B069-72AECAEC0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1199" y="242844"/>
            <a:ext cx="3960000" cy="1008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45A3821-9C55-4E10-844A-98E6FB07D68C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BD635BF-9529-4C28-9A70-082E5A9DDA4B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26B9FA6-E4DB-4B15-BD57-BEC5F537E3A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FE6001F-97CC-4008-B22A-EFA29A13779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130182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9879" y="3820350"/>
            <a:ext cx="11133952" cy="241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spcBef>
                <a:spcPts val="400"/>
              </a:spcBef>
              <a:defRPr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2" name="Espace réservé du tableau 2">
            <a:extLst>
              <a:ext uri="{FF2B5EF4-FFF2-40B4-BE49-F238E27FC236}">
                <a16:creationId xmlns:a16="http://schemas.microsoft.com/office/drawing/2014/main" id="{3EADC01A-12BC-4330-8A1C-A4DCE63F4D5F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589752" y="1372349"/>
            <a:ext cx="11014079" cy="2304000"/>
          </a:xfrm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F7BED8F5-8DF4-41F4-9FBF-3FC3EFF47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4A5DB8F-F9F5-4D34-AD2B-20A401276C3E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1EAB994-D8D9-4381-8BA5-B6831DD15B4A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F448ABE-6518-42E7-86CB-17EBD972C87A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BF92594-638F-42B7-B983-EDCA45116F84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781443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avec grap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9879" y="1371600"/>
            <a:ext cx="5472000" cy="486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13" name="Espace réservé du graphique 2">
            <a:extLst>
              <a:ext uri="{FF2B5EF4-FFF2-40B4-BE49-F238E27FC236}">
                <a16:creationId xmlns:a16="http://schemas.microsoft.com/office/drawing/2014/main" id="{36B54297-76AA-4A3B-A34F-53F1E4289CC7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229879" y="1371600"/>
            <a:ext cx="5508000" cy="4860000"/>
          </a:xfrm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7AE7569B-B080-4146-A11F-1E61AF63D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9720000" cy="1008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1A8B2399-CA73-45EA-BE18-9A20282E60B2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8E3089-7CED-44FC-A43A-A4C055537827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78D64F63-31B3-46AB-8995-E4EAED1967B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DB398A68-6D32-4A8D-8EF8-C3BF7CEF61AB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513137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iffres Cl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6684C25F-7F00-41C3-A7CD-0A38D6BB6A4B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469879" y="1501200"/>
            <a:ext cx="1980000" cy="1188000"/>
          </a:xfrm>
        </p:spPr>
        <p:txBody>
          <a:bodyPr anchor="ctr">
            <a:noAutofit/>
          </a:bodyPr>
          <a:lstStyle>
            <a:lvl1pPr marL="0" indent="0">
              <a:buNone/>
              <a:defRPr sz="81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NN</a:t>
            </a:r>
          </a:p>
        </p:txBody>
      </p:sp>
      <p:sp>
        <p:nvSpPr>
          <p:cNvPr id="15" name="Espace réservé du texte 10">
            <a:extLst>
              <a:ext uri="{FF2B5EF4-FFF2-40B4-BE49-F238E27FC236}">
                <a16:creationId xmlns:a16="http://schemas.microsoft.com/office/drawing/2014/main" id="{FFEA4E96-A4C5-404E-84EB-0DA2FDAD3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40699" y="1501200"/>
            <a:ext cx="8497179" cy="1188000"/>
          </a:xfrm>
        </p:spPr>
        <p:txBody>
          <a:bodyPr anchor="ctr"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 marL="180000" indent="-1800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431124CF-D305-4637-B02D-7916DC400940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469879" y="2656800"/>
            <a:ext cx="1980000" cy="1188000"/>
          </a:xfrm>
        </p:spPr>
        <p:txBody>
          <a:bodyPr anchor="ctr">
            <a:noAutofit/>
          </a:bodyPr>
          <a:lstStyle>
            <a:lvl1pPr marL="0" indent="0">
              <a:buNone/>
              <a:defRPr sz="81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NN</a:t>
            </a:r>
          </a:p>
        </p:txBody>
      </p:sp>
      <p:sp>
        <p:nvSpPr>
          <p:cNvPr id="17" name="Espace réservé du texte 10">
            <a:extLst>
              <a:ext uri="{FF2B5EF4-FFF2-40B4-BE49-F238E27FC236}">
                <a16:creationId xmlns:a16="http://schemas.microsoft.com/office/drawing/2014/main" id="{F7F54A8A-B912-4DCA-A7A6-D2FE7A31E0B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40699" y="2656800"/>
            <a:ext cx="8497179" cy="1188000"/>
          </a:xfrm>
        </p:spPr>
        <p:txBody>
          <a:bodyPr anchor="ctr"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 marL="180000" indent="-1800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0F9ED843-C44A-45CC-9B1D-C837E4DDC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8" name="Espace réservé du texte 2">
            <a:extLst>
              <a:ext uri="{FF2B5EF4-FFF2-40B4-BE49-F238E27FC236}">
                <a16:creationId xmlns:a16="http://schemas.microsoft.com/office/drawing/2014/main" id="{322CE313-0A26-4E99-9C93-6C3FC888A8DE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469879" y="3812400"/>
            <a:ext cx="1980000" cy="1188000"/>
          </a:xfrm>
        </p:spPr>
        <p:txBody>
          <a:bodyPr anchor="ctr">
            <a:noAutofit/>
          </a:bodyPr>
          <a:lstStyle>
            <a:lvl1pPr marL="0" indent="0">
              <a:buNone/>
              <a:defRPr sz="8100" b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NN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EB31187B-F91F-44EB-9CB5-1BF3730F762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240699" y="3812400"/>
            <a:ext cx="8497179" cy="1188000"/>
          </a:xfrm>
        </p:spPr>
        <p:txBody>
          <a:bodyPr anchor="ctr"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 marL="180000" indent="-1800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6FD92059-A22C-433B-8494-343CBC88ADC5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601913" y="1809450"/>
            <a:ext cx="324867" cy="571500"/>
          </a:xfrm>
          <a:custGeom>
            <a:avLst/>
            <a:gdLst>
              <a:gd name="connsiteX0" fmla="*/ 58341 w 388938"/>
              <a:gd name="connsiteY0" fmla="*/ 0 h 684213"/>
              <a:gd name="connsiteX1" fmla="*/ 377270 w 388938"/>
              <a:gd name="connsiteY1" fmla="*/ 313438 h 684213"/>
              <a:gd name="connsiteX2" fmla="*/ 388938 w 388938"/>
              <a:gd name="connsiteY2" fmla="*/ 344018 h 684213"/>
              <a:gd name="connsiteX3" fmla="*/ 377270 w 388938"/>
              <a:gd name="connsiteY3" fmla="*/ 370775 h 684213"/>
              <a:gd name="connsiteX4" fmla="*/ 58341 w 388938"/>
              <a:gd name="connsiteY4" fmla="*/ 684213 h 684213"/>
              <a:gd name="connsiteX5" fmla="*/ 0 w 388938"/>
              <a:gd name="connsiteY5" fmla="*/ 626877 h 684213"/>
              <a:gd name="connsiteX6" fmla="*/ 287814 w 388938"/>
              <a:gd name="connsiteY6" fmla="*/ 344018 h 684213"/>
              <a:gd name="connsiteX7" fmla="*/ 0 w 388938"/>
              <a:gd name="connsiteY7" fmla="*/ 57336 h 684213"/>
              <a:gd name="connsiteX8" fmla="*/ 58341 w 388938"/>
              <a:gd name="connsiteY8" fmla="*/ 0 h 684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8938" h="684213">
                <a:moveTo>
                  <a:pt x="58341" y="0"/>
                </a:moveTo>
                <a:cubicBezTo>
                  <a:pt x="377270" y="313438"/>
                  <a:pt x="377270" y="313438"/>
                  <a:pt x="377270" y="313438"/>
                </a:cubicBezTo>
                <a:cubicBezTo>
                  <a:pt x="385049" y="321083"/>
                  <a:pt x="388938" y="332550"/>
                  <a:pt x="388938" y="344018"/>
                </a:cubicBezTo>
                <a:cubicBezTo>
                  <a:pt x="388938" y="351663"/>
                  <a:pt x="385049" y="363130"/>
                  <a:pt x="377270" y="370775"/>
                </a:cubicBezTo>
                <a:lnTo>
                  <a:pt x="58341" y="684213"/>
                </a:lnTo>
                <a:cubicBezTo>
                  <a:pt x="0" y="626877"/>
                  <a:pt x="0" y="626877"/>
                  <a:pt x="0" y="626877"/>
                </a:cubicBezTo>
                <a:cubicBezTo>
                  <a:pt x="287814" y="344018"/>
                  <a:pt x="287814" y="344018"/>
                  <a:pt x="287814" y="344018"/>
                </a:cubicBezTo>
                <a:cubicBezTo>
                  <a:pt x="0" y="57336"/>
                  <a:pt x="0" y="57336"/>
                  <a:pt x="0" y="57336"/>
                </a:cubicBezTo>
                <a:cubicBezTo>
                  <a:pt x="58341" y="0"/>
                  <a:pt x="58341" y="0"/>
                  <a:pt x="58341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>
            <a:lvl1pPr marL="0" indent="0">
              <a:buNone/>
              <a:defRPr sz="1800" b="1"/>
            </a:lvl1pPr>
            <a:lvl2pPr marL="126000" indent="144463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/>
            </a:lvl2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2487A579-BB10-4B9C-8037-89848E4EB31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601913" y="2965050"/>
            <a:ext cx="324867" cy="571500"/>
          </a:xfrm>
          <a:custGeom>
            <a:avLst/>
            <a:gdLst>
              <a:gd name="connsiteX0" fmla="*/ 58341 w 388938"/>
              <a:gd name="connsiteY0" fmla="*/ 0 h 684213"/>
              <a:gd name="connsiteX1" fmla="*/ 377270 w 388938"/>
              <a:gd name="connsiteY1" fmla="*/ 313438 h 684213"/>
              <a:gd name="connsiteX2" fmla="*/ 388938 w 388938"/>
              <a:gd name="connsiteY2" fmla="*/ 344018 h 684213"/>
              <a:gd name="connsiteX3" fmla="*/ 377270 w 388938"/>
              <a:gd name="connsiteY3" fmla="*/ 370775 h 684213"/>
              <a:gd name="connsiteX4" fmla="*/ 58341 w 388938"/>
              <a:gd name="connsiteY4" fmla="*/ 684213 h 684213"/>
              <a:gd name="connsiteX5" fmla="*/ 0 w 388938"/>
              <a:gd name="connsiteY5" fmla="*/ 626877 h 684213"/>
              <a:gd name="connsiteX6" fmla="*/ 287814 w 388938"/>
              <a:gd name="connsiteY6" fmla="*/ 344018 h 684213"/>
              <a:gd name="connsiteX7" fmla="*/ 0 w 388938"/>
              <a:gd name="connsiteY7" fmla="*/ 57336 h 684213"/>
              <a:gd name="connsiteX8" fmla="*/ 58341 w 388938"/>
              <a:gd name="connsiteY8" fmla="*/ 0 h 684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8938" h="684213">
                <a:moveTo>
                  <a:pt x="58341" y="0"/>
                </a:moveTo>
                <a:cubicBezTo>
                  <a:pt x="377270" y="313438"/>
                  <a:pt x="377270" y="313438"/>
                  <a:pt x="377270" y="313438"/>
                </a:cubicBezTo>
                <a:cubicBezTo>
                  <a:pt x="385049" y="321083"/>
                  <a:pt x="388938" y="332550"/>
                  <a:pt x="388938" y="344018"/>
                </a:cubicBezTo>
                <a:cubicBezTo>
                  <a:pt x="388938" y="351663"/>
                  <a:pt x="385049" y="363130"/>
                  <a:pt x="377270" y="370775"/>
                </a:cubicBezTo>
                <a:lnTo>
                  <a:pt x="58341" y="684213"/>
                </a:lnTo>
                <a:cubicBezTo>
                  <a:pt x="0" y="626877"/>
                  <a:pt x="0" y="626877"/>
                  <a:pt x="0" y="626877"/>
                </a:cubicBezTo>
                <a:cubicBezTo>
                  <a:pt x="287814" y="344018"/>
                  <a:pt x="287814" y="344018"/>
                  <a:pt x="287814" y="344018"/>
                </a:cubicBezTo>
                <a:cubicBezTo>
                  <a:pt x="0" y="57336"/>
                  <a:pt x="0" y="57336"/>
                  <a:pt x="0" y="57336"/>
                </a:cubicBezTo>
                <a:cubicBezTo>
                  <a:pt x="58341" y="0"/>
                  <a:pt x="58341" y="0"/>
                  <a:pt x="58341" y="0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>
            <a:noAutofit/>
          </a:bodyPr>
          <a:lstStyle>
            <a:lvl1pPr marL="0" indent="0">
              <a:buNone/>
              <a:defRPr sz="1800" b="1"/>
            </a:lvl1pPr>
            <a:lvl2pPr marL="126000" indent="144463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/>
            </a:lvl2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C0B0C0AB-7256-484A-8EF0-3BC6851D748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601913" y="4120650"/>
            <a:ext cx="324867" cy="571500"/>
          </a:xfrm>
          <a:custGeom>
            <a:avLst/>
            <a:gdLst>
              <a:gd name="connsiteX0" fmla="*/ 58341 w 388938"/>
              <a:gd name="connsiteY0" fmla="*/ 0 h 684213"/>
              <a:gd name="connsiteX1" fmla="*/ 377270 w 388938"/>
              <a:gd name="connsiteY1" fmla="*/ 313438 h 684213"/>
              <a:gd name="connsiteX2" fmla="*/ 388938 w 388938"/>
              <a:gd name="connsiteY2" fmla="*/ 344018 h 684213"/>
              <a:gd name="connsiteX3" fmla="*/ 377270 w 388938"/>
              <a:gd name="connsiteY3" fmla="*/ 370775 h 684213"/>
              <a:gd name="connsiteX4" fmla="*/ 58341 w 388938"/>
              <a:gd name="connsiteY4" fmla="*/ 684213 h 684213"/>
              <a:gd name="connsiteX5" fmla="*/ 0 w 388938"/>
              <a:gd name="connsiteY5" fmla="*/ 626877 h 684213"/>
              <a:gd name="connsiteX6" fmla="*/ 287814 w 388938"/>
              <a:gd name="connsiteY6" fmla="*/ 344018 h 684213"/>
              <a:gd name="connsiteX7" fmla="*/ 0 w 388938"/>
              <a:gd name="connsiteY7" fmla="*/ 57336 h 684213"/>
              <a:gd name="connsiteX8" fmla="*/ 58341 w 388938"/>
              <a:gd name="connsiteY8" fmla="*/ 0 h 684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8938" h="684213">
                <a:moveTo>
                  <a:pt x="58341" y="0"/>
                </a:moveTo>
                <a:cubicBezTo>
                  <a:pt x="377270" y="313438"/>
                  <a:pt x="377270" y="313438"/>
                  <a:pt x="377270" y="313438"/>
                </a:cubicBezTo>
                <a:cubicBezTo>
                  <a:pt x="385049" y="321083"/>
                  <a:pt x="388938" y="332550"/>
                  <a:pt x="388938" y="344018"/>
                </a:cubicBezTo>
                <a:cubicBezTo>
                  <a:pt x="388938" y="351663"/>
                  <a:pt x="385049" y="363130"/>
                  <a:pt x="377270" y="370775"/>
                </a:cubicBezTo>
                <a:lnTo>
                  <a:pt x="58341" y="684213"/>
                </a:lnTo>
                <a:cubicBezTo>
                  <a:pt x="0" y="626877"/>
                  <a:pt x="0" y="626877"/>
                  <a:pt x="0" y="626877"/>
                </a:cubicBezTo>
                <a:cubicBezTo>
                  <a:pt x="287814" y="344018"/>
                  <a:pt x="287814" y="344018"/>
                  <a:pt x="287814" y="344018"/>
                </a:cubicBezTo>
                <a:cubicBezTo>
                  <a:pt x="0" y="57336"/>
                  <a:pt x="0" y="57336"/>
                  <a:pt x="0" y="57336"/>
                </a:cubicBezTo>
                <a:cubicBezTo>
                  <a:pt x="58341" y="0"/>
                  <a:pt x="58341" y="0"/>
                  <a:pt x="58341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>
            <a:noAutofit/>
          </a:bodyPr>
          <a:lstStyle>
            <a:lvl1pPr marL="0" indent="0">
              <a:buNone/>
              <a:defRPr sz="1800" b="1"/>
            </a:lvl1pPr>
            <a:lvl2pPr marL="126000" indent="144463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/>
            </a:lvl2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997647-8494-4CC4-948F-29A8D49CBCEB}"/>
              </a:ext>
            </a:extLst>
          </p:cNvPr>
          <p:cNvSpPr>
            <a:spLocks noGrp="1"/>
          </p:cNvSpPr>
          <p:nvPr>
            <p:ph type="dt" sz="half" idx="3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4D1D296-C246-490A-91E8-474C5447FA78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2B4AC02-49D4-4738-A9B4-B3DA90016A7F}"/>
              </a:ext>
            </a:extLst>
          </p:cNvPr>
          <p:cNvSpPr>
            <a:spLocks noGrp="1"/>
          </p:cNvSpPr>
          <p:nvPr>
            <p:ph type="ftr" sz="quarter" idx="3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8EE574D-092E-4259-81EB-81EA91E97CDA}"/>
              </a:ext>
            </a:extLst>
          </p:cNvPr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50011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41BBE8-1E54-415C-B10D-F6342B80F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E830942-5133-4F54-8414-98EC08DAA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2DF51E9-0DD1-4E6F-9F24-F0216CE65C80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03D30D6-5712-44A8-87A9-67750D407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72F511C-AE30-47A8-8C9B-F0B33753C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7808381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9B47C71-F46D-4EA0-AF6A-4962453CD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31243DB-C495-4D1D-9B36-25A30C01DA12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0495B091-68ED-45A4-957C-92BBA7548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A4361BE1-6536-48FB-BC11-166BC54BD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919137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ne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742" y="2845977"/>
            <a:ext cx="11160000" cy="1440000"/>
          </a:xfrm>
        </p:spPr>
        <p:txBody>
          <a:bodyPr anchor="t">
            <a:noAutofit/>
          </a:bodyPr>
          <a:lstStyle>
            <a:lvl1pPr>
              <a:lnSpc>
                <a:spcPct val="90000"/>
              </a:lnSpc>
              <a:defRPr sz="500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9E24192-EBCA-4782-93A3-6134ECDB2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4B833D1-9F2A-45B9-88FF-3FE8944F4546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627768F-E755-49AE-BDD4-F22B941EE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79213C8-C608-4F8F-B3E7-6893ECEEC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49784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Mer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9FB4134C-1D6E-45C5-A0CB-6875E698A7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9A50C95A-056C-429F-A1B6-8B1CDC140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6000" y="2845977"/>
            <a:ext cx="7560000" cy="828000"/>
          </a:xfrm>
        </p:spPr>
        <p:txBody>
          <a:bodyPr anchor="t">
            <a:noAutofit/>
          </a:bodyPr>
          <a:lstStyle>
            <a:lvl1pPr algn="ctr">
              <a:defRPr sz="430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206346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0DE2FB5-2CE4-44D5-9167-5E9A54E4AAB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9DB2E60-5236-48C4-814A-C9164B0E6DF1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ED68ED-4BAB-426E-AC8B-79F072DDCF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8ECF392-ABEC-45C0-9399-5BB17B364A4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950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avec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2">
            <a:extLst>
              <a:ext uri="{FF2B5EF4-FFF2-40B4-BE49-F238E27FC236}">
                <a16:creationId xmlns:a16="http://schemas.microsoft.com/office/drawing/2014/main" id="{3FA18DAD-43C7-439C-AEB4-182FDEF42A93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0" y="1"/>
            <a:ext cx="6093760" cy="6857999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61200" y="1371600"/>
            <a:ext cx="5472000" cy="486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15" name="Espace réservé du texte 8">
            <a:extLst>
              <a:ext uri="{FF2B5EF4-FFF2-40B4-BE49-F238E27FC236}">
                <a16:creationId xmlns:a16="http://schemas.microsoft.com/office/drawing/2014/main" id="{90C7237F-FD39-40C9-B915-D4BC62A3BE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5578" y="6523200"/>
            <a:ext cx="10800" cy="100800"/>
          </a:xfr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A95F48EF-CBAD-4F80-B069-72AECAEC0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1199" y="242844"/>
            <a:ext cx="3960000" cy="1008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45A3821-9C55-4E10-844A-98E6FB07D68C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E9049B-3DCB-4E43-AA79-35E474B13485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26B9FA6-E4DB-4B15-BD57-BEC5F537E3A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FE6001F-97CC-4008-B22A-EFA29A13779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24176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9879" y="3820350"/>
            <a:ext cx="11133952" cy="241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spcBef>
                <a:spcPts val="400"/>
              </a:spcBef>
              <a:defRPr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2" name="Espace réservé du tableau 2">
            <a:extLst>
              <a:ext uri="{FF2B5EF4-FFF2-40B4-BE49-F238E27FC236}">
                <a16:creationId xmlns:a16="http://schemas.microsoft.com/office/drawing/2014/main" id="{3EADC01A-12BC-4330-8A1C-A4DCE63F4D5F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589752" y="1372349"/>
            <a:ext cx="11014079" cy="2304000"/>
          </a:xfrm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</a:lstStyle>
          <a:p>
            <a:r>
              <a:rPr lang="fr-FR"/>
              <a:t>Cliquez sur l'icône pour ajouter un tableau</a:t>
            </a:r>
            <a:endParaRPr lang="fr-FR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F7BED8F5-8DF4-41F4-9FBF-3FC3EFF47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4A5DB8F-F9F5-4D34-AD2B-20A401276C3E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611488B-5A20-453D-8BA3-9CB7B2125539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F448ABE-6518-42E7-86CB-17EBD972C87A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BF92594-638F-42B7-B983-EDCA45116F84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54717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avec grap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9879" y="1371600"/>
            <a:ext cx="5472000" cy="486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13" name="Espace réservé du graphique 2">
            <a:extLst>
              <a:ext uri="{FF2B5EF4-FFF2-40B4-BE49-F238E27FC236}">
                <a16:creationId xmlns:a16="http://schemas.microsoft.com/office/drawing/2014/main" id="{36B54297-76AA-4A3B-A34F-53F1E4289CC7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229879" y="1371600"/>
            <a:ext cx="5508000" cy="4860000"/>
          </a:xfrm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  <a:endParaRPr lang="fr-FR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7AE7569B-B080-4146-A11F-1E61AF63D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9720000" cy="1008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1A8B2399-CA73-45EA-BE18-9A20282E60B2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C2FCA0F-45D8-4CBC-ABD8-F7E6F2635686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78D64F63-31B3-46AB-8995-E4EAED1967B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DB398A68-6D32-4A8D-8EF8-C3BF7CEF61AB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9199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2" Type="http://schemas.openxmlformats.org/officeDocument/2006/relationships/slideLayout" Target="../slideLayouts/slideLayout31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5.xml"/><Relationship Id="rId2" Type="http://schemas.openxmlformats.org/officeDocument/2006/relationships/slideLayout" Target="../slideLayouts/slideLayout45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>
            <a:extLst>
              <a:ext uri="{FF2B5EF4-FFF2-40B4-BE49-F238E27FC236}">
                <a16:creationId xmlns:a16="http://schemas.microsoft.com/office/drawing/2014/main" id="{B1118175-1072-407B-A6EC-436CFF5BD944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5939" y="150003"/>
            <a:ext cx="1474442" cy="1165838"/>
          </a:xfrm>
          <a:prstGeom prst="rect">
            <a:avLst/>
          </a:prstGeom>
          <a:ln>
            <a:noFill/>
          </a:ln>
        </p:spPr>
      </p:pic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782D8575-B917-4E3D-B2EB-ADC2EF0D7594}"/>
              </a:ext>
            </a:extLst>
          </p:cNvPr>
          <p:cNvCxnSpPr>
            <a:cxnSpLocks/>
          </p:cNvCxnSpPr>
          <p:nvPr userDrawn="1"/>
        </p:nvCxnSpPr>
        <p:spPr>
          <a:xfrm>
            <a:off x="825578" y="6524419"/>
            <a:ext cx="0" cy="100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F798E53-107F-468D-A86A-B9E27C8FB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9720000" cy="100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116353-A2DB-400D-836D-10B770C82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9879" y="1372351"/>
            <a:ext cx="11268000" cy="486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4A65FE1E-2200-449D-88E8-D8D4A09B80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1695" y="6449983"/>
            <a:ext cx="144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3214E6DD-D99B-4FA2-B3D5-7666DBDC99BD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3BAFF6D6-D321-4A5A-B742-C1924762B0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56680" y="6449983"/>
            <a:ext cx="36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900" cap="none" baseline="0"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21051C9B-F9F2-4B86-849F-4391216C8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08" y="6449983"/>
            <a:ext cx="576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900" b="1"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701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66" r:id="rId6"/>
    <p:sldLayoutId id="2147483680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81" r:id="rId13"/>
    <p:sldLayoutId id="2147483682" r:id="rId14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000" kern="1200" cap="none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80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00" indent="0" algn="l" defTabSz="914400" rtl="0" eaLnBrk="1" latinLnBrk="0" hangingPunct="1">
        <a:lnSpc>
          <a:spcPct val="100000"/>
        </a:lnSpc>
        <a:spcBef>
          <a:spcPts val="1300"/>
        </a:spcBef>
        <a:buFont typeface="Arial" panose="020B0604020202020204" pitchFamily="34" charset="0"/>
        <a:buNone/>
        <a:defRPr sz="1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>
            <a:extLst>
              <a:ext uri="{FF2B5EF4-FFF2-40B4-BE49-F238E27FC236}">
                <a16:creationId xmlns:a16="http://schemas.microsoft.com/office/drawing/2014/main" id="{B1118175-1072-407B-A6EC-436CFF5BD944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5939" y="150003"/>
            <a:ext cx="1474442" cy="1165838"/>
          </a:xfrm>
          <a:prstGeom prst="rect">
            <a:avLst/>
          </a:prstGeom>
          <a:ln>
            <a:noFill/>
          </a:ln>
        </p:spPr>
      </p:pic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782D8575-B917-4E3D-B2EB-ADC2EF0D7594}"/>
              </a:ext>
            </a:extLst>
          </p:cNvPr>
          <p:cNvCxnSpPr>
            <a:cxnSpLocks/>
          </p:cNvCxnSpPr>
          <p:nvPr userDrawn="1"/>
        </p:nvCxnSpPr>
        <p:spPr>
          <a:xfrm>
            <a:off x="825578" y="6524419"/>
            <a:ext cx="0" cy="100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F798E53-107F-468D-A86A-B9E27C8FB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9720000" cy="100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116353-A2DB-400D-836D-10B770C82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9879" y="1372351"/>
            <a:ext cx="11268000" cy="486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4A65FE1E-2200-449D-88E8-D8D4A09B80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1695" y="6449983"/>
            <a:ext cx="144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8D88877F-70D7-4768-BBD8-A4689EEEDD0D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3BAFF6D6-D321-4A5A-B742-C1924762B0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56680" y="6449983"/>
            <a:ext cx="36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900" cap="none" baseline="0"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21051C9B-F9F2-4B86-849F-4391216C8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08" y="6449983"/>
            <a:ext cx="576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900" b="1"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7941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728" r:id="rId15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000" kern="1200" cap="none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80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00" indent="0" algn="l" defTabSz="914400" rtl="0" eaLnBrk="1" latinLnBrk="0" hangingPunct="1">
        <a:lnSpc>
          <a:spcPct val="100000"/>
        </a:lnSpc>
        <a:spcBef>
          <a:spcPts val="1300"/>
        </a:spcBef>
        <a:buFont typeface="Arial" panose="020B0604020202020204" pitchFamily="34" charset="0"/>
        <a:buNone/>
        <a:defRPr sz="1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>
            <a:extLst>
              <a:ext uri="{FF2B5EF4-FFF2-40B4-BE49-F238E27FC236}">
                <a16:creationId xmlns:a16="http://schemas.microsoft.com/office/drawing/2014/main" id="{B1118175-1072-407B-A6EC-436CFF5BD944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5939" y="150003"/>
            <a:ext cx="1474442" cy="1165838"/>
          </a:xfrm>
          <a:prstGeom prst="rect">
            <a:avLst/>
          </a:prstGeom>
          <a:ln>
            <a:noFill/>
          </a:ln>
        </p:spPr>
      </p:pic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782D8575-B917-4E3D-B2EB-ADC2EF0D7594}"/>
              </a:ext>
            </a:extLst>
          </p:cNvPr>
          <p:cNvCxnSpPr>
            <a:cxnSpLocks/>
          </p:cNvCxnSpPr>
          <p:nvPr userDrawn="1"/>
        </p:nvCxnSpPr>
        <p:spPr>
          <a:xfrm>
            <a:off x="825578" y="6524419"/>
            <a:ext cx="0" cy="100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F798E53-107F-468D-A86A-B9E27C8FB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9720000" cy="100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116353-A2DB-400D-836D-10B770C82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9879" y="1372351"/>
            <a:ext cx="11268000" cy="486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4A65FE1E-2200-449D-88E8-D8D4A09B80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1695" y="6449983"/>
            <a:ext cx="144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3F13297-8E7E-40EF-8816-5E56337789C4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3BAFF6D6-D321-4A5A-B742-C1924762B0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56680" y="6449983"/>
            <a:ext cx="36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900" cap="none" baseline="0"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21051C9B-F9F2-4B86-849F-4391216C8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08" y="6449983"/>
            <a:ext cx="576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900" b="1"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008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000" kern="1200" cap="none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80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00" indent="0" algn="l" defTabSz="914400" rtl="0" eaLnBrk="1" latinLnBrk="0" hangingPunct="1">
        <a:lnSpc>
          <a:spcPct val="100000"/>
        </a:lnSpc>
        <a:spcBef>
          <a:spcPts val="1300"/>
        </a:spcBef>
        <a:buFont typeface="Arial" panose="020B0604020202020204" pitchFamily="34" charset="0"/>
        <a:buNone/>
        <a:defRPr sz="1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>
            <a:extLst>
              <a:ext uri="{FF2B5EF4-FFF2-40B4-BE49-F238E27FC236}">
                <a16:creationId xmlns:a16="http://schemas.microsoft.com/office/drawing/2014/main" id="{B1118175-1072-407B-A6EC-436CFF5BD944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5939" y="150003"/>
            <a:ext cx="1474442" cy="1165838"/>
          </a:xfrm>
          <a:prstGeom prst="rect">
            <a:avLst/>
          </a:prstGeom>
          <a:ln>
            <a:noFill/>
          </a:ln>
        </p:spPr>
      </p:pic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782D8575-B917-4E3D-B2EB-ADC2EF0D7594}"/>
              </a:ext>
            </a:extLst>
          </p:cNvPr>
          <p:cNvCxnSpPr>
            <a:cxnSpLocks/>
          </p:cNvCxnSpPr>
          <p:nvPr userDrawn="1"/>
        </p:nvCxnSpPr>
        <p:spPr>
          <a:xfrm>
            <a:off x="825578" y="6524419"/>
            <a:ext cx="0" cy="100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F798E53-107F-468D-A86A-B9E27C8FB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9720000" cy="100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116353-A2DB-400D-836D-10B770C82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9879" y="1372351"/>
            <a:ext cx="11268000" cy="486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4A65FE1E-2200-449D-88E8-D8D4A09B80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1695" y="6449983"/>
            <a:ext cx="144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8D7DF99E-C28D-4E9F-B88F-E9640546E0C8}" type="datetime1">
              <a:rPr lang="fr-FR" smtClean="0"/>
              <a:t>15/03/2022</a:t>
            </a:fld>
            <a:endParaRPr lang="fr-FR" dirty="0"/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3BAFF6D6-D321-4A5A-B742-C1924762B0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56680" y="6449983"/>
            <a:ext cx="36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900" cap="none" baseline="0"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Stop Card modèle 03/2022</a:t>
            </a:r>
            <a:endParaRPr lang="fr-FR" dirty="0"/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21051C9B-F9F2-4B86-849F-4391216C8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08" y="6449983"/>
            <a:ext cx="576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900" b="1"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5561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000" kern="1200" cap="none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80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00" indent="0" algn="l" defTabSz="914400" rtl="0" eaLnBrk="1" latinLnBrk="0" hangingPunct="1">
        <a:lnSpc>
          <a:spcPct val="100000"/>
        </a:lnSpc>
        <a:spcBef>
          <a:spcPts val="1300"/>
        </a:spcBef>
        <a:buFont typeface="Arial" panose="020B0604020202020204" pitchFamily="34" charset="0"/>
        <a:buNone/>
        <a:defRPr sz="1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ur01.safelinks.protection.outlook.com/ap/b-59584e83/?url=https%3A%2F%2Ftotalworkplace.sharepoint.com%2Fsites%2FReflex%2FLists%2FReflex_Document%2FAttachments%2F530%2FGM-GR-HSE-122_fr_1.pdf&amp;data=04%7C01%7Civan.petrov%40external.totalenergies.com%7Cf39eaa4df7294dbcaf8208d9e637292c%7C329e91b0e21f48fba071456717ecc28e%7C0%7C0%7C637793946853052948%7CUnknown%7CTWFpbGZsb3d8eyJWIjoiMC4wLjAwMDAiLCJQIjoiV2luMzIiLCJBTiI6Ik1haWwiLCJXVCI6Mn0%3D%7C3000&amp;sdata=93fbpNmA1puak4i0MWFey8gbgdErJz3xXWRJLF%2BM7Lg%3D&amp;reserved=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toolbox-hse.totalenergies.com/fr/supports-generaux-1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E7A41C-F157-46F4-8BED-5EA3D7F858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Stop Card simplifiée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CF3197-343E-4301-BBB0-E4AF82B287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Présentation – Modèle mars 2022</a:t>
            </a:r>
          </a:p>
        </p:txBody>
      </p:sp>
    </p:spTree>
    <p:extLst>
      <p:ext uri="{BB962C8B-B14F-4D97-AF65-F5344CB8AC3E}">
        <p14:creationId xmlns:p14="http://schemas.microsoft.com/office/powerpoint/2010/main" val="3495563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2">
            <a:extLst>
              <a:ext uri="{FF2B5EF4-FFF2-40B4-BE49-F238E27FC236}">
                <a16:creationId xmlns:a16="http://schemas.microsoft.com/office/drawing/2014/main" id="{C703E7EE-51EE-42B2-AE07-391C81318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dirty="0"/>
              <a:t>Stop Card simplifiée (modèle 03/2022) – Ce qui change</a:t>
            </a:r>
          </a:p>
        </p:txBody>
      </p:sp>
      <p:sp>
        <p:nvSpPr>
          <p:cNvPr id="13" name="Espace réservé du pied de page 12">
            <a:extLst>
              <a:ext uri="{FF2B5EF4-FFF2-40B4-BE49-F238E27FC236}">
                <a16:creationId xmlns:a16="http://schemas.microsoft.com/office/drawing/2014/main" id="{1837D243-0866-4644-8343-EEE790487C0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>
            <a:noAutofit/>
          </a:bodyPr>
          <a:lstStyle/>
          <a:p>
            <a:pPr lvl="0"/>
            <a:r>
              <a:rPr lang="fr-FR" noProof="0"/>
              <a:t>Présentation Stop Card modèle 03/2022</a:t>
            </a:r>
            <a:endParaRPr lang="fr-FR" noProof="0" dirty="0"/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79B1235D-5DFF-4154-9B63-C53564C6F0C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>
            <a:noAutofit/>
          </a:bodyPr>
          <a:lstStyle/>
          <a:p>
            <a:pPr lvl="0"/>
            <a:fld id="{975A587B-5814-4D9B-9598-FE9CB954CB01}" type="slidenum">
              <a:rPr lang="fr-FR" noProof="0" smtClean="0"/>
              <a:pPr lvl="0"/>
              <a:t>2</a:t>
            </a:fld>
            <a:endParaRPr lang="fr-FR" noProof="0" dirty="0"/>
          </a:p>
        </p:txBody>
      </p:sp>
      <p:sp>
        <p:nvSpPr>
          <p:cNvPr id="8" name="Left Bracket 8">
            <a:extLst>
              <a:ext uri="{FF2B5EF4-FFF2-40B4-BE49-F238E27FC236}">
                <a16:creationId xmlns:a16="http://schemas.microsoft.com/office/drawing/2014/main" id="{CAB7291E-6856-4D91-A371-DE1F0003500A}"/>
              </a:ext>
            </a:extLst>
          </p:cNvPr>
          <p:cNvSpPr/>
          <p:nvPr/>
        </p:nvSpPr>
        <p:spPr>
          <a:xfrm rot="5400000">
            <a:off x="3393723" y="-1426764"/>
            <a:ext cx="144000" cy="6156000"/>
          </a:xfrm>
          <a:prstGeom prst="leftBracket">
            <a:avLst/>
          </a:prstGeom>
          <a:ln w="25400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Left Bracket 11">
            <a:extLst>
              <a:ext uri="{FF2B5EF4-FFF2-40B4-BE49-F238E27FC236}">
                <a16:creationId xmlns:a16="http://schemas.microsoft.com/office/drawing/2014/main" id="{463B8F7D-6711-43B2-A9DA-BD23E32A27E2}"/>
              </a:ext>
            </a:extLst>
          </p:cNvPr>
          <p:cNvSpPr/>
          <p:nvPr/>
        </p:nvSpPr>
        <p:spPr>
          <a:xfrm rot="5400000">
            <a:off x="9351507" y="-790102"/>
            <a:ext cx="153873" cy="4892552"/>
          </a:xfrm>
          <a:prstGeom prst="leftBracket">
            <a:avLst/>
          </a:prstGeom>
          <a:ln w="25400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F44C4C6-450C-45C4-8161-99ECE623932A}"/>
              </a:ext>
            </a:extLst>
          </p:cNvPr>
          <p:cNvSpPr txBox="1"/>
          <p:nvPr/>
        </p:nvSpPr>
        <p:spPr>
          <a:xfrm>
            <a:off x="630648" y="1159427"/>
            <a:ext cx="4722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tx1">
                    <a:lumMod val="75000"/>
                  </a:schemeClr>
                </a:solidFill>
              </a:rPr>
              <a:t>Anciennes</a:t>
            </a:r>
            <a:r>
              <a:rPr lang="fr-FR" dirty="0">
                <a:solidFill>
                  <a:schemeClr val="tx1">
                    <a:lumMod val="75000"/>
                  </a:schemeClr>
                </a:solidFill>
              </a:rPr>
              <a:t> versions</a:t>
            </a:r>
          </a:p>
        </p:txBody>
      </p:sp>
      <p:sp>
        <p:nvSpPr>
          <p:cNvPr id="11" name="TextBox 14">
            <a:extLst>
              <a:ext uri="{FF2B5EF4-FFF2-40B4-BE49-F238E27FC236}">
                <a16:creationId xmlns:a16="http://schemas.microsoft.com/office/drawing/2014/main" id="{6A8742B9-1E56-4D16-966E-9FD52CC21F94}"/>
              </a:ext>
            </a:extLst>
          </p:cNvPr>
          <p:cNvSpPr txBox="1"/>
          <p:nvPr/>
        </p:nvSpPr>
        <p:spPr>
          <a:xfrm>
            <a:off x="6990072" y="1159427"/>
            <a:ext cx="4884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tx1">
                    <a:lumMod val="75000"/>
                  </a:schemeClr>
                </a:solidFill>
              </a:rPr>
              <a:t>Nouvelle</a:t>
            </a:r>
            <a:r>
              <a:rPr lang="fr-FR" dirty="0">
                <a:solidFill>
                  <a:schemeClr val="tx1">
                    <a:lumMod val="75000"/>
                  </a:schemeClr>
                </a:solidFill>
              </a:rPr>
              <a:t> version – 03/2022</a:t>
            </a:r>
          </a:p>
        </p:txBody>
      </p:sp>
      <p:cxnSp>
        <p:nvCxnSpPr>
          <p:cNvPr id="12" name="Straight Connector 15">
            <a:extLst>
              <a:ext uri="{FF2B5EF4-FFF2-40B4-BE49-F238E27FC236}">
                <a16:creationId xmlns:a16="http://schemas.microsoft.com/office/drawing/2014/main" id="{C130E899-F596-4331-883E-0D179B874ACC}"/>
              </a:ext>
            </a:extLst>
          </p:cNvPr>
          <p:cNvCxnSpPr/>
          <p:nvPr/>
        </p:nvCxnSpPr>
        <p:spPr>
          <a:xfrm>
            <a:off x="6788245" y="1250844"/>
            <a:ext cx="0" cy="4726745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">
            <a:extLst>
              <a:ext uri="{FF2B5EF4-FFF2-40B4-BE49-F238E27FC236}">
                <a16:creationId xmlns:a16="http://schemas.microsoft.com/office/drawing/2014/main" id="{931D12AE-206A-480F-AE91-56E290B26F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085" y="2313244"/>
            <a:ext cx="1530487" cy="241266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3">
            <a:extLst>
              <a:ext uri="{FF2B5EF4-FFF2-40B4-BE49-F238E27FC236}">
                <a16:creationId xmlns:a16="http://schemas.microsoft.com/office/drawing/2014/main" id="{4AED8DF0-5B5C-4F7E-B403-F27EFFD586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6051" y="2311728"/>
            <a:ext cx="1542886" cy="2411152"/>
          </a:xfrm>
          <a:prstGeom prst="rect">
            <a:avLst/>
          </a:prstGeom>
          <a:ln>
            <a:noFill/>
          </a:ln>
          <a:effectLst/>
        </p:spPr>
      </p:pic>
      <p:sp>
        <p:nvSpPr>
          <p:cNvPr id="21" name="TextBox 16">
            <a:extLst>
              <a:ext uri="{FF2B5EF4-FFF2-40B4-BE49-F238E27FC236}">
                <a16:creationId xmlns:a16="http://schemas.microsoft.com/office/drawing/2014/main" id="{1B24BC41-C531-454E-8298-14347B97907E}"/>
              </a:ext>
            </a:extLst>
          </p:cNvPr>
          <p:cNvSpPr txBox="1"/>
          <p:nvPr/>
        </p:nvSpPr>
        <p:spPr>
          <a:xfrm>
            <a:off x="7050879" y="1650185"/>
            <a:ext cx="219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tx1">
                    <a:lumMod val="75000"/>
                  </a:schemeClr>
                </a:solidFill>
              </a:rPr>
              <a:t>Recto</a:t>
            </a:r>
            <a:endParaRPr lang="fr-FR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22" name="TextBox 17">
            <a:extLst>
              <a:ext uri="{FF2B5EF4-FFF2-40B4-BE49-F238E27FC236}">
                <a16:creationId xmlns:a16="http://schemas.microsoft.com/office/drawing/2014/main" id="{F1E257CB-F993-4433-B86B-3DB8C10BB360}"/>
              </a:ext>
            </a:extLst>
          </p:cNvPr>
          <p:cNvSpPr txBox="1"/>
          <p:nvPr/>
        </p:nvSpPr>
        <p:spPr>
          <a:xfrm>
            <a:off x="9462190" y="1628778"/>
            <a:ext cx="2166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tx1">
                    <a:lumMod val="75000"/>
                  </a:schemeClr>
                </a:solidFill>
              </a:rPr>
              <a:t>Verso</a:t>
            </a:r>
            <a:endParaRPr lang="fr-FR" dirty="0">
              <a:solidFill>
                <a:schemeClr val="tx1">
                  <a:lumMod val="75000"/>
                </a:schemeClr>
              </a:solidFill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D0CDE27-8496-4676-8320-B29C5F8ADBD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2168" y="2004097"/>
            <a:ext cx="2344800" cy="3519839"/>
          </a:xfrm>
          <a:prstGeom prst="rect">
            <a:avLst/>
          </a:prstGeom>
        </p:spPr>
      </p:pic>
      <p:grpSp>
        <p:nvGrpSpPr>
          <p:cNvPr id="29" name="Groupe 28">
            <a:extLst>
              <a:ext uri="{FF2B5EF4-FFF2-40B4-BE49-F238E27FC236}">
                <a16:creationId xmlns:a16="http://schemas.microsoft.com/office/drawing/2014/main" id="{2432C93B-62B7-4F14-8B72-D19505255B23}"/>
              </a:ext>
            </a:extLst>
          </p:cNvPr>
          <p:cNvGrpSpPr/>
          <p:nvPr/>
        </p:nvGrpSpPr>
        <p:grpSpPr>
          <a:xfrm>
            <a:off x="9365934" y="1996866"/>
            <a:ext cx="2340000" cy="3519839"/>
            <a:chOff x="9483652" y="1996866"/>
            <a:chExt cx="2243268" cy="3519839"/>
          </a:xfrm>
        </p:grpSpPr>
        <p:grpSp>
          <p:nvGrpSpPr>
            <p:cNvPr id="28" name="Groupe 27">
              <a:extLst>
                <a:ext uri="{FF2B5EF4-FFF2-40B4-BE49-F238E27FC236}">
                  <a16:creationId xmlns:a16="http://schemas.microsoft.com/office/drawing/2014/main" id="{B86EB367-C487-4C86-96B5-BD32A1F99429}"/>
                </a:ext>
              </a:extLst>
            </p:cNvPr>
            <p:cNvGrpSpPr/>
            <p:nvPr/>
          </p:nvGrpSpPr>
          <p:grpSpPr>
            <a:xfrm>
              <a:off x="9492877" y="1996866"/>
              <a:ext cx="2234043" cy="3519839"/>
              <a:chOff x="4708548" y="4021461"/>
              <a:chExt cx="2234043" cy="3519839"/>
            </a:xfrm>
          </p:grpSpPr>
          <p:pic>
            <p:nvPicPr>
              <p:cNvPr id="26" name="Image 25">
                <a:extLst>
                  <a:ext uri="{FF2B5EF4-FFF2-40B4-BE49-F238E27FC236}">
                    <a16:creationId xmlns:a16="http://schemas.microsoft.com/office/drawing/2014/main" id="{A1A98161-6411-40AE-9567-263914194BE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708548" y="4021461"/>
                <a:ext cx="2234043" cy="3519839"/>
              </a:xfrm>
              <a:prstGeom prst="rect">
                <a:avLst/>
              </a:prstGeom>
            </p:spPr>
          </p:pic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E65F1811-1E7D-4D19-8337-5CE9A13A75B3}"/>
                  </a:ext>
                </a:extLst>
              </p:cNvPr>
              <p:cNvSpPr/>
              <p:nvPr/>
            </p:nvSpPr>
            <p:spPr>
              <a:xfrm>
                <a:off x="4780059" y="4166224"/>
                <a:ext cx="2132205" cy="323031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</p:grp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5AB76014-6DD4-4C38-A88D-15E634C19C56}"/>
                </a:ext>
              </a:extLst>
            </p:cNvPr>
            <p:cNvSpPr txBox="1"/>
            <p:nvPr/>
          </p:nvSpPr>
          <p:spPr>
            <a:xfrm>
              <a:off x="9483652" y="2848843"/>
              <a:ext cx="2132205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b="1" u="sng" dirty="0">
                  <a:solidFill>
                    <a:schemeClr val="tx1">
                      <a:lumMod val="75000"/>
                    </a:schemeClr>
                  </a:solidFill>
                </a:rPr>
                <a:t>Règle</a:t>
              </a:r>
              <a:r>
                <a:rPr lang="fr-FR" sz="1600" b="1" dirty="0">
                  <a:solidFill>
                    <a:schemeClr val="tx1">
                      <a:lumMod val="75000"/>
                    </a:schemeClr>
                  </a:solidFill>
                </a:rPr>
                <a:t> : face vierge </a:t>
              </a:r>
            </a:p>
            <a:p>
              <a:pPr algn="ctr"/>
              <a:endParaRPr lang="fr-FR" sz="1600" b="1" dirty="0">
                <a:solidFill>
                  <a:schemeClr val="tx1">
                    <a:lumMod val="75000"/>
                  </a:schemeClr>
                </a:solidFill>
              </a:endParaRPr>
            </a:p>
            <a:p>
              <a:pPr algn="ctr"/>
              <a:r>
                <a:rPr lang="fr-FR" sz="1600" b="1" u="sng" dirty="0">
                  <a:solidFill>
                    <a:schemeClr val="tx1">
                      <a:lumMod val="75000"/>
                    </a:schemeClr>
                  </a:solidFill>
                </a:rPr>
                <a:t>Exception</a:t>
              </a:r>
              <a:r>
                <a:rPr lang="fr-FR" sz="1600" b="1" dirty="0">
                  <a:solidFill>
                    <a:schemeClr val="tx1">
                      <a:lumMod val="75000"/>
                    </a:schemeClr>
                  </a:solidFill>
                </a:rPr>
                <a:t> : traduction du texte présent au recto dans la langue locale</a:t>
              </a:r>
            </a:p>
          </p:txBody>
        </p:sp>
      </p:grpSp>
      <p:pic>
        <p:nvPicPr>
          <p:cNvPr id="30" name="Image 29">
            <a:extLst>
              <a:ext uri="{FF2B5EF4-FFF2-40B4-BE49-F238E27FC236}">
                <a16:creationId xmlns:a16="http://schemas.microsoft.com/office/drawing/2014/main" id="{8C65D1F7-3C3F-4910-8000-B8F53400EA4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97458" y="2283553"/>
            <a:ext cx="1596458" cy="2439328"/>
          </a:xfrm>
          <a:prstGeom prst="rect">
            <a:avLst/>
          </a:prstGeom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368B4ACC-FDFA-4E07-A05A-FD20C23F330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13590" y="2293293"/>
            <a:ext cx="1579950" cy="2439327"/>
          </a:xfrm>
          <a:prstGeom prst="rect">
            <a:avLst/>
          </a:prstGeom>
        </p:spPr>
      </p:pic>
      <p:sp>
        <p:nvSpPr>
          <p:cNvPr id="32" name="ZoneTexte 31">
            <a:extLst>
              <a:ext uri="{FF2B5EF4-FFF2-40B4-BE49-F238E27FC236}">
                <a16:creationId xmlns:a16="http://schemas.microsoft.com/office/drawing/2014/main" id="{3030517F-0DA4-44BB-AC18-7942C3A514B8}"/>
              </a:ext>
            </a:extLst>
          </p:cNvPr>
          <p:cNvSpPr txBox="1"/>
          <p:nvPr/>
        </p:nvSpPr>
        <p:spPr>
          <a:xfrm>
            <a:off x="5168135" y="3088691"/>
            <a:ext cx="14795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u="sng" dirty="0">
                <a:solidFill>
                  <a:schemeClr val="tx1">
                    <a:lumMod val="75000"/>
                  </a:schemeClr>
                </a:solidFill>
              </a:rPr>
              <a:t>Règle</a:t>
            </a:r>
            <a:r>
              <a:rPr lang="fr-FR" sz="1100" b="1" dirty="0">
                <a:solidFill>
                  <a:schemeClr val="tx1">
                    <a:lumMod val="75000"/>
                  </a:schemeClr>
                </a:solidFill>
              </a:rPr>
              <a:t> : face vierge </a:t>
            </a:r>
          </a:p>
          <a:p>
            <a:pPr algn="ctr"/>
            <a:endParaRPr lang="fr-FR" sz="11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361F6C1D-FD30-484C-8D87-AC1313F76159}"/>
              </a:ext>
            </a:extLst>
          </p:cNvPr>
          <p:cNvSpPr txBox="1"/>
          <p:nvPr/>
        </p:nvSpPr>
        <p:spPr>
          <a:xfrm>
            <a:off x="3994490" y="1866963"/>
            <a:ext cx="2101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dirty="0"/>
              <a:t>Version 06/2021</a:t>
            </a: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6AB46560-51F9-42AA-8712-BAECBED1EC3D}"/>
              </a:ext>
            </a:extLst>
          </p:cNvPr>
          <p:cNvSpPr/>
          <p:nvPr/>
        </p:nvSpPr>
        <p:spPr>
          <a:xfrm>
            <a:off x="7212684" y="2756531"/>
            <a:ext cx="2083956" cy="95258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40150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BA7A439F-C39E-4ED3-89E5-75A013491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80" y="242844"/>
            <a:ext cx="9949468" cy="1008000"/>
          </a:xfrm>
        </p:spPr>
        <p:txBody>
          <a:bodyPr>
            <a:noAutofit/>
          </a:bodyPr>
          <a:lstStyle/>
          <a:p>
            <a:r>
              <a:rPr lang="fr-FR" dirty="0"/>
              <a:t>Stop Card simplifiée (modèle 03/2022) – Ce qu’il faut retenir</a:t>
            </a:r>
          </a:p>
        </p:txBody>
      </p:sp>
      <p:graphicFrame>
        <p:nvGraphicFramePr>
          <p:cNvPr id="5" name="Tableau 5">
            <a:extLst>
              <a:ext uri="{FF2B5EF4-FFF2-40B4-BE49-F238E27FC236}">
                <a16:creationId xmlns:a16="http://schemas.microsoft.com/office/drawing/2014/main" id="{D72B0DF8-18A2-4180-B51F-99B7911D6C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159808"/>
              </p:ext>
            </p:extLst>
          </p:nvPr>
        </p:nvGraphicFramePr>
        <p:xfrm>
          <a:off x="570643" y="1800576"/>
          <a:ext cx="11050713" cy="3592574"/>
        </p:xfrm>
        <a:graphic>
          <a:graphicData uri="http://schemas.openxmlformats.org/drawingml/2006/table">
            <a:tbl>
              <a:tblPr firstRow="1" bandRow="1">
                <a:solidFill>
                  <a:srgbClr val="FF0000"/>
                </a:solidFill>
                <a:tableStyleId>{8EC20E35-A176-4012-BC5E-935CFFF8708E}</a:tableStyleId>
              </a:tblPr>
              <a:tblGrid>
                <a:gridCol w="3616346">
                  <a:extLst>
                    <a:ext uri="{9D8B030D-6E8A-4147-A177-3AD203B41FA5}">
                      <a16:colId xmlns:a16="http://schemas.microsoft.com/office/drawing/2014/main" val="4052683513"/>
                    </a:ext>
                  </a:extLst>
                </a:gridCol>
                <a:gridCol w="3441032">
                  <a:extLst>
                    <a:ext uri="{9D8B030D-6E8A-4147-A177-3AD203B41FA5}">
                      <a16:colId xmlns:a16="http://schemas.microsoft.com/office/drawing/2014/main" val="1765810011"/>
                    </a:ext>
                  </a:extLst>
                </a:gridCol>
                <a:gridCol w="3993335">
                  <a:extLst>
                    <a:ext uri="{9D8B030D-6E8A-4147-A177-3AD203B41FA5}">
                      <a16:colId xmlns:a16="http://schemas.microsoft.com/office/drawing/2014/main" val="4132571388"/>
                    </a:ext>
                  </a:extLst>
                </a:gridCol>
              </a:tblGrid>
              <a:tr h="273571">
                <a:tc gridSpan="2">
                  <a:txBody>
                    <a:bodyPr/>
                    <a:lstStyle/>
                    <a:p>
                      <a:pPr algn="ctr"/>
                      <a:r>
                        <a:rPr lang="fr-FR" sz="1500" noProof="0" dirty="0"/>
                        <a:t>Ce qui change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500" noProof="0" dirty="0"/>
                        <a:t>Ce qui ne change pas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551629"/>
                  </a:ext>
                </a:extLst>
              </a:tr>
              <a:tr h="273571">
                <a:tc>
                  <a:txBody>
                    <a:bodyPr/>
                    <a:lstStyle/>
                    <a:p>
                      <a:pPr lvl="2" algn="l"/>
                      <a:r>
                        <a:rPr lang="fr-FR" sz="1500" b="1" kern="1200" noProof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Recto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2" algn="l"/>
                      <a:r>
                        <a:rPr lang="fr-FR" sz="1500" b="1" kern="1200" noProof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Verso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solidFill>
                      <a:srgbClr val="DAE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1604924"/>
                  </a:ext>
                </a:extLst>
              </a:tr>
              <a:tr h="859796">
                <a:tc rowSpan="5"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500" u="sng" kern="1200" noProof="0" dirty="0">
                          <a:solidFill>
                            <a:srgbClr val="374649"/>
                          </a:solidFill>
                          <a:latin typeface="+mn-lt"/>
                          <a:ea typeface="+mn-ea"/>
                          <a:cs typeface="+mn-cs"/>
                        </a:rPr>
                        <a:t>Modification de la phrase </a:t>
                      </a:r>
                      <a:r>
                        <a:rPr lang="fr-FR" sz="1500" kern="1200" noProof="0" dirty="0">
                          <a:solidFill>
                            <a:srgbClr val="374649"/>
                          </a:solidFill>
                          <a:latin typeface="+mn-lt"/>
                          <a:ea typeface="+mn-ea"/>
                          <a:cs typeface="+mn-cs"/>
                        </a:rPr>
                        <a:t>pour inciter les collaborateurs et les contractants à intervenir en cas d’observation d’une situation dangereuse :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800" b="0" kern="1200" noProof="0" dirty="0">
                          <a:solidFill>
                            <a:srgbClr val="374649"/>
                          </a:solidFill>
                          <a:latin typeface="+mn-lt"/>
                          <a:ea typeface="+mn-ea"/>
                          <a:cs typeface="+mn-cs"/>
                        </a:rPr>
                        <a:t>« J’interviens si une situation me paraît </a:t>
                      </a:r>
                      <a:r>
                        <a:rPr lang="fr-FR" sz="1800" b="1" kern="1200" noProof="0" dirty="0">
                          <a:solidFill>
                            <a:srgbClr val="374649"/>
                          </a:solidFill>
                          <a:latin typeface="+mn-lt"/>
                          <a:ea typeface="+mn-ea"/>
                          <a:cs typeface="+mn-cs"/>
                        </a:rPr>
                        <a:t>dangereuse ! </a:t>
                      </a:r>
                      <a:r>
                        <a:rPr lang="fr-FR" sz="1800" b="0" kern="1200" noProof="0" dirty="0">
                          <a:solidFill>
                            <a:srgbClr val="374649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4E8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fr-FR" sz="1500" kern="1200" noProof="0" dirty="0">
                          <a:solidFill>
                            <a:srgbClr val="374649"/>
                          </a:solidFill>
                          <a:latin typeface="+mn-lt"/>
                          <a:ea typeface="+mn-ea"/>
                          <a:cs typeface="+mn-cs"/>
                        </a:rPr>
                        <a:t>Face vierge </a:t>
                      </a:r>
                    </a:p>
                    <a:p>
                      <a:pPr marL="268288" indent="0" algn="l">
                        <a:buFont typeface="Arial" panose="020B0604020202020204" pitchFamily="34" charset="0"/>
                        <a:buNone/>
                      </a:pPr>
                      <a:r>
                        <a:rPr lang="fr-FR" sz="1500" u="sng" kern="1200" noProof="0" dirty="0">
                          <a:solidFill>
                            <a:srgbClr val="374649"/>
                          </a:solidFill>
                          <a:latin typeface="+mn-lt"/>
                          <a:ea typeface="+mn-ea"/>
                          <a:cs typeface="+mn-cs"/>
                        </a:rPr>
                        <a:t>Exception</a:t>
                      </a:r>
                      <a:r>
                        <a:rPr lang="fr-FR" sz="1500" kern="1200" noProof="0" dirty="0">
                          <a:solidFill>
                            <a:srgbClr val="374649"/>
                          </a:solidFill>
                          <a:latin typeface="+mn-lt"/>
                          <a:ea typeface="+mn-ea"/>
                          <a:cs typeface="+mn-cs"/>
                        </a:rPr>
                        <a:t> : traduction du texte présent au recto dans la langue locale.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fr-FR" sz="1500" kern="1200" noProof="0" dirty="0">
                          <a:solidFill>
                            <a:srgbClr val="374649"/>
                          </a:solidFill>
                          <a:latin typeface="+mn-lt"/>
                          <a:ea typeface="+mn-ea"/>
                          <a:cs typeface="+mn-cs"/>
                        </a:rPr>
                        <a:t>Les bonnes pratiques énoncées dans le GM-GR-HSE-122 restent applicables, en particulier l'autorité donnée aux employés et aux sous-traitants d'arrêter le travail ou les opérations qu'ils jugent dangereux pour les personnes, les biens ou l'environnement à toutes les entités de </a:t>
                      </a:r>
                      <a:r>
                        <a:rPr lang="fr-FR" sz="1500" kern="1200" noProof="0">
                          <a:solidFill>
                            <a:srgbClr val="374649"/>
                          </a:solidFill>
                          <a:latin typeface="+mn-lt"/>
                          <a:ea typeface="+mn-ea"/>
                          <a:cs typeface="+mn-cs"/>
                        </a:rPr>
                        <a:t>la Compagnie.</a:t>
                      </a:r>
                      <a:endParaRPr lang="fr-FR" sz="1500" kern="1200" noProof="0" dirty="0">
                        <a:solidFill>
                          <a:srgbClr val="374649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fr-FR" sz="1400" kern="1200" noProof="0" dirty="0">
                        <a:solidFill>
                          <a:srgbClr val="374649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500" kern="1200" noProof="0" dirty="0">
                          <a:solidFill>
                            <a:srgbClr val="374649"/>
                          </a:solidFill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Lien</a:t>
                      </a:r>
                      <a:r>
                        <a:rPr lang="fr-FR" sz="1500" kern="1200" noProof="0" dirty="0">
                          <a:solidFill>
                            <a:srgbClr val="374649"/>
                          </a:solidFill>
                          <a:latin typeface="+mn-lt"/>
                          <a:ea typeface="+mn-ea"/>
                          <a:cs typeface="+mn-cs"/>
                        </a:rPr>
                        <a:t> vers le GM-GR-HSE-122</a:t>
                      </a:r>
                    </a:p>
                    <a:p>
                      <a:pPr marL="0" lvl="0" indent="-277200" algn="l">
                        <a:buNone/>
                      </a:pPr>
                      <a:endParaRPr lang="fr-FR" sz="1100" kern="1200" noProof="0" dirty="0">
                        <a:solidFill>
                          <a:srgbClr val="3B566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fr-FR" sz="1500" kern="1200" noProof="0" dirty="0">
                        <a:solidFill>
                          <a:srgbClr val="3B566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792653"/>
                  </a:ext>
                </a:extLst>
              </a:tr>
              <a:tr h="315394">
                <a:tc vMerge="1"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fr-FR" sz="1500" kern="1200" dirty="0">
                        <a:solidFill>
                          <a:srgbClr val="3B566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4E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fr-FR" sz="1500" kern="1200" noProof="0" dirty="0">
                        <a:solidFill>
                          <a:srgbClr val="374649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solidFill>
                      <a:srgbClr val="DAE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1173111"/>
                  </a:ext>
                </a:extLst>
              </a:tr>
              <a:tr h="571106">
                <a:tc vMerge="1"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fr-FR" sz="1500" kern="1200" dirty="0">
                        <a:solidFill>
                          <a:srgbClr val="3B5661"/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4E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500" kern="1200" noProof="0" dirty="0">
                        <a:solidFill>
                          <a:srgbClr val="3B566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solidFill>
                      <a:srgbClr val="DAE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162368"/>
                  </a:ext>
                </a:extLst>
              </a:tr>
              <a:tr h="359585">
                <a:tc vMerge="1"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fr-FR" sz="1500" kern="1200" dirty="0">
                        <a:solidFill>
                          <a:srgbClr val="3B5661"/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500" kern="1200" noProof="0" dirty="0">
                        <a:solidFill>
                          <a:srgbClr val="3B566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solidFill>
                      <a:srgbClr val="DAE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691690"/>
                  </a:ext>
                </a:extLst>
              </a:tr>
              <a:tr h="695923">
                <a:tc vMerge="1"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fr-FR" sz="1500" kern="1200" dirty="0">
                        <a:solidFill>
                          <a:srgbClr val="3B566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500" kern="1200" noProof="0" dirty="0">
                        <a:solidFill>
                          <a:srgbClr val="3B566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E4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solidFill>
                      <a:srgbClr val="DAE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987136"/>
                  </a:ext>
                </a:extLst>
              </a:tr>
            </a:tbl>
          </a:graphicData>
        </a:graphic>
      </p:graphicFrame>
      <p:pic>
        <p:nvPicPr>
          <p:cNvPr id="8" name="Image 7">
            <a:extLst>
              <a:ext uri="{FF2B5EF4-FFF2-40B4-BE49-F238E27FC236}">
                <a16:creationId xmlns:a16="http://schemas.microsoft.com/office/drawing/2014/main" id="{44528B72-268B-49CC-9C46-4EECDDCAF2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1723" y="1417876"/>
            <a:ext cx="573664" cy="8611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10" name="Groupe 9">
            <a:extLst>
              <a:ext uri="{FF2B5EF4-FFF2-40B4-BE49-F238E27FC236}">
                <a16:creationId xmlns:a16="http://schemas.microsoft.com/office/drawing/2014/main" id="{D9D093F0-7E91-4380-8C8A-93BF4CB06E05}"/>
              </a:ext>
            </a:extLst>
          </p:cNvPr>
          <p:cNvGrpSpPr/>
          <p:nvPr/>
        </p:nvGrpSpPr>
        <p:grpSpPr>
          <a:xfrm>
            <a:off x="5952135" y="1464850"/>
            <a:ext cx="573664" cy="861142"/>
            <a:chOff x="4708548" y="4021461"/>
            <a:chExt cx="2234043" cy="3519839"/>
          </a:xfrm>
        </p:grpSpPr>
        <p:pic>
          <p:nvPicPr>
            <p:cNvPr id="15" name="Image 14">
              <a:extLst>
                <a:ext uri="{FF2B5EF4-FFF2-40B4-BE49-F238E27FC236}">
                  <a16:creationId xmlns:a16="http://schemas.microsoft.com/office/drawing/2014/main" id="{DB170837-2016-4A89-895A-A9D20378F68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08548" y="4021461"/>
              <a:ext cx="2234043" cy="351983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70AA3BA-F533-4C2F-9ADF-3601F19766A5}"/>
                </a:ext>
              </a:extLst>
            </p:cNvPr>
            <p:cNvSpPr/>
            <p:nvPr/>
          </p:nvSpPr>
          <p:spPr>
            <a:xfrm>
              <a:off x="4780059" y="4166224"/>
              <a:ext cx="2132205" cy="323031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890BF3E-42D2-4DC2-A8ED-8E3DCEE08D5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Présentation Stop Card modèle 03/2022</a:t>
            </a:r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CE83773-5767-4C82-AEE0-7B31D51DEB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75A587B-5814-4D9B-9598-FE9CB954CB0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941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920F1E4-C37A-46B3-A985-D4226915C5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69879" y="1372351"/>
            <a:ext cx="11268000" cy="4536000"/>
          </a:xfrm>
        </p:spPr>
        <p:txBody>
          <a:bodyPr>
            <a:noAutofit/>
          </a:bodyPr>
          <a:lstStyle/>
          <a:p>
            <a:r>
              <a:rPr lang="fr-FR" dirty="0"/>
              <a:t>Les fichiers de la Stop Card sont disponibles dans </a:t>
            </a:r>
            <a:r>
              <a:rPr lang="fr-FR" dirty="0">
                <a:hlinkClick r:id="rId3"/>
              </a:rPr>
              <a:t>la Toolbox HSE </a:t>
            </a:r>
            <a:r>
              <a:rPr lang="fr-FR" dirty="0"/>
              <a:t>dans différents formats :</a:t>
            </a:r>
          </a:p>
          <a:p>
            <a:pPr marL="0" indent="0">
              <a:buNone/>
            </a:pPr>
            <a:endParaRPr lang="fr-FR" b="1" dirty="0"/>
          </a:p>
          <a:p>
            <a:pPr marL="446088" indent="-265113">
              <a:buFont typeface="Arial" panose="020B0604020202020204" pitchFamily="34" charset="0"/>
              <a:buChar char="−"/>
            </a:pPr>
            <a:r>
              <a:rPr lang="fr-FR" sz="1800" dirty="0"/>
              <a:t>PDF HD / PDF HD avec trait de coupe</a:t>
            </a:r>
          </a:p>
          <a:p>
            <a:pPr marL="446088" indent="-265113">
              <a:buFont typeface="Arial" panose="020B0604020202020204" pitchFamily="34" charset="0"/>
              <a:buChar char="−"/>
            </a:pPr>
            <a:r>
              <a:rPr lang="fr-FR" sz="1800" dirty="0"/>
              <a:t>PPT pour adaptation locale (traduction en langue locale)</a:t>
            </a:r>
          </a:p>
          <a:p>
            <a:pPr marL="446088" indent="-265113">
              <a:buFont typeface="Arial" panose="020B0604020202020204" pitchFamily="34" charset="0"/>
              <a:buChar char="−"/>
            </a:pPr>
            <a:r>
              <a:rPr lang="fr-FR" sz="1800" dirty="0"/>
              <a:t>JPG</a:t>
            </a:r>
          </a:p>
          <a:p>
            <a:pPr marL="446088" indent="-265113">
              <a:buFont typeface="Arial" panose="020B0604020202020204" pitchFamily="34" charset="0"/>
              <a:buChar char="−"/>
            </a:pPr>
            <a:r>
              <a:rPr lang="fr-FR" sz="1800" dirty="0"/>
              <a:t>Fichiers sources</a:t>
            </a:r>
          </a:p>
          <a:p>
            <a:pPr marL="0" lvl="0" indent="0">
              <a:buNone/>
            </a:pPr>
            <a:endParaRPr lang="fr-FR" dirty="0"/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BA7A439F-C39E-4ED3-89E5-75A013491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10154005" cy="1008000"/>
          </a:xfrm>
        </p:spPr>
        <p:txBody>
          <a:bodyPr>
            <a:noAutofit/>
          </a:bodyPr>
          <a:lstStyle/>
          <a:p>
            <a:r>
              <a:rPr lang="fr-FR" dirty="0"/>
              <a:t>Stop Card simplifiée (modèle 03/2022) – Supports généraux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8758692A-A1F1-4B0B-9E47-0CF4AAA977CE}"/>
              </a:ext>
            </a:extLst>
          </p:cNvPr>
          <p:cNvSpPr/>
          <p:nvPr/>
        </p:nvSpPr>
        <p:spPr>
          <a:xfrm>
            <a:off x="6832594" y="2877188"/>
            <a:ext cx="780585" cy="211873"/>
          </a:xfrm>
          <a:prstGeom prst="rightArrow">
            <a:avLst/>
          </a:prstGeom>
          <a:solidFill>
            <a:srgbClr val="DAE4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BA7C6A0-3F0F-44A2-AB7B-DE98ED9693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0875" y="2200469"/>
            <a:ext cx="1395391" cy="2228657"/>
          </a:xfrm>
          <a:prstGeom prst="rect">
            <a:avLst/>
          </a:prstGeom>
        </p:spPr>
      </p:pic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90DF299-F6DE-4562-A678-3FFE1097525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Présentation Stop Card modèle 03/2022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9B7BADC-5E92-4856-9C47-2E64FC4D0B2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75A587B-5814-4D9B-9598-FE9CB954CB0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606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otalEnergies AA - Bleu">
  <a:themeElements>
    <a:clrScheme name="TotalEnergies AA - Bleu">
      <a:dk1>
        <a:srgbClr val="374649"/>
      </a:dk1>
      <a:lt1>
        <a:srgbClr val="FFFFFF"/>
      </a:lt1>
      <a:dk2>
        <a:srgbClr val="009CEA"/>
      </a:dk2>
      <a:lt2>
        <a:srgbClr val="FFFFFF"/>
      </a:lt2>
      <a:accent1>
        <a:srgbClr val="009CEA"/>
      </a:accent1>
      <a:accent2>
        <a:srgbClr val="ED0000"/>
      </a:accent2>
      <a:accent3>
        <a:srgbClr val="40A900"/>
      </a:accent3>
      <a:accent4>
        <a:srgbClr val="F66A00"/>
      </a:accent4>
      <a:accent5>
        <a:srgbClr val="009CEA"/>
      </a:accent5>
      <a:accent6>
        <a:srgbClr val="ED0000"/>
      </a:accent6>
      <a:hlink>
        <a:srgbClr val="374649"/>
      </a:hlink>
      <a:folHlink>
        <a:srgbClr val="009CE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otalEnergies AA_MAJ Rouge 16-9 FR_v24.potx" id="{8F81559F-8AB2-4AB8-AB80-A9DCDC310110}" vid="{67924521-0CA8-40F1-97CB-7A60EDCC72DB}"/>
    </a:ext>
  </a:extLst>
</a:theme>
</file>

<file path=ppt/theme/theme2.xml><?xml version="1.0" encoding="utf-8"?>
<a:theme xmlns:a="http://schemas.openxmlformats.org/drawingml/2006/main" name="TotalEnergies AA - Rouge">
  <a:themeElements>
    <a:clrScheme name="TotalEnergies AA - Rouge">
      <a:dk1>
        <a:srgbClr val="374649"/>
      </a:dk1>
      <a:lt1>
        <a:srgbClr val="FFFFFF"/>
      </a:lt1>
      <a:dk2>
        <a:srgbClr val="ED0000"/>
      </a:dk2>
      <a:lt2>
        <a:srgbClr val="FFFFFF"/>
      </a:lt2>
      <a:accent1>
        <a:srgbClr val="009CEA"/>
      </a:accent1>
      <a:accent2>
        <a:srgbClr val="ED0000"/>
      </a:accent2>
      <a:accent3>
        <a:srgbClr val="40A900"/>
      </a:accent3>
      <a:accent4>
        <a:srgbClr val="F66A00"/>
      </a:accent4>
      <a:accent5>
        <a:srgbClr val="009CEA"/>
      </a:accent5>
      <a:accent6>
        <a:srgbClr val="ED0000"/>
      </a:accent6>
      <a:hlink>
        <a:srgbClr val="374649"/>
      </a:hlink>
      <a:folHlink>
        <a:srgbClr val="ED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otalEnergies AA_MAJ Rouge 16-9 FR_v24.potx" id="{8F81559F-8AB2-4AB8-AB80-A9DCDC310110}" vid="{7F80211D-D8F7-48B2-85FF-8935591EFD6D}"/>
    </a:ext>
  </a:extLst>
</a:theme>
</file>

<file path=ppt/theme/theme3.xml><?xml version="1.0" encoding="utf-8"?>
<a:theme xmlns:a="http://schemas.openxmlformats.org/drawingml/2006/main" name="TotalEnergies AA - Vert">
  <a:themeElements>
    <a:clrScheme name="TotalEnergies AA - Vert">
      <a:dk1>
        <a:srgbClr val="374649"/>
      </a:dk1>
      <a:lt1>
        <a:srgbClr val="FFFFFF"/>
      </a:lt1>
      <a:dk2>
        <a:srgbClr val="40A900"/>
      </a:dk2>
      <a:lt2>
        <a:srgbClr val="FFFFFF"/>
      </a:lt2>
      <a:accent1>
        <a:srgbClr val="009CEA"/>
      </a:accent1>
      <a:accent2>
        <a:srgbClr val="ED0000"/>
      </a:accent2>
      <a:accent3>
        <a:srgbClr val="40A900"/>
      </a:accent3>
      <a:accent4>
        <a:srgbClr val="F66A00"/>
      </a:accent4>
      <a:accent5>
        <a:srgbClr val="009CEA"/>
      </a:accent5>
      <a:accent6>
        <a:srgbClr val="ED0000"/>
      </a:accent6>
      <a:hlink>
        <a:srgbClr val="374649"/>
      </a:hlink>
      <a:folHlink>
        <a:srgbClr val="40A9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otalEnergies AA_MAJ Rouge 16-9 FR_v24.potx" id="{8F81559F-8AB2-4AB8-AB80-A9DCDC310110}" vid="{8E65D93A-A430-4213-93E7-E79E0E13460A}"/>
    </a:ext>
  </a:extLst>
</a:theme>
</file>

<file path=ppt/theme/theme4.xml><?xml version="1.0" encoding="utf-8"?>
<a:theme xmlns:a="http://schemas.openxmlformats.org/drawingml/2006/main" name="TotalEnergies AA - Orange">
  <a:themeElements>
    <a:clrScheme name="TotalEnergies AA - Orange">
      <a:dk1>
        <a:srgbClr val="374649"/>
      </a:dk1>
      <a:lt1>
        <a:srgbClr val="FFFFFF"/>
      </a:lt1>
      <a:dk2>
        <a:srgbClr val="F66A00"/>
      </a:dk2>
      <a:lt2>
        <a:srgbClr val="FFFFFF"/>
      </a:lt2>
      <a:accent1>
        <a:srgbClr val="009CEA"/>
      </a:accent1>
      <a:accent2>
        <a:srgbClr val="ED0000"/>
      </a:accent2>
      <a:accent3>
        <a:srgbClr val="40A900"/>
      </a:accent3>
      <a:accent4>
        <a:srgbClr val="F66A00"/>
      </a:accent4>
      <a:accent5>
        <a:srgbClr val="009CEA"/>
      </a:accent5>
      <a:accent6>
        <a:srgbClr val="ED0000"/>
      </a:accent6>
      <a:hlink>
        <a:srgbClr val="374649"/>
      </a:hlink>
      <a:folHlink>
        <a:srgbClr val="F66A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otalEnergies AA_MAJ Rouge 16-9 FR_v24.potx" id="{8F81559F-8AB2-4AB8-AB80-A9DCDC310110}" vid="{4FB5FB3A-8D47-483C-8718-F2093382F299}"/>
    </a:ext>
  </a:extLst>
</a:theme>
</file>

<file path=ppt/theme/theme5.xml><?xml version="1.0" encoding="utf-8"?>
<a:theme xmlns:a="http://schemas.openxmlformats.org/drawingml/2006/main" name="Thème Office">
  <a:themeElements>
    <a:clrScheme name="TotalEnergies AA - Rouge">
      <a:dk1>
        <a:srgbClr val="374649"/>
      </a:dk1>
      <a:lt1>
        <a:srgbClr val="FFFFFF"/>
      </a:lt1>
      <a:dk2>
        <a:srgbClr val="ED0000"/>
      </a:dk2>
      <a:lt2>
        <a:srgbClr val="FFFFFF"/>
      </a:lt2>
      <a:accent1>
        <a:srgbClr val="009CEA"/>
      </a:accent1>
      <a:accent2>
        <a:srgbClr val="ED0000"/>
      </a:accent2>
      <a:accent3>
        <a:srgbClr val="40A900"/>
      </a:accent3>
      <a:accent4>
        <a:srgbClr val="F66A00"/>
      </a:accent4>
      <a:accent5>
        <a:srgbClr val="009CEA"/>
      </a:accent5>
      <a:accent6>
        <a:srgbClr val="ED0000"/>
      </a:accent6>
      <a:hlink>
        <a:srgbClr val="374649"/>
      </a:hlink>
      <a:folHlink>
        <a:srgbClr val="ED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hème Office">
  <a:themeElements>
    <a:clrScheme name="TotalEnergies AA - Rouge">
      <a:dk1>
        <a:srgbClr val="374649"/>
      </a:dk1>
      <a:lt1>
        <a:srgbClr val="FFFFFF"/>
      </a:lt1>
      <a:dk2>
        <a:srgbClr val="ED0000"/>
      </a:dk2>
      <a:lt2>
        <a:srgbClr val="FFFFFF"/>
      </a:lt2>
      <a:accent1>
        <a:srgbClr val="009CEA"/>
      </a:accent1>
      <a:accent2>
        <a:srgbClr val="ED0000"/>
      </a:accent2>
      <a:accent3>
        <a:srgbClr val="40A900"/>
      </a:accent3>
      <a:accent4>
        <a:srgbClr val="F66A00"/>
      </a:accent4>
      <a:accent5>
        <a:srgbClr val="009CEA"/>
      </a:accent5>
      <a:accent6>
        <a:srgbClr val="ED0000"/>
      </a:accent6>
      <a:hlink>
        <a:srgbClr val="374649"/>
      </a:hlink>
      <a:folHlink>
        <a:srgbClr val="ED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1" ma:contentTypeDescription="Crée un document." ma:contentTypeScope="" ma:versionID="911af1e4eb43987dad0b2ef70c9c85b6">
  <xsd:schema xmlns:xsd="http://www.w3.org/2001/XMLSchema" xmlns:xs="http://www.w3.org/2001/XMLSchema" xmlns:p="http://schemas.microsoft.com/office/2006/metadata/properties" xmlns:ns2="c7df1beb-9555-4a34-a0bb-bc4222cc815e" targetNamespace="http://schemas.microsoft.com/office/2006/metadata/properties" ma:root="true" ma:fieldsID="126df27a22c03233c151caf8b271fad2" ns2:_="">
    <xsd:import namespace="c7df1beb-9555-4a34-a0bb-bc4222cc81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C30C40E-3D7C-43A7-AE09-9E5ECDEBD5D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CC7BE8-B63C-4787-9FB5-005F05A3D1D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208FFCC-6BF5-4A73-8186-DEAB3E0C2E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f1beb-9555-4a34-a0bb-bc4222cc81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TotalEnergies AA - Bleu</Template>
  <TotalTime>88</TotalTime>
  <Words>329</Words>
  <Application>Microsoft Office PowerPoint</Application>
  <PresentationFormat>Grand écran</PresentationFormat>
  <Paragraphs>58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4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TotalEnergies AA - Bleu</vt:lpstr>
      <vt:lpstr>TotalEnergies AA - Rouge</vt:lpstr>
      <vt:lpstr>TotalEnergies AA - Vert</vt:lpstr>
      <vt:lpstr>TotalEnergies AA - Orange</vt:lpstr>
      <vt:lpstr>Stop Card simplifiée</vt:lpstr>
      <vt:lpstr>Stop Card simplifiée (modèle 03/2022) – Ce qui change</vt:lpstr>
      <vt:lpstr>Stop Card simplifiée (modèle 03/2022) – Ce qu’il faut retenir</vt:lpstr>
      <vt:lpstr>Stop Card simplifiée (modèle 03/2022) – Supports généraux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votre présentation  sur plusieurs lignes [Arial 32 pt regular] lorem ipsum dolor sit amet</dc:title>
  <dc:creator>Josephine Beauchesne</dc:creator>
  <cp:lastModifiedBy>Claire MAIRET</cp:lastModifiedBy>
  <cp:revision>1</cp:revision>
  <dcterms:created xsi:type="dcterms:W3CDTF">2021-08-30T17:14:08Z</dcterms:created>
  <dcterms:modified xsi:type="dcterms:W3CDTF">2022-03-15T12:49:36Z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0x010100700117C2CCE7924285B64660865AB5EB</vt:lpwstr>
  </property>
  <property fmtid="{D5CDD505-2E9C-101B-9397-08002B2CF9AE}" pid="3" name="MSIP_Label_2b30ed1b-e95f-40b5-af89-828263f287a7_Enabled">
    <vt:lpwstr>true</vt:lpwstr>
  </property>
  <property fmtid="{D5CDD505-2E9C-101B-9397-08002B2CF9AE}" pid="4" name="MSIP_Label_2b30ed1b-e95f-40b5-af89-828263f287a7_SetDate">
    <vt:lpwstr>2021-10-18T07:25:52Z</vt:lpwstr>
  </property>
  <property fmtid="{D5CDD505-2E9C-101B-9397-08002B2CF9AE}" pid="5" name="MSIP_Label_2b30ed1b-e95f-40b5-af89-828263f287a7_Method">
    <vt:lpwstr>Standard</vt:lpwstr>
  </property>
  <property fmtid="{D5CDD505-2E9C-101B-9397-08002B2CF9AE}" pid="6" name="MSIP_Label_2b30ed1b-e95f-40b5-af89-828263f287a7_Name">
    <vt:lpwstr>2b30ed1b-e95f-40b5-af89-828263f287a7</vt:lpwstr>
  </property>
  <property fmtid="{D5CDD505-2E9C-101B-9397-08002B2CF9AE}" pid="7" name="MSIP_Label_2b30ed1b-e95f-40b5-af89-828263f287a7_SiteId">
    <vt:lpwstr>329e91b0-e21f-48fb-a071-456717ecc28e</vt:lpwstr>
  </property>
  <property fmtid="{D5CDD505-2E9C-101B-9397-08002B2CF9AE}" pid="8" name="MSIP_Label_2b30ed1b-e95f-40b5-af89-828263f287a7_ActionId">
    <vt:lpwstr>4f2830c5-799a-4949-91cc-21ac03cbb60a</vt:lpwstr>
  </property>
  <property fmtid="{D5CDD505-2E9C-101B-9397-08002B2CF9AE}" pid="9" name="MSIP_Label_2b30ed1b-e95f-40b5-af89-828263f287a7_ContentBits">
    <vt:lpwstr>0</vt:lpwstr>
  </property>
</Properties>
</file>