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3" r:id="rId5"/>
    <p:sldMasterId id="2147483698" r:id="rId6"/>
    <p:sldMasterId id="2147483713" r:id="rId7"/>
  </p:sldMasterIdLst>
  <p:notesMasterIdLst>
    <p:notesMasterId r:id="rId12"/>
  </p:notesMasterIdLst>
  <p:handoutMasterIdLst>
    <p:handoutMasterId r:id="rId13"/>
  </p:handoutMasterIdLst>
  <p:sldIdLst>
    <p:sldId id="484" r:id="rId8"/>
    <p:sldId id="472" r:id="rId9"/>
    <p:sldId id="447" r:id="rId10"/>
    <p:sldId id="45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53F6A-17DE-4E43-A106-DA1CDBD65EAE}" v="22" dt="2022-03-11T09:07:04.349"/>
  </p1510:revLst>
</p1510:revInfo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5859" autoAdjust="0"/>
  </p:normalViewPr>
  <p:slideViewPr>
    <p:cSldViewPr snapToGrid="0">
      <p:cViewPr varScale="1">
        <p:scale>
          <a:sx n="119" d="100"/>
          <a:sy n="119" d="100"/>
        </p:scale>
        <p:origin x="3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0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AIRET" userId="b91d9db2-e41b-4c98-9525-27312980cc2f" providerId="ADAL" clId="{25B53F6A-17DE-4E43-A106-DA1CDBD65EAE}"/>
    <pc:docChg chg="undo custSel addSld delSld modSld">
      <pc:chgData name="Claire MAIRET" userId="b91d9db2-e41b-4c98-9525-27312980cc2f" providerId="ADAL" clId="{25B53F6A-17DE-4E43-A106-DA1CDBD65EAE}" dt="2022-03-15T12:49:33.396" v="982" actId="6549"/>
      <pc:docMkLst>
        <pc:docMk/>
      </pc:docMkLst>
      <pc:sldChg chg="addSp delSp modSp add mod">
        <pc:chgData name="Claire MAIRET" userId="b91d9db2-e41b-4c98-9525-27312980cc2f" providerId="ADAL" clId="{25B53F6A-17DE-4E43-A106-DA1CDBD65EAE}" dt="2022-03-15T12:49:33.396" v="982" actId="6549"/>
        <pc:sldMkLst>
          <pc:docMk/>
          <pc:sldMk cId="490941352" sldId="447"/>
        </pc:sldMkLst>
        <pc:spChg chg="mod">
          <ac:chgData name="Claire MAIRET" userId="b91d9db2-e41b-4c98-9525-27312980cc2f" providerId="ADAL" clId="{25B53F6A-17DE-4E43-A106-DA1CDBD65EAE}" dt="2022-03-11T08:58:25.445" v="819" actId="14100"/>
          <ac:spMkLst>
            <pc:docMk/>
            <pc:sldMk cId="490941352" sldId="447"/>
            <ac:spMk id="3" creationId="{BA7A439F-C39E-4ED3-89E5-75A01349166A}"/>
          </ac:spMkLst>
        </pc:spChg>
        <pc:spChg chg="del mod topLvl">
          <ac:chgData name="Claire MAIRET" userId="b91d9db2-e41b-4c98-9525-27312980cc2f" providerId="ADAL" clId="{25B53F6A-17DE-4E43-A106-DA1CDBD65EAE}" dt="2022-03-11T08:49:18.311" v="653" actId="478"/>
          <ac:spMkLst>
            <pc:docMk/>
            <pc:sldMk cId="490941352" sldId="447"/>
            <ac:spMk id="12" creationId="{F8A40F9C-C4C3-48AB-98AE-AD63FFC9AE89}"/>
          </ac:spMkLst>
        </pc:spChg>
        <pc:spChg chg="del">
          <ac:chgData name="Claire MAIRET" userId="b91d9db2-e41b-4c98-9525-27312980cc2f" providerId="ADAL" clId="{25B53F6A-17DE-4E43-A106-DA1CDBD65EAE}" dt="2022-03-11T08:48:50.274" v="645" actId="478"/>
          <ac:spMkLst>
            <pc:docMk/>
            <pc:sldMk cId="490941352" sldId="447"/>
            <ac:spMk id="13" creationId="{1837D243-0866-4644-8343-EEE790487C01}"/>
          </ac:spMkLst>
        </pc:spChg>
        <pc:spChg chg="del">
          <ac:chgData name="Claire MAIRET" userId="b91d9db2-e41b-4c98-9525-27312980cc2f" providerId="ADAL" clId="{25B53F6A-17DE-4E43-A106-DA1CDBD65EAE}" dt="2022-03-11T08:48:52.174" v="646" actId="478"/>
          <ac:spMkLst>
            <pc:docMk/>
            <pc:sldMk cId="490941352" sldId="447"/>
            <ac:spMk id="14" creationId="{79B1235D-5DFF-4154-9B63-C53564C6F0CC}"/>
          </ac:spMkLst>
        </pc:spChg>
        <pc:spChg chg="mod">
          <ac:chgData name="Claire MAIRET" userId="b91d9db2-e41b-4c98-9525-27312980cc2f" providerId="ADAL" clId="{25B53F6A-17DE-4E43-A106-DA1CDBD65EAE}" dt="2022-03-11T08:49:15.073" v="651"/>
          <ac:spMkLst>
            <pc:docMk/>
            <pc:sldMk cId="490941352" sldId="447"/>
            <ac:spMk id="17" creationId="{E70AA3BA-F533-4C2F-9ADF-3601F19766A5}"/>
          </ac:spMkLst>
        </pc:spChg>
        <pc:grpChg chg="add del mod">
          <ac:chgData name="Claire MAIRET" userId="b91d9db2-e41b-4c98-9525-27312980cc2f" providerId="ADAL" clId="{25B53F6A-17DE-4E43-A106-DA1CDBD65EAE}" dt="2022-03-11T08:49:18.311" v="653" actId="478"/>
          <ac:grpSpMkLst>
            <pc:docMk/>
            <pc:sldMk cId="490941352" sldId="447"/>
            <ac:grpSpMk id="9" creationId="{06864C00-AF18-4A90-9F44-1D529BD77D80}"/>
          </ac:grpSpMkLst>
        </pc:grpChg>
        <pc:grpChg chg="mod topLvl">
          <ac:chgData name="Claire MAIRET" userId="b91d9db2-e41b-4c98-9525-27312980cc2f" providerId="ADAL" clId="{25B53F6A-17DE-4E43-A106-DA1CDBD65EAE}" dt="2022-03-11T09:04:12.224" v="945" actId="1076"/>
          <ac:grpSpMkLst>
            <pc:docMk/>
            <pc:sldMk cId="490941352" sldId="447"/>
            <ac:grpSpMk id="10" creationId="{D9D093F0-7E91-4380-8C8A-93BF4CB06E05}"/>
          </ac:grpSpMkLst>
        </pc:grpChg>
        <pc:graphicFrameChg chg="mod modGraphic">
          <ac:chgData name="Claire MAIRET" userId="b91d9db2-e41b-4c98-9525-27312980cc2f" providerId="ADAL" clId="{25B53F6A-17DE-4E43-A106-DA1CDBD65EAE}" dt="2022-03-15T12:49:33.396" v="982" actId="6549"/>
          <ac:graphicFrameMkLst>
            <pc:docMk/>
            <pc:sldMk cId="490941352" sldId="447"/>
            <ac:graphicFrameMk id="5" creationId="{D72B0DF8-18A2-4180-B51F-99B7911D6C8E}"/>
          </ac:graphicFrameMkLst>
        </pc:graphicFrameChg>
        <pc:picChg chg="add mod">
          <ac:chgData name="Claire MAIRET" userId="b91d9db2-e41b-4c98-9525-27312980cc2f" providerId="ADAL" clId="{25B53F6A-17DE-4E43-A106-DA1CDBD65EAE}" dt="2022-03-11T09:04:04.061" v="944" actId="1076"/>
          <ac:picMkLst>
            <pc:docMk/>
            <pc:sldMk cId="490941352" sldId="447"/>
            <ac:picMk id="8" creationId="{44528B72-268B-49CC-9C46-4EECDDCAF24D}"/>
          </ac:picMkLst>
        </pc:picChg>
        <pc:picChg chg="del mod">
          <ac:chgData name="Claire MAIRET" userId="b91d9db2-e41b-4c98-9525-27312980cc2f" providerId="ADAL" clId="{25B53F6A-17DE-4E43-A106-DA1CDBD65EAE}" dt="2022-03-11T08:49:07.345" v="650" actId="478"/>
          <ac:picMkLst>
            <pc:docMk/>
            <pc:sldMk cId="490941352" sldId="447"/>
            <ac:picMk id="11" creationId="{473CAD37-9DFD-4DEB-AD35-B75F8484521C}"/>
          </ac:picMkLst>
        </pc:picChg>
        <pc:picChg chg="mod">
          <ac:chgData name="Claire MAIRET" userId="b91d9db2-e41b-4c98-9525-27312980cc2f" providerId="ADAL" clId="{25B53F6A-17DE-4E43-A106-DA1CDBD65EAE}" dt="2022-03-11T08:53:14.494" v="676" actId="1440"/>
          <ac:picMkLst>
            <pc:docMk/>
            <pc:sldMk cId="490941352" sldId="447"/>
            <ac:picMk id="15" creationId="{DB170837-2016-4A89-895A-A9D20378F686}"/>
          </ac:picMkLst>
        </pc:picChg>
        <pc:picChg chg="del mod">
          <ac:chgData name="Claire MAIRET" userId="b91d9db2-e41b-4c98-9525-27312980cc2f" providerId="ADAL" clId="{25B53F6A-17DE-4E43-A106-DA1CDBD65EAE}" dt="2022-03-11T08:48:40.518" v="644" actId="478"/>
          <ac:picMkLst>
            <pc:docMk/>
            <pc:sldMk cId="490941352" sldId="447"/>
            <ac:picMk id="16" creationId="{794A6EE8-A4D2-49DF-9646-38252A9ABFE0}"/>
          </ac:picMkLst>
        </pc:picChg>
      </pc:sldChg>
      <pc:sldChg chg="delSp modSp add mod">
        <pc:chgData name="Claire MAIRET" userId="b91d9db2-e41b-4c98-9525-27312980cc2f" providerId="ADAL" clId="{25B53F6A-17DE-4E43-A106-DA1CDBD65EAE}" dt="2022-03-11T08:59:45.321" v="852" actId="478"/>
        <pc:sldMkLst>
          <pc:docMk/>
          <pc:sldMk cId="947606303" sldId="450"/>
        </pc:sldMkLst>
        <pc:spChg chg="mod">
          <ac:chgData name="Claire MAIRET" userId="b91d9db2-e41b-4c98-9525-27312980cc2f" providerId="ADAL" clId="{25B53F6A-17DE-4E43-A106-DA1CDBD65EAE}" dt="2022-03-11T08:59:13.506" v="850" actId="6549"/>
          <ac:spMkLst>
            <pc:docMk/>
            <pc:sldMk cId="947606303" sldId="450"/>
            <ac:spMk id="2" creationId="{6920F1E4-C37A-46B3-A985-D4226915C51A}"/>
          </ac:spMkLst>
        </pc:spChg>
        <pc:spChg chg="mod">
          <ac:chgData name="Claire MAIRET" userId="b91d9db2-e41b-4c98-9525-27312980cc2f" providerId="ADAL" clId="{25B53F6A-17DE-4E43-A106-DA1CDBD65EAE}" dt="2022-03-11T08:59:09.751" v="849" actId="14100"/>
          <ac:spMkLst>
            <pc:docMk/>
            <pc:sldMk cId="947606303" sldId="450"/>
            <ac:spMk id="3" creationId="{BA7A439F-C39E-4ED3-89E5-75A01349166A}"/>
          </ac:spMkLst>
        </pc:spChg>
        <pc:spChg chg="del">
          <ac:chgData name="Claire MAIRET" userId="b91d9db2-e41b-4c98-9525-27312980cc2f" providerId="ADAL" clId="{25B53F6A-17DE-4E43-A106-DA1CDBD65EAE}" dt="2022-03-11T08:59:43.750" v="851" actId="478"/>
          <ac:spMkLst>
            <pc:docMk/>
            <pc:sldMk cId="947606303" sldId="450"/>
            <ac:spMk id="13" creationId="{1837D243-0866-4644-8343-EEE790487C01}"/>
          </ac:spMkLst>
        </pc:spChg>
        <pc:spChg chg="del">
          <ac:chgData name="Claire MAIRET" userId="b91d9db2-e41b-4c98-9525-27312980cc2f" providerId="ADAL" clId="{25B53F6A-17DE-4E43-A106-DA1CDBD65EAE}" dt="2022-03-11T08:59:45.321" v="852" actId="478"/>
          <ac:spMkLst>
            <pc:docMk/>
            <pc:sldMk cId="947606303" sldId="450"/>
            <ac:spMk id="14" creationId="{79B1235D-5DFF-4154-9B63-C53564C6F0CC}"/>
          </ac:spMkLst>
        </pc:spChg>
      </pc:sldChg>
      <pc:sldChg chg="addSp delSp modSp mod">
        <pc:chgData name="Claire MAIRET" userId="b91d9db2-e41b-4c98-9525-27312980cc2f" providerId="ADAL" clId="{25B53F6A-17DE-4E43-A106-DA1CDBD65EAE}" dt="2022-03-11T09:07:18.698" v="957" actId="1076"/>
        <pc:sldMkLst>
          <pc:docMk/>
          <pc:sldMk cId="2840150730" sldId="472"/>
        </pc:sldMkLst>
        <pc:spChg chg="add del mod">
          <ac:chgData name="Claire MAIRET" userId="b91d9db2-e41b-4c98-9525-27312980cc2f" providerId="ADAL" clId="{25B53F6A-17DE-4E43-A106-DA1CDBD65EAE}" dt="2022-03-11T07:46:05.212" v="151" actId="478"/>
          <ac:spMkLst>
            <pc:docMk/>
            <pc:sldMk cId="2840150730" sldId="472"/>
            <ac:spMk id="3" creationId="{F442D2EE-126C-47CA-AE7A-FC546763F6CA}"/>
          </ac:spMkLst>
        </pc:spChg>
        <pc:spChg chg="add mod">
          <ac:chgData name="Claire MAIRET" userId="b91d9db2-e41b-4c98-9525-27312980cc2f" providerId="ADAL" clId="{25B53F6A-17DE-4E43-A106-DA1CDBD65EAE}" dt="2022-03-11T08:40:25.291" v="396" actId="14100"/>
          <ac:spMkLst>
            <pc:docMk/>
            <pc:sldMk cId="2840150730" sldId="472"/>
            <ac:spMk id="8" creationId="{CAB7291E-6856-4D91-A371-DE1F0003500A}"/>
          </ac:spMkLst>
        </pc:spChg>
        <pc:spChg chg="add mod">
          <ac:chgData name="Claire MAIRET" userId="b91d9db2-e41b-4c98-9525-27312980cc2f" providerId="ADAL" clId="{25B53F6A-17DE-4E43-A106-DA1CDBD65EAE}" dt="2022-03-11T07:56:33.706" v="228" actId="1038"/>
          <ac:spMkLst>
            <pc:docMk/>
            <pc:sldMk cId="2840150730" sldId="472"/>
            <ac:spMk id="9" creationId="{463B8F7D-6711-43B2-A9DA-BD23E32A27E2}"/>
          </ac:spMkLst>
        </pc:spChg>
        <pc:spChg chg="add mod">
          <ac:chgData name="Claire MAIRET" userId="b91d9db2-e41b-4c98-9525-27312980cc2f" providerId="ADAL" clId="{25B53F6A-17DE-4E43-A106-DA1CDBD65EAE}" dt="2022-03-11T08:39:56.596" v="319" actId="20577"/>
          <ac:spMkLst>
            <pc:docMk/>
            <pc:sldMk cId="2840150730" sldId="472"/>
            <ac:spMk id="10" creationId="{9F44C4C6-450C-45C4-8161-99ECE623932A}"/>
          </ac:spMkLst>
        </pc:spChg>
        <pc:spChg chg="add mod">
          <ac:chgData name="Claire MAIRET" userId="b91d9db2-e41b-4c98-9525-27312980cc2f" providerId="ADAL" clId="{25B53F6A-17DE-4E43-A106-DA1CDBD65EAE}" dt="2022-03-11T07:57:53.195" v="317" actId="20577"/>
          <ac:spMkLst>
            <pc:docMk/>
            <pc:sldMk cId="2840150730" sldId="472"/>
            <ac:spMk id="11" creationId="{6A8742B9-1E56-4D16-966E-9FD52CC21F94}"/>
          </ac:spMkLst>
        </pc:spChg>
        <pc:spChg chg="add del mod">
          <ac:chgData name="Claire MAIRET" userId="b91d9db2-e41b-4c98-9525-27312980cc2f" providerId="ADAL" clId="{25B53F6A-17DE-4E43-A106-DA1CDBD65EAE}" dt="2022-03-11T08:42:39.638" v="472" actId="478"/>
          <ac:spMkLst>
            <pc:docMk/>
            <pc:sldMk cId="2840150730" sldId="472"/>
            <ac:spMk id="15" creationId="{877C3C6F-B739-4255-B68F-5C04F7824640}"/>
          </ac:spMkLst>
        </pc:spChg>
        <pc:spChg chg="del">
          <ac:chgData name="Claire MAIRET" userId="b91d9db2-e41b-4c98-9525-27312980cc2f" providerId="ADAL" clId="{25B53F6A-17DE-4E43-A106-DA1CDBD65EAE}" dt="2022-03-11T07:45:50.373" v="150" actId="478"/>
          <ac:spMkLst>
            <pc:docMk/>
            <pc:sldMk cId="2840150730" sldId="472"/>
            <ac:spMk id="16" creationId="{9C9A0C81-63F6-40E9-B362-D7FC21D606B5}"/>
          </ac:spMkLst>
        </pc:spChg>
        <pc:spChg chg="mod">
          <ac:chgData name="Claire MAIRET" userId="b91d9db2-e41b-4c98-9525-27312980cc2f" providerId="ADAL" clId="{25B53F6A-17DE-4E43-A106-DA1CDBD65EAE}" dt="2022-03-11T07:41:39.948" v="149" actId="20577"/>
          <ac:spMkLst>
            <pc:docMk/>
            <pc:sldMk cId="2840150730" sldId="472"/>
            <ac:spMk id="17" creationId="{C703E7EE-51EE-42B2-AE07-391C8131804E}"/>
          </ac:spMkLst>
        </pc:spChg>
        <pc:spChg chg="add del mod">
          <ac:chgData name="Claire MAIRET" userId="b91d9db2-e41b-4c98-9525-27312980cc2f" providerId="ADAL" clId="{25B53F6A-17DE-4E43-A106-DA1CDBD65EAE}" dt="2022-03-11T08:42:41.583" v="473" actId="478"/>
          <ac:spMkLst>
            <pc:docMk/>
            <pc:sldMk cId="2840150730" sldId="472"/>
            <ac:spMk id="18" creationId="{15DE0103-A1F2-40B0-95F2-C4F0E346B291}"/>
          </ac:spMkLst>
        </pc:spChg>
        <pc:spChg chg="add mod">
          <ac:chgData name="Claire MAIRET" userId="b91d9db2-e41b-4c98-9525-27312980cc2f" providerId="ADAL" clId="{25B53F6A-17DE-4E43-A106-DA1CDBD65EAE}" dt="2022-03-11T08:45:28.878" v="569" actId="1038"/>
          <ac:spMkLst>
            <pc:docMk/>
            <pc:sldMk cId="2840150730" sldId="472"/>
            <ac:spMk id="21" creationId="{1B24BC41-C531-454E-8298-14347B97907E}"/>
          </ac:spMkLst>
        </pc:spChg>
        <pc:spChg chg="add mod">
          <ac:chgData name="Claire MAIRET" userId="b91d9db2-e41b-4c98-9525-27312980cc2f" providerId="ADAL" clId="{25B53F6A-17DE-4E43-A106-DA1CDBD65EAE}" dt="2022-03-11T08:45:25.240" v="560" actId="1038"/>
          <ac:spMkLst>
            <pc:docMk/>
            <pc:sldMk cId="2840150730" sldId="472"/>
            <ac:spMk id="22" creationId="{F1E257CB-F993-4433-B86B-3DB8C10BB360}"/>
          </ac:spMkLst>
        </pc:spChg>
        <pc:spChg chg="add mod ord">
          <ac:chgData name="Claire MAIRET" userId="b91d9db2-e41b-4c98-9525-27312980cc2f" providerId="ADAL" clId="{25B53F6A-17DE-4E43-A106-DA1CDBD65EAE}" dt="2022-03-11T08:44:49.010" v="540" actId="115"/>
          <ac:spMkLst>
            <pc:docMk/>
            <pc:sldMk cId="2840150730" sldId="472"/>
            <ac:spMk id="25" creationId="{5AB76014-6DD4-4C38-A88D-15E634C19C56}"/>
          </ac:spMkLst>
        </pc:spChg>
        <pc:spChg chg="add mod">
          <ac:chgData name="Claire MAIRET" userId="b91d9db2-e41b-4c98-9525-27312980cc2f" providerId="ADAL" clId="{25B53F6A-17DE-4E43-A106-DA1CDBD65EAE}" dt="2022-03-11T07:55:42.818" v="189" actId="164"/>
          <ac:spMkLst>
            <pc:docMk/>
            <pc:sldMk cId="2840150730" sldId="472"/>
            <ac:spMk id="27" creationId="{E65F1811-1E7D-4D19-8337-5CE9A13A75B3}"/>
          </ac:spMkLst>
        </pc:spChg>
        <pc:spChg chg="add mod">
          <ac:chgData name="Claire MAIRET" userId="b91d9db2-e41b-4c98-9525-27312980cc2f" providerId="ADAL" clId="{25B53F6A-17DE-4E43-A106-DA1CDBD65EAE}" dt="2022-03-11T09:07:18.698" v="957" actId="1076"/>
          <ac:spMkLst>
            <pc:docMk/>
            <pc:sldMk cId="2840150730" sldId="472"/>
            <ac:spMk id="32" creationId="{3030517F-0DA4-44BB-AC18-7942C3A514B8}"/>
          </ac:spMkLst>
        </pc:spChg>
        <pc:spChg chg="add mod">
          <ac:chgData name="Claire MAIRET" userId="b91d9db2-e41b-4c98-9525-27312980cc2f" providerId="ADAL" clId="{25B53F6A-17DE-4E43-A106-DA1CDBD65EAE}" dt="2022-03-11T08:43:24.692" v="505" actId="1076"/>
          <ac:spMkLst>
            <pc:docMk/>
            <pc:sldMk cId="2840150730" sldId="472"/>
            <ac:spMk id="33" creationId="{361F6C1D-FD30-484C-8D87-AC1313F76159}"/>
          </ac:spMkLst>
        </pc:spChg>
        <pc:spChg chg="add mod">
          <ac:chgData name="Claire MAIRET" userId="b91d9db2-e41b-4c98-9525-27312980cc2f" providerId="ADAL" clId="{25B53F6A-17DE-4E43-A106-DA1CDBD65EAE}" dt="2022-03-11T08:44:11.769" v="522" actId="208"/>
          <ac:spMkLst>
            <pc:docMk/>
            <pc:sldMk cId="2840150730" sldId="472"/>
            <ac:spMk id="34" creationId="{6AB46560-51F9-42AA-8712-BAECBED1EC3D}"/>
          </ac:spMkLst>
        </pc:spChg>
        <pc:grpChg chg="add mod">
          <ac:chgData name="Claire MAIRET" userId="b91d9db2-e41b-4c98-9525-27312980cc2f" providerId="ADAL" clId="{25B53F6A-17DE-4E43-A106-DA1CDBD65EAE}" dt="2022-03-11T07:57:04.120" v="268" actId="164"/>
          <ac:grpSpMkLst>
            <pc:docMk/>
            <pc:sldMk cId="2840150730" sldId="472"/>
            <ac:grpSpMk id="28" creationId="{B86EB367-C487-4C86-96B5-BD32A1F99429}"/>
          </ac:grpSpMkLst>
        </pc:grpChg>
        <pc:grpChg chg="add mod">
          <ac:chgData name="Claire MAIRET" userId="b91d9db2-e41b-4c98-9525-27312980cc2f" providerId="ADAL" clId="{25B53F6A-17DE-4E43-A106-DA1CDBD65EAE}" dt="2022-03-11T08:45:12.552" v="546" actId="14100"/>
          <ac:grpSpMkLst>
            <pc:docMk/>
            <pc:sldMk cId="2840150730" sldId="472"/>
            <ac:grpSpMk id="29" creationId="{2432C93B-62B7-4F14-8B72-D19505255B23}"/>
          </ac:grpSpMkLst>
        </pc:grpChg>
        <pc:picChg chg="add del mod">
          <ac:chgData name="Claire MAIRET" userId="b91d9db2-e41b-4c98-9525-27312980cc2f" providerId="ADAL" clId="{25B53F6A-17DE-4E43-A106-DA1CDBD65EAE}" dt="2022-03-11T08:44:25.885" v="535" actId="14100"/>
          <ac:picMkLst>
            <pc:docMk/>
            <pc:sldMk cId="2840150730" sldId="472"/>
            <ac:picMk id="5" creationId="{8D0CDE27-8496-4676-8320-B29C5F8ADBD6}"/>
          </ac:picMkLst>
        </pc:picChg>
        <pc:picChg chg="add del mod">
          <ac:chgData name="Claire MAIRET" userId="b91d9db2-e41b-4c98-9525-27312980cc2f" providerId="ADAL" clId="{25B53F6A-17DE-4E43-A106-DA1CDBD65EAE}" dt="2022-03-11T07:54:23.993" v="182" actId="478"/>
          <ac:picMkLst>
            <pc:docMk/>
            <pc:sldMk cId="2840150730" sldId="472"/>
            <ac:picMk id="7" creationId="{CAFC86C6-2913-4E37-80A9-4104350B1E7A}"/>
          </ac:picMkLst>
        </pc:picChg>
        <pc:picChg chg="add mod">
          <ac:chgData name="Claire MAIRET" userId="b91d9db2-e41b-4c98-9525-27312980cc2f" providerId="ADAL" clId="{25B53F6A-17DE-4E43-A106-DA1CDBD65EAE}" dt="2022-03-11T08:42:22.165" v="436" actId="1037"/>
          <ac:picMkLst>
            <pc:docMk/>
            <pc:sldMk cId="2840150730" sldId="472"/>
            <ac:picMk id="19" creationId="{931D12AE-206A-480F-AE91-56E290B26F60}"/>
          </ac:picMkLst>
        </pc:picChg>
        <pc:picChg chg="add mod">
          <ac:chgData name="Claire MAIRET" userId="b91d9db2-e41b-4c98-9525-27312980cc2f" providerId="ADAL" clId="{25B53F6A-17DE-4E43-A106-DA1CDBD65EAE}" dt="2022-03-11T08:42:24.079" v="443" actId="1037"/>
          <ac:picMkLst>
            <pc:docMk/>
            <pc:sldMk cId="2840150730" sldId="472"/>
            <ac:picMk id="20" creationId="{4AED8DF0-5B5C-4F7E-B403-F27EFFD586F9}"/>
          </ac:picMkLst>
        </pc:picChg>
        <pc:picChg chg="add del mod">
          <ac:chgData name="Claire MAIRET" userId="b91d9db2-e41b-4c98-9525-27312980cc2f" providerId="ADAL" clId="{25B53F6A-17DE-4E43-A106-DA1CDBD65EAE}" dt="2022-03-11T07:55:50.308" v="191" actId="478"/>
          <ac:picMkLst>
            <pc:docMk/>
            <pc:sldMk cId="2840150730" sldId="472"/>
            <ac:picMk id="23" creationId="{873E9F4B-9B7A-4115-8341-03C297DA56DA}"/>
          </ac:picMkLst>
        </pc:picChg>
        <pc:picChg chg="add del mod">
          <ac:chgData name="Claire MAIRET" userId="b91d9db2-e41b-4c98-9525-27312980cc2f" providerId="ADAL" clId="{25B53F6A-17DE-4E43-A106-DA1CDBD65EAE}" dt="2022-03-11T07:47:31.761" v="173" actId="478"/>
          <ac:picMkLst>
            <pc:docMk/>
            <pc:sldMk cId="2840150730" sldId="472"/>
            <ac:picMk id="24" creationId="{0064A222-5AE0-4AB0-A6F7-1EDA20391F68}"/>
          </ac:picMkLst>
        </pc:picChg>
        <pc:picChg chg="add mod">
          <ac:chgData name="Claire MAIRET" userId="b91d9db2-e41b-4c98-9525-27312980cc2f" providerId="ADAL" clId="{25B53F6A-17DE-4E43-A106-DA1CDBD65EAE}" dt="2022-03-11T07:55:42.818" v="189" actId="164"/>
          <ac:picMkLst>
            <pc:docMk/>
            <pc:sldMk cId="2840150730" sldId="472"/>
            <ac:picMk id="26" creationId="{A1A98161-6411-40AE-9567-263914194BE8}"/>
          </ac:picMkLst>
        </pc:picChg>
        <pc:picChg chg="add mod">
          <ac:chgData name="Claire MAIRET" userId="b91d9db2-e41b-4c98-9525-27312980cc2f" providerId="ADAL" clId="{25B53F6A-17DE-4E43-A106-DA1CDBD65EAE}" dt="2022-03-11T08:42:29.238" v="460" actId="1037"/>
          <ac:picMkLst>
            <pc:docMk/>
            <pc:sldMk cId="2840150730" sldId="472"/>
            <ac:picMk id="30" creationId="{8C65D1F7-3C3F-4910-8000-B8F53400EA4A}"/>
          </ac:picMkLst>
        </pc:picChg>
        <pc:picChg chg="add mod">
          <ac:chgData name="Claire MAIRET" userId="b91d9db2-e41b-4c98-9525-27312980cc2f" providerId="ADAL" clId="{25B53F6A-17DE-4E43-A106-DA1CDBD65EAE}" dt="2022-03-11T08:42:26.006" v="451" actId="1037"/>
          <ac:picMkLst>
            <pc:docMk/>
            <pc:sldMk cId="2840150730" sldId="472"/>
            <ac:picMk id="31" creationId="{368B4ACC-FDFA-4E07-A05A-FD20C23F3307}"/>
          </ac:picMkLst>
        </pc:picChg>
        <pc:cxnChg chg="add mod">
          <ac:chgData name="Claire MAIRET" userId="b91d9db2-e41b-4c98-9525-27312980cc2f" providerId="ADAL" clId="{25B53F6A-17DE-4E43-A106-DA1CDBD65EAE}" dt="2022-03-11T07:57:46.083" v="306" actId="1076"/>
          <ac:cxnSpMkLst>
            <pc:docMk/>
            <pc:sldMk cId="2840150730" sldId="472"/>
            <ac:cxnSpMk id="12" creationId="{C130E899-F596-4331-883E-0D179B874ACC}"/>
          </ac:cxnSpMkLst>
        </pc:cxnChg>
      </pc:sldChg>
      <pc:sldChg chg="del">
        <pc:chgData name="Claire MAIRET" userId="b91d9db2-e41b-4c98-9525-27312980cc2f" providerId="ADAL" clId="{25B53F6A-17DE-4E43-A106-DA1CDBD65EAE}" dt="2022-03-11T08:45:39.604" v="571" actId="47"/>
        <pc:sldMkLst>
          <pc:docMk/>
          <pc:sldMk cId="667533516" sldId="474"/>
        </pc:sldMkLst>
      </pc:sldChg>
      <pc:sldChg chg="del">
        <pc:chgData name="Claire MAIRET" userId="b91d9db2-e41b-4c98-9525-27312980cc2f" providerId="ADAL" clId="{25B53F6A-17DE-4E43-A106-DA1CDBD65EAE}" dt="2022-03-11T08:45:40.320" v="574" actId="47"/>
        <pc:sldMkLst>
          <pc:docMk/>
          <pc:sldMk cId="1741859485" sldId="477"/>
        </pc:sldMkLst>
      </pc:sldChg>
      <pc:sldChg chg="del">
        <pc:chgData name="Claire MAIRET" userId="b91d9db2-e41b-4c98-9525-27312980cc2f" providerId="ADAL" clId="{25B53F6A-17DE-4E43-A106-DA1CDBD65EAE}" dt="2022-03-11T08:45:40.516" v="575" actId="47"/>
        <pc:sldMkLst>
          <pc:docMk/>
          <pc:sldMk cId="3451061856" sldId="478"/>
        </pc:sldMkLst>
      </pc:sldChg>
      <pc:sldChg chg="del">
        <pc:chgData name="Claire MAIRET" userId="b91d9db2-e41b-4c98-9525-27312980cc2f" providerId="ADAL" clId="{25B53F6A-17DE-4E43-A106-DA1CDBD65EAE}" dt="2022-03-11T08:45:40.754" v="576" actId="47"/>
        <pc:sldMkLst>
          <pc:docMk/>
          <pc:sldMk cId="403592343" sldId="479"/>
        </pc:sldMkLst>
      </pc:sldChg>
      <pc:sldChg chg="del">
        <pc:chgData name="Claire MAIRET" userId="b91d9db2-e41b-4c98-9525-27312980cc2f" providerId="ADAL" clId="{25B53F6A-17DE-4E43-A106-DA1CDBD65EAE}" dt="2022-03-11T08:45:39.870" v="572" actId="47"/>
        <pc:sldMkLst>
          <pc:docMk/>
          <pc:sldMk cId="3872744677" sldId="482"/>
        </pc:sldMkLst>
      </pc:sldChg>
      <pc:sldChg chg="del">
        <pc:chgData name="Claire MAIRET" userId="b91d9db2-e41b-4c98-9525-27312980cc2f" providerId="ADAL" clId="{25B53F6A-17DE-4E43-A106-DA1CDBD65EAE}" dt="2022-03-11T08:45:40.108" v="573" actId="47"/>
        <pc:sldMkLst>
          <pc:docMk/>
          <pc:sldMk cId="3325382183" sldId="483"/>
        </pc:sldMkLst>
      </pc:sldChg>
      <pc:sldChg chg="addSp delSp modSp mod">
        <pc:chgData name="Claire MAIRET" userId="b91d9db2-e41b-4c98-9525-27312980cc2f" providerId="ADAL" clId="{25B53F6A-17DE-4E43-A106-DA1CDBD65EAE}" dt="2022-03-11T09:00:54.659" v="876" actId="20577"/>
        <pc:sldMkLst>
          <pc:docMk/>
          <pc:sldMk cId="3495563091" sldId="484"/>
        </pc:sldMkLst>
        <pc:spChg chg="mod">
          <ac:chgData name="Claire MAIRET" userId="b91d9db2-e41b-4c98-9525-27312980cc2f" providerId="ADAL" clId="{25B53F6A-17DE-4E43-A106-DA1CDBD65EAE}" dt="2022-03-11T09:00:50.085" v="874" actId="20577"/>
          <ac:spMkLst>
            <pc:docMk/>
            <pc:sldMk cId="3495563091" sldId="484"/>
            <ac:spMk id="2" creationId="{DDE7A41C-F157-46F4-8BED-5EA3D7F858FA}"/>
          </ac:spMkLst>
        </pc:spChg>
        <pc:spChg chg="mod">
          <ac:chgData name="Claire MAIRET" userId="b91d9db2-e41b-4c98-9525-27312980cc2f" providerId="ADAL" clId="{25B53F6A-17DE-4E43-A106-DA1CDBD65EAE}" dt="2022-03-11T09:00:54.659" v="876" actId="20577"/>
          <ac:spMkLst>
            <pc:docMk/>
            <pc:sldMk cId="3495563091" sldId="484"/>
            <ac:spMk id="3" creationId="{D3CF3197-343E-4301-BBB0-E4AF82B287C0}"/>
          </ac:spMkLst>
        </pc:spChg>
        <pc:spChg chg="add del mod">
          <ac:chgData name="Claire MAIRET" userId="b91d9db2-e41b-4c98-9525-27312980cc2f" providerId="ADAL" clId="{25B53F6A-17DE-4E43-A106-DA1CDBD65EAE}" dt="2022-03-11T07:40:42.594" v="81" actId="478"/>
          <ac:spMkLst>
            <pc:docMk/>
            <pc:sldMk cId="3495563091" sldId="484"/>
            <ac:spMk id="5" creationId="{99283874-B614-48FC-92E7-D30FFF43DC46}"/>
          </ac:spMkLst>
        </pc:spChg>
        <pc:spChg chg="del">
          <ac:chgData name="Claire MAIRET" userId="b91d9db2-e41b-4c98-9525-27312980cc2f" providerId="ADAL" clId="{25B53F6A-17DE-4E43-A106-DA1CDBD65EAE}" dt="2022-03-11T07:40:40.512" v="80" actId="478"/>
          <ac:spMkLst>
            <pc:docMk/>
            <pc:sldMk cId="3495563091" sldId="484"/>
            <ac:spMk id="6" creationId="{8D15C6A2-7768-4617-BFF0-DD4863D1FA7F}"/>
          </ac:spMkLst>
        </pc:spChg>
      </pc:sldChg>
      <pc:sldChg chg="del">
        <pc:chgData name="Claire MAIRET" userId="b91d9db2-e41b-4c98-9525-27312980cc2f" providerId="ADAL" clId="{25B53F6A-17DE-4E43-A106-DA1CDBD65EAE}" dt="2022-03-11T07:40:45.896" v="82" actId="47"/>
        <pc:sldMkLst>
          <pc:docMk/>
          <pc:sldMk cId="856252516" sldId="485"/>
        </pc:sldMkLst>
      </pc:sldChg>
      <pc:sldChg chg="del">
        <pc:chgData name="Claire MAIRET" userId="b91d9db2-e41b-4c98-9525-27312980cc2f" providerId="ADAL" clId="{25B53F6A-17DE-4E43-A106-DA1CDBD65EAE}" dt="2022-03-11T07:40:49.521" v="83" actId="47"/>
        <pc:sldMkLst>
          <pc:docMk/>
          <pc:sldMk cId="2303852613" sldId="486"/>
        </pc:sldMkLst>
      </pc:sldChg>
      <pc:sldChg chg="del">
        <pc:chgData name="Claire MAIRET" userId="b91d9db2-e41b-4c98-9525-27312980cc2f" providerId="ADAL" clId="{25B53F6A-17DE-4E43-A106-DA1CDBD65EAE}" dt="2022-03-11T07:40:50.988" v="84" actId="47"/>
        <pc:sldMkLst>
          <pc:docMk/>
          <pc:sldMk cId="1621669667" sldId="487"/>
        </pc:sldMkLst>
      </pc:sldChg>
      <pc:sldChg chg="del">
        <pc:chgData name="Claire MAIRET" userId="b91d9db2-e41b-4c98-9525-27312980cc2f" providerId="ADAL" clId="{25B53F6A-17DE-4E43-A106-DA1CDBD65EAE}" dt="2022-03-11T07:40:59.818" v="85" actId="47"/>
        <pc:sldMkLst>
          <pc:docMk/>
          <pc:sldMk cId="1741147133" sldId="488"/>
        </pc:sldMkLst>
      </pc:sldChg>
      <pc:sldChg chg="del">
        <pc:chgData name="Claire MAIRET" userId="b91d9db2-e41b-4c98-9525-27312980cc2f" providerId="ADAL" clId="{25B53F6A-17DE-4E43-A106-DA1CDBD65EAE}" dt="2022-03-11T08:45:39.357" v="570" actId="47"/>
        <pc:sldMkLst>
          <pc:docMk/>
          <pc:sldMk cId="383595430" sldId="489"/>
        </pc:sldMkLst>
      </pc:sldChg>
      <pc:sldChg chg="del">
        <pc:chgData name="Claire MAIRET" userId="b91d9db2-e41b-4c98-9525-27312980cc2f" providerId="ADAL" clId="{25B53F6A-17DE-4E43-A106-DA1CDBD65EAE}" dt="2022-03-11T08:45:41.170" v="578" actId="47"/>
        <pc:sldMkLst>
          <pc:docMk/>
          <pc:sldMk cId="995598568" sldId="490"/>
        </pc:sldMkLst>
      </pc:sldChg>
      <pc:sldChg chg="del">
        <pc:chgData name="Claire MAIRET" userId="b91d9db2-e41b-4c98-9525-27312980cc2f" providerId="ADAL" clId="{25B53F6A-17DE-4E43-A106-DA1CDBD65EAE}" dt="2022-03-11T08:45:42.506" v="579" actId="47"/>
        <pc:sldMkLst>
          <pc:docMk/>
          <pc:sldMk cId="1113038443" sldId="491"/>
        </pc:sldMkLst>
      </pc:sldChg>
      <pc:sldChg chg="del">
        <pc:chgData name="Claire MAIRET" userId="b91d9db2-e41b-4c98-9525-27312980cc2f" providerId="ADAL" clId="{25B53F6A-17DE-4E43-A106-DA1CDBD65EAE}" dt="2022-03-11T08:45:40.954" v="577" actId="47"/>
        <pc:sldMkLst>
          <pc:docMk/>
          <pc:sldMk cId="4236555090" sldId="492"/>
        </pc:sldMkLst>
      </pc:sldChg>
    </pc:docChg>
  </pc:docChgLst>
  <pc:docChgLst>
    <pc:chgData name="Claire MAIRET" userId="b91d9db2-e41b-4c98-9525-27312980cc2f" providerId="ADAL" clId="{4F0D7327-EE66-4998-8093-10030802DAAA}"/>
    <pc:docChg chg="addSld delSld modSld">
      <pc:chgData name="Claire MAIRET" userId="b91d9db2-e41b-4c98-9525-27312980cc2f" providerId="ADAL" clId="{4F0D7327-EE66-4998-8093-10030802DAAA}" dt="2021-10-19T08:14:18.616" v="1"/>
      <pc:docMkLst>
        <pc:docMk/>
      </pc:docMkLst>
      <pc:sldChg chg="add del">
        <pc:chgData name="Claire MAIRET" userId="b91d9db2-e41b-4c98-9525-27312980cc2f" providerId="ADAL" clId="{4F0D7327-EE66-4998-8093-10030802DAAA}" dt="2021-10-19T08:14:18.616" v="1"/>
        <pc:sldMkLst>
          <pc:docMk/>
          <pc:sldMk cId="2173007972" sldId="4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b="0" i="0" dirty="0">
                <a:effectLst/>
                <a:latin typeface="Arial" panose="020B0604020202020204" pitchFamily="34" charset="0"/>
              </a:rPr>
              <a:t>Afin de respecter la dénomination de la Marque, merci de veiller à la bonne orthographe de </a:t>
            </a:r>
            <a:r>
              <a:rPr lang="fr-FR" b="1" i="0" dirty="0" err="1">
                <a:effectLst/>
                <a:latin typeface="Arial" panose="020B0604020202020204" pitchFamily="34" charset="0"/>
              </a:rPr>
              <a:t>TotalEnergies</a:t>
            </a:r>
            <a:r>
              <a:rPr lang="fr-FR" b="1" i="0" dirty="0">
                <a:effectLst/>
                <a:latin typeface="Arial" panose="020B0604020202020204" pitchFamily="34" charset="0"/>
              </a:rPr>
              <a:t>.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algn="l"/>
            <a:endParaRPr lang="fr-FR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 err="1">
                <a:effectLst/>
                <a:latin typeface="Arial" panose="020B0604020202020204" pitchFamily="34" charset="0"/>
              </a:rPr>
              <a:t>TotalEnergies</a:t>
            </a:r>
            <a:r>
              <a:rPr lang="fr-FR" b="0" i="0" dirty="0">
                <a:effectLst/>
                <a:latin typeface="Arial" panose="020B0604020202020204" pitchFamily="34" charset="0"/>
              </a:rPr>
              <a:t> s’écrit en un seul mot, sans espace, avec un « s » à la fin, avec le T et le E en majuscules, les autres lettres en minuscules, et pas d’accent sur le E majuscule.</a:t>
            </a:r>
          </a:p>
          <a:p>
            <a:pPr algn="l"/>
            <a:endParaRPr lang="fr-FR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fr-FR" b="0" i="0" dirty="0">
                <a:effectLst/>
                <a:latin typeface="Arial" panose="020B0604020202020204" pitchFamily="34" charset="0"/>
              </a:rPr>
              <a:t>Elle s’écrit bien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r>
              <a:rPr lang="fr-FR" b="0" i="0" dirty="0">
                <a:effectLst/>
                <a:latin typeface="Arial" panose="020B0604020202020204" pitchFamily="34" charset="0"/>
              </a:rPr>
              <a:t> </a:t>
            </a:r>
            <a:r>
              <a:rPr lang="fr-FR" b="1" i="0" u="sng" dirty="0">
                <a:effectLst/>
                <a:latin typeface="Arial" panose="020B0604020202020204" pitchFamily="34" charset="0"/>
              </a:rPr>
              <a:t>et non</a:t>
            </a:r>
            <a:r>
              <a:rPr lang="fr-FR" b="0" i="0" dirty="0">
                <a:effectLst/>
                <a:latin typeface="Arial" panose="020B0604020202020204" pitchFamily="34" charset="0"/>
              </a:rPr>
              <a:t> 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r>
              <a:rPr lang="fr-FR" b="0" i="0" dirty="0">
                <a:effectLst/>
                <a:latin typeface="Arial" panose="020B0604020202020204" pitchFamily="34" charset="0"/>
              </a:rPr>
              <a:t> (avec un espace)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TOTALENERGIES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ENERGIES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72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07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en-US" sz="1200" b="0" i="0" u="none" strike="noStrike" kern="1200" cap="none" spc="0" normalizeH="0" baseline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47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en-US" sz="1200" b="0" i="0" u="none" strike="noStrike" kern="1200" cap="none" spc="0" normalizeH="0" baseline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21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03975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6FBED8-70FC-443F-A3CD-0F9A191E2E20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98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8564BC-E8B6-41A7-995A-38DE3D64E88C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6156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6E8C53-2F96-4E1F-AC81-30B19202EFCE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87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406B91-5770-4DD2-A2E6-73881231DCA3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3946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2804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0183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397151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30721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DFBFAA-6534-45FF-A1EA-BEA45786B2DE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9481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74358A-BC0A-4326-ABDF-7EDCC46FFC35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37475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15575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F4A7A5-AABB-4583-9762-AF1DE7735452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77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2DBF06-3BC1-4F07-97AE-6DDDEB01EADD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356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AC1A2B-9DDE-4476-BE70-CD01CD6D559B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1152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F271EB-6586-4494-A4C9-579D4C75A720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9448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5FD073-CBEB-4770-BBEF-08F912007ADE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046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D24F61-CF18-4186-90E2-D73B086B8918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47250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F3801-6C3A-4969-8D4E-8AC6409DD7FC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433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A8781A5-A131-4D4E-8FFE-9D75C0A6575F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5862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17864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0F7B35-4576-435F-9E01-00F7D2677D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F12B21-22C6-4E92-9BDA-E3842BF05DFA}" type="datetime1">
              <a:rPr lang="fr-FR" smtClean="0"/>
              <a:t>15/03/2022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72B26A-D480-4A57-9B88-5F22FE76DB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en-US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450FEAC-4245-4724-A8C3-800BEAEA1A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943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48464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09069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68104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10869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ACF9FE-6512-4471-A7EC-E00E79AEF9E1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690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9513E7-C5ED-40D9-8AD6-5492D3BA146A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51492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012797-B6A5-493D-ADE1-9CC62023E321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0058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B427CE-0ABA-471D-96D5-1F48DA8A8CAD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9628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88FDDD-0BDF-46E0-AD2E-EBF70D47BF12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63966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F246D9-1021-44A4-9D8C-B6E2CD2A1334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952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E97A242-4444-4B0C-9E71-96EC37BBC9FA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41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9DB377-4D9A-4550-93DF-C8092FA02C0A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0491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C1860E-2763-4361-A79A-6CBCB63EC821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32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E55BDA-94DD-4E21-A665-6ABEC258662D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5554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FD1467-6F68-4395-B7F7-23014588575D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6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79096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559246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23780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6392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89D0-046B-4DA8-828E-D1EDDC72FA8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C843E6-2135-47D6-AC29-364402FD1B06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239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F08220-143C-411B-9375-5FC7BF6C5B22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421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4E81CF-83D1-4ABA-903D-98ABCF79F872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56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F82D43-4E1B-4274-AC55-C533B8C0465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1798BD-8A23-4176-BED4-750180ECB6C3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F283-CD1F-4E50-9456-6BD3B772A11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A83F9-605B-451F-81C4-4DB3BD64BF2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56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D635BF-9529-4C28-9A70-082E5A9DDA4B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3018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1EAB994-D8D9-4381-8BA5-B6831DD15B4A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7814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E3089-7CED-44FC-A43A-A4C055537827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1313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997647-8494-4CC4-948F-29A8D49CBCE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D1D296-C246-490A-91E8-474C5447FA78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5001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830942-5133-4F54-8414-98EC08DA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DF51E9-0DD1-4E6F-9F24-F0216CE65C80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083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B47C71-F46D-4EA0-AF6A-4962453C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1243DB-C495-4D1D-9B36-25A30C01DA12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1913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E24192-EBCA-4782-93A3-6134ECDB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B833D1-9F2A-45B9-88FF-3FE8944F4546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978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0634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E2FB5-2CE4-44D5-9167-5E9A54E4AA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DB2E60-5236-48C4-814A-C9164B0E6DF1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90C7237F-FD39-40C9-B915-D4BC62A3BE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5A3821-9C55-4E10-844A-98E6FB07D68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E9049B-3DCB-4E43-AA79-35E474B13485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6B9FA6-E4DB-4B15-BD57-BEC5F537E3A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E6001F-97CC-4008-B22A-EFA29A1377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4176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A5DB8F-F9F5-4D34-AD2B-20A401276C3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611488B-5A20-453D-8BA3-9CB7B2125539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48ABE-6518-42E7-86CB-17EBD972C87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F92594-638F-42B7-B983-EDCA45116F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71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sur l'icône pour ajouter un graphique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1A8B2399-CA73-45EA-BE18-9A20282E60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2FCA0F-45D8-4CBC-ABD8-F7E6F2635686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1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214E6DD-D99B-4FA2-B3D5-7666DBDC99BD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66" r:id="rId6"/>
    <p:sldLayoutId id="2147483680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1" r:id="rId13"/>
    <p:sldLayoutId id="2147483682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D88877F-70D7-4768-BBD8-A4689EEEDD0D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794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728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3F13297-8E7E-40EF-8816-5E56337789C4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4A65FE1E-2200-449D-88E8-D8D4A09B8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1695" y="6449983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D7DF99E-C28D-4E9F-B88F-E9640546E0C8}" type="datetime1">
              <a:rPr lang="fr-FR" smtClean="0"/>
              <a:t>15/03/2022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Stop Card modèle 03/2022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556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ap/b-59584e83/?url=https%3A%2F%2Ftotalworkplace.sharepoint.com%2Fsites%2FReflex%2FLists%2FReflex_Document%2FAttachments%2F530%2FGM-GR-HSE-122_fr_1.pdf&amp;data=04%7C01%7Civan.petrov%40external.totalenergies.com%7Cf39eaa4df7294dbcaf8208d9e637292c%7C329e91b0e21f48fba071456717ecc28e%7C0%7C0%7C637793946853052948%7CUnknown%7CTWFpbGZsb3d8eyJWIjoiMC4wLjAwMDAiLCJQIjoiV2luMzIiLCJBTiI6Ik1haWwiLCJXVCI6Mn0%3D%7C3000&amp;sdata=93fbpNmA1puak4i0MWFey8gbgdErJz3xXWRJLF%2BM7Lg%3D&amp;reserve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box-hse.totalenergies.com/fr/supports-generaux-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7A41C-F157-46F4-8BED-5EA3D7F85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Stop Card simplifiée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CF3197-343E-4301-BBB0-E4AF82B28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Présentation – Modèle mars 2022</a:t>
            </a:r>
          </a:p>
        </p:txBody>
      </p:sp>
    </p:spTree>
    <p:extLst>
      <p:ext uri="{BB962C8B-B14F-4D97-AF65-F5344CB8AC3E}">
        <p14:creationId xmlns:p14="http://schemas.microsoft.com/office/powerpoint/2010/main" val="349556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2">
            <a:extLst>
              <a:ext uri="{FF2B5EF4-FFF2-40B4-BE49-F238E27FC236}">
                <a16:creationId xmlns:a16="http://schemas.microsoft.com/office/drawing/2014/main" id="{C703E7EE-51EE-42B2-AE07-391C8131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Stop Card simplifiée (modèle 03/2022) – Ce qui change</a:t>
            </a:r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1837D243-0866-4644-8343-EEE790487C0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>
            <a:noAutofit/>
          </a:bodyPr>
          <a:lstStyle/>
          <a:p>
            <a:pPr lvl="0"/>
            <a:r>
              <a:rPr lang="fr-FR" noProof="0"/>
              <a:t>Présentation Stop Card modèle 03/2022</a:t>
            </a:r>
            <a:endParaRPr lang="fr-FR" noProof="0" dirty="0"/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79B1235D-5DFF-4154-9B63-C53564C6F0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pPr lvl="0"/>
            <a:fld id="{975A587B-5814-4D9B-9598-FE9CB954CB01}" type="slidenum">
              <a:rPr lang="fr-FR" noProof="0" smtClean="0"/>
              <a:pPr lvl="0"/>
              <a:t>2</a:t>
            </a:fld>
            <a:endParaRPr lang="fr-FR" noProof="0" dirty="0"/>
          </a:p>
        </p:txBody>
      </p:sp>
      <p:sp>
        <p:nvSpPr>
          <p:cNvPr id="8" name="Left Bracket 8">
            <a:extLst>
              <a:ext uri="{FF2B5EF4-FFF2-40B4-BE49-F238E27FC236}">
                <a16:creationId xmlns:a16="http://schemas.microsoft.com/office/drawing/2014/main" id="{CAB7291E-6856-4D91-A371-DE1F0003500A}"/>
              </a:ext>
            </a:extLst>
          </p:cNvPr>
          <p:cNvSpPr/>
          <p:nvPr/>
        </p:nvSpPr>
        <p:spPr>
          <a:xfrm rot="5400000">
            <a:off x="3393723" y="-1426764"/>
            <a:ext cx="144000" cy="6156000"/>
          </a:xfrm>
          <a:prstGeom prst="leftBracket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Left Bracket 11">
            <a:extLst>
              <a:ext uri="{FF2B5EF4-FFF2-40B4-BE49-F238E27FC236}">
                <a16:creationId xmlns:a16="http://schemas.microsoft.com/office/drawing/2014/main" id="{463B8F7D-6711-43B2-A9DA-BD23E32A27E2}"/>
              </a:ext>
            </a:extLst>
          </p:cNvPr>
          <p:cNvSpPr/>
          <p:nvPr/>
        </p:nvSpPr>
        <p:spPr>
          <a:xfrm rot="5400000">
            <a:off x="9351507" y="-790102"/>
            <a:ext cx="153873" cy="4892552"/>
          </a:xfrm>
          <a:prstGeom prst="leftBracket">
            <a:avLst/>
          </a:pr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44C4C6-450C-45C4-8161-99ECE623932A}"/>
              </a:ext>
            </a:extLst>
          </p:cNvPr>
          <p:cNvSpPr txBox="1"/>
          <p:nvPr/>
        </p:nvSpPr>
        <p:spPr>
          <a:xfrm>
            <a:off x="630648" y="1159427"/>
            <a:ext cx="472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Anciennes</a:t>
            </a:r>
            <a:r>
              <a:rPr lang="fr-FR" dirty="0">
                <a:solidFill>
                  <a:schemeClr val="tx1">
                    <a:lumMod val="75000"/>
                  </a:schemeClr>
                </a:solidFill>
              </a:rPr>
              <a:t> versions</a:t>
            </a: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6A8742B9-1E56-4D16-966E-9FD52CC21F94}"/>
              </a:ext>
            </a:extLst>
          </p:cNvPr>
          <p:cNvSpPr txBox="1"/>
          <p:nvPr/>
        </p:nvSpPr>
        <p:spPr>
          <a:xfrm>
            <a:off x="6990072" y="1159427"/>
            <a:ext cx="488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Nouvelle</a:t>
            </a:r>
            <a:r>
              <a:rPr lang="fr-FR" dirty="0">
                <a:solidFill>
                  <a:schemeClr val="tx1">
                    <a:lumMod val="75000"/>
                  </a:schemeClr>
                </a:solidFill>
              </a:rPr>
              <a:t> version – 03/2022</a:t>
            </a:r>
          </a:p>
        </p:txBody>
      </p:sp>
      <p:cxnSp>
        <p:nvCxnSpPr>
          <p:cNvPr id="12" name="Straight Connector 15">
            <a:extLst>
              <a:ext uri="{FF2B5EF4-FFF2-40B4-BE49-F238E27FC236}">
                <a16:creationId xmlns:a16="http://schemas.microsoft.com/office/drawing/2014/main" id="{C130E899-F596-4331-883E-0D179B874ACC}"/>
              </a:ext>
            </a:extLst>
          </p:cNvPr>
          <p:cNvCxnSpPr/>
          <p:nvPr/>
        </p:nvCxnSpPr>
        <p:spPr>
          <a:xfrm>
            <a:off x="6788245" y="1250844"/>
            <a:ext cx="0" cy="472674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">
            <a:extLst>
              <a:ext uri="{FF2B5EF4-FFF2-40B4-BE49-F238E27FC236}">
                <a16:creationId xmlns:a16="http://schemas.microsoft.com/office/drawing/2014/main" id="{931D12AE-206A-480F-AE91-56E290B26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85" y="2313244"/>
            <a:ext cx="1530487" cy="241266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4AED8DF0-5B5C-4F7E-B403-F27EFFD586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6051" y="2311728"/>
            <a:ext cx="1542886" cy="2411152"/>
          </a:xfrm>
          <a:prstGeom prst="rect">
            <a:avLst/>
          </a:prstGeom>
          <a:ln>
            <a:noFill/>
          </a:ln>
          <a:effectLst/>
        </p:spPr>
      </p:pic>
      <p:sp>
        <p:nvSpPr>
          <p:cNvPr id="21" name="TextBox 16">
            <a:extLst>
              <a:ext uri="{FF2B5EF4-FFF2-40B4-BE49-F238E27FC236}">
                <a16:creationId xmlns:a16="http://schemas.microsoft.com/office/drawing/2014/main" id="{1B24BC41-C531-454E-8298-14347B97907E}"/>
              </a:ext>
            </a:extLst>
          </p:cNvPr>
          <p:cNvSpPr txBox="1"/>
          <p:nvPr/>
        </p:nvSpPr>
        <p:spPr>
          <a:xfrm>
            <a:off x="7050879" y="1650185"/>
            <a:ext cx="219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Recto</a:t>
            </a:r>
            <a:endParaRPr lang="fr-F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F1E257CB-F993-4433-B86B-3DB8C10BB360}"/>
              </a:ext>
            </a:extLst>
          </p:cNvPr>
          <p:cNvSpPr txBox="1"/>
          <p:nvPr/>
        </p:nvSpPr>
        <p:spPr>
          <a:xfrm>
            <a:off x="9462190" y="1628778"/>
            <a:ext cx="216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</a:schemeClr>
                </a:solidFill>
              </a:rPr>
              <a:t>Verso</a:t>
            </a:r>
            <a:endParaRPr lang="fr-FR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0CDE27-8496-4676-8320-B29C5F8ADB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168" y="2004097"/>
            <a:ext cx="2344800" cy="3519839"/>
          </a:xfrm>
          <a:prstGeom prst="rect">
            <a:avLst/>
          </a:prstGeom>
        </p:spPr>
      </p:pic>
      <p:grpSp>
        <p:nvGrpSpPr>
          <p:cNvPr id="29" name="Groupe 28">
            <a:extLst>
              <a:ext uri="{FF2B5EF4-FFF2-40B4-BE49-F238E27FC236}">
                <a16:creationId xmlns:a16="http://schemas.microsoft.com/office/drawing/2014/main" id="{2432C93B-62B7-4F14-8B72-D19505255B23}"/>
              </a:ext>
            </a:extLst>
          </p:cNvPr>
          <p:cNvGrpSpPr/>
          <p:nvPr/>
        </p:nvGrpSpPr>
        <p:grpSpPr>
          <a:xfrm>
            <a:off x="9365934" y="1996866"/>
            <a:ext cx="2340000" cy="3519839"/>
            <a:chOff x="9483652" y="1996866"/>
            <a:chExt cx="2243268" cy="3519839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B86EB367-C487-4C86-96B5-BD32A1F99429}"/>
                </a:ext>
              </a:extLst>
            </p:cNvPr>
            <p:cNvGrpSpPr/>
            <p:nvPr/>
          </p:nvGrpSpPr>
          <p:grpSpPr>
            <a:xfrm>
              <a:off x="9492877" y="1996866"/>
              <a:ext cx="2234043" cy="3519839"/>
              <a:chOff x="4708548" y="4021461"/>
              <a:chExt cx="2234043" cy="3519839"/>
            </a:xfrm>
          </p:grpSpPr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A1A98161-6411-40AE-9567-263914194B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8548" y="4021461"/>
                <a:ext cx="2234043" cy="3519839"/>
              </a:xfrm>
              <a:prstGeom prst="rect">
                <a:avLst/>
              </a:prstGeom>
            </p:spPr>
          </p:pic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65F1811-1E7D-4D19-8337-5CE9A13A75B3}"/>
                  </a:ext>
                </a:extLst>
              </p:cNvPr>
              <p:cNvSpPr/>
              <p:nvPr/>
            </p:nvSpPr>
            <p:spPr>
              <a:xfrm>
                <a:off x="4780059" y="4166224"/>
                <a:ext cx="2132205" cy="32303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5AB76014-6DD4-4C38-A88D-15E634C19C56}"/>
                </a:ext>
              </a:extLst>
            </p:cNvPr>
            <p:cNvSpPr txBox="1"/>
            <p:nvPr/>
          </p:nvSpPr>
          <p:spPr>
            <a:xfrm>
              <a:off x="9483652" y="2848843"/>
              <a:ext cx="213220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u="sng" dirty="0">
                  <a:solidFill>
                    <a:schemeClr val="tx1">
                      <a:lumMod val="75000"/>
                    </a:schemeClr>
                  </a:solidFill>
                </a:rPr>
                <a:t>Règle</a:t>
              </a:r>
              <a:r>
                <a:rPr lang="fr-FR" sz="1600" b="1" dirty="0">
                  <a:solidFill>
                    <a:schemeClr val="tx1">
                      <a:lumMod val="75000"/>
                    </a:schemeClr>
                  </a:solidFill>
                </a:rPr>
                <a:t> : face vierge </a:t>
              </a:r>
            </a:p>
            <a:p>
              <a:pPr algn="ctr"/>
              <a:endParaRPr lang="fr-FR" sz="1600" b="1" dirty="0">
                <a:solidFill>
                  <a:schemeClr val="tx1">
                    <a:lumMod val="75000"/>
                  </a:schemeClr>
                </a:solidFill>
              </a:endParaRPr>
            </a:p>
            <a:p>
              <a:pPr algn="ctr"/>
              <a:r>
                <a:rPr lang="fr-FR" sz="1600" b="1" u="sng" dirty="0">
                  <a:solidFill>
                    <a:schemeClr val="tx1">
                      <a:lumMod val="75000"/>
                    </a:schemeClr>
                  </a:solidFill>
                </a:rPr>
                <a:t>Exception</a:t>
              </a:r>
              <a:r>
                <a:rPr lang="fr-FR" sz="1600" b="1" dirty="0">
                  <a:solidFill>
                    <a:schemeClr val="tx1">
                      <a:lumMod val="75000"/>
                    </a:schemeClr>
                  </a:solidFill>
                </a:rPr>
                <a:t> : traduction du texte présent au recto dans la langue locale</a:t>
              </a:r>
            </a:p>
          </p:txBody>
        </p:sp>
      </p:grpSp>
      <p:pic>
        <p:nvPicPr>
          <p:cNvPr id="30" name="Image 29">
            <a:extLst>
              <a:ext uri="{FF2B5EF4-FFF2-40B4-BE49-F238E27FC236}">
                <a16:creationId xmlns:a16="http://schemas.microsoft.com/office/drawing/2014/main" id="{8C65D1F7-3C3F-4910-8000-B8F53400EA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7458" y="2283553"/>
            <a:ext cx="1596458" cy="2439328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368B4ACC-FDFA-4E07-A05A-FD20C23F33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3590" y="2293293"/>
            <a:ext cx="1579950" cy="2439327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3030517F-0DA4-44BB-AC18-7942C3A514B8}"/>
              </a:ext>
            </a:extLst>
          </p:cNvPr>
          <p:cNvSpPr txBox="1"/>
          <p:nvPr/>
        </p:nvSpPr>
        <p:spPr>
          <a:xfrm>
            <a:off x="5168135" y="3088691"/>
            <a:ext cx="1479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>
                <a:solidFill>
                  <a:schemeClr val="tx1">
                    <a:lumMod val="75000"/>
                  </a:schemeClr>
                </a:solidFill>
              </a:rPr>
              <a:t>Règle</a:t>
            </a:r>
            <a:r>
              <a:rPr lang="fr-FR" sz="1100" b="1" dirty="0">
                <a:solidFill>
                  <a:schemeClr val="tx1">
                    <a:lumMod val="75000"/>
                  </a:schemeClr>
                </a:solidFill>
              </a:rPr>
              <a:t> : face vierge </a:t>
            </a:r>
          </a:p>
          <a:p>
            <a:pPr algn="ctr"/>
            <a:endParaRPr lang="fr-FR" sz="11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61F6C1D-FD30-484C-8D87-AC1313F76159}"/>
              </a:ext>
            </a:extLst>
          </p:cNvPr>
          <p:cNvSpPr txBox="1"/>
          <p:nvPr/>
        </p:nvSpPr>
        <p:spPr>
          <a:xfrm>
            <a:off x="3994490" y="1866963"/>
            <a:ext cx="2101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/>
              <a:t>Version 06/2021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6AB46560-51F9-42AA-8712-BAECBED1EC3D}"/>
              </a:ext>
            </a:extLst>
          </p:cNvPr>
          <p:cNvSpPr/>
          <p:nvPr/>
        </p:nvSpPr>
        <p:spPr>
          <a:xfrm>
            <a:off x="7212684" y="2756531"/>
            <a:ext cx="2083956" cy="9525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01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A7A439F-C39E-4ED3-89E5-75A01349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80" y="242844"/>
            <a:ext cx="9949468" cy="1008000"/>
          </a:xfrm>
        </p:spPr>
        <p:txBody>
          <a:bodyPr>
            <a:noAutofit/>
          </a:bodyPr>
          <a:lstStyle/>
          <a:p>
            <a:r>
              <a:rPr lang="fr-FR" dirty="0"/>
              <a:t>Stop Card simplifiée (modèle 03/2022) – Ce qu’il faut retenir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D72B0DF8-18A2-4180-B51F-99B7911D6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59808"/>
              </p:ext>
            </p:extLst>
          </p:nvPr>
        </p:nvGraphicFramePr>
        <p:xfrm>
          <a:off x="570643" y="1800576"/>
          <a:ext cx="11050713" cy="3592574"/>
        </p:xfrm>
        <a:graphic>
          <a:graphicData uri="http://schemas.openxmlformats.org/drawingml/2006/table">
            <a:tbl>
              <a:tblPr firstRow="1" bandRow="1">
                <a:solidFill>
                  <a:srgbClr val="FF0000"/>
                </a:solidFill>
                <a:tableStyleId>{8EC20E35-A176-4012-BC5E-935CFFF8708E}</a:tableStyleId>
              </a:tblPr>
              <a:tblGrid>
                <a:gridCol w="3616346">
                  <a:extLst>
                    <a:ext uri="{9D8B030D-6E8A-4147-A177-3AD203B41FA5}">
                      <a16:colId xmlns:a16="http://schemas.microsoft.com/office/drawing/2014/main" val="4052683513"/>
                    </a:ext>
                  </a:extLst>
                </a:gridCol>
                <a:gridCol w="3441032">
                  <a:extLst>
                    <a:ext uri="{9D8B030D-6E8A-4147-A177-3AD203B41FA5}">
                      <a16:colId xmlns:a16="http://schemas.microsoft.com/office/drawing/2014/main" val="1765810011"/>
                    </a:ext>
                  </a:extLst>
                </a:gridCol>
                <a:gridCol w="3993335">
                  <a:extLst>
                    <a:ext uri="{9D8B030D-6E8A-4147-A177-3AD203B41FA5}">
                      <a16:colId xmlns:a16="http://schemas.microsoft.com/office/drawing/2014/main" val="4132571388"/>
                    </a:ext>
                  </a:extLst>
                </a:gridCol>
              </a:tblGrid>
              <a:tr h="27357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500" noProof="0" dirty="0"/>
                        <a:t>Ce qui 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500" noProof="0" dirty="0"/>
                        <a:t>Ce qui ne change pas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51629"/>
                  </a:ext>
                </a:extLst>
              </a:tr>
              <a:tr h="273571">
                <a:tc>
                  <a:txBody>
                    <a:bodyPr/>
                    <a:lstStyle/>
                    <a:p>
                      <a:pPr lvl="2" algn="l"/>
                      <a:r>
                        <a:rPr lang="fr-FR" sz="15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Recto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fr-FR" sz="15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Verso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rgbClr val="DA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04924"/>
                  </a:ext>
                </a:extLst>
              </a:tr>
              <a:tr h="859796">
                <a:tc rowSpan="5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500" u="sng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Modification de la phrase </a:t>
                      </a:r>
                      <a:r>
                        <a:rPr lang="fr-FR" sz="150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pour inciter les collaborateurs et les contractants à intervenir en cas d’observation d’une situation dangereuse 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b="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« J’interviens si une situation me paraît </a:t>
                      </a:r>
                      <a:r>
                        <a:rPr lang="fr-FR" sz="1800" b="1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dangereuse ! </a:t>
                      </a:r>
                      <a:r>
                        <a:rPr lang="fr-FR" sz="1800" b="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4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Face vierge </a:t>
                      </a:r>
                    </a:p>
                    <a:p>
                      <a:pPr marL="268288" indent="0" algn="l">
                        <a:buFont typeface="Arial" panose="020B0604020202020204" pitchFamily="34" charset="0"/>
                        <a:buNone/>
                      </a:pPr>
                      <a:r>
                        <a:rPr lang="fr-FR" sz="1500" u="sng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Exception</a:t>
                      </a:r>
                      <a:r>
                        <a:rPr lang="fr-FR" sz="150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 : traduction du texte présent au recto dans la langue locale.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Les bonnes pratiques énoncées dans le GM-GR-HSE-122 restent applicables, en particulier l'autorité donnée aux employés et aux sous-traitants d'arrêter le travail ou les opérations qu'ils jugent dangereux pour les personnes, les biens ou l'environnement à toutes les entités de </a:t>
                      </a:r>
                      <a:r>
                        <a:rPr lang="fr-FR" sz="1500" kern="1200" noProof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la Compagnie.</a:t>
                      </a:r>
                      <a:endParaRPr lang="fr-FR" sz="1500" kern="1200" noProof="0" dirty="0">
                        <a:solidFill>
                          <a:srgbClr val="37464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r-FR" sz="1400" kern="1200" noProof="0" dirty="0">
                        <a:solidFill>
                          <a:srgbClr val="37464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50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Lien</a:t>
                      </a:r>
                      <a:r>
                        <a:rPr lang="fr-FR" sz="1500" kern="1200" noProof="0" dirty="0">
                          <a:solidFill>
                            <a:srgbClr val="374649"/>
                          </a:solidFill>
                          <a:latin typeface="+mn-lt"/>
                          <a:ea typeface="+mn-ea"/>
                          <a:cs typeface="+mn-cs"/>
                        </a:rPr>
                        <a:t> vers le GM-GR-HSE-122</a:t>
                      </a:r>
                    </a:p>
                    <a:p>
                      <a:pPr marL="0" lvl="0" indent="-277200" algn="l">
                        <a:buNone/>
                      </a:pPr>
                      <a:endParaRPr lang="fr-FR" sz="1100" kern="1200" noProof="0" dirty="0">
                        <a:solidFill>
                          <a:srgbClr val="3B56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r-FR" sz="1500" kern="1200" noProof="0" dirty="0">
                        <a:solidFill>
                          <a:srgbClr val="3B56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792653"/>
                  </a:ext>
                </a:extLst>
              </a:tr>
              <a:tr h="315394">
                <a:tc vMerge="1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FR" sz="1500" kern="1200" dirty="0">
                        <a:solidFill>
                          <a:srgbClr val="3B56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4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500" kern="1200" noProof="0" dirty="0">
                        <a:solidFill>
                          <a:srgbClr val="37464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rgbClr val="DA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173111"/>
                  </a:ext>
                </a:extLst>
              </a:tr>
              <a:tr h="571106"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500" kern="1200" dirty="0">
                        <a:solidFill>
                          <a:srgbClr val="3B566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4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500" kern="1200" noProof="0" dirty="0">
                        <a:solidFill>
                          <a:srgbClr val="3B56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rgbClr val="DA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62368"/>
                  </a:ext>
                </a:extLst>
              </a:tr>
              <a:tr h="359585"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500" kern="1200" dirty="0">
                        <a:solidFill>
                          <a:srgbClr val="3B566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kern="1200" noProof="0" dirty="0">
                        <a:solidFill>
                          <a:srgbClr val="3B56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rgbClr val="DA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91690"/>
                  </a:ext>
                </a:extLst>
              </a:tr>
              <a:tr h="695923"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500" kern="1200" dirty="0">
                        <a:solidFill>
                          <a:srgbClr val="3B56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kern="1200" noProof="0" dirty="0">
                        <a:solidFill>
                          <a:srgbClr val="3B566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E4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rgbClr val="DA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987136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44528B72-268B-49CC-9C46-4EECDDCAF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723" y="1417876"/>
            <a:ext cx="573664" cy="861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D9D093F0-7E91-4380-8C8A-93BF4CB06E05}"/>
              </a:ext>
            </a:extLst>
          </p:cNvPr>
          <p:cNvGrpSpPr/>
          <p:nvPr/>
        </p:nvGrpSpPr>
        <p:grpSpPr>
          <a:xfrm>
            <a:off x="5952135" y="1464850"/>
            <a:ext cx="573664" cy="861142"/>
            <a:chOff x="4708548" y="4021461"/>
            <a:chExt cx="2234043" cy="3519839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DB170837-2016-4A89-895A-A9D20378F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8548" y="4021461"/>
              <a:ext cx="2234043" cy="351983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0AA3BA-F533-4C2F-9ADF-3601F19766A5}"/>
                </a:ext>
              </a:extLst>
            </p:cNvPr>
            <p:cNvSpPr/>
            <p:nvPr/>
          </p:nvSpPr>
          <p:spPr>
            <a:xfrm>
              <a:off x="4780059" y="4166224"/>
              <a:ext cx="2132205" cy="32303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890BF3E-42D2-4DC2-A8ED-8E3DCEE08D5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Présentation Stop Card modèle 03/2022</a:t>
            </a:r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E83773-5767-4C82-AEE0-7B31D51DEB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920F1E4-C37A-46B3-A985-D4226915C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9" y="1372351"/>
            <a:ext cx="11268000" cy="4536000"/>
          </a:xfrm>
        </p:spPr>
        <p:txBody>
          <a:bodyPr>
            <a:noAutofit/>
          </a:bodyPr>
          <a:lstStyle/>
          <a:p>
            <a:r>
              <a:rPr lang="fr-FR" dirty="0"/>
              <a:t>Les fichiers de la Stop Card sont disponibles dans </a:t>
            </a:r>
            <a:r>
              <a:rPr lang="fr-FR" dirty="0">
                <a:hlinkClick r:id="rId3"/>
              </a:rPr>
              <a:t>la Toolbox HSE </a:t>
            </a:r>
            <a:r>
              <a:rPr lang="fr-FR" dirty="0"/>
              <a:t>dans différents formats :</a:t>
            </a:r>
          </a:p>
          <a:p>
            <a:pPr marL="0" indent="0">
              <a:buNone/>
            </a:pPr>
            <a:endParaRPr lang="fr-FR" b="1" dirty="0"/>
          </a:p>
          <a:p>
            <a:pPr marL="446088" indent="-265113">
              <a:buFont typeface="Arial" panose="020B0604020202020204" pitchFamily="34" charset="0"/>
              <a:buChar char="−"/>
            </a:pPr>
            <a:r>
              <a:rPr lang="fr-FR" sz="1800" dirty="0"/>
              <a:t>PDF HD / PDF HD avec trait de coupe</a:t>
            </a:r>
          </a:p>
          <a:p>
            <a:pPr marL="446088" indent="-265113">
              <a:buFont typeface="Arial" panose="020B0604020202020204" pitchFamily="34" charset="0"/>
              <a:buChar char="−"/>
            </a:pPr>
            <a:r>
              <a:rPr lang="fr-FR" sz="1800" dirty="0"/>
              <a:t>PPT pour adaptation locale (traduction en langue locale)</a:t>
            </a:r>
          </a:p>
          <a:p>
            <a:pPr marL="446088" indent="-265113">
              <a:buFont typeface="Arial" panose="020B0604020202020204" pitchFamily="34" charset="0"/>
              <a:buChar char="−"/>
            </a:pPr>
            <a:r>
              <a:rPr lang="fr-FR" sz="1800" dirty="0"/>
              <a:t>JPG</a:t>
            </a:r>
          </a:p>
          <a:p>
            <a:pPr marL="446088" indent="-265113">
              <a:buFont typeface="Arial" panose="020B0604020202020204" pitchFamily="34" charset="0"/>
              <a:buChar char="−"/>
            </a:pPr>
            <a:r>
              <a:rPr lang="fr-FR" sz="1800" dirty="0"/>
              <a:t>Fichiers sources</a:t>
            </a:r>
          </a:p>
          <a:p>
            <a:pPr marL="0" lvl="0" indent="0">
              <a:buNone/>
            </a:pPr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A7A439F-C39E-4ED3-89E5-75A01349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10154005" cy="1008000"/>
          </a:xfrm>
        </p:spPr>
        <p:txBody>
          <a:bodyPr>
            <a:noAutofit/>
          </a:bodyPr>
          <a:lstStyle/>
          <a:p>
            <a:r>
              <a:rPr lang="fr-FR" dirty="0"/>
              <a:t>Stop Card simplifiée (modèle 03/2022) – Supports généraux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758692A-A1F1-4B0B-9E47-0CF4AAA977CE}"/>
              </a:ext>
            </a:extLst>
          </p:cNvPr>
          <p:cNvSpPr/>
          <p:nvPr/>
        </p:nvSpPr>
        <p:spPr>
          <a:xfrm>
            <a:off x="6832594" y="2877188"/>
            <a:ext cx="780585" cy="211873"/>
          </a:xfrm>
          <a:prstGeom prst="rightArrow">
            <a:avLst/>
          </a:prstGeom>
          <a:solidFill>
            <a:srgbClr val="DAE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BA7C6A0-3F0F-44A2-AB7B-DE98ED9693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0875" y="2200469"/>
            <a:ext cx="1395391" cy="2228657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0DF299-F6DE-4562-A678-3FFE109752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Présentation Stop Card modèle 03/2022</a:t>
            </a: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B7BADC-5E92-4856-9C47-2E64FC4D0B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0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otalEnergies AA - Bleu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otalEnergies AA_MAJ Rouge 16-9 FR_v24.potx" id="{8F81559F-8AB2-4AB8-AB80-A9DCDC310110}" vid="{67924521-0CA8-40F1-97CB-7A60EDCC72DB}"/>
    </a:ext>
  </a:extLst>
</a:theme>
</file>

<file path=ppt/theme/theme2.xml><?xml version="1.0" encoding="utf-8"?>
<a:theme xmlns:a="http://schemas.openxmlformats.org/drawingml/2006/main" name="TotalEnergies AA - Roug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otalEnergies AA_MAJ Rouge 16-9 FR_v24.potx" id="{8F81559F-8AB2-4AB8-AB80-A9DCDC310110}" vid="{7F80211D-D8F7-48B2-85FF-8935591EFD6D}"/>
    </a:ext>
  </a:extLst>
</a:theme>
</file>

<file path=ppt/theme/theme3.xml><?xml version="1.0" encoding="utf-8"?>
<a:theme xmlns:a="http://schemas.openxmlformats.org/drawingml/2006/main" name="TotalEnergies AA - Vert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otalEnergies AA_MAJ Rouge 16-9 FR_v24.potx" id="{8F81559F-8AB2-4AB8-AB80-A9DCDC310110}" vid="{8E65D93A-A430-4213-93E7-E79E0E13460A}"/>
    </a:ext>
  </a:extLst>
</a:theme>
</file>

<file path=ppt/theme/theme4.xml><?xml version="1.0" encoding="utf-8"?>
<a:theme xmlns:a="http://schemas.openxmlformats.org/drawingml/2006/main" name="TotalEnergies AA - Orange">
  <a:themeElements>
    <a:clrScheme name="TotalEnergies AA - Orange">
      <a:dk1>
        <a:srgbClr val="374649"/>
      </a:dk1>
      <a:lt1>
        <a:srgbClr val="FFFFFF"/>
      </a:lt1>
      <a:dk2>
        <a:srgbClr val="F66A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F66A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otalEnergies AA_MAJ Rouge 16-9 FR_v24.potx" id="{8F81559F-8AB2-4AB8-AB80-A9DCDC310110}" vid="{4FB5FB3A-8D47-483C-8718-F2093382F299}"/>
    </a:ext>
  </a:extLst>
</a:theme>
</file>

<file path=ppt/theme/theme5.xml><?xml version="1.0" encoding="utf-8"?>
<a:theme xmlns:a="http://schemas.openxmlformats.org/drawingml/2006/main" name="Thème Offic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30C40E-3D7C-43A7-AE09-9E5ECDEBD5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CC7BE8-B63C-4787-9FB5-005F05A3D1D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08FFCC-6BF5-4A73-8186-DEAB3E0C2E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TotalEnergies AA - Bleu</Template>
  <TotalTime>88</TotalTime>
  <Words>329</Words>
  <Application>Microsoft Office PowerPoint</Application>
  <PresentationFormat>Grand écran</PresentationFormat>
  <Paragraphs>58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TotalEnergies AA - Bleu</vt:lpstr>
      <vt:lpstr>TotalEnergies AA - Rouge</vt:lpstr>
      <vt:lpstr>TotalEnergies AA - Vert</vt:lpstr>
      <vt:lpstr>TotalEnergies AA - Orange</vt:lpstr>
      <vt:lpstr>Stop Card simplifiée</vt:lpstr>
      <vt:lpstr>Stop Card simplifiée (modèle 03/2022) – Ce qui change</vt:lpstr>
      <vt:lpstr>Stop Card simplifiée (modèle 03/2022) – Ce qu’il faut retenir</vt:lpstr>
      <vt:lpstr>Stop Card simplifiée (modèle 03/2022) – Supports généraux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 sur plusieurs lignes [Arial 32 pt regular] lorem ipsum dolor sit amet</dc:title>
  <dc:creator>Josephine Beauchesne</dc:creator>
  <cp:lastModifiedBy>Claire MAIRET</cp:lastModifiedBy>
  <cp:revision>1</cp:revision>
  <dcterms:created xsi:type="dcterms:W3CDTF">2021-08-30T17:14:08Z</dcterms:created>
  <dcterms:modified xsi:type="dcterms:W3CDTF">2022-03-15T12:49:36Z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2021-10-18T07:25:52Z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4f2830c5-799a-4949-91cc-21ac03cbb60a</vt:lpwstr>
  </property>
  <property fmtid="{D5CDD505-2E9C-101B-9397-08002B2CF9AE}" pid="9" name="MSIP_Label_2b30ed1b-e95f-40b5-af89-828263f287a7_ContentBits">
    <vt:lpwstr>0</vt:lpwstr>
  </property>
</Properties>
</file>