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>
        <p:scale>
          <a:sx n="200" d="100"/>
          <a:sy n="200" d="100"/>
        </p:scale>
        <p:origin x="-3876" y="-13278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30/03/2023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50" y="10741167"/>
            <a:ext cx="5365117" cy="706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r">
              <a:lnSpc>
                <a:spcPct val="80000"/>
              </a:lnSpc>
              <a:spcAft>
                <a:spcPts val="600"/>
              </a:spcAft>
            </a:pPr>
            <a:r>
              <a:rPr lang="ar-AE" sz="5400" b="1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Noto Kufi Arabic" pitchFamily="2"/>
              </a:rPr>
              <a:t>اليوم العالمي للسلامة</a:t>
            </a:r>
            <a:endParaRPr lang="fr-FR" sz="5400" b="1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Noto Kufi Arabic" pitchFamily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6237421" y="11444839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r">
              <a:spcAft>
                <a:spcPts val="600"/>
              </a:spcAft>
            </a:pPr>
            <a:r>
              <a:rPr lang="ar-AE" sz="2800" b="1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Noto Kufi Arabic" pitchFamily="2"/>
              </a:rPr>
              <a:t>28 أبريل 2023</a:t>
            </a:r>
            <a:endParaRPr lang="fr-FR" sz="2800" b="1" dirty="0">
              <a:gradFill>
                <a:gsLst>
                  <a:gs pos="100000">
                    <a:srgbClr val="4632FF"/>
                  </a:gs>
                  <a:gs pos="100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Noto Kufi Arabic" pitchFamily="2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5" y="13075597"/>
            <a:ext cx="5377462" cy="3139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r" rtl="1"/>
            <a:r>
              <a:rPr lang="fr-FR" sz="2400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effectLst/>
                <a:latin typeface="Calibri" panose="020F0502020204030204" pitchFamily="34" charset="0"/>
                <a:ea typeface="Calibri" panose="020F0502020204030204" pitchFamily="34" charset="0"/>
                <a:cs typeface="Noto Kufi Arabic" pitchFamily="2"/>
              </a:rPr>
              <a:t> </a:t>
            </a:r>
            <a:r>
              <a:rPr lang="ar-SA" sz="2400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effectLst/>
                <a:latin typeface="Calibri" panose="020F0502020204030204" pitchFamily="34" charset="0"/>
                <a:ea typeface="Calibri" panose="020F0502020204030204" pitchFamily="34" charset="0"/>
                <a:cs typeface="Noto Kufi Arabic" pitchFamily="2"/>
              </a:rPr>
              <a:t>معًـا دعونا نكون صارمين ونبقى يقظين</a:t>
            </a:r>
            <a:endParaRPr lang="fr-FR" sz="2400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effectLst/>
              <a:latin typeface="Calibri" panose="020F0502020204030204" pitchFamily="34" charset="0"/>
              <a:ea typeface="Calibri" panose="020F0502020204030204" pitchFamily="34" charset="0"/>
              <a:cs typeface="Noto Kufi Arabic" pitchFamily="2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AD7260-FFFD-D18C-2186-ACE98F62DDD7}"/>
              </a:ext>
            </a:extLst>
          </p:cNvPr>
          <p:cNvGrpSpPr/>
          <p:nvPr/>
        </p:nvGrpSpPr>
        <p:grpSpPr>
          <a:xfrm flipH="1">
            <a:off x="-3553" y="8653875"/>
            <a:ext cx="10746292" cy="1437227"/>
            <a:chOff x="-51183" y="8682453"/>
            <a:chExt cx="10746292" cy="1437227"/>
          </a:xfrm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0ACDA9DB-87AD-6173-1875-E59C42FAFC46}"/>
                </a:ext>
              </a:extLst>
            </p:cNvPr>
            <p:cNvSpPr/>
            <p:nvPr/>
          </p:nvSpPr>
          <p:spPr>
            <a:xfrm>
              <a:off x="-3553" y="8686644"/>
              <a:ext cx="10696487" cy="1428750"/>
            </a:xfrm>
            <a:custGeom>
              <a:avLst/>
              <a:gdLst>
                <a:gd name="connsiteX0" fmla="*/ 0 w 10055082"/>
                <a:gd name="connsiteY0" fmla="*/ 0 h 1428750"/>
                <a:gd name="connsiteX1" fmla="*/ 10055082 w 10055082"/>
                <a:gd name="connsiteY1" fmla="*/ 0 h 1428750"/>
                <a:gd name="connsiteX2" fmla="*/ 10055082 w 10055082"/>
                <a:gd name="connsiteY2" fmla="*/ 1428750 h 1428750"/>
                <a:gd name="connsiteX3" fmla="*/ 0 w 10055082"/>
                <a:gd name="connsiteY3" fmla="*/ 1428750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5082" h="1428750">
                  <a:moveTo>
                    <a:pt x="0" y="0"/>
                  </a:moveTo>
                  <a:lnTo>
                    <a:pt x="10055082" y="0"/>
                  </a:lnTo>
                  <a:lnTo>
                    <a:pt x="10055082" y="1428750"/>
                  </a:lnTo>
                  <a:lnTo>
                    <a:pt x="0" y="1428750"/>
                  </a:lnTo>
                  <a:close/>
                </a:path>
              </a:pathLst>
            </a:custGeom>
            <a:solidFill>
              <a:schemeClr val="tx1">
                <a:alpha val="48000"/>
              </a:schemeClr>
            </a:solidFill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7F985594-7B3A-2141-8693-A792E32A7AC9}"/>
                </a:ext>
              </a:extLst>
            </p:cNvPr>
            <p:cNvSpPr/>
            <p:nvPr/>
          </p:nvSpPr>
          <p:spPr>
            <a:xfrm>
              <a:off x="-51183" y="8682453"/>
              <a:ext cx="3994905" cy="1437227"/>
            </a:xfrm>
            <a:custGeom>
              <a:avLst/>
              <a:gdLst>
                <a:gd name="connsiteX0" fmla="*/ 3359942 w 3755354"/>
                <a:gd name="connsiteY0" fmla="*/ 1437227 h 1437227"/>
                <a:gd name="connsiteX1" fmla="*/ 3755355 w 3755354"/>
                <a:gd name="connsiteY1" fmla="*/ 718566 h 1437227"/>
                <a:gd name="connsiteX2" fmla="*/ 3359942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2" y="1437227"/>
                  </a:moveTo>
                  <a:lnTo>
                    <a:pt x="3755355" y="718566"/>
                  </a:lnTo>
                  <a:lnTo>
                    <a:pt x="3359942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3363013-DC1D-869F-866B-FD6D376ABE0D}"/>
                </a:ext>
              </a:extLst>
            </p:cNvPr>
            <p:cNvSpPr/>
            <p:nvPr/>
          </p:nvSpPr>
          <p:spPr>
            <a:xfrm>
              <a:off x="3500182" y="8682453"/>
              <a:ext cx="4048605" cy="1437227"/>
            </a:xfrm>
            <a:custGeom>
              <a:avLst/>
              <a:gdLst>
                <a:gd name="connsiteX0" fmla="*/ 3359941 w 3755354"/>
                <a:gd name="connsiteY0" fmla="*/ 1437227 h 1437227"/>
                <a:gd name="connsiteX1" fmla="*/ 3755354 w 3755354"/>
                <a:gd name="connsiteY1" fmla="*/ 718566 h 1437227"/>
                <a:gd name="connsiteX2" fmla="*/ 3359941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1" y="1437227"/>
                  </a:moveTo>
                  <a:lnTo>
                    <a:pt x="3755354" y="718566"/>
                  </a:lnTo>
                  <a:lnTo>
                    <a:pt x="3359941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1DAFC14-2F99-4FAE-FD4D-75940978AB99}"/>
                </a:ext>
              </a:extLst>
            </p:cNvPr>
            <p:cNvSpPr/>
            <p:nvPr/>
          </p:nvSpPr>
          <p:spPr>
            <a:xfrm>
              <a:off x="7120840" y="8682453"/>
              <a:ext cx="3574269" cy="9525"/>
            </a:xfrm>
            <a:custGeom>
              <a:avLst/>
              <a:gdLst>
                <a:gd name="connsiteX0" fmla="*/ 3359941 w 3359941"/>
                <a:gd name="connsiteY0" fmla="*/ 0 h 9525"/>
                <a:gd name="connsiteX1" fmla="*/ 0 w 3359941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59941" h="9525">
                  <a:moveTo>
                    <a:pt x="3359941" y="0"/>
                  </a:moveTo>
                  <a:lnTo>
                    <a:pt x="0" y="0"/>
                  </a:lnTo>
                </a:path>
              </a:pathLst>
            </a:custGeom>
            <a:ln w="9854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53B4B8A6-43FF-FE3B-F469-62E010DBF6AD}"/>
              </a:ext>
            </a:extLst>
          </p:cNvPr>
          <p:cNvSpPr txBox="1"/>
          <p:nvPr/>
        </p:nvSpPr>
        <p:spPr>
          <a:xfrm>
            <a:off x="641599" y="1353696"/>
            <a:ext cx="922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!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937DD0-34AD-44ED-E669-044D1BE287A2}"/>
              </a:ext>
            </a:extLst>
          </p:cNvPr>
          <p:cNvSpPr txBox="1"/>
          <p:nvPr/>
        </p:nvSpPr>
        <p:spPr>
          <a:xfrm>
            <a:off x="6020386" y="600473"/>
            <a:ext cx="922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0DF91D-54E8-4AFF-E4F8-4CF4E2E9B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804" y="362937"/>
            <a:ext cx="10254361" cy="20240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498C9F-422C-AB35-D1E3-9EE0F28D91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881" y="8702542"/>
            <a:ext cx="9242338" cy="141439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247FAC-6B92-3E37-8B6B-57492DF889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01027" y="12009277"/>
            <a:ext cx="5980694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529</TotalTime>
  <Words>16</Words>
  <Application>Microsoft Office PowerPoint</Application>
  <PresentationFormat>Personnalisé</PresentationFormat>
  <Paragraphs>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Rounded Bold</vt:lpstr>
      <vt:lpstr>Noto Sans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15</cp:revision>
  <dcterms:created xsi:type="dcterms:W3CDTF">2022-03-15T11:40:48Z</dcterms:created>
  <dcterms:modified xsi:type="dcterms:W3CDTF">2023-03-30T11:08:08Z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