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61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>
        <p:scale>
          <a:sx n="200" d="100"/>
          <a:sy n="200" d="100"/>
        </p:scale>
        <p:origin x="-3876" y="-13278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AD38D-005D-4CF6-AE1E-03C43DE56484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FD77A-7602-4C8D-A080-882EA3446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20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FD77A-7602-4C8D-A080-882EA3446F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CC13D2FF-CAED-80D5-A2EA-2E31BC5C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" y="1589"/>
            <a:ext cx="10691813" cy="1007919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CD7FE82-763E-9224-9296-02FECC3B6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98" y="11809529"/>
            <a:ext cx="3855910" cy="304768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B042003-AD0B-5E5A-8E39-E0A8C202720F}"/>
              </a:ext>
            </a:extLst>
          </p:cNvPr>
          <p:cNvSpPr/>
          <p:nvPr/>
        </p:nvSpPr>
        <p:spPr>
          <a:xfrm>
            <a:off x="4581750" y="10741167"/>
            <a:ext cx="5365117" cy="706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ar-AE" sz="5400" b="1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Noto Kufi Arabic" pitchFamily="2"/>
              </a:rPr>
              <a:t>اليوم العالمي للسلامة</a:t>
            </a:r>
            <a:endParaRPr lang="fr-FR" sz="5400" b="1" dirty="0">
              <a:gradFill flip="none" rotWithShape="1">
                <a:gsLst>
                  <a:gs pos="100000">
                    <a:srgbClr val="0082FF"/>
                  </a:gs>
                  <a:gs pos="0">
                    <a:srgbClr val="00C8FF"/>
                  </a:gs>
                </a:gsLst>
                <a:lin ang="3000000" scaled="0"/>
                <a:tileRect/>
              </a:gradFill>
              <a:latin typeface="Gotham Rounded Bold" panose="02000000000000000000" pitchFamily="50" charset="0"/>
              <a:cs typeface="Noto Kufi Arabic" pitchFamily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381EBC-B0DE-7D42-F7DE-2C73D8E359F5}"/>
              </a:ext>
            </a:extLst>
          </p:cNvPr>
          <p:cNvSpPr/>
          <p:nvPr/>
        </p:nvSpPr>
        <p:spPr>
          <a:xfrm>
            <a:off x="6237421" y="11444839"/>
            <a:ext cx="37094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800" b="1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Noto Kufi Arabic" pitchFamily="2"/>
              </a:rPr>
              <a:t>28 أبريل 2023</a:t>
            </a:r>
            <a:endParaRPr lang="fr-FR" sz="2800" b="1" dirty="0">
              <a:gradFill>
                <a:gsLst>
                  <a:gs pos="100000">
                    <a:srgbClr val="4632FF"/>
                  </a:gs>
                  <a:gs pos="1000">
                    <a:srgbClr val="00AAFF"/>
                  </a:gs>
                </a:gsLst>
                <a:lin ang="3000000" scaled="0"/>
              </a:gradFill>
              <a:latin typeface="Gotham Rounded Bold" panose="02000000000000000000" pitchFamily="50" charset="0"/>
              <a:cs typeface="Noto Kufi Arabic" pitchFamily="2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7DD0C62-54E5-A72E-FBC5-87AF8CCC1ECE}"/>
              </a:ext>
            </a:extLst>
          </p:cNvPr>
          <p:cNvSpPr txBox="1"/>
          <p:nvPr/>
        </p:nvSpPr>
        <p:spPr>
          <a:xfrm>
            <a:off x="4569405" y="13075597"/>
            <a:ext cx="5377462" cy="313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600"/>
              </a:spcAft>
              <a:defRPr sz="4000">
                <a:gradFill>
                  <a:gsLst>
                    <a:gs pos="0">
                      <a:srgbClr val="4632FF"/>
                    </a:gs>
                    <a:gs pos="100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 rtl="1"/>
            <a:r>
              <a:rPr lang="fr-FR" sz="2400" dirty="0">
                <a:gradFill>
                  <a:gsLst>
                    <a:gs pos="100000">
                      <a:srgbClr val="4632FF"/>
                    </a:gs>
                    <a:gs pos="0">
                      <a:srgbClr val="00AAFF"/>
                    </a:gs>
                  </a:gsLst>
                  <a:lin ang="3000000" scaled="0"/>
                </a:gra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Kufi Arabic" pitchFamily="2"/>
              </a:rPr>
              <a:t> </a:t>
            </a:r>
            <a:r>
              <a:rPr lang="ar-SA" sz="2400" dirty="0">
                <a:gradFill>
                  <a:gsLst>
                    <a:gs pos="100000">
                      <a:srgbClr val="4632FF"/>
                    </a:gs>
                    <a:gs pos="0">
                      <a:srgbClr val="00AAFF"/>
                    </a:gs>
                  </a:gsLst>
                  <a:lin ang="3000000" scaled="0"/>
                </a:gra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Kufi Arabic" pitchFamily="2"/>
              </a:rPr>
              <a:t>معًـا دعونا نكون صارمين ونبقى يقظين</a:t>
            </a:r>
            <a:endParaRPr lang="fr-FR" sz="2400" dirty="0">
              <a:gradFill>
                <a:gsLst>
                  <a:gs pos="100000">
                    <a:srgbClr val="4632FF"/>
                  </a:gs>
                  <a:gs pos="0">
                    <a:srgbClr val="00AAFF"/>
                  </a:gs>
                </a:gsLst>
                <a:lin ang="3000000" scaled="0"/>
              </a:gradFill>
              <a:effectLst/>
              <a:latin typeface="Calibri" panose="020F0502020204030204" pitchFamily="34" charset="0"/>
              <a:ea typeface="Calibri" panose="020F0502020204030204" pitchFamily="34" charset="0"/>
              <a:cs typeface="Noto Kufi Arabic" pitchFamily="2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2AD7260-FFFD-D18C-2186-ACE98F62DDD7}"/>
              </a:ext>
            </a:extLst>
          </p:cNvPr>
          <p:cNvGrpSpPr/>
          <p:nvPr/>
        </p:nvGrpSpPr>
        <p:grpSpPr>
          <a:xfrm flipH="1">
            <a:off x="-3553" y="8653875"/>
            <a:ext cx="10746292" cy="1437227"/>
            <a:chOff x="-51183" y="8682453"/>
            <a:chExt cx="10746292" cy="1437227"/>
          </a:xfrm>
        </p:grpSpPr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0ACDA9DB-87AD-6173-1875-E59C42FAFC46}"/>
                </a:ext>
              </a:extLst>
            </p:cNvPr>
            <p:cNvSpPr/>
            <p:nvPr/>
          </p:nvSpPr>
          <p:spPr>
            <a:xfrm>
              <a:off x="-3553" y="8686644"/>
              <a:ext cx="10696487" cy="1428750"/>
            </a:xfrm>
            <a:custGeom>
              <a:avLst/>
              <a:gdLst>
                <a:gd name="connsiteX0" fmla="*/ 0 w 10055082"/>
                <a:gd name="connsiteY0" fmla="*/ 0 h 1428750"/>
                <a:gd name="connsiteX1" fmla="*/ 10055082 w 10055082"/>
                <a:gd name="connsiteY1" fmla="*/ 0 h 1428750"/>
                <a:gd name="connsiteX2" fmla="*/ 10055082 w 10055082"/>
                <a:gd name="connsiteY2" fmla="*/ 1428750 h 1428750"/>
                <a:gd name="connsiteX3" fmla="*/ 0 w 10055082"/>
                <a:gd name="connsiteY3" fmla="*/ 142875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5082" h="1428750">
                  <a:moveTo>
                    <a:pt x="0" y="0"/>
                  </a:moveTo>
                  <a:lnTo>
                    <a:pt x="10055082" y="0"/>
                  </a:lnTo>
                  <a:lnTo>
                    <a:pt x="10055082" y="1428750"/>
                  </a:lnTo>
                  <a:lnTo>
                    <a:pt x="0" y="1428750"/>
                  </a:lnTo>
                  <a:close/>
                </a:path>
              </a:pathLst>
            </a:custGeom>
            <a:solidFill>
              <a:schemeClr val="tx1">
                <a:alpha val="48000"/>
              </a:schemeClr>
            </a:solidFill>
            <a:ln w="9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7F985594-7B3A-2141-8693-A792E32A7AC9}"/>
                </a:ext>
              </a:extLst>
            </p:cNvPr>
            <p:cNvSpPr/>
            <p:nvPr/>
          </p:nvSpPr>
          <p:spPr>
            <a:xfrm>
              <a:off x="-51183" y="8682453"/>
              <a:ext cx="3994905" cy="1437227"/>
            </a:xfrm>
            <a:custGeom>
              <a:avLst/>
              <a:gdLst>
                <a:gd name="connsiteX0" fmla="*/ 3359942 w 3755354"/>
                <a:gd name="connsiteY0" fmla="*/ 1437227 h 1437227"/>
                <a:gd name="connsiteX1" fmla="*/ 3755355 w 3755354"/>
                <a:gd name="connsiteY1" fmla="*/ 718566 h 1437227"/>
                <a:gd name="connsiteX2" fmla="*/ 3359942 w 3755354"/>
                <a:gd name="connsiteY2" fmla="*/ 0 h 1437227"/>
                <a:gd name="connsiteX3" fmla="*/ 0 w 3755354"/>
                <a:gd name="connsiteY3" fmla="*/ 0 h 143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5354" h="1437227">
                  <a:moveTo>
                    <a:pt x="3359942" y="1437227"/>
                  </a:moveTo>
                  <a:lnTo>
                    <a:pt x="3755355" y="718566"/>
                  </a:lnTo>
                  <a:lnTo>
                    <a:pt x="3359942" y="0"/>
                  </a:lnTo>
                  <a:lnTo>
                    <a:pt x="0" y="0"/>
                  </a:lnTo>
                </a:path>
              </a:pathLst>
            </a:custGeom>
            <a:noFill/>
            <a:ln w="985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D3363013-DC1D-869F-866B-FD6D376ABE0D}"/>
                </a:ext>
              </a:extLst>
            </p:cNvPr>
            <p:cNvSpPr/>
            <p:nvPr/>
          </p:nvSpPr>
          <p:spPr>
            <a:xfrm>
              <a:off x="3500182" y="8682453"/>
              <a:ext cx="4048605" cy="1437227"/>
            </a:xfrm>
            <a:custGeom>
              <a:avLst/>
              <a:gdLst>
                <a:gd name="connsiteX0" fmla="*/ 3359941 w 3755354"/>
                <a:gd name="connsiteY0" fmla="*/ 1437227 h 1437227"/>
                <a:gd name="connsiteX1" fmla="*/ 3755354 w 3755354"/>
                <a:gd name="connsiteY1" fmla="*/ 718566 h 1437227"/>
                <a:gd name="connsiteX2" fmla="*/ 3359941 w 3755354"/>
                <a:gd name="connsiteY2" fmla="*/ 0 h 1437227"/>
                <a:gd name="connsiteX3" fmla="*/ 0 w 3755354"/>
                <a:gd name="connsiteY3" fmla="*/ 0 h 143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5354" h="1437227">
                  <a:moveTo>
                    <a:pt x="3359941" y="1437227"/>
                  </a:moveTo>
                  <a:lnTo>
                    <a:pt x="3755354" y="718566"/>
                  </a:lnTo>
                  <a:lnTo>
                    <a:pt x="3359941" y="0"/>
                  </a:lnTo>
                  <a:lnTo>
                    <a:pt x="0" y="0"/>
                  </a:lnTo>
                </a:path>
              </a:pathLst>
            </a:custGeom>
            <a:noFill/>
            <a:ln w="985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1DAFC14-2F99-4FAE-FD4D-75940978AB99}"/>
                </a:ext>
              </a:extLst>
            </p:cNvPr>
            <p:cNvSpPr/>
            <p:nvPr/>
          </p:nvSpPr>
          <p:spPr>
            <a:xfrm>
              <a:off x="7120840" y="8682453"/>
              <a:ext cx="3574269" cy="9525"/>
            </a:xfrm>
            <a:custGeom>
              <a:avLst/>
              <a:gdLst>
                <a:gd name="connsiteX0" fmla="*/ 3359941 w 3359941"/>
                <a:gd name="connsiteY0" fmla="*/ 0 h 9525"/>
                <a:gd name="connsiteX1" fmla="*/ 0 w 335994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59941" h="9525">
                  <a:moveTo>
                    <a:pt x="3359941" y="0"/>
                  </a:moveTo>
                  <a:lnTo>
                    <a:pt x="0" y="0"/>
                  </a:lnTo>
                </a:path>
              </a:pathLst>
            </a:custGeom>
            <a:ln w="985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53B4B8A6-43FF-FE3B-F469-62E010DBF6AD}"/>
              </a:ext>
            </a:extLst>
          </p:cNvPr>
          <p:cNvSpPr txBox="1"/>
          <p:nvPr/>
        </p:nvSpPr>
        <p:spPr>
          <a:xfrm>
            <a:off x="641599" y="1353696"/>
            <a:ext cx="92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937DD0-34AD-44ED-E669-044D1BE287A2}"/>
              </a:ext>
            </a:extLst>
          </p:cNvPr>
          <p:cNvSpPr txBox="1"/>
          <p:nvPr/>
        </p:nvSpPr>
        <p:spPr>
          <a:xfrm>
            <a:off x="6020386" y="600473"/>
            <a:ext cx="92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0DF91D-54E8-4AFF-E4F8-4CF4E2E9B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04" y="362937"/>
            <a:ext cx="10254361" cy="20240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498C9F-422C-AB35-D1E3-9EE0F28D9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81" y="8702542"/>
            <a:ext cx="9242338" cy="14143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D247FAC-6B92-3E37-8B6B-57492DF88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1027" y="12009277"/>
            <a:ext cx="5980694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70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1D0CFBF04D419E92C6762A59609F" ma:contentTypeVersion="13" ma:contentTypeDescription="Crée un document." ma:contentTypeScope="" ma:versionID="a2f7082f42cf32efff37312ce1e57755">
  <xsd:schema xmlns:xsd="http://www.w3.org/2001/XMLSchema" xmlns:xs="http://www.w3.org/2001/XMLSchema" xmlns:p="http://schemas.microsoft.com/office/2006/metadata/properties" xmlns:ns2="9694f358-bea2-4fbc-945c-785bfdba02d6" xmlns:ns3="c09fe5a3-2d36-47ce-8129-a79ea8f55571" targetNamespace="http://schemas.microsoft.com/office/2006/metadata/properties" ma:root="true" ma:fieldsID="a17331ca07228deccaf7c1472f56731f" ns2:_="" ns3:_="">
    <xsd:import namespace="9694f358-bea2-4fbc-945c-785bfdba02d6"/>
    <xsd:import namespace="c09fe5a3-2d36-47ce-8129-a79ea8f5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f358-bea2-4fbc-945c-785bfdba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e5a3-2d36-47ce-8129-a79ea8f55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6324CF-0369-4587-A60A-0E432FBFB0E7}">
  <ds:schemaRefs>
    <ds:schemaRef ds:uri="http://schemas.microsoft.com/office/2006/metadata/properties"/>
    <ds:schemaRef ds:uri="9694f358-bea2-4fbc-945c-785bfdba02d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9fe5a3-2d36-47ce-8129-a79ea8f55571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0B976F-ED3A-4A98-A3C9-CB09202A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f358-bea2-4fbc-945c-785bfdba02d6"/>
    <ds:schemaRef ds:uri="c09fe5a3-2d36-47ce-8129-a79ea8f55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16</Words>
  <Application>Microsoft Office PowerPoint</Application>
  <PresentationFormat>Personnalisé</PresentationFormat>
  <Paragraphs>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Gotham Rounded Bold</vt:lpstr>
      <vt:lpstr>Noto Sans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sab perez</cp:lastModifiedBy>
  <cp:revision>15</cp:revision>
  <dcterms:created xsi:type="dcterms:W3CDTF">2022-03-15T11:40:48Z</dcterms:created>
  <dcterms:modified xsi:type="dcterms:W3CDTF">2023-03-30T11:08:08Z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0x0101005D161D0CFBF04D419E92C6762A59609F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