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088A30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9" d="100"/>
          <a:sy n="19" d="100"/>
        </p:scale>
        <p:origin x="38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074A02-EF02-DE4B-9C19-4CE310C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238156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102689" y="24959849"/>
            <a:ext cx="20675033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500"/>
              </a:lnSpc>
            </a:pPr>
            <a:r>
              <a:rPr lang="fr-FR" sz="18500" b="1" dirty="0">
                <a:solidFill>
                  <a:srgbClr val="088A30"/>
                </a:solidFill>
                <a:latin typeface="Gotham Rounded Bold" panose="02000000000000000000" pitchFamily="2" charset="0"/>
              </a:rPr>
              <a:t>Équipements</a:t>
            </a:r>
            <a:br>
              <a:rPr lang="fr-FR" sz="18500" b="1" dirty="0">
                <a:solidFill>
                  <a:srgbClr val="088A30"/>
                </a:solidFill>
                <a:latin typeface="Gotham Rounded Bold" panose="02000000000000000000" pitchFamily="2" charset="0"/>
              </a:rPr>
            </a:br>
            <a:r>
              <a:rPr lang="fr-FR" sz="18500" b="1" dirty="0">
                <a:solidFill>
                  <a:srgbClr val="088A30"/>
                </a:solidFill>
                <a:latin typeface="Gotham Rounded Bold" panose="02000000000000000000" pitchFamily="2" charset="0"/>
              </a:rPr>
              <a:t>de protection</a:t>
            </a:r>
            <a:br>
              <a:rPr lang="fr-FR" sz="18500" b="1" dirty="0">
                <a:solidFill>
                  <a:srgbClr val="088A30"/>
                </a:solidFill>
                <a:latin typeface="Gotham Rounded Bold" panose="02000000000000000000" pitchFamily="2" charset="0"/>
              </a:rPr>
            </a:br>
            <a:r>
              <a:rPr lang="fr-FR" sz="18500" b="1" dirty="0">
                <a:solidFill>
                  <a:srgbClr val="088A30"/>
                </a:solidFill>
                <a:latin typeface="Gotham Rounded Bold" panose="02000000000000000000" pitchFamily="2" charset="0"/>
              </a:rPr>
              <a:t>individuelle</a:t>
            </a:r>
            <a:endParaRPr lang="fr-FR" sz="18500" b="1" spc="-700" dirty="0">
              <a:solidFill>
                <a:srgbClr val="088A30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221223" y="32845309"/>
            <a:ext cx="15455099" cy="97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0"/>
              </a:rPr>
              <a:t>Je 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porte les EPI requis.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15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21</cp:revision>
  <dcterms:created xsi:type="dcterms:W3CDTF">2022-01-17T11:44:19Z</dcterms:created>
  <dcterms:modified xsi:type="dcterms:W3CDTF">2022-09-26T12:28:28Z</dcterms:modified>
</cp:coreProperties>
</file>