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theme/theme3.xml" ContentType="application/vnd.openxmlformats-officedocument.theme+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83" r:id="rId5"/>
    <p:sldMasterId id="2147483698" r:id="rId6"/>
    <p:sldMasterId id="2147483713" r:id="rId7"/>
  </p:sldMasterIdLst>
  <p:notesMasterIdLst>
    <p:notesMasterId r:id="rId23"/>
  </p:notesMasterIdLst>
  <p:handoutMasterIdLst>
    <p:handoutMasterId r:id="rId24"/>
  </p:handoutMasterIdLst>
  <p:sldIdLst>
    <p:sldId id="484" r:id="rId8"/>
    <p:sldId id="1958" r:id="rId9"/>
    <p:sldId id="1967" r:id="rId10"/>
    <p:sldId id="493" r:id="rId11"/>
    <p:sldId id="1966" r:id="rId12"/>
    <p:sldId id="517" r:id="rId13"/>
    <p:sldId id="1959" r:id="rId14"/>
    <p:sldId id="1969" r:id="rId15"/>
    <p:sldId id="1960" r:id="rId16"/>
    <p:sldId id="1970" r:id="rId17"/>
    <p:sldId id="1971" r:id="rId18"/>
    <p:sldId id="1972" r:id="rId19"/>
    <p:sldId id="1973" r:id="rId20"/>
    <p:sldId id="1974" r:id="rId21"/>
    <p:sldId id="1975" r:id="rId22"/>
  </p:sldIdLst>
  <p:sldSz cx="12192000" cy="6858000"/>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4A09CE4-F332-4FE0-8ED5-74FD4D206F20}">
          <p14:sldIdLst>
            <p14:sldId id="484"/>
            <p14:sldId id="1958"/>
            <p14:sldId id="1967"/>
            <p14:sldId id="493"/>
            <p14:sldId id="1966"/>
            <p14:sldId id="517"/>
            <p14:sldId id="1959"/>
            <p14:sldId id="1969"/>
            <p14:sldId id="1960"/>
            <p14:sldId id="1970"/>
            <p14:sldId id="1971"/>
            <p14:sldId id="1972"/>
            <p14:sldId id="1973"/>
            <p14:sldId id="1974"/>
            <p14:sldId id="197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96B8CA-2701-40FB-ABD5-520852E22C0F}" v="59" dt="2022-10-18T13:14:12.724"/>
    <p1510:client id="{2E6B1D53-A7F9-4C57-A152-7AE34337A9C3}" v="9" dt="2022-10-19T12:38:08.25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791" autoAdjust="0"/>
    <p:restoredTop sz="95859" autoAdjust="0"/>
  </p:normalViewPr>
  <p:slideViewPr>
    <p:cSldViewPr snapToGrid="0">
      <p:cViewPr varScale="1">
        <p:scale>
          <a:sx n="114" d="100"/>
          <a:sy n="114" d="100"/>
        </p:scale>
        <p:origin x="942" y="102"/>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25" d="100"/>
        <a:sy n="125" d="100"/>
      </p:scale>
      <p:origin x="0" y="-1980"/>
    </p:cViewPr>
  </p:sorterViewPr>
  <p:notesViewPr>
    <p:cSldViewPr snapToGrid="0">
      <p:cViewPr varScale="1">
        <p:scale>
          <a:sx n="117" d="100"/>
          <a:sy n="117" d="100"/>
        </p:scale>
        <p:origin x="5028"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51B15B5-0664-4540-9FF0-2FECB9D0DF81}" type="doc">
      <dgm:prSet loTypeId="urn:microsoft.com/office/officeart/2005/8/layout/process2" loCatId="process" qsTypeId="urn:microsoft.com/office/officeart/2005/8/quickstyle/simple1" qsCatId="simple" csTypeId="urn:microsoft.com/office/officeart/2005/8/colors/accent1_3" csCatId="accent1" phldr="1"/>
      <dgm:spPr/>
      <dgm:t>
        <a:bodyPr/>
        <a:lstStyle/>
        <a:p>
          <a:endParaRPr lang="fr-FR"/>
        </a:p>
      </dgm:t>
    </dgm:pt>
    <dgm:pt modelId="{A01896EF-DC96-4F16-A1A9-C167B5198AE9}">
      <dgm:prSet phldrT="[Text]" custT="1"/>
      <dgm:spPr>
        <a:ln cap="rnd">
          <a:noFill/>
        </a:ln>
      </dgm:spPr>
      <dgm:t>
        <a:bodyPr/>
        <a:lstStyle/>
        <a:p>
          <a:r>
            <a:rPr lang="fr-FR" sz="1400" b="1" noProof="0" dirty="0"/>
            <a:t>Procédure</a:t>
          </a:r>
          <a:br>
            <a:rPr lang="fr-FR" sz="1400" b="1" noProof="0" dirty="0"/>
          </a:br>
          <a:r>
            <a:rPr lang="fr-FR" sz="1400" b="1" noProof="0" dirty="0"/>
            <a:t>de gestion des opérations de levage</a:t>
          </a:r>
          <a:endParaRPr lang="fr-FR" sz="1400" b="0" noProof="0" dirty="0"/>
        </a:p>
      </dgm:t>
    </dgm:pt>
    <dgm:pt modelId="{D3771259-E7AD-4877-A086-6046B92ABFB3}" type="parTrans" cxnId="{4ACB0426-8971-4846-9D47-CD72089125D6}">
      <dgm:prSet/>
      <dgm:spPr/>
      <dgm:t>
        <a:bodyPr/>
        <a:lstStyle/>
        <a:p>
          <a:endParaRPr lang="fr-FR">
            <a:solidFill>
              <a:schemeClr val="tx1"/>
            </a:solidFill>
          </a:endParaRPr>
        </a:p>
      </dgm:t>
    </dgm:pt>
    <dgm:pt modelId="{E6D852DD-649F-49C5-B2F6-73AA61C451F2}" type="sibTrans" cxnId="{4ACB0426-8971-4846-9D47-CD72089125D6}">
      <dgm:prSet/>
      <dgm:spPr/>
      <dgm:t>
        <a:bodyPr/>
        <a:lstStyle/>
        <a:p>
          <a:endParaRPr lang="fr-FR">
            <a:solidFill>
              <a:schemeClr val="tx1"/>
            </a:solidFill>
          </a:endParaRPr>
        </a:p>
      </dgm:t>
    </dgm:pt>
    <dgm:pt modelId="{512FFC5F-D8B0-48C7-9E08-CBBECC5ABDE7}">
      <dgm:prSet phldrT="[Text]" custT="1"/>
      <dgm:spPr/>
      <dgm:t>
        <a:bodyPr/>
        <a:lstStyle/>
        <a:p>
          <a:r>
            <a:rPr lang="en-GB" sz="1400" b="1" dirty="0"/>
            <a:t>Organisation</a:t>
          </a:r>
          <a:endParaRPr lang="fr-FR" sz="1400" b="0" dirty="0"/>
        </a:p>
      </dgm:t>
    </dgm:pt>
    <dgm:pt modelId="{12FE93A0-4021-4279-A08A-2C39E443978E}" type="parTrans" cxnId="{7BF8507C-C114-4737-A487-8832B8B99EEA}">
      <dgm:prSet/>
      <dgm:spPr/>
      <dgm:t>
        <a:bodyPr/>
        <a:lstStyle/>
        <a:p>
          <a:endParaRPr lang="fr-FR">
            <a:solidFill>
              <a:schemeClr val="tx1"/>
            </a:solidFill>
          </a:endParaRPr>
        </a:p>
      </dgm:t>
    </dgm:pt>
    <dgm:pt modelId="{F5A162B8-536C-4AFA-A02A-2F04F299693D}" type="sibTrans" cxnId="{7BF8507C-C114-4737-A487-8832B8B99EEA}">
      <dgm:prSet/>
      <dgm:spPr/>
      <dgm:t>
        <a:bodyPr/>
        <a:lstStyle/>
        <a:p>
          <a:endParaRPr lang="fr-FR">
            <a:solidFill>
              <a:schemeClr val="tx1"/>
            </a:solidFill>
          </a:endParaRPr>
        </a:p>
      </dgm:t>
    </dgm:pt>
    <dgm:pt modelId="{7A393BCB-72AF-4038-84AC-8A536B87DBEC}">
      <dgm:prSet phldrT="[Text]" custT="1"/>
      <dgm:spPr/>
      <dgm:t>
        <a:bodyPr/>
        <a:lstStyle/>
        <a:p>
          <a:r>
            <a:rPr lang="fr-FR" sz="1400" b="1" dirty="0"/>
            <a:t>Gestion des équipements de levage</a:t>
          </a:r>
          <a:endParaRPr lang="fr-FR" sz="1400" b="0" dirty="0"/>
        </a:p>
      </dgm:t>
    </dgm:pt>
    <dgm:pt modelId="{A8E92FD2-B6F4-4139-BA33-BC84B089B3E4}" type="parTrans" cxnId="{0DD29D67-0922-4EF5-A980-42F0DCC17D03}">
      <dgm:prSet/>
      <dgm:spPr/>
      <dgm:t>
        <a:bodyPr/>
        <a:lstStyle/>
        <a:p>
          <a:endParaRPr lang="fr-FR">
            <a:solidFill>
              <a:schemeClr val="tx1"/>
            </a:solidFill>
          </a:endParaRPr>
        </a:p>
      </dgm:t>
    </dgm:pt>
    <dgm:pt modelId="{2888631C-3B3A-4106-B9AD-6B05853F7BEA}" type="sibTrans" cxnId="{0DD29D67-0922-4EF5-A980-42F0DCC17D03}">
      <dgm:prSet/>
      <dgm:spPr/>
      <dgm:t>
        <a:bodyPr/>
        <a:lstStyle/>
        <a:p>
          <a:endParaRPr lang="fr-FR">
            <a:solidFill>
              <a:schemeClr val="tx1"/>
            </a:solidFill>
          </a:endParaRPr>
        </a:p>
      </dgm:t>
    </dgm:pt>
    <dgm:pt modelId="{3C61DA82-823D-4412-9C28-2F26DA7ECE28}">
      <dgm:prSet phldrT="[Text]" custT="1"/>
      <dgm:spPr/>
      <dgm:t>
        <a:bodyPr/>
        <a:lstStyle/>
        <a:p>
          <a:r>
            <a:rPr lang="fr-FR" sz="1400" b="1" dirty="0"/>
            <a:t>Planification et préparation des opérations de levage</a:t>
          </a:r>
          <a:endParaRPr lang="fr-FR" sz="1400" b="0" dirty="0"/>
        </a:p>
      </dgm:t>
    </dgm:pt>
    <dgm:pt modelId="{A8251B08-7EC6-4066-BB69-AF00D9491632}" type="parTrans" cxnId="{2AD9C4D0-891B-4078-8D70-031F05A789E0}">
      <dgm:prSet/>
      <dgm:spPr/>
      <dgm:t>
        <a:bodyPr/>
        <a:lstStyle/>
        <a:p>
          <a:endParaRPr lang="fr-FR">
            <a:solidFill>
              <a:schemeClr val="tx1"/>
            </a:solidFill>
          </a:endParaRPr>
        </a:p>
      </dgm:t>
    </dgm:pt>
    <dgm:pt modelId="{F96F004C-6751-4EC3-8909-3B796ADAD64F}" type="sibTrans" cxnId="{2AD9C4D0-891B-4078-8D70-031F05A789E0}">
      <dgm:prSet/>
      <dgm:spPr/>
      <dgm:t>
        <a:bodyPr/>
        <a:lstStyle/>
        <a:p>
          <a:endParaRPr lang="fr-FR">
            <a:solidFill>
              <a:schemeClr val="tx1"/>
            </a:solidFill>
          </a:endParaRPr>
        </a:p>
      </dgm:t>
    </dgm:pt>
    <dgm:pt modelId="{E2CCA739-9E4D-402E-964A-9A7FC5B40229}">
      <dgm:prSet phldrT="[Text]" custT="1"/>
      <dgm:spPr/>
      <dgm:t>
        <a:bodyPr/>
        <a:lstStyle/>
        <a:p>
          <a:r>
            <a:rPr lang="fr-FR" sz="1400" b="1" noProof="0" dirty="0"/>
            <a:t>Exécution de l’opération de levage</a:t>
          </a:r>
          <a:endParaRPr lang="fr-FR" sz="1400" b="0" dirty="0"/>
        </a:p>
      </dgm:t>
    </dgm:pt>
    <dgm:pt modelId="{0D026E7A-956E-4181-858B-D6AB9511898E}" type="sibTrans" cxnId="{B66252C6-70E3-4AD4-AC88-3E6D2E5F7F6E}">
      <dgm:prSet/>
      <dgm:spPr/>
      <dgm:t>
        <a:bodyPr/>
        <a:lstStyle/>
        <a:p>
          <a:endParaRPr lang="fr-FR">
            <a:solidFill>
              <a:schemeClr val="tx1"/>
            </a:solidFill>
          </a:endParaRPr>
        </a:p>
      </dgm:t>
    </dgm:pt>
    <dgm:pt modelId="{F9894C2D-4E50-40DA-8A99-84118A7D583F}" type="parTrans" cxnId="{B66252C6-70E3-4AD4-AC88-3E6D2E5F7F6E}">
      <dgm:prSet/>
      <dgm:spPr/>
      <dgm:t>
        <a:bodyPr/>
        <a:lstStyle/>
        <a:p>
          <a:endParaRPr lang="fr-FR">
            <a:solidFill>
              <a:schemeClr val="tx1"/>
            </a:solidFill>
          </a:endParaRPr>
        </a:p>
      </dgm:t>
    </dgm:pt>
    <dgm:pt modelId="{EA0E49D8-5E72-49D6-87AA-775B1F579499}" type="pres">
      <dgm:prSet presAssocID="{051B15B5-0664-4540-9FF0-2FECB9D0DF81}" presName="linearFlow" presStyleCnt="0">
        <dgm:presLayoutVars>
          <dgm:resizeHandles val="exact"/>
        </dgm:presLayoutVars>
      </dgm:prSet>
      <dgm:spPr/>
    </dgm:pt>
    <dgm:pt modelId="{48B60B78-3FD4-43F6-9719-C62911C0F994}" type="pres">
      <dgm:prSet presAssocID="{A01896EF-DC96-4F16-A1A9-C167B5198AE9}" presName="node" presStyleLbl="node1" presStyleIdx="0" presStyleCnt="5" custScaleX="417039" custScaleY="68108" custLinFactNeighborY="-4051">
        <dgm:presLayoutVars>
          <dgm:bulletEnabled val="1"/>
        </dgm:presLayoutVars>
      </dgm:prSet>
      <dgm:spPr/>
    </dgm:pt>
    <dgm:pt modelId="{52A49783-3F08-4FCD-97E3-DD393743339D}" type="pres">
      <dgm:prSet presAssocID="{E6D852DD-649F-49C5-B2F6-73AA61C451F2}" presName="sibTrans" presStyleLbl="sibTrans2D1" presStyleIdx="0" presStyleCnt="4" custScaleX="110002" custScaleY="100001" custLinFactNeighborX="20575" custLinFactNeighborY="3322"/>
      <dgm:spPr/>
    </dgm:pt>
    <dgm:pt modelId="{1B1DAAC5-BB12-4CA6-B6BE-EA1131A03626}" type="pres">
      <dgm:prSet presAssocID="{E6D852DD-649F-49C5-B2F6-73AA61C451F2}" presName="connectorText" presStyleLbl="sibTrans2D1" presStyleIdx="0" presStyleCnt="4"/>
      <dgm:spPr/>
    </dgm:pt>
    <dgm:pt modelId="{FAC9BA3A-A754-4080-89EE-627593C4A855}" type="pres">
      <dgm:prSet presAssocID="{512FFC5F-D8B0-48C7-9E08-CBBECC5ABDE7}" presName="node" presStyleLbl="node1" presStyleIdx="1" presStyleCnt="5" custScaleX="417039" custScaleY="45676" custLinFactNeighborY="-53162">
        <dgm:presLayoutVars>
          <dgm:bulletEnabled val="1"/>
        </dgm:presLayoutVars>
      </dgm:prSet>
      <dgm:spPr/>
    </dgm:pt>
    <dgm:pt modelId="{EBCD5935-DDE3-4590-8792-A1D885FFBA96}" type="pres">
      <dgm:prSet presAssocID="{F5A162B8-536C-4AFA-A02A-2F04F299693D}" presName="sibTrans" presStyleLbl="sibTrans2D1" presStyleIdx="1" presStyleCnt="4" custScaleX="110002" custScaleY="82645" custLinFactNeighborX="12788" custLinFactNeighborY="3322"/>
      <dgm:spPr/>
    </dgm:pt>
    <dgm:pt modelId="{0FBDFC99-D7AF-481D-8B3E-DD883F4A766C}" type="pres">
      <dgm:prSet presAssocID="{F5A162B8-536C-4AFA-A02A-2F04F299693D}" presName="connectorText" presStyleLbl="sibTrans2D1" presStyleIdx="1" presStyleCnt="4"/>
      <dgm:spPr/>
    </dgm:pt>
    <dgm:pt modelId="{753F386A-106B-45AD-8EED-01E794B8C366}" type="pres">
      <dgm:prSet presAssocID="{7A393BCB-72AF-4038-84AC-8A536B87DBEC}" presName="node" presStyleLbl="node1" presStyleIdx="2" presStyleCnt="5" custScaleX="423698" custLinFactNeighborY="-54013">
        <dgm:presLayoutVars>
          <dgm:bulletEnabled val="1"/>
        </dgm:presLayoutVars>
      </dgm:prSet>
      <dgm:spPr/>
    </dgm:pt>
    <dgm:pt modelId="{4A39FC9F-3610-496D-A554-869A28C8F37B}" type="pres">
      <dgm:prSet presAssocID="{2888631C-3B3A-4106-B9AD-6B05853F7BEA}" presName="sibTrans" presStyleLbl="sibTrans2D1" presStyleIdx="2" presStyleCnt="4" custScaleX="110002" custScaleY="82645" custLinFactNeighborX="7470" custLinFactNeighborY="3322"/>
      <dgm:spPr/>
    </dgm:pt>
    <dgm:pt modelId="{D2782A16-1FA3-4011-87CA-9F69044AF086}" type="pres">
      <dgm:prSet presAssocID="{2888631C-3B3A-4106-B9AD-6B05853F7BEA}" presName="connectorText" presStyleLbl="sibTrans2D1" presStyleIdx="2" presStyleCnt="4"/>
      <dgm:spPr/>
    </dgm:pt>
    <dgm:pt modelId="{DC6C885C-E75F-40C9-A886-3CA877543FA2}" type="pres">
      <dgm:prSet presAssocID="{3C61DA82-823D-4412-9C28-2F26DA7ECE28}" presName="node" presStyleLbl="node1" presStyleIdx="3" presStyleCnt="5" custScaleX="417039" custScaleY="89689" custLinFactNeighborY="-10350">
        <dgm:presLayoutVars>
          <dgm:bulletEnabled val="1"/>
        </dgm:presLayoutVars>
      </dgm:prSet>
      <dgm:spPr/>
    </dgm:pt>
    <dgm:pt modelId="{85553C36-3EA3-4A3B-81D5-9BE0DB8AA20E}" type="pres">
      <dgm:prSet presAssocID="{F96F004C-6751-4EC3-8909-3B796ADAD64F}" presName="sibTrans" presStyleLbl="sibTrans2D1" presStyleIdx="3" presStyleCnt="4" custScaleX="110002" custScaleY="82645" custLinFactNeighborX="17168" custLinFactNeighborY="7010"/>
      <dgm:spPr/>
    </dgm:pt>
    <dgm:pt modelId="{762D6F6E-25BE-460D-B3E8-8900F5975F42}" type="pres">
      <dgm:prSet presAssocID="{F96F004C-6751-4EC3-8909-3B796ADAD64F}" presName="connectorText" presStyleLbl="sibTrans2D1" presStyleIdx="3" presStyleCnt="4"/>
      <dgm:spPr/>
    </dgm:pt>
    <dgm:pt modelId="{7EFE59F8-CD79-4AB3-9499-708256CFBB39}" type="pres">
      <dgm:prSet presAssocID="{E2CCA739-9E4D-402E-964A-9A7FC5B40229}" presName="node" presStyleLbl="node1" presStyleIdx="4" presStyleCnt="5" custScaleX="417039" custLinFactNeighborY="3966">
        <dgm:presLayoutVars>
          <dgm:bulletEnabled val="1"/>
        </dgm:presLayoutVars>
      </dgm:prSet>
      <dgm:spPr/>
    </dgm:pt>
  </dgm:ptLst>
  <dgm:cxnLst>
    <dgm:cxn modelId="{79DD3517-9444-43B5-8E58-655554A2FE6E}" type="presOf" srcId="{F5A162B8-536C-4AFA-A02A-2F04F299693D}" destId="{0FBDFC99-D7AF-481D-8B3E-DD883F4A766C}" srcOrd="1" destOrd="0" presId="urn:microsoft.com/office/officeart/2005/8/layout/process2"/>
    <dgm:cxn modelId="{430A3F1D-2B2A-4593-ADA1-267DECB0EFE1}" type="presOf" srcId="{3C61DA82-823D-4412-9C28-2F26DA7ECE28}" destId="{DC6C885C-E75F-40C9-A886-3CA877543FA2}" srcOrd="0" destOrd="0" presId="urn:microsoft.com/office/officeart/2005/8/layout/process2"/>
    <dgm:cxn modelId="{4ACB0426-8971-4846-9D47-CD72089125D6}" srcId="{051B15B5-0664-4540-9FF0-2FECB9D0DF81}" destId="{A01896EF-DC96-4F16-A1A9-C167B5198AE9}" srcOrd="0" destOrd="0" parTransId="{D3771259-E7AD-4877-A086-6046B92ABFB3}" sibTransId="{E6D852DD-649F-49C5-B2F6-73AA61C451F2}"/>
    <dgm:cxn modelId="{0DD29D67-0922-4EF5-A980-42F0DCC17D03}" srcId="{051B15B5-0664-4540-9FF0-2FECB9D0DF81}" destId="{7A393BCB-72AF-4038-84AC-8A536B87DBEC}" srcOrd="2" destOrd="0" parTransId="{A8E92FD2-B6F4-4139-BA33-BC84B089B3E4}" sibTransId="{2888631C-3B3A-4106-B9AD-6B05853F7BEA}"/>
    <dgm:cxn modelId="{0AC36669-3163-4F65-B2DA-8234A708FFE0}" type="presOf" srcId="{7A393BCB-72AF-4038-84AC-8A536B87DBEC}" destId="{753F386A-106B-45AD-8EED-01E794B8C366}" srcOrd="0" destOrd="0" presId="urn:microsoft.com/office/officeart/2005/8/layout/process2"/>
    <dgm:cxn modelId="{632C1071-AFD8-433E-BF70-94EA874B0BC8}" type="presOf" srcId="{E6D852DD-649F-49C5-B2F6-73AA61C451F2}" destId="{1B1DAAC5-BB12-4CA6-B6BE-EA1131A03626}" srcOrd="1" destOrd="0" presId="urn:microsoft.com/office/officeart/2005/8/layout/process2"/>
    <dgm:cxn modelId="{C6CF4574-5577-43D9-AB2A-8CF53AD75AB8}" type="presOf" srcId="{E6D852DD-649F-49C5-B2F6-73AA61C451F2}" destId="{52A49783-3F08-4FCD-97E3-DD393743339D}" srcOrd="0" destOrd="0" presId="urn:microsoft.com/office/officeart/2005/8/layout/process2"/>
    <dgm:cxn modelId="{7BF8507C-C114-4737-A487-8832B8B99EEA}" srcId="{051B15B5-0664-4540-9FF0-2FECB9D0DF81}" destId="{512FFC5F-D8B0-48C7-9E08-CBBECC5ABDE7}" srcOrd="1" destOrd="0" parTransId="{12FE93A0-4021-4279-A08A-2C39E443978E}" sibTransId="{F5A162B8-536C-4AFA-A02A-2F04F299693D}"/>
    <dgm:cxn modelId="{84750383-53BE-4777-A67C-E8E665378524}" type="presOf" srcId="{F96F004C-6751-4EC3-8909-3B796ADAD64F}" destId="{85553C36-3EA3-4A3B-81D5-9BE0DB8AA20E}" srcOrd="0" destOrd="0" presId="urn:microsoft.com/office/officeart/2005/8/layout/process2"/>
    <dgm:cxn modelId="{63511E96-2E81-4E02-B737-5194A5584BF2}" type="presOf" srcId="{F96F004C-6751-4EC3-8909-3B796ADAD64F}" destId="{762D6F6E-25BE-460D-B3E8-8900F5975F42}" srcOrd="1" destOrd="0" presId="urn:microsoft.com/office/officeart/2005/8/layout/process2"/>
    <dgm:cxn modelId="{831E7F98-E180-4121-AAFB-E5600F1D50D3}" type="presOf" srcId="{512FFC5F-D8B0-48C7-9E08-CBBECC5ABDE7}" destId="{FAC9BA3A-A754-4080-89EE-627593C4A855}" srcOrd="0" destOrd="0" presId="urn:microsoft.com/office/officeart/2005/8/layout/process2"/>
    <dgm:cxn modelId="{B40E56A3-5B84-4B7C-B653-16AF8A221A9D}" type="presOf" srcId="{051B15B5-0664-4540-9FF0-2FECB9D0DF81}" destId="{EA0E49D8-5E72-49D6-87AA-775B1F579499}" srcOrd="0" destOrd="0" presId="urn:microsoft.com/office/officeart/2005/8/layout/process2"/>
    <dgm:cxn modelId="{E6BCF9B0-F823-4134-AD1D-1B8F353FB91D}" type="presOf" srcId="{A01896EF-DC96-4F16-A1A9-C167B5198AE9}" destId="{48B60B78-3FD4-43F6-9719-C62911C0F994}" srcOrd="0" destOrd="0" presId="urn:microsoft.com/office/officeart/2005/8/layout/process2"/>
    <dgm:cxn modelId="{C1BB60B2-CBCC-406F-B345-F08B11448D32}" type="presOf" srcId="{F5A162B8-536C-4AFA-A02A-2F04F299693D}" destId="{EBCD5935-DDE3-4590-8792-A1D885FFBA96}" srcOrd="0" destOrd="0" presId="urn:microsoft.com/office/officeart/2005/8/layout/process2"/>
    <dgm:cxn modelId="{4ABDE0C1-3205-4DEE-9D15-94973DBEE1A3}" type="presOf" srcId="{E2CCA739-9E4D-402E-964A-9A7FC5B40229}" destId="{7EFE59F8-CD79-4AB3-9499-708256CFBB39}" srcOrd="0" destOrd="0" presId="urn:microsoft.com/office/officeart/2005/8/layout/process2"/>
    <dgm:cxn modelId="{B66252C6-70E3-4AD4-AC88-3E6D2E5F7F6E}" srcId="{051B15B5-0664-4540-9FF0-2FECB9D0DF81}" destId="{E2CCA739-9E4D-402E-964A-9A7FC5B40229}" srcOrd="4" destOrd="0" parTransId="{F9894C2D-4E50-40DA-8A99-84118A7D583F}" sibTransId="{0D026E7A-956E-4181-858B-D6AB9511898E}"/>
    <dgm:cxn modelId="{2AD9C4D0-891B-4078-8D70-031F05A789E0}" srcId="{051B15B5-0664-4540-9FF0-2FECB9D0DF81}" destId="{3C61DA82-823D-4412-9C28-2F26DA7ECE28}" srcOrd="3" destOrd="0" parTransId="{A8251B08-7EC6-4066-BB69-AF00D9491632}" sibTransId="{F96F004C-6751-4EC3-8909-3B796ADAD64F}"/>
    <dgm:cxn modelId="{83E5B2F2-7822-439B-8042-ED9020418DD4}" type="presOf" srcId="{2888631C-3B3A-4106-B9AD-6B05853F7BEA}" destId="{D2782A16-1FA3-4011-87CA-9F69044AF086}" srcOrd="1" destOrd="0" presId="urn:microsoft.com/office/officeart/2005/8/layout/process2"/>
    <dgm:cxn modelId="{7091A6F7-A5B1-4841-8687-1354277446E2}" type="presOf" srcId="{2888631C-3B3A-4106-B9AD-6B05853F7BEA}" destId="{4A39FC9F-3610-496D-A554-869A28C8F37B}" srcOrd="0" destOrd="0" presId="urn:microsoft.com/office/officeart/2005/8/layout/process2"/>
    <dgm:cxn modelId="{612F0260-67F8-43E3-97E1-37C103FA337D}" type="presParOf" srcId="{EA0E49D8-5E72-49D6-87AA-775B1F579499}" destId="{48B60B78-3FD4-43F6-9719-C62911C0F994}" srcOrd="0" destOrd="0" presId="urn:microsoft.com/office/officeart/2005/8/layout/process2"/>
    <dgm:cxn modelId="{F3A69EC7-CD8D-4FDB-BF54-D0A626CECE9E}" type="presParOf" srcId="{EA0E49D8-5E72-49D6-87AA-775B1F579499}" destId="{52A49783-3F08-4FCD-97E3-DD393743339D}" srcOrd="1" destOrd="0" presId="urn:microsoft.com/office/officeart/2005/8/layout/process2"/>
    <dgm:cxn modelId="{58A94DC6-0183-45AC-9BD7-09E79044C2BB}" type="presParOf" srcId="{52A49783-3F08-4FCD-97E3-DD393743339D}" destId="{1B1DAAC5-BB12-4CA6-B6BE-EA1131A03626}" srcOrd="0" destOrd="0" presId="urn:microsoft.com/office/officeart/2005/8/layout/process2"/>
    <dgm:cxn modelId="{545DEB29-E2D1-4B59-8F47-7E98D1101F1D}" type="presParOf" srcId="{EA0E49D8-5E72-49D6-87AA-775B1F579499}" destId="{FAC9BA3A-A754-4080-89EE-627593C4A855}" srcOrd="2" destOrd="0" presId="urn:microsoft.com/office/officeart/2005/8/layout/process2"/>
    <dgm:cxn modelId="{558BA058-9D4C-4794-8DA6-0BA43AF0409A}" type="presParOf" srcId="{EA0E49D8-5E72-49D6-87AA-775B1F579499}" destId="{EBCD5935-DDE3-4590-8792-A1D885FFBA96}" srcOrd="3" destOrd="0" presId="urn:microsoft.com/office/officeart/2005/8/layout/process2"/>
    <dgm:cxn modelId="{C0AF4788-0B6B-470F-852A-2EEE81AE8C05}" type="presParOf" srcId="{EBCD5935-DDE3-4590-8792-A1D885FFBA96}" destId="{0FBDFC99-D7AF-481D-8B3E-DD883F4A766C}" srcOrd="0" destOrd="0" presId="urn:microsoft.com/office/officeart/2005/8/layout/process2"/>
    <dgm:cxn modelId="{4E165D42-AFD0-456A-9D41-BFF1402EB563}" type="presParOf" srcId="{EA0E49D8-5E72-49D6-87AA-775B1F579499}" destId="{753F386A-106B-45AD-8EED-01E794B8C366}" srcOrd="4" destOrd="0" presId="urn:microsoft.com/office/officeart/2005/8/layout/process2"/>
    <dgm:cxn modelId="{4D25639A-57F1-499B-97DE-76856EA1ED24}" type="presParOf" srcId="{EA0E49D8-5E72-49D6-87AA-775B1F579499}" destId="{4A39FC9F-3610-496D-A554-869A28C8F37B}" srcOrd="5" destOrd="0" presId="urn:microsoft.com/office/officeart/2005/8/layout/process2"/>
    <dgm:cxn modelId="{A5801078-EB76-47B1-A4FF-A7E6BC814296}" type="presParOf" srcId="{4A39FC9F-3610-496D-A554-869A28C8F37B}" destId="{D2782A16-1FA3-4011-87CA-9F69044AF086}" srcOrd="0" destOrd="0" presId="urn:microsoft.com/office/officeart/2005/8/layout/process2"/>
    <dgm:cxn modelId="{891FC6FC-5CF1-4EA2-9CBE-01D78D4386A2}" type="presParOf" srcId="{EA0E49D8-5E72-49D6-87AA-775B1F579499}" destId="{DC6C885C-E75F-40C9-A886-3CA877543FA2}" srcOrd="6" destOrd="0" presId="urn:microsoft.com/office/officeart/2005/8/layout/process2"/>
    <dgm:cxn modelId="{1C97323D-F9A5-4725-8687-FED23B795177}" type="presParOf" srcId="{EA0E49D8-5E72-49D6-87AA-775B1F579499}" destId="{85553C36-3EA3-4A3B-81D5-9BE0DB8AA20E}" srcOrd="7" destOrd="0" presId="urn:microsoft.com/office/officeart/2005/8/layout/process2"/>
    <dgm:cxn modelId="{E20DE27B-9C91-427E-A8CB-DC42CF104430}" type="presParOf" srcId="{85553C36-3EA3-4A3B-81D5-9BE0DB8AA20E}" destId="{762D6F6E-25BE-460D-B3E8-8900F5975F42}" srcOrd="0" destOrd="0" presId="urn:microsoft.com/office/officeart/2005/8/layout/process2"/>
    <dgm:cxn modelId="{46C4FE64-34A7-44E7-976A-A629D232007C}" type="presParOf" srcId="{EA0E49D8-5E72-49D6-87AA-775B1F579499}" destId="{7EFE59F8-CD79-4AB3-9499-708256CFBB39}" srcOrd="8"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B60B78-3FD4-43F6-9719-C62911C0F994}">
      <dsp:nvSpPr>
        <dsp:cNvPr id="0" name=""/>
        <dsp:cNvSpPr/>
      </dsp:nvSpPr>
      <dsp:spPr>
        <a:xfrm>
          <a:off x="0" y="0"/>
          <a:ext cx="3339593" cy="564005"/>
        </a:xfrm>
        <a:prstGeom prst="roundRect">
          <a:avLst>
            <a:gd name="adj" fmla="val 10000"/>
          </a:avLst>
        </a:prstGeom>
        <a:solidFill>
          <a:schemeClr val="accent1">
            <a:shade val="80000"/>
            <a:hueOff val="0"/>
            <a:satOff val="0"/>
            <a:lumOff val="0"/>
            <a:alphaOff val="0"/>
          </a:schemeClr>
        </a:solidFill>
        <a:ln w="12700" cap="rnd"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b="1" kern="1200" noProof="0" dirty="0"/>
            <a:t>Procédure</a:t>
          </a:r>
          <a:br>
            <a:rPr lang="fr-FR" sz="1400" b="1" kern="1200" noProof="0" dirty="0"/>
          </a:br>
          <a:r>
            <a:rPr lang="fr-FR" sz="1400" b="1" kern="1200" noProof="0" dirty="0"/>
            <a:t>de gestion des opérations de levage</a:t>
          </a:r>
          <a:endParaRPr lang="fr-FR" sz="1400" b="0" kern="1200" noProof="0" dirty="0"/>
        </a:p>
      </dsp:txBody>
      <dsp:txXfrm>
        <a:off x="16519" y="16519"/>
        <a:ext cx="3306555" cy="530967"/>
      </dsp:txXfrm>
    </dsp:sp>
    <dsp:sp modelId="{52A49783-3F08-4FCD-97E3-DD393743339D}">
      <dsp:nvSpPr>
        <dsp:cNvPr id="0" name=""/>
        <dsp:cNvSpPr/>
      </dsp:nvSpPr>
      <dsp:spPr>
        <a:xfrm rot="5400000">
          <a:off x="1630325" y="466496"/>
          <a:ext cx="126123" cy="372650"/>
        </a:xfrm>
        <a:prstGeom prst="rightArrow">
          <a:avLst>
            <a:gd name="adj1" fmla="val 60000"/>
            <a:gd name="adj2" fmla="val 50000"/>
          </a:avLst>
        </a:prstGeom>
        <a:solidFill>
          <a:schemeClr val="accent1">
            <a:shade val="9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66700">
            <a:lnSpc>
              <a:spcPct val="90000"/>
            </a:lnSpc>
            <a:spcBef>
              <a:spcPct val="0"/>
            </a:spcBef>
            <a:spcAft>
              <a:spcPct val="35000"/>
            </a:spcAft>
            <a:buNone/>
          </a:pPr>
          <a:endParaRPr lang="fr-FR" sz="600" kern="1200">
            <a:solidFill>
              <a:schemeClr val="tx1"/>
            </a:solidFill>
          </a:endParaRPr>
        </a:p>
      </dsp:txBody>
      <dsp:txXfrm rot="-5400000">
        <a:off x="1581592" y="589760"/>
        <a:ext cx="223590" cy="88286"/>
      </dsp:txXfrm>
    </dsp:sp>
    <dsp:sp modelId="{FAC9BA3A-A754-4080-89EE-627593C4A855}">
      <dsp:nvSpPr>
        <dsp:cNvPr id="0" name=""/>
        <dsp:cNvSpPr/>
      </dsp:nvSpPr>
      <dsp:spPr>
        <a:xfrm>
          <a:off x="0" y="716879"/>
          <a:ext cx="3339593" cy="378244"/>
        </a:xfrm>
        <a:prstGeom prst="roundRect">
          <a:avLst>
            <a:gd name="adj" fmla="val 10000"/>
          </a:avLst>
        </a:prstGeom>
        <a:solidFill>
          <a:schemeClr val="accent1">
            <a:shade val="80000"/>
            <a:hueOff val="165970"/>
            <a:satOff val="-5990"/>
            <a:lumOff val="869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GB" sz="1400" b="1" kern="1200" dirty="0"/>
            <a:t>Organisation</a:t>
          </a:r>
          <a:endParaRPr lang="fr-FR" sz="1400" b="0" kern="1200" dirty="0"/>
        </a:p>
      </dsp:txBody>
      <dsp:txXfrm>
        <a:off x="11078" y="727957"/>
        <a:ext cx="3317437" cy="356088"/>
      </dsp:txXfrm>
    </dsp:sp>
    <dsp:sp modelId="{EBCD5935-DDE3-4590-8792-A1D885FFBA96}">
      <dsp:nvSpPr>
        <dsp:cNvPr id="0" name=""/>
        <dsp:cNvSpPr/>
      </dsp:nvSpPr>
      <dsp:spPr>
        <a:xfrm rot="5400000">
          <a:off x="1540058" y="1158411"/>
          <a:ext cx="338081" cy="307974"/>
        </a:xfrm>
        <a:prstGeom prst="rightArrow">
          <a:avLst>
            <a:gd name="adj1" fmla="val 60000"/>
            <a:gd name="adj2" fmla="val 50000"/>
          </a:avLst>
        </a:prstGeom>
        <a:solidFill>
          <a:schemeClr val="accent1">
            <a:shade val="90000"/>
            <a:hueOff val="222569"/>
            <a:satOff val="-7987"/>
            <a:lumOff val="1085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fr-FR" sz="1800" kern="1200">
            <a:solidFill>
              <a:schemeClr val="tx1"/>
            </a:solidFill>
          </a:endParaRPr>
        </a:p>
      </dsp:txBody>
      <dsp:txXfrm rot="-5400000">
        <a:off x="1616706" y="1143358"/>
        <a:ext cx="184784" cy="245689"/>
      </dsp:txXfrm>
    </dsp:sp>
    <dsp:sp modelId="{753F386A-106B-45AD-8EED-01E794B8C366}">
      <dsp:nvSpPr>
        <dsp:cNvPr id="0" name=""/>
        <dsp:cNvSpPr/>
      </dsp:nvSpPr>
      <dsp:spPr>
        <a:xfrm>
          <a:off x="-26662" y="1504913"/>
          <a:ext cx="3392918" cy="828104"/>
        </a:xfrm>
        <a:prstGeom prst="roundRect">
          <a:avLst>
            <a:gd name="adj" fmla="val 10000"/>
          </a:avLst>
        </a:prstGeom>
        <a:solidFill>
          <a:schemeClr val="accent1">
            <a:shade val="80000"/>
            <a:hueOff val="331939"/>
            <a:satOff val="-11980"/>
            <a:lumOff val="17397"/>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b="1" kern="1200" dirty="0"/>
            <a:t>Gestion des équipements de levage</a:t>
          </a:r>
          <a:endParaRPr lang="fr-FR" sz="1400" b="0" kern="1200" dirty="0"/>
        </a:p>
      </dsp:txBody>
      <dsp:txXfrm>
        <a:off x="-2408" y="1529167"/>
        <a:ext cx="3344410" cy="779596"/>
      </dsp:txXfrm>
    </dsp:sp>
    <dsp:sp modelId="{4A39FC9F-3610-496D-A554-869A28C8F37B}">
      <dsp:nvSpPr>
        <dsp:cNvPr id="0" name=""/>
        <dsp:cNvSpPr/>
      </dsp:nvSpPr>
      <dsp:spPr>
        <a:xfrm rot="5400000">
          <a:off x="1444213" y="2507812"/>
          <a:ext cx="522072" cy="307974"/>
        </a:xfrm>
        <a:prstGeom prst="rightArrow">
          <a:avLst>
            <a:gd name="adj1" fmla="val 60000"/>
            <a:gd name="adj2" fmla="val 50000"/>
          </a:avLst>
        </a:prstGeom>
        <a:solidFill>
          <a:schemeClr val="accent1">
            <a:shade val="90000"/>
            <a:hueOff val="445139"/>
            <a:satOff val="-15973"/>
            <a:lumOff val="2171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422400">
            <a:lnSpc>
              <a:spcPct val="90000"/>
            </a:lnSpc>
            <a:spcBef>
              <a:spcPct val="0"/>
            </a:spcBef>
            <a:spcAft>
              <a:spcPct val="35000"/>
            </a:spcAft>
            <a:buNone/>
          </a:pPr>
          <a:endParaRPr lang="fr-FR" sz="3200" kern="1200">
            <a:solidFill>
              <a:schemeClr val="tx1"/>
            </a:solidFill>
          </a:endParaRPr>
        </a:p>
      </dsp:txBody>
      <dsp:txXfrm rot="-5400000">
        <a:off x="1612857" y="2400763"/>
        <a:ext cx="184784" cy="429680"/>
      </dsp:txXfrm>
    </dsp:sp>
    <dsp:sp modelId="{DC6C885C-E75F-40C9-A886-3CA877543FA2}">
      <dsp:nvSpPr>
        <dsp:cNvPr id="0" name=""/>
        <dsp:cNvSpPr/>
      </dsp:nvSpPr>
      <dsp:spPr>
        <a:xfrm>
          <a:off x="0" y="2965821"/>
          <a:ext cx="3339593" cy="742718"/>
        </a:xfrm>
        <a:prstGeom prst="roundRect">
          <a:avLst>
            <a:gd name="adj" fmla="val 10000"/>
          </a:avLst>
        </a:prstGeom>
        <a:solidFill>
          <a:schemeClr val="accent1">
            <a:shade val="80000"/>
            <a:hueOff val="497909"/>
            <a:satOff val="-17970"/>
            <a:lumOff val="2609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b="1" kern="1200" dirty="0"/>
            <a:t>Planification et préparation des opérations de levage</a:t>
          </a:r>
          <a:endParaRPr lang="fr-FR" sz="1400" b="0" kern="1200" dirty="0"/>
        </a:p>
      </dsp:txBody>
      <dsp:txXfrm>
        <a:off x="21753" y="2987574"/>
        <a:ext cx="3296087" cy="699212"/>
      </dsp:txXfrm>
    </dsp:sp>
    <dsp:sp modelId="{85553C36-3EA3-4A3B-81D5-9BE0DB8AA20E}">
      <dsp:nvSpPr>
        <dsp:cNvPr id="0" name=""/>
        <dsp:cNvSpPr/>
      </dsp:nvSpPr>
      <dsp:spPr>
        <a:xfrm rot="5400000">
          <a:off x="1536131" y="3816211"/>
          <a:ext cx="388640" cy="307974"/>
        </a:xfrm>
        <a:prstGeom prst="rightArrow">
          <a:avLst>
            <a:gd name="adj1" fmla="val 60000"/>
            <a:gd name="adj2" fmla="val 50000"/>
          </a:avLst>
        </a:prstGeom>
        <a:solidFill>
          <a:schemeClr val="accent1">
            <a:shade val="90000"/>
            <a:hueOff val="667708"/>
            <a:satOff val="-23960"/>
            <a:lumOff val="32565"/>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fr-FR" sz="2200" kern="1200">
            <a:solidFill>
              <a:schemeClr val="tx1"/>
            </a:solidFill>
          </a:endParaRPr>
        </a:p>
      </dsp:txBody>
      <dsp:txXfrm rot="-5400000">
        <a:off x="1638059" y="3775878"/>
        <a:ext cx="184784" cy="296248"/>
      </dsp:txXfrm>
    </dsp:sp>
    <dsp:sp modelId="{7EFE59F8-CD79-4AB3-9499-708256CFBB39}">
      <dsp:nvSpPr>
        <dsp:cNvPr id="0" name=""/>
        <dsp:cNvSpPr/>
      </dsp:nvSpPr>
      <dsp:spPr>
        <a:xfrm>
          <a:off x="0" y="4179610"/>
          <a:ext cx="3339593" cy="828104"/>
        </a:xfrm>
        <a:prstGeom prst="roundRect">
          <a:avLst>
            <a:gd name="adj" fmla="val 10000"/>
          </a:avLst>
        </a:prstGeom>
        <a:solidFill>
          <a:schemeClr val="accent1">
            <a:shade val="80000"/>
            <a:hueOff val="663878"/>
            <a:satOff val="-23960"/>
            <a:lumOff val="3479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fr-FR" sz="1400" b="1" kern="1200" noProof="0" dirty="0"/>
            <a:t>Exécution de l’opération de levage</a:t>
          </a:r>
          <a:endParaRPr lang="fr-FR" sz="1400" b="0" kern="1200" dirty="0"/>
        </a:p>
      </dsp:txBody>
      <dsp:txXfrm>
        <a:off x="24254" y="4203864"/>
        <a:ext cx="3291085" cy="779596"/>
      </dsp:txXfrm>
    </dsp:sp>
  </dsp:spTree>
</dsp:drawing>
</file>

<file path=ppt/diagrams/layout1.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C614CAE6-BFFC-44D9-B589-0D037404D961}"/>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F608E2BC-021C-40B7-90F3-4B68AD2B718E}"/>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51C2EC88-F953-4BD6-A688-3279E9A6E67A}" type="datetimeFigureOut">
              <a:rPr lang="fr-FR" smtClean="0"/>
              <a:t>04/04/2023</a:t>
            </a:fld>
            <a:endParaRPr lang="fr-FR"/>
          </a:p>
        </p:txBody>
      </p:sp>
      <p:sp>
        <p:nvSpPr>
          <p:cNvPr id="4" name="Espace réservé du pied de page 3">
            <a:extLst>
              <a:ext uri="{FF2B5EF4-FFF2-40B4-BE49-F238E27FC236}">
                <a16:creationId xmlns:a16="http://schemas.microsoft.com/office/drawing/2014/main" id="{E5F619B7-E80F-4357-A079-8385235264F1}"/>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8027D7F4-CEC4-4BC4-A31D-0DEAAFB9863B}"/>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97B5B5C3-2E1E-4008-9B77-C67FFE77BEAF}" type="slidenum">
              <a:rPr lang="fr-FR" smtClean="0"/>
              <a:t>‹N°›</a:t>
            </a:fld>
            <a:endParaRPr lang="fr-FR"/>
          </a:p>
        </p:txBody>
      </p:sp>
    </p:spTree>
    <p:extLst>
      <p:ext uri="{BB962C8B-B14F-4D97-AF65-F5344CB8AC3E}">
        <p14:creationId xmlns:p14="http://schemas.microsoft.com/office/powerpoint/2010/main" val="38860422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5E849E9D-AF7B-45D0-B389-3AE92F6B3F8A}" type="datetimeFigureOut">
              <a:rPr lang="fr-FR" smtClean="0"/>
              <a:t>04/04/2023</a:t>
            </a:fld>
            <a:endParaRPr lang="fr-FR"/>
          </a:p>
        </p:txBody>
      </p:sp>
      <p:sp>
        <p:nvSpPr>
          <p:cNvPr id="4" name="Espace réservé de l'image des diapositives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p:txBody>
      </p:sp>
      <p:sp>
        <p:nvSpPr>
          <p:cNvPr id="6" name="Espace réservé du pied de page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6FEDE3DE-59D0-436E-9643-2C33BA4042BB}" type="slidenum">
              <a:rPr lang="fr-FR" smtClean="0"/>
              <a:t>‹N°›</a:t>
            </a:fld>
            <a:endParaRPr lang="fr-FR"/>
          </a:p>
        </p:txBody>
      </p:sp>
    </p:spTree>
    <p:extLst>
      <p:ext uri="{BB962C8B-B14F-4D97-AF65-F5344CB8AC3E}">
        <p14:creationId xmlns:p14="http://schemas.microsoft.com/office/powerpoint/2010/main" val="7714619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288000" indent="-14400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432000" indent="-14400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576000" indent="-14400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algn="l"/>
            <a:r>
              <a:rPr lang="fr-FR" b="0" i="0" dirty="0">
                <a:effectLst/>
                <a:latin typeface="Arial" panose="020B0604020202020204" pitchFamily="34" charset="0"/>
              </a:rPr>
              <a:t>Afin de respecter la dénomination de la Marque, merci de veiller à la bonne orthographe de </a:t>
            </a:r>
            <a:r>
              <a:rPr lang="fr-FR" b="1" i="0" dirty="0" err="1">
                <a:effectLst/>
                <a:latin typeface="Arial" panose="020B0604020202020204" pitchFamily="34" charset="0"/>
              </a:rPr>
              <a:t>TotalEnergies</a:t>
            </a:r>
            <a:r>
              <a:rPr lang="fr-FR" b="1" i="0" dirty="0">
                <a:effectLst/>
                <a:latin typeface="Arial" panose="020B0604020202020204" pitchFamily="34" charset="0"/>
              </a:rPr>
              <a:t>.</a:t>
            </a:r>
            <a:endParaRPr lang="fr-FR" b="0" i="0" dirty="0">
              <a:effectLst/>
              <a:latin typeface="Arial" panose="020B0604020202020204" pitchFamily="34" charset="0"/>
            </a:endParaRPr>
          </a:p>
          <a:p>
            <a:pPr algn="l"/>
            <a:endParaRPr lang="fr-FR" b="1" i="0" dirty="0">
              <a:effectLst/>
              <a:latin typeface="Arial" panose="020B0604020202020204" pitchFamily="34" charset="0"/>
            </a:endParaRPr>
          </a:p>
          <a:p>
            <a:pPr algn="l"/>
            <a:r>
              <a:rPr lang="fr-FR" b="1" i="0" dirty="0" err="1">
                <a:effectLst/>
                <a:latin typeface="Arial" panose="020B0604020202020204" pitchFamily="34" charset="0"/>
              </a:rPr>
              <a:t>TotalEnergies</a:t>
            </a:r>
            <a:r>
              <a:rPr lang="fr-FR" b="0" i="0" dirty="0">
                <a:effectLst/>
                <a:latin typeface="Arial" panose="020B0604020202020204" pitchFamily="34" charset="0"/>
              </a:rPr>
              <a:t> s’écrit en un seul mot, sans espace, avec un « s » à la fin, avec le T et le E en majuscules, les autres lettres en minuscules, et pas d’accent sur le E majuscule.</a:t>
            </a:r>
          </a:p>
          <a:p>
            <a:pPr algn="l"/>
            <a:endParaRPr lang="fr-FR" b="0" i="0" dirty="0">
              <a:effectLst/>
              <a:latin typeface="Arial" panose="020B0604020202020204" pitchFamily="34" charset="0"/>
            </a:endParaRPr>
          </a:p>
          <a:p>
            <a:pPr algn="l"/>
            <a:r>
              <a:rPr lang="fr-FR" b="0" i="0" dirty="0">
                <a:effectLst/>
                <a:latin typeface="Arial" panose="020B0604020202020204" pitchFamily="34" charset="0"/>
              </a:rPr>
              <a:t>Elle s’écrit bien </a:t>
            </a:r>
            <a:r>
              <a:rPr lang="fr-FR" b="0" i="0" dirty="0" err="1">
                <a:effectLst/>
                <a:latin typeface="Arial" panose="020B0604020202020204" pitchFamily="34" charset="0"/>
              </a:rPr>
              <a:t>TotalEnergies</a:t>
            </a:r>
            <a:r>
              <a:rPr lang="fr-FR" b="0" i="0" dirty="0">
                <a:effectLst/>
                <a:latin typeface="Arial" panose="020B0604020202020204" pitchFamily="34" charset="0"/>
              </a:rPr>
              <a:t> </a:t>
            </a:r>
            <a:r>
              <a:rPr lang="fr-FR" b="1" i="0" u="sng" dirty="0">
                <a:effectLst/>
                <a:latin typeface="Arial" panose="020B0604020202020204" pitchFamily="34" charset="0"/>
              </a:rPr>
              <a:t>et non</a:t>
            </a:r>
            <a:r>
              <a:rPr lang="fr-FR" b="0" i="0" dirty="0">
                <a:effectLst/>
                <a:latin typeface="Arial" panose="020B0604020202020204" pitchFamily="34" charset="0"/>
              </a:rPr>
              <a:t> :</a:t>
            </a: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r>
              <a:rPr lang="fr-FR" b="0" i="0" dirty="0">
                <a:effectLst/>
                <a:latin typeface="Arial" panose="020B0604020202020204" pitchFamily="34" charset="0"/>
              </a:rPr>
              <a:t> (avec un espace)</a:t>
            </a:r>
          </a:p>
          <a:p>
            <a:pPr marL="171450" indent="-171450" algn="l">
              <a:buFont typeface="Arial" panose="020B0604020202020204" pitchFamily="34" charset="0"/>
              <a:buChar char="•"/>
            </a:pPr>
            <a:r>
              <a:rPr lang="fr-FR" b="0" i="0" dirty="0" err="1">
                <a:effectLst/>
                <a:latin typeface="Arial" panose="020B0604020202020204" pitchFamily="34" charset="0"/>
              </a:rPr>
              <a:t>totalenergies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err="1">
                <a:effectLst/>
                <a:latin typeface="Arial" panose="020B0604020202020204" pitchFamily="34" charset="0"/>
              </a:rPr>
              <a:t>Totalenergies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err="1">
                <a:effectLst/>
                <a:latin typeface="Arial" panose="020B0604020202020204" pitchFamily="34" charset="0"/>
              </a:rPr>
              <a:t>totalEnergies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 </a:t>
            </a:r>
            <a:r>
              <a:rPr lang="fr-FR" b="0" i="0" dirty="0" err="1">
                <a:effectLst/>
                <a:latin typeface="Arial" panose="020B0604020202020204" pitchFamily="34" charset="0"/>
              </a:rPr>
              <a:t>Energies</a:t>
            </a:r>
            <a:endParaRPr lang="fr-FR" b="0" i="0" dirty="0">
              <a:effectLst/>
              <a:latin typeface="Arial" panose="020B0604020202020204" pitchFamily="34" charset="0"/>
            </a:endParaRPr>
          </a:p>
          <a:p>
            <a:pPr marL="171450" indent="-171450" algn="l">
              <a:buFont typeface="Arial" panose="020B0604020202020204" pitchFamily="34" charset="0"/>
              <a:buChar char="•"/>
            </a:pPr>
            <a:r>
              <a:rPr lang="fr-FR" b="0" i="0" dirty="0">
                <a:effectLst/>
                <a:latin typeface="Arial" panose="020B0604020202020204" pitchFamily="34" charset="0"/>
              </a:rPr>
              <a:t>TOTALENERGIES</a:t>
            </a:r>
          </a:p>
          <a:p>
            <a:pPr marL="171450" indent="-171450" algn="l">
              <a:buFont typeface="Arial" panose="020B0604020202020204" pitchFamily="34" charset="0"/>
              <a:buChar char="•"/>
            </a:pPr>
            <a:r>
              <a:rPr lang="fr-FR" b="0" i="0" dirty="0">
                <a:effectLst/>
                <a:latin typeface="Arial" panose="020B0604020202020204" pitchFamily="34" charset="0"/>
              </a:rPr>
              <a:t>TOTAL ENERGIES</a:t>
            </a:r>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9177BB-C340-43F6-9F80-E5555816628B}" type="slidenum">
              <a:rPr kumimoji="0" lang="fr-FR" sz="1200" b="0" i="0" u="none" strike="noStrike" kern="1200" cap="none" spc="0" normalizeH="0" baseline="0" noProof="0" smtClean="0">
                <a:ln>
                  <a:noFill/>
                </a:ln>
                <a:solidFill>
                  <a:srgbClr val="4A7D91"/>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fr-FR" sz="1200" b="0" i="0" u="none" strike="noStrike" kern="1200" cap="none" spc="0" normalizeH="0" baseline="0" noProof="0">
              <a:ln>
                <a:noFill/>
              </a:ln>
              <a:solidFill>
                <a:srgbClr val="4A7D91"/>
              </a:solidFill>
              <a:effectLst/>
              <a:uLnTx/>
              <a:uFillTx/>
              <a:latin typeface="Arial" panose="020B0604020202020204"/>
              <a:ea typeface="+mn-ea"/>
              <a:cs typeface="+mn-cs"/>
            </a:endParaRPr>
          </a:p>
        </p:txBody>
      </p:sp>
    </p:spTree>
    <p:extLst>
      <p:ext uri="{BB962C8B-B14F-4D97-AF65-F5344CB8AC3E}">
        <p14:creationId xmlns:p14="http://schemas.microsoft.com/office/powerpoint/2010/main" val="15337224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89177BB-C340-43F6-9F80-E5555816628B}" type="slidenum">
              <a:rPr kumimoji="0" lang="fr-FR" sz="1200" b="0" i="0" u="none" strike="noStrike" kern="1200" cap="none" spc="0" normalizeH="0" baseline="0" noProof="0" smtClean="0">
                <a:ln>
                  <a:noFill/>
                </a:ln>
                <a:solidFill>
                  <a:srgbClr val="4A7D91"/>
                </a:solidFill>
                <a:effectLst/>
                <a:uLnTx/>
                <a:uFillTx/>
                <a:latin typeface="Arial" panose="020B06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fr-FR" sz="1200" b="0" i="0" u="none" strike="noStrike" kern="1200" cap="none" spc="0" normalizeH="0" baseline="0" noProof="0">
              <a:ln>
                <a:noFill/>
              </a:ln>
              <a:solidFill>
                <a:srgbClr val="4A7D91"/>
              </a:solidFill>
              <a:effectLst/>
              <a:uLnTx/>
              <a:uFillTx/>
              <a:latin typeface="Arial" panose="020B0604020202020204"/>
              <a:ea typeface="+mn-ea"/>
              <a:cs typeface="+mn-cs"/>
            </a:endParaRPr>
          </a:p>
        </p:txBody>
      </p:sp>
    </p:spTree>
    <p:extLst>
      <p:ext uri="{BB962C8B-B14F-4D97-AF65-F5344CB8AC3E}">
        <p14:creationId xmlns:p14="http://schemas.microsoft.com/office/powerpoint/2010/main" val="10191966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a:t>Modifiez le style du titre</a:t>
            </a:r>
            <a:endParaRPr lang="fr-FR" dirty="0"/>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FR" dirty="0"/>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a:t>Cliquez pour modifier les styles du texte du masque</a:t>
            </a:r>
          </a:p>
        </p:txBody>
      </p:sp>
    </p:spTree>
    <p:extLst>
      <p:ext uri="{BB962C8B-B14F-4D97-AF65-F5344CB8AC3E}">
        <p14:creationId xmlns:p14="http://schemas.microsoft.com/office/powerpoint/2010/main" val="2270397590"/>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785988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8861563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6138740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a:t>Modifiez le style du titre</a:t>
            </a:r>
            <a:endParaRPr lang="fr-FR" dirty="0"/>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613946989"/>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a:t>Modifiez le style du titre</a:t>
            </a:r>
            <a:endParaRPr lang="fr-FR" dirty="0"/>
          </a:p>
        </p:txBody>
      </p:sp>
    </p:spTree>
    <p:extLst>
      <p:ext uri="{BB962C8B-B14F-4D97-AF65-F5344CB8AC3E}">
        <p14:creationId xmlns:p14="http://schemas.microsoft.com/office/powerpoint/2010/main" val="16328042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900183691"/>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2739715143"/>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dirty="0"/>
              <a:t>Cliquez pour modifier les styles du texte du masque</a:t>
            </a:r>
          </a:p>
        </p:txBody>
      </p:sp>
    </p:spTree>
    <p:extLst>
      <p:ext uri="{BB962C8B-B14F-4D97-AF65-F5344CB8AC3E}">
        <p14:creationId xmlns:p14="http://schemas.microsoft.com/office/powerpoint/2010/main" val="1530721357"/>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625948165"/>
      </p:ext>
    </p:extLst>
  </p:cSld>
  <p:clrMapOvr>
    <a:masterClrMapping/>
  </p:clrMapOvr>
  <p:extLst>
    <p:ext uri="{DCECCB84-F9BA-43D5-87BE-67443E8EF086}">
      <p15:sldGuideLst xmlns:p15="http://schemas.microsoft.com/office/powerpoint/2012/main"/>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2C0B4DC7-93E0-497D-A19B-4147B71C77F4}" type="datetime1">
              <a:rPr lang="fr-FR" smtClean="0"/>
              <a:pPr/>
              <a:t>04/04/2023</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203747579"/>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a:t>Modifiez le style du titre</a:t>
            </a:r>
            <a:endParaRPr lang="fr-FR" dirty="0"/>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FR" dirty="0"/>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a:t>Cliquez pour modifier les styles du texte du masque</a:t>
            </a:r>
          </a:p>
        </p:txBody>
      </p:sp>
    </p:spTree>
    <p:extLst>
      <p:ext uri="{BB962C8B-B14F-4D97-AF65-F5344CB8AC3E}">
        <p14:creationId xmlns:p14="http://schemas.microsoft.com/office/powerpoint/2010/main" val="4215575048"/>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247771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dirty="0"/>
              <a:t>Modifiez le style du titre</a:t>
            </a:r>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2C0B4DC7-93E0-497D-A19B-4147B71C77F4}" type="datetime1">
              <a:rPr lang="fr-FR" smtClean="0"/>
              <a:pPr/>
              <a:t>04/04/2023</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237356746"/>
      </p:ext>
    </p:extLst>
  </p:cSld>
  <p:clrMapOvr>
    <a:masterClrMapping/>
  </p:clrMapOvr>
  <p:extLst>
    <p:ext uri="{DCECCB84-F9BA-43D5-87BE-67443E8EF086}">
      <p15:sldGuideLst xmlns:p15="http://schemas.microsoft.com/office/powerpoint/2012/main"/>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9361152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68944835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3710461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73472504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9143391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dirty="0"/>
              <a:t>Modifiez le style du titre</a:t>
            </a:r>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965862277"/>
      </p:ext>
    </p:extLst>
  </p:cSld>
  <p:clrMapOvr>
    <a:masterClrMapping/>
  </p:clrMapOvr>
  <p:extLst>
    <p:ext uri="{DCECCB84-F9BA-43D5-87BE-67443E8EF086}">
      <p15:sldGuideLst xmlns:p15="http://schemas.microsoft.com/office/powerpoint/2012/main"/>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dirty="0"/>
              <a:t>Modifiez le style du titre</a:t>
            </a:r>
          </a:p>
        </p:txBody>
      </p:sp>
    </p:spTree>
    <p:extLst>
      <p:ext uri="{BB962C8B-B14F-4D97-AF65-F5344CB8AC3E}">
        <p14:creationId xmlns:p14="http://schemas.microsoft.com/office/powerpoint/2010/main" val="211786484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1309069356"/>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a:t>Cliquez pour modifier les styles du texte du masque</a:t>
            </a:r>
          </a:p>
        </p:txBody>
      </p:sp>
    </p:spTree>
    <p:extLst>
      <p:ext uri="{BB962C8B-B14F-4D97-AF65-F5344CB8AC3E}">
        <p14:creationId xmlns:p14="http://schemas.microsoft.com/office/powerpoint/2010/main" val="4048464686"/>
      </p:ext>
    </p:extLst>
  </p:cSld>
  <p:clrMapOvr>
    <a:masterClrMapping/>
  </p:clrMapOvr>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3668104743"/>
      </p:ext>
    </p:extLst>
  </p:cSld>
  <p:clrMapOvr>
    <a:masterClrMapping/>
  </p:clrMapOvr>
  <p:extLst>
    <p:ext uri="{DCECCB84-F9BA-43D5-87BE-67443E8EF086}">
      <p15:sldGuideLst xmlns:p15="http://schemas.microsoft.com/office/powerpoint/2012/main"/>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dirty="0"/>
              <a:t>Cliquez pour modifier les styles du texte du masque</a:t>
            </a:r>
          </a:p>
        </p:txBody>
      </p:sp>
    </p:spTree>
    <p:extLst>
      <p:ext uri="{BB962C8B-B14F-4D97-AF65-F5344CB8AC3E}">
        <p14:creationId xmlns:p14="http://schemas.microsoft.com/office/powerpoint/2010/main" val="2710869611"/>
      </p:ext>
    </p:extLst>
  </p:cSld>
  <p:clrMapOvr>
    <a:masterClrMapping/>
  </p:clrMapOvr>
  <p:extLst>
    <p:ext uri="{DCECCB84-F9BA-43D5-87BE-67443E8EF086}">
      <p15:sldGuideLst xmlns:p15="http://schemas.microsoft.com/office/powerpoint/2012/main"/>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234690769"/>
      </p:ext>
    </p:extLst>
  </p:cSld>
  <p:clrMapOvr>
    <a:masterClrMapping/>
  </p:clrMapOvr>
  <p:extLst>
    <p:ext uri="{DCECCB84-F9BA-43D5-87BE-67443E8EF086}">
      <p15:sldGuideLst xmlns:p15="http://schemas.microsoft.com/office/powerpoint/2012/main"/>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2C0B4DC7-93E0-497D-A19B-4147B71C77F4}" type="datetime1">
              <a:rPr lang="fr-FR" smtClean="0"/>
              <a:pPr/>
              <a:t>04/04/2023</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025149241"/>
      </p:ext>
    </p:extLst>
  </p:cSld>
  <p:clrMapOvr>
    <a:masterClrMapping/>
  </p:clrMapOvr>
  <p:extLst>
    <p:ext uri="{DCECCB84-F9BA-43D5-87BE-67443E8EF086}">
      <p15:sldGuideLst xmlns:p15="http://schemas.microsoft.com/office/powerpoint/2012/main"/>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5500583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dirty="0"/>
              <a:t>Modifiez le style du titre</a:t>
            </a:r>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2C0B4DC7-93E0-497D-A19B-4147B71C77F4}" type="datetime1">
              <a:rPr lang="fr-FR" smtClean="0"/>
              <a:pPr/>
              <a:t>04/04/2023</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119628065"/>
      </p:ext>
    </p:extLst>
  </p:cSld>
  <p:clrMapOvr>
    <a:masterClrMapping/>
  </p:clrMapOvr>
  <p:extLst>
    <p:ext uri="{DCECCB84-F9BA-43D5-87BE-67443E8EF086}">
      <p15:sldGuideLst xmlns:p15="http://schemas.microsoft.com/office/powerpoint/2012/main"/>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84639669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8609529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03541236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13532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a:t>Modifiez le style du titre</a:t>
            </a:r>
            <a:endParaRPr lang="fr-FR" dirty="0"/>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820491097"/>
      </p:ext>
    </p:extLst>
  </p:cSld>
  <p:clrMapOvr>
    <a:masterClrMapping/>
  </p:clrMapOvr>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65155545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dirty="0"/>
              <a:t>Modifiez le style du titre</a:t>
            </a:r>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3776946"/>
      </p:ext>
    </p:extLst>
  </p:cSld>
  <p:clrMapOvr>
    <a:masterClrMapping/>
  </p:clrMapOvr>
  <p:extLst>
    <p:ext uri="{DCECCB84-F9BA-43D5-87BE-67443E8EF086}">
      <p15:sldGuideLst xmlns:p15="http://schemas.microsoft.com/office/powerpoint/2012/main"/>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dirty="0"/>
              <a:t>Modifiez le style du titre</a:t>
            </a:r>
          </a:p>
        </p:txBody>
      </p:sp>
    </p:spTree>
    <p:extLst>
      <p:ext uri="{BB962C8B-B14F-4D97-AF65-F5344CB8AC3E}">
        <p14:creationId xmlns:p14="http://schemas.microsoft.com/office/powerpoint/2010/main" val="377909640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Option N°1 Couverture">
    <p:spTree>
      <p:nvGrpSpPr>
        <p:cNvPr id="1" name=""/>
        <p:cNvGrpSpPr/>
        <p:nvPr/>
      </p:nvGrpSpPr>
      <p:grpSpPr>
        <a:xfrm>
          <a:off x="0" y="0"/>
          <a:ext cx="0" cy="0"/>
          <a:chOff x="0" y="0"/>
          <a:chExt cx="0" cy="0"/>
        </a:xfrm>
      </p:grpSpPr>
      <p:pic>
        <p:nvPicPr>
          <p:cNvPr id="12" name="Image 11">
            <a:extLst>
              <a:ext uri="{FF2B5EF4-FFF2-40B4-BE49-F238E27FC236}">
                <a16:creationId xmlns:a16="http://schemas.microsoft.com/office/drawing/2014/main" id="{40DC9AC8-422B-445F-B045-79F986D08EA2}"/>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a:ln>
            <a:noFill/>
          </a:ln>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464400" y="2288392"/>
            <a:ext cx="8640000" cy="216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464400" y="4520416"/>
            <a:ext cx="8640000" cy="46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5" name="Espace réservé du texte 4">
            <a:extLst>
              <a:ext uri="{FF2B5EF4-FFF2-40B4-BE49-F238E27FC236}">
                <a16:creationId xmlns:a16="http://schemas.microsoft.com/office/drawing/2014/main" id="{63458929-8E1A-4632-B75F-4975DF8FBB0A}"/>
              </a:ext>
            </a:extLst>
          </p:cNvPr>
          <p:cNvSpPr>
            <a:spLocks noGrp="1"/>
          </p:cNvSpPr>
          <p:nvPr>
            <p:ph type="body" sz="quarter" idx="14"/>
          </p:nvPr>
        </p:nvSpPr>
        <p:spPr>
          <a:xfrm>
            <a:off x="464400" y="5084504"/>
            <a:ext cx="864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2855924638"/>
      </p:ext>
    </p:extLst>
  </p:cSld>
  <p:clrMapOvr>
    <a:masterClrMapping/>
  </p:clrMapOvr>
  <p:extLst>
    <p:ext uri="{DCECCB84-F9BA-43D5-87BE-67443E8EF086}">
      <p15:sldGuideLst xmlns:p15="http://schemas.microsoft.com/office/powerpoint/2012/main"/>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Option N°2 Couverture avec photo">
    <p:spTree>
      <p:nvGrpSpPr>
        <p:cNvPr id="1" name=""/>
        <p:cNvGrpSpPr/>
        <p:nvPr/>
      </p:nvGrpSpPr>
      <p:grpSpPr>
        <a:xfrm>
          <a:off x="0" y="0"/>
          <a:ext cx="0" cy="0"/>
          <a:chOff x="0" y="0"/>
          <a:chExt cx="0" cy="0"/>
        </a:xfrm>
      </p:grpSpPr>
      <p:sp>
        <p:nvSpPr>
          <p:cNvPr id="6" name="Espace réservé pour une image  2">
            <a:extLst>
              <a:ext uri="{FF2B5EF4-FFF2-40B4-BE49-F238E27FC236}">
                <a16:creationId xmlns:a16="http://schemas.microsoft.com/office/drawing/2014/main" id="{3161ED2A-2241-4A52-8E2E-B973EB0C4E44}"/>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pic>
        <p:nvPicPr>
          <p:cNvPr id="14" name="Image 13">
            <a:extLst>
              <a:ext uri="{FF2B5EF4-FFF2-40B4-BE49-F238E27FC236}">
                <a16:creationId xmlns:a16="http://schemas.microsoft.com/office/drawing/2014/main" id="{DAAE4607-2A2E-45AF-81C6-9691F876ADE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50C5EE01-F973-4120-91B8-34CAA765DBA3}"/>
              </a:ext>
            </a:extLst>
          </p:cNvPr>
          <p:cNvSpPr>
            <a:spLocks noGrp="1"/>
          </p:cNvSpPr>
          <p:nvPr>
            <p:ph type="ctrTitle"/>
          </p:nvPr>
        </p:nvSpPr>
        <p:spPr>
          <a:xfrm>
            <a:off x="6361200" y="2469600"/>
            <a:ext cx="5400000" cy="1980000"/>
          </a:xfrm>
        </p:spPr>
        <p:txBody>
          <a:bodyPr anchor="b">
            <a:noAutofit/>
          </a:bodyPr>
          <a:lstStyle>
            <a:lvl1pPr algn="l">
              <a:lnSpc>
                <a:spcPct val="90000"/>
              </a:lnSpc>
              <a:defRPr sz="3200">
                <a:solidFill>
                  <a:schemeClr val="tx2"/>
                </a:solidFill>
              </a:defRPr>
            </a:lvl1pPr>
          </a:lstStyle>
          <a:p>
            <a:r>
              <a:rPr lang="fr-FR" dirty="0"/>
              <a:t>Modifiez le style du titre</a:t>
            </a:r>
          </a:p>
        </p:txBody>
      </p:sp>
      <p:sp>
        <p:nvSpPr>
          <p:cNvPr id="3" name="Sous-titre 2">
            <a:extLst>
              <a:ext uri="{FF2B5EF4-FFF2-40B4-BE49-F238E27FC236}">
                <a16:creationId xmlns:a16="http://schemas.microsoft.com/office/drawing/2014/main" id="{40AEA671-FC71-4FFA-B81F-CABE73D6E490}"/>
              </a:ext>
            </a:extLst>
          </p:cNvPr>
          <p:cNvSpPr>
            <a:spLocks noGrp="1"/>
          </p:cNvSpPr>
          <p:nvPr>
            <p:ph type="subTitle" idx="1"/>
          </p:nvPr>
        </p:nvSpPr>
        <p:spPr>
          <a:xfrm>
            <a:off x="6361200" y="4521600"/>
            <a:ext cx="5400000" cy="828000"/>
          </a:xfrm>
        </p:spPr>
        <p:txBody>
          <a:bodyPr anchor="t">
            <a:noAutofit/>
          </a:bodyPr>
          <a:lstStyle>
            <a:lvl1pPr marL="0" indent="0" algn="l">
              <a:lnSpc>
                <a:spcPct val="90000"/>
              </a:lnSpc>
              <a:buNone/>
              <a:defRPr sz="27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dirty="0"/>
              <a:t>Modifiez le style des sous-titres du masque</a:t>
            </a:r>
          </a:p>
        </p:txBody>
      </p:sp>
      <p:sp>
        <p:nvSpPr>
          <p:cNvPr id="8" name="Espace réservé du texte 4">
            <a:extLst>
              <a:ext uri="{FF2B5EF4-FFF2-40B4-BE49-F238E27FC236}">
                <a16:creationId xmlns:a16="http://schemas.microsoft.com/office/drawing/2014/main" id="{BF23DB5D-4428-47C6-AAAD-CF435EDAD101}"/>
              </a:ext>
            </a:extLst>
          </p:cNvPr>
          <p:cNvSpPr>
            <a:spLocks noGrp="1"/>
          </p:cNvSpPr>
          <p:nvPr>
            <p:ph type="body" sz="quarter" idx="14"/>
          </p:nvPr>
        </p:nvSpPr>
        <p:spPr>
          <a:xfrm>
            <a:off x="6361200" y="5446800"/>
            <a:ext cx="5400000" cy="720000"/>
          </a:xfrm>
        </p:spPr>
        <p:txBody>
          <a:bodyPr>
            <a:noAutofit/>
          </a:bodyPr>
          <a:lstStyle>
            <a:lvl1pPr marL="0" indent="0">
              <a:buNone/>
              <a:defRPr sz="2000">
                <a:solidFill>
                  <a:schemeClr val="tx1"/>
                </a:solidFill>
              </a:defRPr>
            </a:lvl1pPr>
            <a:lvl2pPr marL="108000" indent="0">
              <a:buNone/>
              <a:defRPr/>
            </a:lvl2pPr>
          </a:lstStyle>
          <a:p>
            <a:pPr lvl="0"/>
            <a:r>
              <a:rPr lang="fr-FR" dirty="0"/>
              <a:t>Cliquez pour modifier les styles du texte du masque</a:t>
            </a:r>
          </a:p>
        </p:txBody>
      </p:sp>
    </p:spTree>
    <p:extLst>
      <p:ext uri="{BB962C8B-B14F-4D97-AF65-F5344CB8AC3E}">
        <p14:creationId xmlns:p14="http://schemas.microsoft.com/office/powerpoint/2010/main" val="2123780375"/>
      </p:ext>
    </p:extLst>
  </p:cSld>
  <p:clrMapOvr>
    <a:masterClrMapping/>
  </p:clrMapOvr>
  <p:extLst>
    <p:ext uri="{DCECCB84-F9BA-43D5-87BE-67443E8EF086}">
      <p15:sldGuideLst xmlns:p15="http://schemas.microsoft.com/office/powerpoint/2012/main"/>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Sommaire">
    <p:spTree>
      <p:nvGrpSpPr>
        <p:cNvPr id="1" name=""/>
        <p:cNvGrpSpPr/>
        <p:nvPr/>
      </p:nvGrpSpPr>
      <p:grpSpPr>
        <a:xfrm>
          <a:off x="0" y="0"/>
          <a:ext cx="0" cy="0"/>
          <a:chOff x="0" y="0"/>
          <a:chExt cx="0" cy="0"/>
        </a:xfrm>
      </p:grpSpPr>
      <p:pic>
        <p:nvPicPr>
          <p:cNvPr id="8" name="Image 7">
            <a:extLst>
              <a:ext uri="{FF2B5EF4-FFF2-40B4-BE49-F238E27FC236}">
                <a16:creationId xmlns:a16="http://schemas.microsoft.com/office/drawing/2014/main" id="{4BCD4C5B-CD44-4B48-93FD-F44EED8D1EF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8934B7DA-FA75-4149-8676-64791F4D66D2}"/>
              </a:ext>
            </a:extLst>
          </p:cNvPr>
          <p:cNvSpPr>
            <a:spLocks noGrp="1"/>
          </p:cNvSpPr>
          <p:nvPr>
            <p:ph type="title" hasCustomPrompt="1"/>
          </p:nvPr>
        </p:nvSpPr>
        <p:spPr>
          <a:xfrm>
            <a:off x="464400" y="1987200"/>
            <a:ext cx="5400000" cy="720000"/>
          </a:xfrm>
        </p:spPr>
        <p:txBody>
          <a:bodyPr>
            <a:noAutofit/>
          </a:bodyPr>
          <a:lstStyle>
            <a:lvl1pPr>
              <a:defRPr sz="4200">
                <a:solidFill>
                  <a:schemeClr val="tx2"/>
                </a:solidFill>
              </a:defRPr>
            </a:lvl1pPr>
          </a:lstStyle>
          <a:p>
            <a:r>
              <a:rPr lang="fr-FR" dirty="0"/>
              <a:t>Modifiez le titre</a:t>
            </a:r>
          </a:p>
        </p:txBody>
      </p:sp>
      <p:sp>
        <p:nvSpPr>
          <p:cNvPr id="6" name="Espace réservé du texte 5">
            <a:extLst>
              <a:ext uri="{FF2B5EF4-FFF2-40B4-BE49-F238E27FC236}">
                <a16:creationId xmlns:a16="http://schemas.microsoft.com/office/drawing/2014/main" id="{476F1D12-C6FB-4ED9-B1EA-2AF1415447D6}"/>
              </a:ext>
            </a:extLst>
          </p:cNvPr>
          <p:cNvSpPr>
            <a:spLocks noGrp="1"/>
          </p:cNvSpPr>
          <p:nvPr>
            <p:ph type="body" sz="quarter" idx="26"/>
          </p:nvPr>
        </p:nvSpPr>
        <p:spPr>
          <a:xfrm>
            <a:off x="464400" y="2876400"/>
            <a:ext cx="5400000" cy="3240000"/>
          </a:xfrm>
        </p:spPr>
        <p:txBody>
          <a:bodyPr>
            <a:noAutofit/>
          </a:bodyPr>
          <a:lstStyle>
            <a:lvl1pPr marL="432000" indent="-432000">
              <a:spcBef>
                <a:spcPts val="600"/>
              </a:spcBef>
              <a:buFont typeface="+mj-lt"/>
              <a:buAutoNum type="arabicPeriod"/>
              <a:defRPr sz="2000" b="0">
                <a:solidFill>
                  <a:schemeClr val="tx1"/>
                </a:solidFill>
              </a:defRPr>
            </a:lvl1pPr>
            <a:lvl2pPr>
              <a:defRPr>
                <a:solidFill>
                  <a:schemeClr val="bg2"/>
                </a:solidFill>
              </a:defRPr>
            </a:lvl2pPr>
            <a:lvl3pPr>
              <a:defRPr>
                <a:solidFill>
                  <a:schemeClr val="bg2"/>
                </a:solidFill>
              </a:defRPr>
            </a:lvl3pPr>
            <a:lvl4pPr>
              <a:defRPr>
                <a:solidFill>
                  <a:schemeClr val="bg2"/>
                </a:solidFill>
              </a:defRPr>
            </a:lvl4pPr>
            <a:lvl5pPr>
              <a:defRPr>
                <a:solidFill>
                  <a:schemeClr val="bg2"/>
                </a:solidFill>
              </a:defRPr>
            </a:lvl5pPr>
          </a:lstStyle>
          <a:p>
            <a:pPr lvl="0"/>
            <a:r>
              <a:rPr lang="fr-FR" dirty="0"/>
              <a:t>Cliquez pour modifier les styles du texte du masque</a:t>
            </a:r>
          </a:p>
        </p:txBody>
      </p:sp>
    </p:spTree>
    <p:extLst>
      <p:ext uri="{BB962C8B-B14F-4D97-AF65-F5344CB8AC3E}">
        <p14:creationId xmlns:p14="http://schemas.microsoft.com/office/powerpoint/2010/main" val="3116392684"/>
      </p:ext>
    </p:extLst>
  </p:cSld>
  <p:clrMapOvr>
    <a:masterClrMapping/>
  </p:clrMapOvr>
  <p:extLst>
    <p:ext uri="{DCECCB84-F9BA-43D5-87BE-67443E8EF086}">
      <p15:sldGuideLst xmlns:p15="http://schemas.microsoft.com/office/powerpoint/2012/main"/>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Option N°1 Ouverture de chap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3430800"/>
            <a:ext cx="1116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489741" y="4662000"/>
            <a:ext cx="11160000" cy="504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489742" y="1490400"/>
            <a:ext cx="3960000" cy="1872000"/>
          </a:xfrm>
        </p:spPr>
        <p:txBody>
          <a:bodyPr>
            <a:noAutofit/>
          </a:bodyPr>
          <a:lstStyle>
            <a:lvl1pPr marL="0" indent="0">
              <a:buNone/>
              <a:defRPr sz="13500">
                <a:solidFill>
                  <a:schemeClr val="tx2"/>
                </a:solidFill>
              </a:defRPr>
            </a:lvl1pPr>
          </a:lstStyle>
          <a:p>
            <a:pPr lvl="0"/>
            <a:r>
              <a:rPr lang="fr-FR" dirty="0"/>
              <a:t>NN.</a:t>
            </a:r>
          </a:p>
        </p:txBody>
      </p:sp>
      <p:sp>
        <p:nvSpPr>
          <p:cNvPr id="4" name="Espace réservé de la date 3">
            <a:extLst>
              <a:ext uri="{FF2B5EF4-FFF2-40B4-BE49-F238E27FC236}">
                <a16:creationId xmlns:a16="http://schemas.microsoft.com/office/drawing/2014/main" id="{084489D0-046B-4DA8-828E-D1EDDC72FA8E}"/>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5" name="Espace réservé du pied de page 4">
            <a:extLst>
              <a:ext uri="{FF2B5EF4-FFF2-40B4-BE49-F238E27FC236}">
                <a16:creationId xmlns:a16="http://schemas.microsoft.com/office/drawing/2014/main" id="{827B8392-9F0D-47B8-8F1D-D057C53A97DD}"/>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CC4EDA01-DE85-4E9D-A6E0-28AA131E783D}"/>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705239051"/>
      </p:ext>
    </p:extLst>
  </p:cSld>
  <p:clrMapOvr>
    <a:masterClrMapping/>
  </p:clrMapOvr>
  <p:extLst>
    <p:ext uri="{DCECCB84-F9BA-43D5-87BE-67443E8EF086}">
      <p15:sldGuideLst xmlns:p15="http://schemas.microsoft.com/office/powerpoint/2012/main"/>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dirty="0"/>
              <a:t>Modifiez le style du titre</a:t>
            </a:r>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2C0B4DC7-93E0-497D-A19B-4147B71C77F4}" type="datetime1">
              <a:rPr lang="fr-FR" smtClean="0"/>
              <a:pPr/>
              <a:t>04/04/2023</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147421167"/>
      </p:ext>
    </p:extLst>
  </p:cSld>
  <p:clrMapOvr>
    <a:masterClrMapping/>
  </p:clrMapOvr>
  <p:extLst>
    <p:ext uri="{DCECCB84-F9BA-43D5-87BE-67443E8EF086}">
      <p15:sldGuideLst xmlns:p15="http://schemas.microsoft.com/office/powerpoint/2012/main"/>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58356665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dirty="0"/>
              <a:t>Modifiez le style du titre</a:t>
            </a:r>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2C0B4DC7-93E0-497D-A19B-4147B71C77F4}" type="datetime1">
              <a:rPr lang="fr-FR" smtClean="0"/>
              <a:pPr/>
              <a:t>04/04/2023</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213018200"/>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ption N°2 Ouverture de chapitre avec photo">
    <p:spTree>
      <p:nvGrpSpPr>
        <p:cNvPr id="1" name=""/>
        <p:cNvGrpSpPr/>
        <p:nvPr/>
      </p:nvGrpSpPr>
      <p:grpSpPr>
        <a:xfrm>
          <a:off x="0" y="0"/>
          <a:ext cx="0" cy="0"/>
          <a:chOff x="0" y="0"/>
          <a:chExt cx="0" cy="0"/>
        </a:xfrm>
      </p:grpSpPr>
      <p:sp>
        <p:nvSpPr>
          <p:cNvPr id="13" name="Espace réservé pour une image  2">
            <a:extLst>
              <a:ext uri="{FF2B5EF4-FFF2-40B4-BE49-F238E27FC236}">
                <a16:creationId xmlns:a16="http://schemas.microsoft.com/office/drawing/2014/main" id="{DEC6A7FF-A1FA-4490-9CC7-51078FF84353}"/>
              </a:ext>
            </a:extLst>
          </p:cNvPr>
          <p:cNvSpPr>
            <a:spLocks noGrp="1"/>
          </p:cNvSpPr>
          <p:nvPr>
            <p:ph type="pic" idx="14"/>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6361200" y="3430800"/>
            <a:ext cx="5400000" cy="1152000"/>
          </a:xfrm>
        </p:spPr>
        <p:txBody>
          <a:bodyPr>
            <a:noAutofit/>
          </a:bodyPr>
          <a:lstStyle>
            <a:lvl1pPr>
              <a:lnSpc>
                <a:spcPct val="90000"/>
              </a:lnSpc>
              <a:defRPr sz="3900">
                <a:solidFill>
                  <a:schemeClr val="tx2"/>
                </a:solidFill>
              </a:defRPr>
            </a:lvl1pPr>
          </a:lstStyle>
          <a:p>
            <a:r>
              <a:rPr lang="fr-FR"/>
              <a:t>Modifiez le style du titre</a:t>
            </a:r>
            <a:endParaRPr lang="fr-FR" dirty="0"/>
          </a:p>
        </p:txBody>
      </p:sp>
      <p:sp>
        <p:nvSpPr>
          <p:cNvPr id="3" name="Espace réservé du texte 2">
            <a:extLst>
              <a:ext uri="{FF2B5EF4-FFF2-40B4-BE49-F238E27FC236}">
                <a16:creationId xmlns:a16="http://schemas.microsoft.com/office/drawing/2014/main" id="{31BF3A9F-5739-4B40-A377-C403E92DB704}"/>
              </a:ext>
            </a:extLst>
          </p:cNvPr>
          <p:cNvSpPr>
            <a:spLocks noGrp="1"/>
          </p:cNvSpPr>
          <p:nvPr>
            <p:ph type="body" idx="1" hasCustomPrompt="1"/>
          </p:nvPr>
        </p:nvSpPr>
        <p:spPr>
          <a:xfrm>
            <a:off x="6361200" y="4662000"/>
            <a:ext cx="5400000" cy="900000"/>
          </a:xfrm>
        </p:spPr>
        <p:txBody>
          <a:bodyPr anchor="t">
            <a:noAutofit/>
          </a:bodyPr>
          <a:lstStyle>
            <a:lvl1pPr marL="0" indent="0">
              <a:lnSpc>
                <a:spcPct val="90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Modifier les styles du texte du masque</a:t>
            </a:r>
          </a:p>
        </p:txBody>
      </p:sp>
      <p:sp>
        <p:nvSpPr>
          <p:cNvPr id="11" name="Espace réservé du texte 10">
            <a:extLst>
              <a:ext uri="{FF2B5EF4-FFF2-40B4-BE49-F238E27FC236}">
                <a16:creationId xmlns:a16="http://schemas.microsoft.com/office/drawing/2014/main" id="{8C7A5F77-9A92-46CF-AF0E-296CA94F051F}"/>
              </a:ext>
            </a:extLst>
          </p:cNvPr>
          <p:cNvSpPr>
            <a:spLocks noGrp="1"/>
          </p:cNvSpPr>
          <p:nvPr>
            <p:ph type="body" sz="quarter" idx="13" hasCustomPrompt="1"/>
          </p:nvPr>
        </p:nvSpPr>
        <p:spPr>
          <a:xfrm>
            <a:off x="6361200" y="1490400"/>
            <a:ext cx="5400000" cy="1872000"/>
          </a:xfrm>
        </p:spPr>
        <p:txBody>
          <a:bodyPr>
            <a:noAutofit/>
          </a:bodyPr>
          <a:lstStyle>
            <a:lvl1pPr marL="0" indent="0">
              <a:buNone/>
              <a:defRPr sz="13500">
                <a:solidFill>
                  <a:schemeClr val="tx2"/>
                </a:solidFill>
              </a:defRPr>
            </a:lvl1pPr>
          </a:lstStyle>
          <a:p>
            <a:pPr lvl="0"/>
            <a:r>
              <a:rPr lang="fr-FR" dirty="0"/>
              <a:t>NN.</a:t>
            </a:r>
          </a:p>
        </p:txBody>
      </p:sp>
      <p:sp>
        <p:nvSpPr>
          <p:cNvPr id="16" name="Espace réservé du texte 8">
            <a:extLst>
              <a:ext uri="{FF2B5EF4-FFF2-40B4-BE49-F238E27FC236}">
                <a16:creationId xmlns:a16="http://schemas.microsoft.com/office/drawing/2014/main" id="{19FE5F0F-1A19-4580-B09D-11BAB259543F}"/>
              </a:ext>
            </a:extLst>
          </p:cNvPr>
          <p:cNvSpPr>
            <a:spLocks noGrp="1"/>
          </p:cNvSpPr>
          <p:nvPr>
            <p:ph type="body" sz="quarter" idx="15"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Espace réservé de la date 3">
            <a:extLst>
              <a:ext uri="{FF2B5EF4-FFF2-40B4-BE49-F238E27FC236}">
                <a16:creationId xmlns:a16="http://schemas.microsoft.com/office/drawing/2014/main" id="{CAF82D43-4E1B-4274-AC55-C533B8C04656}"/>
              </a:ext>
            </a:extLst>
          </p:cNvPr>
          <p:cNvSpPr>
            <a:spLocks noGrp="1"/>
          </p:cNvSpPr>
          <p:nvPr>
            <p:ph type="dt" sz="half" idx="16"/>
          </p:nvPr>
        </p:nvSpPr>
        <p:spPr/>
        <p:txBody>
          <a:bodyPr/>
          <a:lstStyle>
            <a:lvl1pPr>
              <a:defRPr>
                <a:solidFill>
                  <a:schemeClr val="bg1"/>
                </a:solidFill>
              </a:defRPr>
            </a:lvl1pPr>
          </a:lstStyle>
          <a:p>
            <a:fld id="{2C0B4DC7-93E0-497D-A19B-4147B71C77F4}" type="datetime1">
              <a:rPr lang="fr-FR" smtClean="0"/>
              <a:pPr/>
              <a:t>04/04/2023</a:t>
            </a:fld>
            <a:endParaRPr lang="fr-FR" dirty="0"/>
          </a:p>
        </p:txBody>
      </p:sp>
      <p:sp>
        <p:nvSpPr>
          <p:cNvPr id="5" name="Espace réservé du pied de page 4">
            <a:extLst>
              <a:ext uri="{FF2B5EF4-FFF2-40B4-BE49-F238E27FC236}">
                <a16:creationId xmlns:a16="http://schemas.microsoft.com/office/drawing/2014/main" id="{4F7AF283-CD1F-4E50-9456-6BD3B772A116}"/>
              </a:ext>
            </a:extLst>
          </p:cNvPr>
          <p:cNvSpPr>
            <a:spLocks noGrp="1"/>
          </p:cNvSpPr>
          <p:nvPr>
            <p:ph type="ftr" sz="quarter" idx="17"/>
          </p:nvPr>
        </p:nvSpPr>
        <p:spPr/>
        <p:txBody>
          <a:bodyPr/>
          <a:lstStyle>
            <a:lvl1pPr>
              <a:defRPr>
                <a:solidFill>
                  <a:schemeClr val="bg1"/>
                </a:solidFill>
              </a:defRPr>
            </a:lvl1pPr>
          </a:lstStyle>
          <a:p>
            <a:r>
              <a:rPr lang="fr-FR"/>
              <a:t>Date - Pied de page de votre présentation</a:t>
            </a:r>
            <a:endParaRPr lang="fr-FR" dirty="0"/>
          </a:p>
        </p:txBody>
      </p:sp>
      <p:sp>
        <p:nvSpPr>
          <p:cNvPr id="6" name="Espace réservé du numéro de diapositive 5">
            <a:extLst>
              <a:ext uri="{FF2B5EF4-FFF2-40B4-BE49-F238E27FC236}">
                <a16:creationId xmlns:a16="http://schemas.microsoft.com/office/drawing/2014/main" id="{072A83F9-605B-451F-81C4-4DB3BD64BF25}"/>
              </a:ext>
            </a:extLst>
          </p:cNvPr>
          <p:cNvSpPr>
            <a:spLocks noGrp="1"/>
          </p:cNvSpPr>
          <p:nvPr>
            <p:ph type="sldNum" sz="quarter" idx="18"/>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00456243"/>
      </p:ext>
    </p:extLst>
  </p:cSld>
  <p:clrMapOvr>
    <a:masterClrMapping/>
  </p:clrMapOvr>
  <p:extLst>
    <p:ext uri="{DCECCB84-F9BA-43D5-87BE-67443E8EF086}">
      <p15:sldGuideLst xmlns:p15="http://schemas.microsoft.com/office/powerpoint/2012/main"/>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03781443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435131370"/>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Chiffres Clés">
    <p:spTree>
      <p:nvGrpSpPr>
        <p:cNvPr id="1" name=""/>
        <p:cNvGrpSpPr/>
        <p:nvPr/>
      </p:nvGrpSpPr>
      <p:grpSpPr>
        <a:xfrm>
          <a:off x="0" y="0"/>
          <a:ext cx="0" cy="0"/>
          <a:chOff x="0" y="0"/>
          <a:chExt cx="0" cy="0"/>
        </a:xfrm>
      </p:grpSpPr>
      <p:sp>
        <p:nvSpPr>
          <p:cNvPr id="14" name="Espace réservé du texte 2">
            <a:extLst>
              <a:ext uri="{FF2B5EF4-FFF2-40B4-BE49-F238E27FC236}">
                <a16:creationId xmlns:a16="http://schemas.microsoft.com/office/drawing/2014/main" id="{6684C25F-7F00-41C3-A7CD-0A38D6BB6A4B}"/>
              </a:ext>
            </a:extLst>
          </p:cNvPr>
          <p:cNvSpPr>
            <a:spLocks noGrp="1"/>
          </p:cNvSpPr>
          <p:nvPr>
            <p:ph type="body" idx="18" hasCustomPrompt="1"/>
          </p:nvPr>
        </p:nvSpPr>
        <p:spPr>
          <a:xfrm>
            <a:off x="469879" y="1501200"/>
            <a:ext cx="1980000" cy="1188000"/>
          </a:xfrm>
        </p:spPr>
        <p:txBody>
          <a:bodyPr anchor="ctr">
            <a:noAutofit/>
          </a:bodyPr>
          <a:lstStyle>
            <a:lvl1pPr marL="0" indent="0">
              <a:buNone/>
              <a:defRPr sz="81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5" name="Espace réservé du texte 10">
            <a:extLst>
              <a:ext uri="{FF2B5EF4-FFF2-40B4-BE49-F238E27FC236}">
                <a16:creationId xmlns:a16="http://schemas.microsoft.com/office/drawing/2014/main" id="{FFEA4E96-A4C5-404E-84EB-0DA2FDAD3E47}"/>
              </a:ext>
            </a:extLst>
          </p:cNvPr>
          <p:cNvSpPr>
            <a:spLocks noGrp="1"/>
          </p:cNvSpPr>
          <p:nvPr>
            <p:ph type="body" sz="quarter" idx="19" hasCustomPrompt="1"/>
          </p:nvPr>
        </p:nvSpPr>
        <p:spPr>
          <a:xfrm>
            <a:off x="3240699" y="15012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16" name="Espace réservé du texte 2">
            <a:extLst>
              <a:ext uri="{FF2B5EF4-FFF2-40B4-BE49-F238E27FC236}">
                <a16:creationId xmlns:a16="http://schemas.microsoft.com/office/drawing/2014/main" id="{431124CF-D305-4637-B02D-7916DC400940}"/>
              </a:ext>
            </a:extLst>
          </p:cNvPr>
          <p:cNvSpPr>
            <a:spLocks noGrp="1"/>
          </p:cNvSpPr>
          <p:nvPr>
            <p:ph type="body" idx="20" hasCustomPrompt="1"/>
          </p:nvPr>
        </p:nvSpPr>
        <p:spPr>
          <a:xfrm>
            <a:off x="469879" y="2656800"/>
            <a:ext cx="1980000" cy="1188000"/>
          </a:xfrm>
        </p:spPr>
        <p:txBody>
          <a:bodyPr anchor="ctr">
            <a:noAutofit/>
          </a:bodyPr>
          <a:lstStyle>
            <a:lvl1pPr marL="0" indent="0">
              <a:buNone/>
              <a:defRPr sz="81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7" name="Espace réservé du texte 10">
            <a:extLst>
              <a:ext uri="{FF2B5EF4-FFF2-40B4-BE49-F238E27FC236}">
                <a16:creationId xmlns:a16="http://schemas.microsoft.com/office/drawing/2014/main" id="{F7F54A8A-B912-4DCA-A7A6-D2FE7A31E0B8}"/>
              </a:ext>
            </a:extLst>
          </p:cNvPr>
          <p:cNvSpPr>
            <a:spLocks noGrp="1"/>
          </p:cNvSpPr>
          <p:nvPr>
            <p:ph type="body" sz="quarter" idx="21" hasCustomPrompt="1"/>
          </p:nvPr>
        </p:nvSpPr>
        <p:spPr>
          <a:xfrm>
            <a:off x="3240699" y="26568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4" name="Titre 3">
            <a:extLst>
              <a:ext uri="{FF2B5EF4-FFF2-40B4-BE49-F238E27FC236}">
                <a16:creationId xmlns:a16="http://schemas.microsoft.com/office/drawing/2014/main" id="{0F9ED843-C44A-45CC-9B1D-C837E4DDCE6E}"/>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18" name="Espace réservé du texte 2">
            <a:extLst>
              <a:ext uri="{FF2B5EF4-FFF2-40B4-BE49-F238E27FC236}">
                <a16:creationId xmlns:a16="http://schemas.microsoft.com/office/drawing/2014/main" id="{322CE313-0A26-4E99-9C93-6C3FC888A8DE}"/>
              </a:ext>
            </a:extLst>
          </p:cNvPr>
          <p:cNvSpPr>
            <a:spLocks noGrp="1"/>
          </p:cNvSpPr>
          <p:nvPr>
            <p:ph type="body" idx="25" hasCustomPrompt="1"/>
          </p:nvPr>
        </p:nvSpPr>
        <p:spPr>
          <a:xfrm>
            <a:off x="469879" y="3812400"/>
            <a:ext cx="1980000" cy="1188000"/>
          </a:xfrm>
        </p:spPr>
        <p:txBody>
          <a:bodyPr anchor="ctr">
            <a:noAutofit/>
          </a:bodyPr>
          <a:lstStyle>
            <a:lvl1pPr marL="0" indent="0">
              <a:buNone/>
              <a:defRPr sz="81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dirty="0"/>
              <a:t>NN</a:t>
            </a:r>
          </a:p>
        </p:txBody>
      </p:sp>
      <p:sp>
        <p:nvSpPr>
          <p:cNvPr id="19" name="Espace réservé du texte 10">
            <a:extLst>
              <a:ext uri="{FF2B5EF4-FFF2-40B4-BE49-F238E27FC236}">
                <a16:creationId xmlns:a16="http://schemas.microsoft.com/office/drawing/2014/main" id="{EB31187B-F91F-44EB-9CB5-1BF3730F7621}"/>
              </a:ext>
            </a:extLst>
          </p:cNvPr>
          <p:cNvSpPr>
            <a:spLocks noGrp="1"/>
          </p:cNvSpPr>
          <p:nvPr>
            <p:ph type="body" sz="quarter" idx="26" hasCustomPrompt="1"/>
          </p:nvPr>
        </p:nvSpPr>
        <p:spPr>
          <a:xfrm>
            <a:off x="3240699" y="3812400"/>
            <a:ext cx="8497179" cy="1188000"/>
          </a:xfrm>
        </p:spPr>
        <p:txBody>
          <a:bodyPr anchor="ctr">
            <a:noAutofit/>
          </a:bodyPr>
          <a:lstStyle>
            <a:lvl1pPr marL="0" indent="0">
              <a:buNone/>
              <a:defRPr sz="1800" b="1">
                <a:solidFill>
                  <a:schemeClr val="tx1"/>
                </a:solidFill>
              </a:defRPr>
            </a:lvl1pPr>
            <a:lvl2pPr marL="180000" indent="-180000">
              <a:spcBef>
                <a:spcPts val="600"/>
              </a:spcBef>
              <a:buSzPct val="100000"/>
              <a:buFont typeface="Arial" panose="020B0604020202020204" pitchFamily="34" charset="0"/>
              <a:buChar char="•"/>
              <a:tabLst/>
              <a:defRPr>
                <a:solidFill>
                  <a:schemeClr val="tx1"/>
                </a:solidFill>
              </a:defRPr>
            </a:lvl2pPr>
          </a:lstStyle>
          <a:p>
            <a:pPr lvl="0"/>
            <a:r>
              <a:rPr lang="fr-FR" dirty="0"/>
              <a:t>Modifier les styles du texte du masque</a:t>
            </a:r>
          </a:p>
          <a:p>
            <a:pPr lvl="1"/>
            <a:r>
              <a:rPr lang="fr-FR" dirty="0"/>
              <a:t>Deuxième niveau</a:t>
            </a:r>
          </a:p>
        </p:txBody>
      </p:sp>
      <p:sp>
        <p:nvSpPr>
          <p:cNvPr id="31" name="Espace réservé du texte 21">
            <a:extLst>
              <a:ext uri="{FF2B5EF4-FFF2-40B4-BE49-F238E27FC236}">
                <a16:creationId xmlns:a16="http://schemas.microsoft.com/office/drawing/2014/main" id="{6FD92059-A22C-433B-8494-343CBC88ADC5}"/>
              </a:ext>
            </a:extLst>
          </p:cNvPr>
          <p:cNvSpPr>
            <a:spLocks noGrp="1"/>
          </p:cNvSpPr>
          <p:nvPr>
            <p:ph type="body" sz="quarter" idx="27" hasCustomPrompt="1"/>
          </p:nvPr>
        </p:nvSpPr>
        <p:spPr>
          <a:xfrm>
            <a:off x="2601913" y="18094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1"/>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2" name="Espace réservé du texte 21">
            <a:extLst>
              <a:ext uri="{FF2B5EF4-FFF2-40B4-BE49-F238E27FC236}">
                <a16:creationId xmlns:a16="http://schemas.microsoft.com/office/drawing/2014/main" id="{2487A579-BB10-4B9C-8037-89848E4EB31C}"/>
              </a:ext>
            </a:extLst>
          </p:cNvPr>
          <p:cNvSpPr>
            <a:spLocks noGrp="1"/>
          </p:cNvSpPr>
          <p:nvPr>
            <p:ph type="body" sz="quarter" idx="28" hasCustomPrompt="1"/>
          </p:nvPr>
        </p:nvSpPr>
        <p:spPr>
          <a:xfrm>
            <a:off x="2601913" y="29650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2"/>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33" name="Espace réservé du texte 21">
            <a:extLst>
              <a:ext uri="{FF2B5EF4-FFF2-40B4-BE49-F238E27FC236}">
                <a16:creationId xmlns:a16="http://schemas.microsoft.com/office/drawing/2014/main" id="{C0B0C0AB-7256-484A-8EF0-3BC6851D748F}"/>
              </a:ext>
            </a:extLst>
          </p:cNvPr>
          <p:cNvSpPr>
            <a:spLocks noGrp="1"/>
          </p:cNvSpPr>
          <p:nvPr>
            <p:ph type="body" sz="quarter" idx="29" hasCustomPrompt="1"/>
          </p:nvPr>
        </p:nvSpPr>
        <p:spPr>
          <a:xfrm>
            <a:off x="2601913" y="4120650"/>
            <a:ext cx="324867" cy="571500"/>
          </a:xfrm>
          <a:custGeom>
            <a:avLst/>
            <a:gdLst>
              <a:gd name="connsiteX0" fmla="*/ 58341 w 388938"/>
              <a:gd name="connsiteY0" fmla="*/ 0 h 684213"/>
              <a:gd name="connsiteX1" fmla="*/ 377270 w 388938"/>
              <a:gd name="connsiteY1" fmla="*/ 313438 h 684213"/>
              <a:gd name="connsiteX2" fmla="*/ 388938 w 388938"/>
              <a:gd name="connsiteY2" fmla="*/ 344018 h 684213"/>
              <a:gd name="connsiteX3" fmla="*/ 377270 w 388938"/>
              <a:gd name="connsiteY3" fmla="*/ 370775 h 684213"/>
              <a:gd name="connsiteX4" fmla="*/ 58341 w 388938"/>
              <a:gd name="connsiteY4" fmla="*/ 684213 h 684213"/>
              <a:gd name="connsiteX5" fmla="*/ 0 w 388938"/>
              <a:gd name="connsiteY5" fmla="*/ 626877 h 684213"/>
              <a:gd name="connsiteX6" fmla="*/ 287814 w 388938"/>
              <a:gd name="connsiteY6" fmla="*/ 344018 h 684213"/>
              <a:gd name="connsiteX7" fmla="*/ 0 w 388938"/>
              <a:gd name="connsiteY7" fmla="*/ 57336 h 684213"/>
              <a:gd name="connsiteX8" fmla="*/ 58341 w 388938"/>
              <a:gd name="connsiteY8" fmla="*/ 0 h 684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88938" h="684213">
                <a:moveTo>
                  <a:pt x="58341" y="0"/>
                </a:moveTo>
                <a:cubicBezTo>
                  <a:pt x="377270" y="313438"/>
                  <a:pt x="377270" y="313438"/>
                  <a:pt x="377270" y="313438"/>
                </a:cubicBezTo>
                <a:cubicBezTo>
                  <a:pt x="385049" y="321083"/>
                  <a:pt x="388938" y="332550"/>
                  <a:pt x="388938" y="344018"/>
                </a:cubicBezTo>
                <a:cubicBezTo>
                  <a:pt x="388938" y="351663"/>
                  <a:pt x="385049" y="363130"/>
                  <a:pt x="377270" y="370775"/>
                </a:cubicBezTo>
                <a:lnTo>
                  <a:pt x="58341" y="684213"/>
                </a:lnTo>
                <a:cubicBezTo>
                  <a:pt x="0" y="626877"/>
                  <a:pt x="0" y="626877"/>
                  <a:pt x="0" y="626877"/>
                </a:cubicBezTo>
                <a:cubicBezTo>
                  <a:pt x="287814" y="344018"/>
                  <a:pt x="287814" y="344018"/>
                  <a:pt x="287814" y="344018"/>
                </a:cubicBezTo>
                <a:cubicBezTo>
                  <a:pt x="0" y="57336"/>
                  <a:pt x="0" y="57336"/>
                  <a:pt x="0" y="57336"/>
                </a:cubicBezTo>
                <a:cubicBezTo>
                  <a:pt x="58341" y="0"/>
                  <a:pt x="58341" y="0"/>
                  <a:pt x="58341" y="0"/>
                </a:cubicBezTo>
                <a:close/>
              </a:path>
            </a:pathLst>
          </a:custGeom>
          <a:solidFill>
            <a:schemeClr val="accent3"/>
          </a:solidFill>
        </p:spPr>
        <p:txBody>
          <a:bodyPr wrap="square">
            <a:noAutofit/>
          </a:bodyPr>
          <a:lstStyle>
            <a:lvl1pPr marL="0" indent="0">
              <a:buNone/>
              <a:defRPr sz="1800" b="1"/>
            </a:lvl1pPr>
            <a:lvl2pPr marL="126000" indent="144463">
              <a:spcBef>
                <a:spcPts val="600"/>
              </a:spcBef>
              <a:buSzPct val="100000"/>
              <a:buFont typeface="Arial" panose="020B0604020202020204" pitchFamily="34" charset="0"/>
              <a:buChar char="•"/>
              <a:tabLst/>
              <a:defRPr/>
            </a:lvl2pPr>
          </a:lstStyle>
          <a:p>
            <a:pPr lvl="0"/>
            <a:r>
              <a:rPr lang="fr-FR" dirty="0"/>
              <a:t> </a:t>
            </a:r>
          </a:p>
        </p:txBody>
      </p:sp>
      <p:sp>
        <p:nvSpPr>
          <p:cNvPr id="5" name="Espace réservé de la date 4">
            <a:extLst>
              <a:ext uri="{FF2B5EF4-FFF2-40B4-BE49-F238E27FC236}">
                <a16:creationId xmlns:a16="http://schemas.microsoft.com/office/drawing/2014/main" id="{75997647-8494-4CC4-948F-29A8D49CBCEB}"/>
              </a:ext>
            </a:extLst>
          </p:cNvPr>
          <p:cNvSpPr>
            <a:spLocks noGrp="1"/>
          </p:cNvSpPr>
          <p:nvPr>
            <p:ph type="dt" sz="half" idx="30"/>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6" name="Espace réservé du pied de page 5">
            <a:extLst>
              <a:ext uri="{FF2B5EF4-FFF2-40B4-BE49-F238E27FC236}">
                <a16:creationId xmlns:a16="http://schemas.microsoft.com/office/drawing/2014/main" id="{02B4AC02-49D4-4738-A9B4-B3DA90016A7F}"/>
              </a:ext>
            </a:extLst>
          </p:cNvPr>
          <p:cNvSpPr>
            <a:spLocks noGrp="1"/>
          </p:cNvSpPr>
          <p:nvPr>
            <p:ph type="ftr" sz="quarter" idx="31"/>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28EE574D-092E-4259-81EB-81EA91E97CDA}"/>
              </a:ext>
            </a:extLst>
          </p:cNvPr>
          <p:cNvSpPr>
            <a:spLocks noGrp="1"/>
          </p:cNvSpPr>
          <p:nvPr>
            <p:ph type="sldNum" sz="quarter" idx="3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78500113"/>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41BBE8-1E54-415C-B10D-F6342B80F061}"/>
              </a:ext>
            </a:extLst>
          </p:cNvPr>
          <p:cNvSpPr>
            <a:spLocks noGrp="1"/>
          </p:cNvSpPr>
          <p:nvPr>
            <p:ph type="title"/>
          </p:nvPr>
        </p:nvSpPr>
        <p:spPr/>
        <p:txBody>
          <a:bodyPr/>
          <a:lstStyle>
            <a:lvl1pPr>
              <a:defRPr>
                <a:solidFill>
                  <a:schemeClr val="tx2"/>
                </a:solidFill>
              </a:defRPr>
            </a:lvl1pPr>
          </a:lstStyle>
          <a:p>
            <a:r>
              <a:rPr lang="fr-FR" dirty="0"/>
              <a:t>Modifiez le style du titre</a:t>
            </a:r>
          </a:p>
        </p:txBody>
      </p:sp>
      <p:sp>
        <p:nvSpPr>
          <p:cNvPr id="7" name="Espace réservé de la date 6">
            <a:extLst>
              <a:ext uri="{FF2B5EF4-FFF2-40B4-BE49-F238E27FC236}">
                <a16:creationId xmlns:a16="http://schemas.microsoft.com/office/drawing/2014/main" id="{CE830942-5133-4F54-8414-98EC08DAA6C5}"/>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8" name="Espace réservé du pied de page 7">
            <a:extLst>
              <a:ext uri="{FF2B5EF4-FFF2-40B4-BE49-F238E27FC236}">
                <a16:creationId xmlns:a16="http://schemas.microsoft.com/office/drawing/2014/main" id="{A03D30D6-5712-44A8-87A9-67750D40714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9" name="Espace réservé du numéro de diapositive 8">
            <a:extLst>
              <a:ext uri="{FF2B5EF4-FFF2-40B4-BE49-F238E27FC236}">
                <a16:creationId xmlns:a16="http://schemas.microsoft.com/office/drawing/2014/main" id="{872F511C-AE30-47A8-8C9B-F0B33753CCDA}"/>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57808381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9B47C71-F46D-4EA0-AF6A-4962453CDD76}"/>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7" name="Espace réservé du pied de page 6">
            <a:extLst>
              <a:ext uri="{FF2B5EF4-FFF2-40B4-BE49-F238E27FC236}">
                <a16:creationId xmlns:a16="http://schemas.microsoft.com/office/drawing/2014/main" id="{0495B091-68ED-45A4-957C-92BBA7548811}"/>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8" name="Espace réservé du numéro de diapositive 7">
            <a:extLst>
              <a:ext uri="{FF2B5EF4-FFF2-40B4-BE49-F238E27FC236}">
                <a16:creationId xmlns:a16="http://schemas.microsoft.com/office/drawing/2014/main" id="{A4361BE1-6536-48FB-BC11-166BC54BD6F9}"/>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4919137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Annexe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934B7DA-FA75-4149-8676-64791F4D66D2}"/>
              </a:ext>
            </a:extLst>
          </p:cNvPr>
          <p:cNvSpPr>
            <a:spLocks noGrp="1"/>
          </p:cNvSpPr>
          <p:nvPr>
            <p:ph type="title"/>
          </p:nvPr>
        </p:nvSpPr>
        <p:spPr>
          <a:xfrm>
            <a:off x="489742" y="2845977"/>
            <a:ext cx="11160000" cy="1440000"/>
          </a:xfrm>
        </p:spPr>
        <p:txBody>
          <a:bodyPr anchor="t">
            <a:noAutofit/>
          </a:bodyPr>
          <a:lstStyle>
            <a:lvl1pPr>
              <a:lnSpc>
                <a:spcPct val="90000"/>
              </a:lnSpc>
              <a:defRPr sz="5000">
                <a:solidFill>
                  <a:schemeClr val="tx2"/>
                </a:solidFill>
              </a:defRPr>
            </a:lvl1pPr>
          </a:lstStyle>
          <a:p>
            <a:r>
              <a:rPr lang="fr-FR" dirty="0"/>
              <a:t>Modifiez le style du titre</a:t>
            </a:r>
          </a:p>
        </p:txBody>
      </p:sp>
      <p:sp>
        <p:nvSpPr>
          <p:cNvPr id="3" name="Espace réservé de la date 2">
            <a:extLst>
              <a:ext uri="{FF2B5EF4-FFF2-40B4-BE49-F238E27FC236}">
                <a16:creationId xmlns:a16="http://schemas.microsoft.com/office/drawing/2014/main" id="{C9E24192-EBCA-4782-93A3-6134ECDB202A}"/>
              </a:ext>
            </a:extLst>
          </p:cNvPr>
          <p:cNvSpPr>
            <a:spLocks noGrp="1"/>
          </p:cNvSpPr>
          <p:nvPr>
            <p:ph type="dt" sz="half" idx="10"/>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4" name="Espace réservé du pied de page 3">
            <a:extLst>
              <a:ext uri="{FF2B5EF4-FFF2-40B4-BE49-F238E27FC236}">
                <a16:creationId xmlns:a16="http://schemas.microsoft.com/office/drawing/2014/main" id="{8627768F-E755-49AE-BDD4-F22B941EE926}"/>
              </a:ext>
            </a:extLst>
          </p:cNvPr>
          <p:cNvSpPr>
            <a:spLocks noGrp="1"/>
          </p:cNvSpPr>
          <p:nvPr>
            <p:ph type="ftr" sz="quarter" idx="11"/>
          </p:nvPr>
        </p:nvSpPr>
        <p:spPr/>
        <p:txBody>
          <a:bodyPr/>
          <a:lstStyle>
            <a:lvl1pPr>
              <a:defRPr>
                <a:solidFill>
                  <a:schemeClr val="tx1"/>
                </a:solidFill>
              </a:defRPr>
            </a:lvl1pPr>
          </a:lstStyle>
          <a:p>
            <a:r>
              <a:rPr lang="fr-FR"/>
              <a:t>Date - Pied de page de votre présentation</a:t>
            </a:r>
            <a:endParaRPr lang="fr-FR" dirty="0"/>
          </a:p>
        </p:txBody>
      </p:sp>
      <p:sp>
        <p:nvSpPr>
          <p:cNvPr id="5" name="Espace réservé du numéro de diapositive 4">
            <a:extLst>
              <a:ext uri="{FF2B5EF4-FFF2-40B4-BE49-F238E27FC236}">
                <a16:creationId xmlns:a16="http://schemas.microsoft.com/office/drawing/2014/main" id="{679213C8-C608-4F8F-B3E7-6893ECEEC936}"/>
              </a:ext>
            </a:extLst>
          </p:cNvPr>
          <p:cNvSpPr>
            <a:spLocks noGrp="1"/>
          </p:cNvSpPr>
          <p:nvPr>
            <p:ph type="sldNum" sz="quarter" idx="12"/>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234978402"/>
      </p:ext>
    </p:extLst>
  </p:cSld>
  <p:clrMapOvr>
    <a:masterClrMapping/>
  </p:clrMapOvr>
  <p:extLst>
    <p:ext uri="{DCECCB84-F9BA-43D5-87BE-67443E8EF086}">
      <p15:sldGuideLst xmlns:p15="http://schemas.microsoft.com/office/powerpoint/2012/main"/>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Only" preserve="1">
  <p:cSld name="Merci">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id="{9FB4134C-1D6E-45C5-A0CB-6875E698A7A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124401" y="231117"/>
            <a:ext cx="2788867" cy="2205948"/>
          </a:xfrm>
          <a:prstGeom prst="rect">
            <a:avLst/>
          </a:prstGeom>
        </p:spPr>
      </p:pic>
      <p:sp>
        <p:nvSpPr>
          <p:cNvPr id="2" name="Titre 1">
            <a:extLst>
              <a:ext uri="{FF2B5EF4-FFF2-40B4-BE49-F238E27FC236}">
                <a16:creationId xmlns:a16="http://schemas.microsoft.com/office/drawing/2014/main" id="{9A50C95A-056C-429F-A1B6-8B1CDC140D27}"/>
              </a:ext>
            </a:extLst>
          </p:cNvPr>
          <p:cNvSpPr>
            <a:spLocks noGrp="1"/>
          </p:cNvSpPr>
          <p:nvPr>
            <p:ph type="title"/>
          </p:nvPr>
        </p:nvSpPr>
        <p:spPr>
          <a:xfrm>
            <a:off x="2316000" y="2845977"/>
            <a:ext cx="7560000" cy="828000"/>
          </a:xfrm>
        </p:spPr>
        <p:txBody>
          <a:bodyPr anchor="t">
            <a:noAutofit/>
          </a:bodyPr>
          <a:lstStyle>
            <a:lvl1pPr algn="ctr">
              <a:defRPr sz="4300">
                <a:solidFill>
                  <a:schemeClr val="tx1"/>
                </a:solidFill>
              </a:defRPr>
            </a:lvl1pPr>
          </a:lstStyle>
          <a:p>
            <a:r>
              <a:rPr lang="fr-FR" dirty="0"/>
              <a:t>Modifiez le style du titre</a:t>
            </a:r>
          </a:p>
        </p:txBody>
      </p:sp>
    </p:spTree>
    <p:extLst>
      <p:ext uri="{BB962C8B-B14F-4D97-AF65-F5344CB8AC3E}">
        <p14:creationId xmlns:p14="http://schemas.microsoft.com/office/powerpoint/2010/main" val="22063467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4" name="Titre 3">
            <a:extLst>
              <a:ext uri="{FF2B5EF4-FFF2-40B4-BE49-F238E27FC236}">
                <a16:creationId xmlns:a16="http://schemas.microsoft.com/office/drawing/2014/main" id="{C292072E-287F-4875-8FDB-C22CF0436582}"/>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40DE2FB5-2CE4-44D5-9167-5E9A54E4AAB3}"/>
              </a:ext>
            </a:extLst>
          </p:cNvPr>
          <p:cNvSpPr>
            <a:spLocks noGrp="1"/>
          </p:cNvSpPr>
          <p:nvPr>
            <p:ph type="dt" sz="half" idx="14"/>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6" name="Espace réservé du pied de page 5">
            <a:extLst>
              <a:ext uri="{FF2B5EF4-FFF2-40B4-BE49-F238E27FC236}">
                <a16:creationId xmlns:a16="http://schemas.microsoft.com/office/drawing/2014/main" id="{99ED68ED-4BAB-426E-AC8B-79F072DDCF3C}"/>
              </a:ext>
            </a:extLst>
          </p:cNvPr>
          <p:cNvSpPr>
            <a:spLocks noGrp="1"/>
          </p:cNvSpPr>
          <p:nvPr>
            <p:ph type="ftr" sz="quarter" idx="15"/>
          </p:nvPr>
        </p:nvSpPr>
        <p:spPr/>
        <p:txBody>
          <a:bodyPr/>
          <a:lstStyle>
            <a:lvl1pPr>
              <a:defRPr>
                <a:solidFill>
                  <a:schemeClr val="tx1"/>
                </a:solidFill>
              </a:defRPr>
            </a:lvl1pPr>
          </a:lstStyle>
          <a:p>
            <a:r>
              <a:rPr lang="fr-FR"/>
              <a:t>Date - Pied de page de votre présentation</a:t>
            </a:r>
            <a:endParaRPr lang="fr-FR" dirty="0"/>
          </a:p>
        </p:txBody>
      </p:sp>
      <p:sp>
        <p:nvSpPr>
          <p:cNvPr id="10" name="Espace réservé du numéro de diapositive 9">
            <a:extLst>
              <a:ext uri="{FF2B5EF4-FFF2-40B4-BE49-F238E27FC236}">
                <a16:creationId xmlns:a16="http://schemas.microsoft.com/office/drawing/2014/main" id="{18ECF392-ABEC-45C0-9399-5BB17B364A4E}"/>
              </a:ext>
            </a:extLst>
          </p:cNvPr>
          <p:cNvSpPr>
            <a:spLocks noGrp="1"/>
          </p:cNvSpPr>
          <p:nvPr>
            <p:ph type="sldNum" sz="quarter" idx="16"/>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2950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e avec photo">
    <p:spTree>
      <p:nvGrpSpPr>
        <p:cNvPr id="1" name=""/>
        <p:cNvGrpSpPr/>
        <p:nvPr/>
      </p:nvGrpSpPr>
      <p:grpSpPr>
        <a:xfrm>
          <a:off x="0" y="0"/>
          <a:ext cx="0" cy="0"/>
          <a:chOff x="0" y="0"/>
          <a:chExt cx="0" cy="0"/>
        </a:xfrm>
      </p:grpSpPr>
      <p:sp>
        <p:nvSpPr>
          <p:cNvPr id="12" name="Espace réservé pour une image  2">
            <a:extLst>
              <a:ext uri="{FF2B5EF4-FFF2-40B4-BE49-F238E27FC236}">
                <a16:creationId xmlns:a16="http://schemas.microsoft.com/office/drawing/2014/main" id="{3FA18DAD-43C7-439C-AEB4-182FDEF42A93}"/>
              </a:ext>
            </a:extLst>
          </p:cNvPr>
          <p:cNvSpPr>
            <a:spLocks noGrp="1"/>
          </p:cNvSpPr>
          <p:nvPr>
            <p:ph type="pic" idx="10"/>
          </p:nvPr>
        </p:nvSpPr>
        <p:spPr>
          <a:xfrm>
            <a:off x="0" y="1"/>
            <a:ext cx="6093760" cy="6857999"/>
          </a:xfrm>
          <a:solidFill>
            <a:schemeClr val="bg1">
              <a:lumMod val="95000"/>
            </a:schemeClr>
          </a:solidFill>
        </p:spPr>
        <p:txBody>
          <a:bodyPr anchor="ctr"/>
          <a:lstStyle>
            <a:lvl1pPr marL="0" indent="0" algn="ctr">
              <a:buNone/>
              <a:defRPr sz="1400">
                <a:solidFill>
                  <a:schemeClr val="tx2"/>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p>
        </p:txBody>
      </p:sp>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6361200"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5" name="Espace réservé du texte 8">
            <a:extLst>
              <a:ext uri="{FF2B5EF4-FFF2-40B4-BE49-F238E27FC236}">
                <a16:creationId xmlns:a16="http://schemas.microsoft.com/office/drawing/2014/main" id="{90C7237F-FD39-40C9-B915-D4BC62A3BEC4}"/>
              </a:ext>
            </a:extLst>
          </p:cNvPr>
          <p:cNvSpPr>
            <a:spLocks noGrp="1"/>
          </p:cNvSpPr>
          <p:nvPr>
            <p:ph type="body" sz="quarter" idx="17" hasCustomPrompt="1"/>
          </p:nvPr>
        </p:nvSpPr>
        <p:spPr>
          <a:xfrm>
            <a:off x="825578" y="6523200"/>
            <a:ext cx="10800" cy="100800"/>
          </a:xfrm>
          <a:solidFill>
            <a:schemeClr val="bg1"/>
          </a:solidFill>
        </p:spPr>
        <p:txBody>
          <a:bodyPr lIns="0" tIns="0" rIns="0" bIns="0"/>
          <a:lstStyle>
            <a:lvl1pPr marL="0" indent="0">
              <a:buNone/>
              <a:defRPr sz="100">
                <a:solidFill>
                  <a:schemeClr val="bg1"/>
                </a:solidFill>
              </a:defRPr>
            </a:lvl1pPr>
          </a:lstStyle>
          <a:p>
            <a:pPr lvl="0"/>
            <a:r>
              <a:rPr lang="fr-FR" dirty="0"/>
              <a:t> </a:t>
            </a:r>
          </a:p>
        </p:txBody>
      </p:sp>
      <p:sp>
        <p:nvSpPr>
          <p:cNvPr id="4" name="Titre 3">
            <a:extLst>
              <a:ext uri="{FF2B5EF4-FFF2-40B4-BE49-F238E27FC236}">
                <a16:creationId xmlns:a16="http://schemas.microsoft.com/office/drawing/2014/main" id="{A95F48EF-CBAD-4F80-B069-72AECAEC0746}"/>
              </a:ext>
            </a:extLst>
          </p:cNvPr>
          <p:cNvSpPr>
            <a:spLocks noGrp="1"/>
          </p:cNvSpPr>
          <p:nvPr>
            <p:ph type="title"/>
          </p:nvPr>
        </p:nvSpPr>
        <p:spPr>
          <a:xfrm>
            <a:off x="6361199" y="242844"/>
            <a:ext cx="3960000" cy="1008000"/>
          </a:xfrm>
        </p:spPr>
        <p:txBody>
          <a:bodyPr/>
          <a:lstStyle>
            <a:lvl1pPr>
              <a:defRPr>
                <a:solidFill>
                  <a:schemeClr val="tx2"/>
                </a:solidFill>
              </a:defRPr>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F45A3821-9C55-4E10-844A-98E6FB07D68C}"/>
              </a:ext>
            </a:extLst>
          </p:cNvPr>
          <p:cNvSpPr>
            <a:spLocks noGrp="1"/>
          </p:cNvSpPr>
          <p:nvPr>
            <p:ph type="dt" sz="half" idx="18"/>
          </p:nvPr>
        </p:nvSpPr>
        <p:spPr/>
        <p:txBody>
          <a:bodyPr/>
          <a:lstStyle>
            <a:lvl1pPr>
              <a:defRPr>
                <a:solidFill>
                  <a:schemeClr val="bg1"/>
                </a:solidFill>
              </a:defRPr>
            </a:lvl1pPr>
          </a:lstStyle>
          <a:p>
            <a:fld id="{2C0B4DC7-93E0-497D-A19B-4147B71C77F4}" type="datetime1">
              <a:rPr lang="fr-FR" smtClean="0"/>
              <a:pPr/>
              <a:t>04/04/2023</a:t>
            </a:fld>
            <a:endParaRPr lang="fr-FR" dirty="0"/>
          </a:p>
        </p:txBody>
      </p:sp>
      <p:sp>
        <p:nvSpPr>
          <p:cNvPr id="6" name="Espace réservé du pied de page 5">
            <a:extLst>
              <a:ext uri="{FF2B5EF4-FFF2-40B4-BE49-F238E27FC236}">
                <a16:creationId xmlns:a16="http://schemas.microsoft.com/office/drawing/2014/main" id="{B26B9FA6-E4DB-4B15-BD57-BEC5F537E3AB}"/>
              </a:ext>
            </a:extLst>
          </p:cNvPr>
          <p:cNvSpPr>
            <a:spLocks noGrp="1"/>
          </p:cNvSpPr>
          <p:nvPr>
            <p:ph type="ftr" sz="quarter" idx="19"/>
          </p:nvPr>
        </p:nvSpPr>
        <p:spPr/>
        <p:txBody>
          <a:bodyPr/>
          <a:lstStyle>
            <a:lvl1pPr>
              <a:defRPr>
                <a:solidFill>
                  <a:schemeClr val="bg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6FE6001F-97CC-4008-B22A-EFA29A13779C}"/>
              </a:ext>
            </a:extLst>
          </p:cNvPr>
          <p:cNvSpPr>
            <a:spLocks noGrp="1"/>
          </p:cNvSpPr>
          <p:nvPr>
            <p:ph type="sldNum" sz="quarter" idx="20"/>
          </p:nvPr>
        </p:nvSpPr>
        <p:spPr/>
        <p:txBody>
          <a:bodyPr/>
          <a:lstStyle>
            <a:lvl1pPr>
              <a:defRPr>
                <a:solidFill>
                  <a:schemeClr val="bg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632417692"/>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au">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3820350"/>
            <a:ext cx="11133952" cy="2412000"/>
          </a:xfrm>
        </p:spPr>
        <p:txBody>
          <a:bodyPr/>
          <a:lstStyle>
            <a:lvl1pPr>
              <a:defRPr>
                <a:solidFill>
                  <a:schemeClr val="tx1"/>
                </a:solidFill>
              </a:defRPr>
            </a:lvl1pPr>
            <a:lvl2pPr>
              <a:spcBef>
                <a:spcPts val="400"/>
              </a:spcBef>
              <a:defRPr>
                <a:solidFill>
                  <a:schemeClr val="tx1"/>
                </a:solidFill>
              </a:defRPr>
            </a:lvl2pPr>
          </a:lstStyle>
          <a:p>
            <a:pPr lvl="0"/>
            <a:r>
              <a:rPr lang="fr-FR" dirty="0"/>
              <a:t>Modifier les styles du texte du masque</a:t>
            </a:r>
          </a:p>
          <a:p>
            <a:pPr lvl="1"/>
            <a:r>
              <a:rPr lang="fr-FR" dirty="0"/>
              <a:t>Deuxième niveau</a:t>
            </a:r>
          </a:p>
        </p:txBody>
      </p:sp>
      <p:sp>
        <p:nvSpPr>
          <p:cNvPr id="12" name="Espace réservé du tableau 2">
            <a:extLst>
              <a:ext uri="{FF2B5EF4-FFF2-40B4-BE49-F238E27FC236}">
                <a16:creationId xmlns:a16="http://schemas.microsoft.com/office/drawing/2014/main" id="{3EADC01A-12BC-4330-8A1C-A4DCE63F4D5F}"/>
              </a:ext>
            </a:extLst>
          </p:cNvPr>
          <p:cNvSpPr>
            <a:spLocks noGrp="1"/>
          </p:cNvSpPr>
          <p:nvPr>
            <p:ph type="tbl" sz="quarter" idx="17"/>
          </p:nvPr>
        </p:nvSpPr>
        <p:spPr>
          <a:xfrm>
            <a:off x="589752" y="1372349"/>
            <a:ext cx="11014079" cy="2304000"/>
          </a:xfrm>
        </p:spPr>
        <p:txBody>
          <a:bodyPr anchor="ctr"/>
          <a:lstStyle>
            <a:lvl1pPr marL="0" indent="0" algn="ctr">
              <a:buNone/>
              <a:defRPr sz="1400">
                <a:solidFill>
                  <a:schemeClr val="tx2"/>
                </a:solidFill>
              </a:defRPr>
            </a:lvl1pPr>
          </a:lstStyle>
          <a:p>
            <a:r>
              <a:rPr lang="fr-FR"/>
              <a:t>Cliquez sur l'icône pour ajouter un tableau</a:t>
            </a:r>
            <a:endParaRPr lang="fr-FR" dirty="0"/>
          </a:p>
        </p:txBody>
      </p:sp>
      <p:sp>
        <p:nvSpPr>
          <p:cNvPr id="4" name="Titre 3">
            <a:extLst>
              <a:ext uri="{FF2B5EF4-FFF2-40B4-BE49-F238E27FC236}">
                <a16:creationId xmlns:a16="http://schemas.microsoft.com/office/drawing/2014/main" id="{F7BED8F5-8DF4-41F4-9FBF-3FC3EFF478F8}"/>
              </a:ext>
            </a:extLst>
          </p:cNvPr>
          <p:cNvSpPr>
            <a:spLocks noGrp="1"/>
          </p:cNvSpPr>
          <p:nvPr>
            <p:ph type="title"/>
          </p:nvPr>
        </p:nvSpPr>
        <p:spPr/>
        <p:txBody>
          <a:bodyPr/>
          <a:lstStyle>
            <a:lvl1pPr>
              <a:defRPr>
                <a:solidFill>
                  <a:schemeClr val="tx2"/>
                </a:solidFill>
              </a:defRPr>
            </a:lvl1pPr>
          </a:lstStyle>
          <a:p>
            <a:r>
              <a:rPr lang="fr-FR"/>
              <a:t>Modifiez le style du titre</a:t>
            </a:r>
            <a:endParaRPr lang="fr-FR" dirty="0"/>
          </a:p>
        </p:txBody>
      </p:sp>
      <p:sp>
        <p:nvSpPr>
          <p:cNvPr id="5" name="Espace réservé de la date 4">
            <a:extLst>
              <a:ext uri="{FF2B5EF4-FFF2-40B4-BE49-F238E27FC236}">
                <a16:creationId xmlns:a16="http://schemas.microsoft.com/office/drawing/2014/main" id="{74A5DB8F-F9F5-4D34-AD2B-20A401276C3E}"/>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6" name="Espace réservé du pied de page 5">
            <a:extLst>
              <a:ext uri="{FF2B5EF4-FFF2-40B4-BE49-F238E27FC236}">
                <a16:creationId xmlns:a16="http://schemas.microsoft.com/office/drawing/2014/main" id="{7F448ABE-6518-42E7-86CB-17EBD972C87A}"/>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7" name="Espace réservé du numéro de diapositive 6">
            <a:extLst>
              <a:ext uri="{FF2B5EF4-FFF2-40B4-BE49-F238E27FC236}">
                <a16:creationId xmlns:a16="http://schemas.microsoft.com/office/drawing/2014/main" id="{DBF92594-638F-42B7-B983-EDCA45116F84}"/>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547175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e avec graphique">
    <p:spTree>
      <p:nvGrpSpPr>
        <p:cNvPr id="1" name=""/>
        <p:cNvGrpSpPr/>
        <p:nvPr/>
      </p:nvGrpSpPr>
      <p:grpSpPr>
        <a:xfrm>
          <a:off x="0" y="0"/>
          <a:ext cx="0" cy="0"/>
          <a:chOff x="0" y="0"/>
          <a:chExt cx="0" cy="0"/>
        </a:xfrm>
      </p:grpSpPr>
      <p:sp>
        <p:nvSpPr>
          <p:cNvPr id="9" name="Espace réservé du texte 8">
            <a:extLst>
              <a:ext uri="{FF2B5EF4-FFF2-40B4-BE49-F238E27FC236}">
                <a16:creationId xmlns:a16="http://schemas.microsoft.com/office/drawing/2014/main" id="{7BC41F0E-EC30-4D2A-AA16-7B987E32A160}"/>
              </a:ext>
            </a:extLst>
          </p:cNvPr>
          <p:cNvSpPr>
            <a:spLocks noGrp="1"/>
          </p:cNvSpPr>
          <p:nvPr>
            <p:ph type="body" sz="quarter" idx="13" hasCustomPrompt="1"/>
          </p:nvPr>
        </p:nvSpPr>
        <p:spPr>
          <a:xfrm>
            <a:off x="469879" y="1371600"/>
            <a:ext cx="5472000" cy="48600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lumMod val="75000"/>
                  </a:schemeClr>
                </a:solidFill>
              </a:defRPr>
            </a:lvl5p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13" name="Espace réservé du graphique 2">
            <a:extLst>
              <a:ext uri="{FF2B5EF4-FFF2-40B4-BE49-F238E27FC236}">
                <a16:creationId xmlns:a16="http://schemas.microsoft.com/office/drawing/2014/main" id="{36B54297-76AA-4A3B-A34F-53F1E4289CC7}"/>
              </a:ext>
            </a:extLst>
          </p:cNvPr>
          <p:cNvSpPr>
            <a:spLocks noGrp="1"/>
          </p:cNvSpPr>
          <p:nvPr>
            <p:ph type="chart" sz="quarter" idx="17"/>
          </p:nvPr>
        </p:nvSpPr>
        <p:spPr>
          <a:xfrm>
            <a:off x="6229879" y="1371600"/>
            <a:ext cx="5508000" cy="4860000"/>
          </a:xfrm>
        </p:spPr>
        <p:txBody>
          <a:bodyPr anchor="ctr"/>
          <a:lstStyle>
            <a:lvl1pPr marL="0" indent="0" algn="ctr">
              <a:buNone/>
              <a:defRPr sz="1400">
                <a:solidFill>
                  <a:schemeClr val="tx2"/>
                </a:solidFill>
              </a:defRPr>
            </a:lvl1pPr>
          </a:lstStyle>
          <a:p>
            <a:r>
              <a:rPr lang="fr-FR"/>
              <a:t>Cliquez sur l'icône pour ajouter un graphique</a:t>
            </a:r>
            <a:endParaRPr lang="fr-FR" dirty="0"/>
          </a:p>
        </p:txBody>
      </p:sp>
      <p:sp>
        <p:nvSpPr>
          <p:cNvPr id="4" name="Titre 3">
            <a:extLst>
              <a:ext uri="{FF2B5EF4-FFF2-40B4-BE49-F238E27FC236}">
                <a16:creationId xmlns:a16="http://schemas.microsoft.com/office/drawing/2014/main" id="{7AE7569B-B080-4146-A11F-1E61AF63D642}"/>
              </a:ext>
            </a:extLst>
          </p:cNvPr>
          <p:cNvSpPr>
            <a:spLocks noGrp="1"/>
          </p:cNvSpPr>
          <p:nvPr>
            <p:ph type="title"/>
          </p:nvPr>
        </p:nvSpPr>
        <p:spPr>
          <a:xfrm>
            <a:off x="469879" y="242844"/>
            <a:ext cx="9720000" cy="1008000"/>
          </a:xfrm>
        </p:spPr>
        <p:txBody>
          <a:bodyPr/>
          <a:lstStyle>
            <a:lvl1pPr>
              <a:defRPr>
                <a:solidFill>
                  <a:schemeClr val="tx2"/>
                </a:solidFill>
              </a:defRPr>
            </a:lvl1pPr>
          </a:lstStyle>
          <a:p>
            <a:r>
              <a:rPr lang="fr-FR"/>
              <a:t>Modifiez le style du titre</a:t>
            </a:r>
            <a:endParaRPr lang="fr-FR" dirty="0"/>
          </a:p>
        </p:txBody>
      </p:sp>
      <p:sp>
        <p:nvSpPr>
          <p:cNvPr id="6" name="Espace réservé de la date 5">
            <a:extLst>
              <a:ext uri="{FF2B5EF4-FFF2-40B4-BE49-F238E27FC236}">
                <a16:creationId xmlns:a16="http://schemas.microsoft.com/office/drawing/2014/main" id="{1A8B2399-CA73-45EA-BE18-9A20282E60B2}"/>
              </a:ext>
            </a:extLst>
          </p:cNvPr>
          <p:cNvSpPr>
            <a:spLocks noGrp="1"/>
          </p:cNvSpPr>
          <p:nvPr>
            <p:ph type="dt" sz="half" idx="18"/>
          </p:nvPr>
        </p:nvSpPr>
        <p:spPr/>
        <p:txBody>
          <a:bodyPr/>
          <a:lstStyle>
            <a:lvl1pPr>
              <a:defRPr>
                <a:solidFill>
                  <a:schemeClr val="tx1"/>
                </a:solidFill>
              </a:defRPr>
            </a:lvl1pPr>
          </a:lstStyle>
          <a:p>
            <a:fld id="{2C0B4DC7-93E0-497D-A19B-4147B71C77F4}" type="datetime1">
              <a:rPr lang="fr-FR" smtClean="0"/>
              <a:pPr/>
              <a:t>04/04/2023</a:t>
            </a:fld>
            <a:endParaRPr lang="fr-FR" dirty="0"/>
          </a:p>
        </p:txBody>
      </p:sp>
      <p:sp>
        <p:nvSpPr>
          <p:cNvPr id="7" name="Espace réservé du pied de page 6">
            <a:extLst>
              <a:ext uri="{FF2B5EF4-FFF2-40B4-BE49-F238E27FC236}">
                <a16:creationId xmlns:a16="http://schemas.microsoft.com/office/drawing/2014/main" id="{78D64F63-31B3-46AB-8995-E4EAED1967BD}"/>
              </a:ext>
            </a:extLst>
          </p:cNvPr>
          <p:cNvSpPr>
            <a:spLocks noGrp="1"/>
          </p:cNvSpPr>
          <p:nvPr>
            <p:ph type="ftr" sz="quarter" idx="19"/>
          </p:nvPr>
        </p:nvSpPr>
        <p:spPr/>
        <p:txBody>
          <a:bodyPr/>
          <a:lstStyle>
            <a:lvl1pPr>
              <a:defRPr>
                <a:solidFill>
                  <a:schemeClr val="tx1"/>
                </a:solidFill>
              </a:defRPr>
            </a:lvl1pPr>
          </a:lstStyle>
          <a:p>
            <a:r>
              <a:rPr lang="fr-FR"/>
              <a:t>Date - Pied de page de votre présentation</a:t>
            </a:r>
            <a:endParaRPr lang="fr-FR" dirty="0"/>
          </a:p>
        </p:txBody>
      </p:sp>
      <p:sp>
        <p:nvSpPr>
          <p:cNvPr id="11" name="Espace réservé du numéro de diapositive 10">
            <a:extLst>
              <a:ext uri="{FF2B5EF4-FFF2-40B4-BE49-F238E27FC236}">
                <a16:creationId xmlns:a16="http://schemas.microsoft.com/office/drawing/2014/main" id="{DB398A68-6D32-4A8D-8EF8-C3BF7CEF61AB}"/>
              </a:ext>
            </a:extLst>
          </p:cNvPr>
          <p:cNvSpPr>
            <a:spLocks noGrp="1"/>
          </p:cNvSpPr>
          <p:nvPr>
            <p:ph type="sldNum" sz="quarter" idx="20"/>
          </p:nvPr>
        </p:nvSpPr>
        <p:spPr/>
        <p:txBody>
          <a:bodyPr/>
          <a:lstStyle>
            <a:lvl1pPr>
              <a:defRPr>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2489199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6" Type="http://schemas.openxmlformats.org/officeDocument/2006/relationships/image" Target="../media/image1.png"/><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5" Type="http://schemas.openxmlformats.org/officeDocument/2006/relationships/theme" Target="../theme/theme2.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slideLayout" Target="../slideLayouts/slideLayout2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13" Type="http://schemas.openxmlformats.org/officeDocument/2006/relationships/slideLayout" Target="../slideLayouts/slideLayout41.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slideLayout" Target="../slideLayouts/slideLayout40.xml"/><Relationship Id="rId2" Type="http://schemas.openxmlformats.org/officeDocument/2006/relationships/slideLayout" Target="../slideLayouts/slideLayout30.xml"/><Relationship Id="rId16" Type="http://schemas.openxmlformats.org/officeDocument/2006/relationships/image" Target="../media/image1.png"/><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5" Type="http://schemas.openxmlformats.org/officeDocument/2006/relationships/theme" Target="../theme/theme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 Id="rId14" Type="http://schemas.openxmlformats.org/officeDocument/2006/relationships/slideLayout" Target="../slideLayouts/slideLayout4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0.xml"/><Relationship Id="rId13" Type="http://schemas.openxmlformats.org/officeDocument/2006/relationships/slideLayout" Target="../slideLayouts/slideLayout55.xml"/><Relationship Id="rId3" Type="http://schemas.openxmlformats.org/officeDocument/2006/relationships/slideLayout" Target="../slideLayouts/slideLayout45.xml"/><Relationship Id="rId7" Type="http://schemas.openxmlformats.org/officeDocument/2006/relationships/slideLayout" Target="../slideLayouts/slideLayout49.xml"/><Relationship Id="rId12" Type="http://schemas.openxmlformats.org/officeDocument/2006/relationships/slideLayout" Target="../slideLayouts/slideLayout54.xml"/><Relationship Id="rId2" Type="http://schemas.openxmlformats.org/officeDocument/2006/relationships/slideLayout" Target="../slideLayouts/slideLayout44.xml"/><Relationship Id="rId16" Type="http://schemas.openxmlformats.org/officeDocument/2006/relationships/image" Target="../media/image1.png"/><Relationship Id="rId1" Type="http://schemas.openxmlformats.org/officeDocument/2006/relationships/slideLayout" Target="../slideLayouts/slideLayout43.xml"/><Relationship Id="rId6" Type="http://schemas.openxmlformats.org/officeDocument/2006/relationships/slideLayout" Target="../slideLayouts/slideLayout48.xml"/><Relationship Id="rId11" Type="http://schemas.openxmlformats.org/officeDocument/2006/relationships/slideLayout" Target="../slideLayouts/slideLayout53.xml"/><Relationship Id="rId5" Type="http://schemas.openxmlformats.org/officeDocument/2006/relationships/slideLayout" Target="../slideLayouts/slideLayout47.xml"/><Relationship Id="rId15" Type="http://schemas.openxmlformats.org/officeDocument/2006/relationships/theme" Target="../theme/theme4.xml"/><Relationship Id="rId10" Type="http://schemas.openxmlformats.org/officeDocument/2006/relationships/slideLayout" Target="../slideLayouts/slideLayout52.xml"/><Relationship Id="rId4" Type="http://schemas.openxmlformats.org/officeDocument/2006/relationships/slideLayout" Target="../slideLayouts/slideLayout46.xml"/><Relationship Id="rId9" Type="http://schemas.openxmlformats.org/officeDocument/2006/relationships/slideLayout" Target="../slideLayouts/slideLayout51.xml"/><Relationship Id="rId14" Type="http://schemas.openxmlformats.org/officeDocument/2006/relationships/slideLayout" Target="../slideLayouts/slideLayout5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2C0B4DC7-93E0-497D-A19B-4147B71C77F4}" type="datetime1">
              <a:rPr lang="fr-FR" smtClean="0"/>
              <a:pPr/>
              <a:t>04/04/2023</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Date - Pied de page de votre présentation</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5070141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66" r:id="rId6"/>
    <p:sldLayoutId id="2147483680" r:id="rId7"/>
    <p:sldLayoutId id="2147483668" r:id="rId8"/>
    <p:sldLayoutId id="2147483669" r:id="rId9"/>
    <p:sldLayoutId id="2147483670" r:id="rId10"/>
    <p:sldLayoutId id="2147483671" r:id="rId11"/>
    <p:sldLayoutId id="2147483672" r:id="rId12"/>
    <p:sldLayoutId id="2147483681" r:id="rId13"/>
    <p:sldLayoutId id="2147483682"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2C0B4DC7-93E0-497D-A19B-4147B71C77F4}" type="datetime1">
              <a:rPr lang="fr-FR" smtClean="0"/>
              <a:pPr/>
              <a:t>04/04/2023</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Date - Pied de page de votre présentation</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1797941728"/>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 id="2147483695" r:id="rId12"/>
    <p:sldLayoutId id="2147483696" r:id="rId13"/>
    <p:sldLayoutId id="2147483697"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2C0B4DC7-93E0-497D-A19B-4147B71C77F4}" type="datetime1">
              <a:rPr lang="fr-FR" smtClean="0"/>
              <a:pPr/>
              <a:t>04/04/2023</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Date - Pied de page de votre présentation</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84008064"/>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 id="2147483711" r:id="rId13"/>
    <p:sldLayoutId id="2147483712"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Image 12">
            <a:extLst>
              <a:ext uri="{FF2B5EF4-FFF2-40B4-BE49-F238E27FC236}">
                <a16:creationId xmlns:a16="http://schemas.microsoft.com/office/drawing/2014/main" id="{B1118175-1072-407B-A6EC-436CFF5BD944}"/>
              </a:ext>
            </a:extLst>
          </p:cNvPr>
          <p:cNvPicPr>
            <a:picLocks noChangeAspect="1"/>
          </p:cNvPicPr>
          <p:nvPr userDrawn="1"/>
        </p:nvPicPr>
        <p:blipFill>
          <a:blip r:embed="rId16" cstate="print">
            <a:extLst>
              <a:ext uri="{28A0092B-C50C-407E-A947-70E740481C1C}">
                <a14:useLocalDpi xmlns:a14="http://schemas.microsoft.com/office/drawing/2010/main"/>
              </a:ext>
            </a:extLst>
          </a:blip>
          <a:stretch>
            <a:fillRect/>
          </a:stretch>
        </p:blipFill>
        <p:spPr>
          <a:xfrm>
            <a:off x="10295939" y="150003"/>
            <a:ext cx="1474442" cy="1165838"/>
          </a:xfrm>
          <a:prstGeom prst="rect">
            <a:avLst/>
          </a:prstGeom>
          <a:ln>
            <a:noFill/>
          </a:ln>
        </p:spPr>
      </p:pic>
      <p:cxnSp>
        <p:nvCxnSpPr>
          <p:cNvPr id="12" name="Connecteur droit 11">
            <a:extLst>
              <a:ext uri="{FF2B5EF4-FFF2-40B4-BE49-F238E27FC236}">
                <a16:creationId xmlns:a16="http://schemas.microsoft.com/office/drawing/2014/main" id="{782D8575-B917-4E3D-B2EB-ADC2EF0D7594}"/>
              </a:ext>
            </a:extLst>
          </p:cNvPr>
          <p:cNvCxnSpPr>
            <a:cxnSpLocks/>
          </p:cNvCxnSpPr>
          <p:nvPr userDrawn="1"/>
        </p:nvCxnSpPr>
        <p:spPr>
          <a:xfrm>
            <a:off x="825578" y="6524419"/>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2" name="Espace réservé du titre 1">
            <a:extLst>
              <a:ext uri="{FF2B5EF4-FFF2-40B4-BE49-F238E27FC236}">
                <a16:creationId xmlns:a16="http://schemas.microsoft.com/office/drawing/2014/main" id="{BF798E53-107F-468D-A86A-B9E27C8FBA8B}"/>
              </a:ext>
            </a:extLst>
          </p:cNvPr>
          <p:cNvSpPr>
            <a:spLocks noGrp="1"/>
          </p:cNvSpPr>
          <p:nvPr>
            <p:ph type="title"/>
          </p:nvPr>
        </p:nvSpPr>
        <p:spPr>
          <a:xfrm>
            <a:off x="469879" y="242844"/>
            <a:ext cx="9720000" cy="1008000"/>
          </a:xfrm>
          <a:prstGeom prst="rect">
            <a:avLst/>
          </a:prstGeom>
        </p:spPr>
        <p:txBody>
          <a:bodyPr vert="horz" lIns="91440" tIns="45720" rIns="91440" bIns="45720" rtlCol="0" anchor="t">
            <a:noAutofit/>
          </a:bodyPr>
          <a:lstStyle/>
          <a:p>
            <a:r>
              <a:rPr lang="fr-FR" dirty="0"/>
              <a:t>Modifiez le style du titre</a:t>
            </a:r>
          </a:p>
        </p:txBody>
      </p:sp>
      <p:sp>
        <p:nvSpPr>
          <p:cNvPr id="3" name="Espace réservé du texte 2">
            <a:extLst>
              <a:ext uri="{FF2B5EF4-FFF2-40B4-BE49-F238E27FC236}">
                <a16:creationId xmlns:a16="http://schemas.microsoft.com/office/drawing/2014/main" id="{33116353-A2DB-400D-836D-10B770C82C62}"/>
              </a:ext>
            </a:extLst>
          </p:cNvPr>
          <p:cNvSpPr>
            <a:spLocks noGrp="1"/>
          </p:cNvSpPr>
          <p:nvPr>
            <p:ph type="body" idx="1"/>
          </p:nvPr>
        </p:nvSpPr>
        <p:spPr>
          <a:xfrm>
            <a:off x="469879" y="1372351"/>
            <a:ext cx="11268000" cy="4860000"/>
          </a:xfrm>
          <a:prstGeom prst="rect">
            <a:avLst/>
          </a:prstGeom>
        </p:spPr>
        <p:txBody>
          <a:bodyPr vert="horz" lIns="91440" tIns="45720" rIns="91440" bIns="45720" rtlCol="0">
            <a:noAutofit/>
          </a:bodyPr>
          <a:lstStyle/>
          <a:p>
            <a:pPr lvl="0"/>
            <a:r>
              <a:rPr lang="fr-FR" dirty="0"/>
              <a:t>Modifier les styles du texte du masque</a:t>
            </a:r>
          </a:p>
          <a:p>
            <a:pPr lvl="1"/>
            <a:r>
              <a:rPr lang="fr-FR" dirty="0"/>
              <a:t>Deuxième niveau</a:t>
            </a:r>
          </a:p>
          <a:p>
            <a:pPr lvl="2"/>
            <a:r>
              <a:rPr lang="fr-FR" dirty="0"/>
              <a:t>Troisième niveau</a:t>
            </a:r>
          </a:p>
          <a:p>
            <a:pPr lvl="3"/>
            <a:r>
              <a:rPr lang="fr-FR" dirty="0"/>
              <a:t>Quatrième niveau</a:t>
            </a:r>
          </a:p>
        </p:txBody>
      </p:sp>
      <p:sp>
        <p:nvSpPr>
          <p:cNvPr id="9" name="Espace réservé de la date 3">
            <a:extLst>
              <a:ext uri="{FF2B5EF4-FFF2-40B4-BE49-F238E27FC236}">
                <a16:creationId xmlns:a16="http://schemas.microsoft.com/office/drawing/2014/main" id="{4A65FE1E-2200-449D-88E8-D8D4A09B802F}"/>
              </a:ext>
            </a:extLst>
          </p:cNvPr>
          <p:cNvSpPr>
            <a:spLocks noGrp="1"/>
          </p:cNvSpPr>
          <p:nvPr>
            <p:ph type="dt" sz="half" idx="2"/>
          </p:nvPr>
        </p:nvSpPr>
        <p:spPr>
          <a:xfrm>
            <a:off x="4571695" y="6449983"/>
            <a:ext cx="1440000" cy="252000"/>
          </a:xfrm>
          <a:prstGeom prst="rect">
            <a:avLst/>
          </a:prstGeom>
        </p:spPr>
        <p:txBody>
          <a:bodyPr vert="horz" lIns="91440" tIns="45720" rIns="91440" bIns="45720" rtlCol="0" anchor="ctr">
            <a:noAutofit/>
          </a:bodyPr>
          <a:lstStyle>
            <a:lvl1pPr algn="l">
              <a:defRPr sz="900">
                <a:solidFill>
                  <a:schemeClr val="tx1"/>
                </a:solidFill>
              </a:defRPr>
            </a:lvl1pPr>
          </a:lstStyle>
          <a:p>
            <a:fld id="{2C0B4DC7-93E0-497D-A19B-4147B71C77F4}" type="datetime1">
              <a:rPr lang="fr-FR" smtClean="0"/>
              <a:pPr/>
              <a:t>04/04/2023</a:t>
            </a:fld>
            <a:endParaRPr lang="fr-FR" dirty="0"/>
          </a:p>
        </p:txBody>
      </p:sp>
      <p:sp>
        <p:nvSpPr>
          <p:cNvPr id="10" name="Espace réservé du pied de page 4">
            <a:extLst>
              <a:ext uri="{FF2B5EF4-FFF2-40B4-BE49-F238E27FC236}">
                <a16:creationId xmlns:a16="http://schemas.microsoft.com/office/drawing/2014/main" id="{3BAFF6D6-D321-4A5A-B742-C1924762B0BD}"/>
              </a:ext>
            </a:extLst>
          </p:cNvPr>
          <p:cNvSpPr>
            <a:spLocks noGrp="1"/>
          </p:cNvSpPr>
          <p:nvPr>
            <p:ph type="ftr" sz="quarter" idx="3"/>
          </p:nvPr>
        </p:nvSpPr>
        <p:spPr>
          <a:xfrm>
            <a:off x="856680" y="6449983"/>
            <a:ext cx="3600000" cy="252000"/>
          </a:xfrm>
          <a:prstGeom prst="rect">
            <a:avLst/>
          </a:prstGeom>
        </p:spPr>
        <p:txBody>
          <a:bodyPr vert="horz" lIns="91440" tIns="45720" rIns="91440" bIns="45720" rtlCol="0" anchor="ctr">
            <a:noAutofit/>
          </a:bodyPr>
          <a:lstStyle>
            <a:lvl1pPr algn="l">
              <a:defRPr sz="900" cap="none" baseline="0">
                <a:solidFill>
                  <a:schemeClr val="tx1"/>
                </a:solidFill>
              </a:defRPr>
            </a:lvl1pPr>
          </a:lstStyle>
          <a:p>
            <a:r>
              <a:rPr lang="fr-FR"/>
              <a:t>Date - Pied de page de votre présentation</a:t>
            </a:r>
            <a:endParaRPr lang="fr-FR" dirty="0"/>
          </a:p>
        </p:txBody>
      </p:sp>
      <p:sp>
        <p:nvSpPr>
          <p:cNvPr id="11" name="Espace réservé du numéro de diapositive 5">
            <a:extLst>
              <a:ext uri="{FF2B5EF4-FFF2-40B4-BE49-F238E27FC236}">
                <a16:creationId xmlns:a16="http://schemas.microsoft.com/office/drawing/2014/main" id="{21051C9B-F9F2-4B86-849F-4391216C8252}"/>
              </a:ext>
            </a:extLst>
          </p:cNvPr>
          <p:cNvSpPr>
            <a:spLocks noGrp="1"/>
          </p:cNvSpPr>
          <p:nvPr>
            <p:ph type="sldNum" sz="quarter" idx="4"/>
          </p:nvPr>
        </p:nvSpPr>
        <p:spPr>
          <a:xfrm>
            <a:off x="219008" y="6449983"/>
            <a:ext cx="576000" cy="252000"/>
          </a:xfrm>
          <a:prstGeom prst="rect">
            <a:avLst/>
          </a:prstGeom>
        </p:spPr>
        <p:txBody>
          <a:bodyPr vert="horz" lIns="91440" tIns="45720" rIns="91440" bIns="45720" rtlCol="0" anchor="ctr">
            <a:noAutofit/>
          </a:bodyPr>
          <a:lstStyle>
            <a:lvl1pPr algn="r">
              <a:defRPr sz="900" b="1">
                <a:solidFill>
                  <a:schemeClr val="tx1"/>
                </a:solidFill>
              </a:defRPr>
            </a:lvl1pPr>
          </a:lstStyle>
          <a:p>
            <a:fld id="{975A587B-5814-4D9B-9598-FE9CB954CB01}" type="slidenum">
              <a:rPr lang="fr-FR" smtClean="0"/>
              <a:pPr/>
              <a:t>‹N°›</a:t>
            </a:fld>
            <a:endParaRPr lang="fr-FR" dirty="0"/>
          </a:p>
        </p:txBody>
      </p:sp>
    </p:spTree>
    <p:extLst>
      <p:ext uri="{BB962C8B-B14F-4D97-AF65-F5344CB8AC3E}">
        <p14:creationId xmlns:p14="http://schemas.microsoft.com/office/powerpoint/2010/main" val="3005561695"/>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Lst>
  <p:hf hdr="0" dt="0"/>
  <p:txStyles>
    <p:title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p:titleStyle>
    <p:bodyStyle>
      <a:lvl1pPr marL="180000" indent="-180000" algn="l" defTabSz="914400" rtl="0" eaLnBrk="1" latinLnBrk="0" hangingPunct="1">
        <a:lnSpc>
          <a:spcPct val="100000"/>
        </a:lnSpc>
        <a:spcBef>
          <a:spcPts val="600"/>
        </a:spcBef>
        <a:buFont typeface="Arial" panose="020B0604020202020204" pitchFamily="34" charset="0"/>
        <a:buChar char="•"/>
        <a:defRPr sz="2000" kern="1200">
          <a:solidFill>
            <a:schemeClr val="tx1"/>
          </a:solidFill>
          <a:latin typeface="+mn-lt"/>
          <a:ea typeface="+mn-ea"/>
          <a:cs typeface="+mn-cs"/>
        </a:defRPr>
      </a:lvl1pPr>
      <a:lvl2pPr marL="360000" indent="-180000" algn="l" defTabSz="914400" rtl="0" eaLnBrk="1" latinLnBrk="0" hangingPunct="1">
        <a:lnSpc>
          <a:spcPct val="100000"/>
        </a:lnSpc>
        <a:spcBef>
          <a:spcPts val="600"/>
        </a:spcBef>
        <a:buFont typeface="Arial" panose="020B0604020202020204" pitchFamily="34" charset="0"/>
        <a:buChar char="-"/>
        <a:defRPr sz="1800" kern="1200">
          <a:solidFill>
            <a:schemeClr val="tx1"/>
          </a:solidFill>
          <a:latin typeface="+mn-lt"/>
          <a:ea typeface="+mn-ea"/>
          <a:cs typeface="+mn-cs"/>
        </a:defRPr>
      </a:lvl2pPr>
      <a:lvl3pPr marL="540000" indent="-180000" algn="l" defTabSz="914400" rtl="0" eaLnBrk="1" latinLnBrk="0" hangingPunct="1">
        <a:lnSpc>
          <a:spcPct val="100000"/>
        </a:lnSpc>
        <a:spcBef>
          <a:spcPts val="600"/>
        </a:spcBef>
        <a:buFont typeface="Arial" panose="020B0604020202020204" pitchFamily="34" charset="0"/>
        <a:buChar char="•"/>
        <a:defRPr sz="1600" kern="1200">
          <a:solidFill>
            <a:schemeClr val="tx1"/>
          </a:solidFill>
          <a:latin typeface="+mn-lt"/>
          <a:ea typeface="+mn-ea"/>
          <a:cs typeface="+mn-cs"/>
        </a:defRPr>
      </a:lvl3pPr>
      <a:lvl4pPr marL="720000" indent="-180000" algn="l" defTabSz="914400"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288000" indent="0" algn="l" defTabSz="914400" rtl="0" eaLnBrk="1" latinLnBrk="0" hangingPunct="1">
        <a:lnSpc>
          <a:spcPct val="100000"/>
        </a:lnSpc>
        <a:spcBef>
          <a:spcPts val="1300"/>
        </a:spcBef>
        <a:buFont typeface="Arial" panose="020B0604020202020204" pitchFamily="34" charset="0"/>
        <a:buNone/>
        <a:defRPr sz="1400" kern="1200">
          <a:solidFill>
            <a:schemeClr val="tx1">
              <a:lumMod val="75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E7A41C-F157-46F4-8BED-5EA3D7F858FA}"/>
              </a:ext>
            </a:extLst>
          </p:cNvPr>
          <p:cNvSpPr>
            <a:spLocks noGrp="1"/>
          </p:cNvSpPr>
          <p:nvPr>
            <p:ph type="ctrTitle"/>
          </p:nvPr>
        </p:nvSpPr>
        <p:spPr>
          <a:xfrm>
            <a:off x="464400" y="2708999"/>
            <a:ext cx="9970518" cy="720001"/>
          </a:xfrm>
        </p:spPr>
        <p:txBody>
          <a:bodyPr/>
          <a:lstStyle/>
          <a:p>
            <a:r>
              <a:rPr lang="fr-FR" dirty="0"/>
              <a:t>Exigences HSE pour les opérations de levage</a:t>
            </a:r>
            <a:endParaRPr lang="fr-FR" sz="2800" dirty="0"/>
          </a:p>
        </p:txBody>
      </p:sp>
      <p:sp>
        <p:nvSpPr>
          <p:cNvPr id="3" name="Sous-titre 2">
            <a:extLst>
              <a:ext uri="{FF2B5EF4-FFF2-40B4-BE49-F238E27FC236}">
                <a16:creationId xmlns:a16="http://schemas.microsoft.com/office/drawing/2014/main" id="{D3CF3197-343E-4301-BBB0-E4AF82B287C0}"/>
              </a:ext>
            </a:extLst>
          </p:cNvPr>
          <p:cNvSpPr>
            <a:spLocks noGrp="1"/>
          </p:cNvSpPr>
          <p:nvPr>
            <p:ph type="subTitle" idx="1"/>
          </p:nvPr>
        </p:nvSpPr>
        <p:spPr>
          <a:xfrm>
            <a:off x="464400" y="4130453"/>
            <a:ext cx="8640000" cy="468000"/>
          </a:xfrm>
        </p:spPr>
        <p:txBody>
          <a:bodyPr/>
          <a:lstStyle/>
          <a:p>
            <a:r>
              <a:rPr lang="fr-FR" dirty="0"/>
              <a:t>Company Rule CR-GR-HSE-420</a:t>
            </a:r>
          </a:p>
        </p:txBody>
      </p:sp>
    </p:spTree>
    <p:extLst>
      <p:ext uri="{BB962C8B-B14F-4D97-AF65-F5344CB8AC3E}">
        <p14:creationId xmlns:p14="http://schemas.microsoft.com/office/powerpoint/2010/main" val="34955630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10</a:t>
            </a:fld>
            <a:endParaRPr lang="fr-FR" dirty="0"/>
          </a:p>
        </p:txBody>
      </p:sp>
      <p:sp>
        <p:nvSpPr>
          <p:cNvPr id="14" name="Title 1">
            <a:extLst>
              <a:ext uri="{FF2B5EF4-FFF2-40B4-BE49-F238E27FC236}">
                <a16:creationId xmlns:a16="http://schemas.microsoft.com/office/drawing/2014/main" id="{E74D0007-06A8-43A2-998B-C32D5F732B37}"/>
              </a:ext>
            </a:extLst>
          </p:cNvPr>
          <p:cNvSpPr txBox="1">
            <a:spLocks/>
          </p:cNvSpPr>
          <p:nvPr/>
        </p:nvSpPr>
        <p:spPr>
          <a:xfrm>
            <a:off x="622279" y="395244"/>
            <a:ext cx="9720000" cy="1008000"/>
          </a:xfrm>
          <a:prstGeom prst="rect">
            <a:avLst/>
          </a:prstGeom>
        </p:spPr>
        <p:txBody>
          <a:bodyPr vert="horz" lIns="91440" tIns="45720" rIns="91440" bIns="45720" rtlCol="0" anchor="t">
            <a:noAutofit/>
          </a:bodyPr>
          <a:lst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a:lstStyle>
          <a:p>
            <a:r>
              <a:rPr lang="fr-FR" dirty="0"/>
              <a:t>Présentation des exigences</a:t>
            </a:r>
          </a:p>
        </p:txBody>
      </p:sp>
      <p:sp>
        <p:nvSpPr>
          <p:cNvPr id="2" name="Footer Placeholder 2">
            <a:extLst>
              <a:ext uri="{FF2B5EF4-FFF2-40B4-BE49-F238E27FC236}">
                <a16:creationId xmlns:a16="http://schemas.microsoft.com/office/drawing/2014/main" id="{AAFD5EEA-2901-C06D-4253-505BA885254B}"/>
              </a:ext>
            </a:extLst>
          </p:cNvPr>
          <p:cNvSpPr>
            <a:spLocks noGrp="1"/>
          </p:cNvSpPr>
          <p:nvPr>
            <p:ph type="ftr" sz="quarter" idx="11"/>
          </p:nvPr>
        </p:nvSpPr>
        <p:spPr>
          <a:xfrm>
            <a:off x="856680" y="6449983"/>
            <a:ext cx="10649520" cy="252000"/>
          </a:xfrm>
        </p:spPr>
        <p:txBody>
          <a:bodyPr/>
          <a:lstStyle/>
          <a:p>
            <a:r>
              <a:rPr lang="fr-FR" dirty="0"/>
              <a:t>CR-GR-HSE-420 : Exigences HSE pour les opérations de levage</a:t>
            </a:r>
          </a:p>
        </p:txBody>
      </p:sp>
      <p:graphicFrame>
        <p:nvGraphicFramePr>
          <p:cNvPr id="5" name="Tableau 4">
            <a:extLst>
              <a:ext uri="{FF2B5EF4-FFF2-40B4-BE49-F238E27FC236}">
                <a16:creationId xmlns:a16="http://schemas.microsoft.com/office/drawing/2014/main" id="{FD2DB892-CBE5-830E-1151-CC869BB69D5A}"/>
              </a:ext>
            </a:extLst>
          </p:cNvPr>
          <p:cNvGraphicFramePr>
            <a:graphicFrameLocks noGrp="1"/>
          </p:cNvGraphicFramePr>
          <p:nvPr>
            <p:extLst>
              <p:ext uri="{D42A27DB-BD31-4B8C-83A1-F6EECF244321}">
                <p14:modId xmlns:p14="http://schemas.microsoft.com/office/powerpoint/2010/main" val="1606117010"/>
              </p:ext>
            </p:extLst>
          </p:nvPr>
        </p:nvGraphicFramePr>
        <p:xfrm>
          <a:off x="622279" y="1085657"/>
          <a:ext cx="9595294" cy="2445046"/>
        </p:xfrm>
        <a:graphic>
          <a:graphicData uri="http://schemas.openxmlformats.org/drawingml/2006/table">
            <a:tbl>
              <a:tblPr firstRow="1" firstCol="1" bandRow="1">
                <a:tableStyleId>{5C22544A-7EE6-4342-B048-85BDC9FD1C3A}</a:tableStyleId>
              </a:tblPr>
              <a:tblGrid>
                <a:gridCol w="9595294">
                  <a:extLst>
                    <a:ext uri="{9D8B030D-6E8A-4147-A177-3AD203B41FA5}">
                      <a16:colId xmlns:a16="http://schemas.microsoft.com/office/drawing/2014/main" val="3930033781"/>
                    </a:ext>
                  </a:extLst>
                </a:gridCol>
              </a:tblGrid>
              <a:tr h="360000">
                <a:tc>
                  <a:txBody>
                    <a:bodyPr/>
                    <a:lstStyle/>
                    <a:p>
                      <a:pPr algn="just">
                        <a:lnSpc>
                          <a:spcPct val="100000"/>
                        </a:lnSpc>
                        <a:spcBef>
                          <a:spcPts val="600"/>
                        </a:spcBef>
                        <a:spcAft>
                          <a:spcPts val="600"/>
                        </a:spcAft>
                      </a:pPr>
                      <a:r>
                        <a:rPr lang="fr-FR" sz="1600" b="1" dirty="0">
                          <a:solidFill>
                            <a:srgbClr val="0070C0"/>
                          </a:solidFill>
                          <a:effectLst/>
                        </a:rPr>
                        <a:t>Exigence 3.3.1 : certification des </a:t>
                      </a:r>
                      <a:r>
                        <a:rPr lang="fr-FR" sz="1600" b="1" u="dotted" dirty="0">
                          <a:solidFill>
                            <a:srgbClr val="0070C0"/>
                          </a:solidFill>
                          <a:effectLst/>
                        </a:rPr>
                        <a:t>équipements de levage</a:t>
                      </a:r>
                      <a:endParaRPr lang="fr-FR" sz="1600" b="1" dirty="0">
                        <a:solidFill>
                          <a:srgbClr val="0070C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251171930"/>
                  </a:ext>
                </a:extLst>
              </a:tr>
              <a:tr h="1851103">
                <a:tc>
                  <a:txBody>
                    <a:bodyPr/>
                    <a:lstStyle/>
                    <a:p>
                      <a:pPr algn="just">
                        <a:lnSpc>
                          <a:spcPct val="115000"/>
                        </a:lnSpc>
                        <a:spcBef>
                          <a:spcPts val="600"/>
                        </a:spcBef>
                        <a:spcAft>
                          <a:spcPts val="600"/>
                        </a:spcAft>
                      </a:pPr>
                      <a:r>
                        <a:rPr lang="fr-FR" sz="1400" b="0" dirty="0">
                          <a:solidFill>
                            <a:schemeClr val="tx1"/>
                          </a:solidFill>
                          <a:effectLst/>
                        </a:rPr>
                        <a:t>Tout recours à un </a:t>
                      </a:r>
                      <a:r>
                        <a:rPr lang="fr-FR" sz="1400" b="0" u="dotted" dirty="0">
                          <a:solidFill>
                            <a:schemeClr val="tx1"/>
                          </a:solidFill>
                          <a:effectLst/>
                        </a:rPr>
                        <a:t>équipement de levage</a:t>
                      </a:r>
                      <a:r>
                        <a:rPr lang="fr-FR" sz="1400" b="0" dirty="0">
                          <a:solidFill>
                            <a:schemeClr val="tx1"/>
                          </a:solidFill>
                          <a:effectLst/>
                        </a:rPr>
                        <a:t> suppose que ce dernier ait été conçu, fabriqué, </a:t>
                      </a:r>
                      <a:r>
                        <a:rPr lang="fr-FR" sz="1400" b="0" u="dotted" dirty="0">
                          <a:solidFill>
                            <a:schemeClr val="tx1"/>
                          </a:solidFill>
                          <a:effectLst/>
                        </a:rPr>
                        <a:t>certifié,</a:t>
                      </a:r>
                      <a:r>
                        <a:rPr lang="fr-FR" sz="1400" b="0" dirty="0">
                          <a:solidFill>
                            <a:schemeClr val="tx1"/>
                          </a:solidFill>
                          <a:effectLst/>
                        </a:rPr>
                        <a:t> en accord avec des normes internationales ou locales validées par le </a:t>
                      </a:r>
                      <a:r>
                        <a:rPr lang="fr-FR" sz="1400" b="0" u="dotted" dirty="0">
                          <a:solidFill>
                            <a:schemeClr val="tx1"/>
                          </a:solidFill>
                          <a:effectLst/>
                        </a:rPr>
                        <a:t>Support Technique de la Compagnie</a:t>
                      </a:r>
                      <a:r>
                        <a:rPr lang="fr-FR" sz="1400" b="0" dirty="0">
                          <a:solidFill>
                            <a:schemeClr val="tx1"/>
                          </a:solidFill>
                          <a:effectLst/>
                        </a:rPr>
                        <a:t>, et ait été soumis à une </a:t>
                      </a:r>
                      <a:r>
                        <a:rPr lang="fr-FR" sz="1400" b="0" u="dotted" dirty="0">
                          <a:solidFill>
                            <a:schemeClr val="tx1"/>
                          </a:solidFill>
                          <a:effectLst/>
                        </a:rPr>
                        <a:t>vérification générale périodique</a:t>
                      </a:r>
                      <a:r>
                        <a:rPr lang="fr-FR" sz="1400" b="0" dirty="0">
                          <a:solidFill>
                            <a:schemeClr val="tx1"/>
                          </a:solidFill>
                          <a:effectLst/>
                        </a:rPr>
                        <a:t> par un organisme de contrôle reconnu dans le pays où l’entité ou filiale opère, et approuvé par elle. </a:t>
                      </a:r>
                    </a:p>
                    <a:p>
                      <a:pPr algn="just">
                        <a:lnSpc>
                          <a:spcPct val="115000"/>
                        </a:lnSpc>
                        <a:spcAft>
                          <a:spcPts val="600"/>
                        </a:spcAft>
                      </a:pPr>
                      <a:r>
                        <a:rPr lang="fr-FR" sz="1400" b="0" dirty="0">
                          <a:solidFill>
                            <a:schemeClr val="tx1"/>
                          </a:solidFill>
                          <a:effectLst/>
                        </a:rPr>
                        <a:t>Le </a:t>
                      </a:r>
                      <a:r>
                        <a:rPr lang="fr-FR" sz="1400" b="0" u="dotted" dirty="0">
                          <a:solidFill>
                            <a:schemeClr val="tx1"/>
                          </a:solidFill>
                          <a:effectLst/>
                        </a:rPr>
                        <a:t>certificat</a:t>
                      </a:r>
                      <a:r>
                        <a:rPr lang="fr-FR" sz="1400" b="0" dirty="0">
                          <a:solidFill>
                            <a:schemeClr val="tx1"/>
                          </a:solidFill>
                          <a:effectLst/>
                        </a:rPr>
                        <a:t> de conformité et / ou le </a:t>
                      </a:r>
                      <a:r>
                        <a:rPr lang="fr-FR" sz="1400" b="0" u="dotted" dirty="0">
                          <a:solidFill>
                            <a:schemeClr val="tx1"/>
                          </a:solidFill>
                          <a:effectLst/>
                        </a:rPr>
                        <a:t>certificat</a:t>
                      </a:r>
                      <a:r>
                        <a:rPr lang="fr-FR" sz="1400" b="0" dirty="0">
                          <a:solidFill>
                            <a:schemeClr val="tx1"/>
                          </a:solidFill>
                          <a:effectLst/>
                        </a:rPr>
                        <a:t> de test d’épreuve initiale avec surcharge (si réalisé) de l’</a:t>
                      </a:r>
                      <a:r>
                        <a:rPr lang="fr-FR" sz="1400" b="0" u="dotted" dirty="0">
                          <a:solidFill>
                            <a:schemeClr val="tx1"/>
                          </a:solidFill>
                          <a:effectLst/>
                        </a:rPr>
                        <a:t>équipement de levage</a:t>
                      </a:r>
                      <a:r>
                        <a:rPr lang="fr-FR" sz="1400" b="0" dirty="0">
                          <a:solidFill>
                            <a:schemeClr val="tx1"/>
                          </a:solidFill>
                          <a:effectLst/>
                        </a:rPr>
                        <a:t> est disponible à la demande sur le lieu de réalisation de l’opération de </a:t>
                      </a:r>
                      <a:r>
                        <a:rPr lang="fr-FR" sz="1400" b="0" u="dotted" dirty="0">
                          <a:solidFill>
                            <a:schemeClr val="tx1"/>
                          </a:solidFill>
                          <a:effectLst/>
                        </a:rPr>
                        <a:t>levage</a:t>
                      </a:r>
                      <a:r>
                        <a:rPr lang="fr-FR" sz="1400" b="0" dirty="0">
                          <a:solidFill>
                            <a:schemeClr val="tx1"/>
                          </a:solidFill>
                          <a:effectLst/>
                        </a:rPr>
                        <a:t>.</a:t>
                      </a:r>
                      <a:endParaRPr lang="fr-FR" sz="1400" b="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508687901"/>
                  </a:ext>
                </a:extLst>
              </a:tr>
              <a:tr h="233943">
                <a:tc>
                  <a:txBody>
                    <a:bodyPr/>
                    <a:lstStyle/>
                    <a:p>
                      <a:pPr marL="0" algn="just" defTabSz="914400" rtl="0" eaLnBrk="1" latinLnBrk="0" hangingPunct="1">
                        <a:lnSpc>
                          <a:spcPct val="100000"/>
                        </a:lnSpc>
                        <a:spcBef>
                          <a:spcPts val="600"/>
                        </a:spcBef>
                        <a:spcAft>
                          <a:spcPts val="1200"/>
                        </a:spcAft>
                      </a:pPr>
                      <a:r>
                        <a:rPr lang="fr-FR" sz="1400" b="1" kern="1200" dirty="0">
                          <a:ln>
                            <a:noFill/>
                          </a:ln>
                          <a:solidFill>
                            <a:srgbClr val="FF9900"/>
                          </a:solidFill>
                          <a:effectLst/>
                          <a:latin typeface="Arial" panose="020B0604020202020204" pitchFamily="34" charset="0"/>
                          <a:ea typeface="+mn-ea"/>
                          <a:cs typeface="Times New Roman" panose="02020603050405020304" pitchFamily="18" charset="0"/>
                        </a:rPr>
                        <a:t>(Attentes 04.03, 05.08)</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43177480"/>
                  </a:ext>
                </a:extLst>
              </a:tr>
            </a:tbl>
          </a:graphicData>
        </a:graphic>
      </p:graphicFrame>
      <p:graphicFrame>
        <p:nvGraphicFramePr>
          <p:cNvPr id="6" name="Tableau 5">
            <a:extLst>
              <a:ext uri="{FF2B5EF4-FFF2-40B4-BE49-F238E27FC236}">
                <a16:creationId xmlns:a16="http://schemas.microsoft.com/office/drawing/2014/main" id="{444F658A-B847-3EBC-3DE5-62833A826207}"/>
              </a:ext>
            </a:extLst>
          </p:cNvPr>
          <p:cNvGraphicFramePr>
            <a:graphicFrameLocks noGrp="1"/>
          </p:cNvGraphicFramePr>
          <p:nvPr>
            <p:extLst>
              <p:ext uri="{D42A27DB-BD31-4B8C-83A1-F6EECF244321}">
                <p14:modId xmlns:p14="http://schemas.microsoft.com/office/powerpoint/2010/main" val="1396440888"/>
              </p:ext>
            </p:extLst>
          </p:nvPr>
        </p:nvGraphicFramePr>
        <p:xfrm>
          <a:off x="622279" y="3622313"/>
          <a:ext cx="9595294" cy="2701317"/>
        </p:xfrm>
        <a:graphic>
          <a:graphicData uri="http://schemas.openxmlformats.org/drawingml/2006/table">
            <a:tbl>
              <a:tblPr firstRow="1" firstCol="1" bandRow="1"/>
              <a:tblGrid>
                <a:gridCol w="9595294">
                  <a:extLst>
                    <a:ext uri="{9D8B030D-6E8A-4147-A177-3AD203B41FA5}">
                      <a16:colId xmlns:a16="http://schemas.microsoft.com/office/drawing/2014/main" val="441271842"/>
                    </a:ext>
                  </a:extLst>
                </a:gridCol>
              </a:tblGrid>
              <a:tr h="360000">
                <a:tc>
                  <a:txBody>
                    <a:bodyPr/>
                    <a:lstStyle/>
                    <a:p>
                      <a:pPr algn="just">
                        <a:lnSpc>
                          <a:spcPct val="100000"/>
                        </a:lnSpc>
                        <a:spcBef>
                          <a:spcPts val="600"/>
                        </a:spcBef>
                        <a:spcAft>
                          <a:spcPts val="600"/>
                        </a:spcAft>
                      </a:pP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3.3.2 : registre des </a:t>
                      </a:r>
                      <a:r>
                        <a:rPr lang="fr-FR" sz="1600" b="1" u="dotted"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équipements de levage</a:t>
                      </a:r>
                      <a:endParaRPr lang="fr-FR" sz="16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D9D9D9"/>
                      </a:solidFill>
                      <a:prstDash val="dash"/>
                      <a:round/>
                      <a:headEnd type="none" w="med" len="med"/>
                      <a:tailEnd type="none" w="med" len="med"/>
                    </a:lnB>
                  </a:tcPr>
                </a:tc>
                <a:extLst>
                  <a:ext uri="{0D108BD9-81ED-4DB2-BD59-A6C34878D82A}">
                    <a16:rowId xmlns:a16="http://schemas.microsoft.com/office/drawing/2014/main" val="3532466626"/>
                  </a:ext>
                </a:extLst>
              </a:tr>
              <a:tr h="2116844">
                <a:tc>
                  <a:txBody>
                    <a:bodyPr/>
                    <a:lstStyle/>
                    <a:p>
                      <a:pPr algn="just">
                        <a:lnSpc>
                          <a:spcPct val="115000"/>
                        </a:lnSpc>
                        <a:spcBef>
                          <a:spcPts val="600"/>
                        </a:spcBef>
                        <a:spcAft>
                          <a:spcPts val="600"/>
                        </a:spcAft>
                      </a:pPr>
                      <a:r>
                        <a:rPr lang="fr-FR" sz="14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Chaque entité ou filiale établit et tient à jour un registre des </a:t>
                      </a:r>
                      <a:r>
                        <a:rPr lang="fr-FR" sz="1400" u="dotted"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équipements de levage</a:t>
                      </a:r>
                      <a:r>
                        <a:rPr lang="fr-FR" sz="14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 lui appartenant ou en location longue durée.</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0000"/>
                        </a:lnSpc>
                        <a:spcAft>
                          <a:spcPts val="0"/>
                        </a:spcAft>
                      </a:pPr>
                      <a:r>
                        <a:rPr lang="fr-FR" sz="14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Sont enregistrés, a minima :</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0000"/>
                        </a:lnSpc>
                        <a:spcAft>
                          <a:spcPts val="0"/>
                        </a:spcAft>
                        <a:buSzPts val="1000"/>
                        <a:buFont typeface="Wingdings" panose="05000000000000000000" pitchFamily="2" charset="2"/>
                        <a:buChar char=""/>
                      </a:pPr>
                      <a:r>
                        <a:rPr lang="fr-FR" sz="14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le nom du fabricant, la description, le type et le modèle ;</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0000"/>
                        </a:lnSpc>
                        <a:spcAft>
                          <a:spcPts val="0"/>
                        </a:spcAft>
                        <a:buSzPts val="1000"/>
                        <a:buFont typeface="Wingdings" panose="05000000000000000000" pitchFamily="2" charset="2"/>
                        <a:buChar char=""/>
                      </a:pPr>
                      <a:r>
                        <a:rPr lang="fr-FR" sz="14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le numéro de série ou un numéro unique d’identification </a:t>
                      </a:r>
                      <a:r>
                        <a:rPr lang="fr-FR" sz="1400"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0000"/>
                        </a:lnSpc>
                        <a:spcAft>
                          <a:spcPts val="0"/>
                        </a:spcAft>
                        <a:buSzPts val="1000"/>
                        <a:buFont typeface="Wingdings" panose="05000000000000000000" pitchFamily="2" charset="2"/>
                        <a:buChar char=""/>
                      </a:pPr>
                      <a:r>
                        <a:rPr lang="fr-FR" sz="14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la date de fabrication et la date de 1</a:t>
                      </a:r>
                      <a:r>
                        <a:rPr lang="fr-FR" sz="1400" baseline="300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ère</a:t>
                      </a:r>
                      <a:r>
                        <a:rPr lang="fr-FR" sz="14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 mise en service ;</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0000"/>
                        </a:lnSpc>
                        <a:spcAft>
                          <a:spcPts val="0"/>
                        </a:spcAft>
                        <a:buSzPts val="1000"/>
                        <a:buFont typeface="Wingdings" panose="05000000000000000000" pitchFamily="2" charset="2"/>
                        <a:buChar char=""/>
                      </a:pPr>
                      <a:r>
                        <a:rPr lang="fr-FR" sz="14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les dates de chaque test en charge et test avec charge d’épreuve ;</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0000"/>
                        </a:lnSpc>
                        <a:spcAft>
                          <a:spcPts val="0"/>
                        </a:spcAft>
                        <a:buSzPts val="1000"/>
                        <a:buFont typeface="Wingdings" panose="05000000000000000000" pitchFamily="2" charset="2"/>
                        <a:buChar char=""/>
                      </a:pPr>
                      <a:r>
                        <a:rPr lang="fr-FR" sz="14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les dates des vérifications générales périodiques et des examens détaillés (avec le nom de l’inspecteur ou examinateur).</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D9D9D9"/>
                      </a:solidFill>
                      <a:prstDash val="dash"/>
                      <a:round/>
                      <a:headEnd type="none" w="med" len="med"/>
                      <a:tailEnd type="none" w="med" len="med"/>
                    </a:lnT>
                    <a:lnB w="12700" cap="flat" cmpd="sng" algn="ctr">
                      <a:solidFill>
                        <a:srgbClr val="D9D9D9"/>
                      </a:solidFill>
                      <a:prstDash val="dash"/>
                      <a:round/>
                      <a:headEnd type="none" w="med" len="med"/>
                      <a:tailEnd type="none" w="med" len="med"/>
                    </a:lnB>
                  </a:tcPr>
                </a:tc>
                <a:extLst>
                  <a:ext uri="{0D108BD9-81ED-4DB2-BD59-A6C34878D82A}">
                    <a16:rowId xmlns:a16="http://schemas.microsoft.com/office/drawing/2014/main" val="1628302349"/>
                  </a:ext>
                </a:extLst>
              </a:tr>
              <a:tr h="221460">
                <a:tc>
                  <a:txBody>
                    <a:bodyPr/>
                    <a:lstStyle/>
                    <a:p>
                      <a:pPr algn="just">
                        <a:lnSpc>
                          <a:spcPct val="115000"/>
                        </a:lnSpc>
                        <a:spcBef>
                          <a:spcPts val="300"/>
                        </a:spcBef>
                        <a:spcAft>
                          <a:spcPts val="600"/>
                        </a:spcAft>
                      </a:pPr>
                      <a:r>
                        <a:rPr lang="fr-FR" sz="1400" b="1"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(Attentes 04.03, 05.08)</a:t>
                      </a:r>
                      <a:r>
                        <a:rPr lang="fr-FR" sz="14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D9D9D9"/>
                      </a:solidFill>
                      <a:prstDash val="dash"/>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3088218"/>
                  </a:ext>
                </a:extLst>
              </a:tr>
            </a:tbl>
          </a:graphicData>
        </a:graphic>
      </p:graphicFrame>
    </p:spTree>
    <p:extLst>
      <p:ext uri="{BB962C8B-B14F-4D97-AF65-F5344CB8AC3E}">
        <p14:creationId xmlns:p14="http://schemas.microsoft.com/office/powerpoint/2010/main" val="1555410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11</a:t>
            </a:fld>
            <a:endParaRPr lang="fr-FR" dirty="0"/>
          </a:p>
        </p:txBody>
      </p:sp>
      <p:sp>
        <p:nvSpPr>
          <p:cNvPr id="14" name="Title 1">
            <a:extLst>
              <a:ext uri="{FF2B5EF4-FFF2-40B4-BE49-F238E27FC236}">
                <a16:creationId xmlns:a16="http://schemas.microsoft.com/office/drawing/2014/main" id="{E74D0007-06A8-43A2-998B-C32D5F732B37}"/>
              </a:ext>
            </a:extLst>
          </p:cNvPr>
          <p:cNvSpPr txBox="1">
            <a:spLocks/>
          </p:cNvSpPr>
          <p:nvPr/>
        </p:nvSpPr>
        <p:spPr>
          <a:xfrm>
            <a:off x="622279" y="395244"/>
            <a:ext cx="9720000" cy="1008000"/>
          </a:xfrm>
          <a:prstGeom prst="rect">
            <a:avLst/>
          </a:prstGeom>
        </p:spPr>
        <p:txBody>
          <a:bodyPr vert="horz" lIns="91440" tIns="45720" rIns="91440" bIns="45720" rtlCol="0" anchor="t">
            <a:noAutofit/>
          </a:bodyPr>
          <a:lst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a:lstStyle>
          <a:p>
            <a:r>
              <a:rPr lang="fr-FR" dirty="0"/>
              <a:t>Présentation des exigences</a:t>
            </a:r>
          </a:p>
        </p:txBody>
      </p:sp>
      <p:sp>
        <p:nvSpPr>
          <p:cNvPr id="2" name="Footer Placeholder 2">
            <a:extLst>
              <a:ext uri="{FF2B5EF4-FFF2-40B4-BE49-F238E27FC236}">
                <a16:creationId xmlns:a16="http://schemas.microsoft.com/office/drawing/2014/main" id="{AAFD5EEA-2901-C06D-4253-505BA885254B}"/>
              </a:ext>
            </a:extLst>
          </p:cNvPr>
          <p:cNvSpPr>
            <a:spLocks noGrp="1"/>
          </p:cNvSpPr>
          <p:nvPr>
            <p:ph type="ftr" sz="quarter" idx="11"/>
          </p:nvPr>
        </p:nvSpPr>
        <p:spPr>
          <a:xfrm>
            <a:off x="856680" y="6449983"/>
            <a:ext cx="10649520" cy="252000"/>
          </a:xfrm>
        </p:spPr>
        <p:txBody>
          <a:bodyPr/>
          <a:lstStyle/>
          <a:p>
            <a:r>
              <a:rPr lang="fr-FR" dirty="0"/>
              <a:t>CR-GR-HSE-420 : Exigences HSE pour les opérations de levage</a:t>
            </a:r>
          </a:p>
        </p:txBody>
      </p:sp>
      <p:graphicFrame>
        <p:nvGraphicFramePr>
          <p:cNvPr id="7" name="Tableau 6">
            <a:extLst>
              <a:ext uri="{FF2B5EF4-FFF2-40B4-BE49-F238E27FC236}">
                <a16:creationId xmlns:a16="http://schemas.microsoft.com/office/drawing/2014/main" id="{648BD50B-BB79-C0A1-FC26-A3A155DC567D}"/>
              </a:ext>
            </a:extLst>
          </p:cNvPr>
          <p:cNvGraphicFramePr>
            <a:graphicFrameLocks noGrp="1"/>
          </p:cNvGraphicFramePr>
          <p:nvPr>
            <p:extLst>
              <p:ext uri="{D42A27DB-BD31-4B8C-83A1-F6EECF244321}">
                <p14:modId xmlns:p14="http://schemas.microsoft.com/office/powerpoint/2010/main" val="4086358685"/>
              </p:ext>
            </p:extLst>
          </p:nvPr>
        </p:nvGraphicFramePr>
        <p:xfrm>
          <a:off x="622279" y="1111474"/>
          <a:ext cx="9595294" cy="2332480"/>
        </p:xfrm>
        <a:graphic>
          <a:graphicData uri="http://schemas.openxmlformats.org/drawingml/2006/table">
            <a:tbl>
              <a:tblPr firstRow="1" firstCol="1" bandRow="1"/>
              <a:tblGrid>
                <a:gridCol w="9595294">
                  <a:extLst>
                    <a:ext uri="{9D8B030D-6E8A-4147-A177-3AD203B41FA5}">
                      <a16:colId xmlns:a16="http://schemas.microsoft.com/office/drawing/2014/main" val="75436757"/>
                    </a:ext>
                  </a:extLst>
                </a:gridCol>
              </a:tblGrid>
              <a:tr h="360000">
                <a:tc>
                  <a:txBody>
                    <a:bodyPr/>
                    <a:lstStyle/>
                    <a:p>
                      <a:pPr algn="just">
                        <a:lnSpc>
                          <a:spcPct val="100000"/>
                        </a:lnSpc>
                        <a:spcBef>
                          <a:spcPts val="600"/>
                        </a:spcBef>
                        <a:spcAft>
                          <a:spcPts val="600"/>
                        </a:spcAft>
                      </a:pP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3.3.3 : programme de maintenance des </a:t>
                      </a:r>
                      <a:r>
                        <a:rPr lang="fr-FR" sz="1600" b="1" u="dotted"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appareils de levage</a:t>
                      </a:r>
                      <a:endParaRPr lang="fr-FR" sz="16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52296604"/>
                  </a:ext>
                </a:extLst>
              </a:tr>
              <a:tr h="1692000">
                <a:tc>
                  <a:txBody>
                    <a:bodyPr/>
                    <a:lstStyle/>
                    <a:p>
                      <a:pPr algn="just">
                        <a:lnSpc>
                          <a:spcPct val="100000"/>
                        </a:lnSpc>
                        <a:spcBef>
                          <a:spcPts val="600"/>
                        </a:spcBef>
                        <a:spcAft>
                          <a:spcPts val="600"/>
                        </a:spcAft>
                      </a:pPr>
                      <a:r>
                        <a:rPr lang="fr-FR" sz="14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Un programme de maintenance préventive, curative et conditionnelle des </a:t>
                      </a:r>
                      <a:r>
                        <a:rPr lang="fr-FR" sz="1400" u="dotted"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appareils de levage</a:t>
                      </a:r>
                      <a:r>
                        <a:rPr lang="fr-FR" sz="14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 appartenant à l’entité ou filiale est mis en œuvre.</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0000"/>
                        </a:lnSpc>
                        <a:spcBef>
                          <a:spcPts val="600"/>
                        </a:spcBef>
                        <a:spcAft>
                          <a:spcPts val="600"/>
                        </a:spcAft>
                      </a:pPr>
                      <a:r>
                        <a:rPr lang="fr-FR" sz="14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Il prend en compte les recommandations des constructeurs et est adapté aux conditions d’utilisation (fréquence et types de </a:t>
                      </a:r>
                      <a:r>
                        <a:rPr lang="fr-FR" sz="1400" u="dotted"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levage</a:t>
                      </a:r>
                      <a:r>
                        <a:rPr lang="fr-FR" sz="14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 etc.) et à l’ancienneté de l’appareil.</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0000"/>
                        </a:lnSpc>
                        <a:spcBef>
                          <a:spcPts val="600"/>
                        </a:spcBef>
                        <a:spcAft>
                          <a:spcPts val="1200"/>
                        </a:spcAft>
                      </a:pPr>
                      <a:r>
                        <a:rPr lang="fr-FR" sz="1400" dirty="0">
                          <a:solidFill>
                            <a:srgbClr val="374649"/>
                          </a:solidFill>
                          <a:effectLst/>
                          <a:latin typeface="Arial" panose="020B0604020202020204" pitchFamily="34" charset="0"/>
                          <a:ea typeface="Arial" panose="020B0604020202020204" pitchFamily="34" charset="0"/>
                          <a:cs typeface="Arial" panose="020B0604020202020204" pitchFamily="34" charset="0"/>
                        </a:rPr>
                        <a:t>Les détails et l’historique des interventions de maintenance </a:t>
                      </a:r>
                      <a:r>
                        <a:rPr lang="fr-FR" sz="14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sont consignés dans un registre d’inspection et de maintenance établi et tenu à jour par chaque entité ou filiale. Ce registre est consultable sur demande.</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715059787"/>
                  </a:ext>
                </a:extLst>
              </a:tr>
              <a:tr h="225671">
                <a:tc>
                  <a:txBody>
                    <a:bodyPr/>
                    <a:lstStyle/>
                    <a:p>
                      <a:pPr algn="just">
                        <a:lnSpc>
                          <a:spcPct val="150000"/>
                        </a:lnSpc>
                        <a:spcBef>
                          <a:spcPts val="600"/>
                        </a:spcBef>
                        <a:spcAft>
                          <a:spcPts val="1200"/>
                        </a:spcAft>
                      </a:pPr>
                      <a:r>
                        <a:rPr lang="fr-FR" sz="1400" b="1"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(Attentes 04.03, 05.08)</a:t>
                      </a:r>
                      <a:r>
                        <a:rPr lang="fr-FR" sz="14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63826794"/>
                  </a:ext>
                </a:extLst>
              </a:tr>
            </a:tbl>
          </a:graphicData>
        </a:graphic>
      </p:graphicFrame>
      <p:graphicFrame>
        <p:nvGraphicFramePr>
          <p:cNvPr id="8" name="Tableau 7">
            <a:extLst>
              <a:ext uri="{FF2B5EF4-FFF2-40B4-BE49-F238E27FC236}">
                <a16:creationId xmlns:a16="http://schemas.microsoft.com/office/drawing/2014/main" id="{D49513C9-6D11-5985-F772-AED30C0907DE}"/>
              </a:ext>
            </a:extLst>
          </p:cNvPr>
          <p:cNvGraphicFramePr>
            <a:graphicFrameLocks noGrp="1"/>
          </p:cNvGraphicFramePr>
          <p:nvPr>
            <p:extLst>
              <p:ext uri="{D42A27DB-BD31-4B8C-83A1-F6EECF244321}">
                <p14:modId xmlns:p14="http://schemas.microsoft.com/office/powerpoint/2010/main" val="712746807"/>
              </p:ext>
            </p:extLst>
          </p:nvPr>
        </p:nvGraphicFramePr>
        <p:xfrm>
          <a:off x="622279" y="3678495"/>
          <a:ext cx="9595294" cy="1268473"/>
        </p:xfrm>
        <a:graphic>
          <a:graphicData uri="http://schemas.openxmlformats.org/drawingml/2006/table">
            <a:tbl>
              <a:tblPr firstRow="1" firstCol="1" bandRow="1"/>
              <a:tblGrid>
                <a:gridCol w="9595294">
                  <a:extLst>
                    <a:ext uri="{9D8B030D-6E8A-4147-A177-3AD203B41FA5}">
                      <a16:colId xmlns:a16="http://schemas.microsoft.com/office/drawing/2014/main" val="1242201496"/>
                    </a:ext>
                  </a:extLst>
                </a:gridCol>
              </a:tblGrid>
              <a:tr h="360000">
                <a:tc>
                  <a:txBody>
                    <a:bodyPr/>
                    <a:lstStyle/>
                    <a:p>
                      <a:pPr algn="just">
                        <a:lnSpc>
                          <a:spcPct val="115000"/>
                        </a:lnSpc>
                        <a:spcBef>
                          <a:spcPts val="600"/>
                        </a:spcBef>
                        <a:spcAft>
                          <a:spcPts val="300"/>
                        </a:spcAft>
                      </a:pP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3.3.4 : rapport de </a:t>
                      </a:r>
                      <a:r>
                        <a:rPr lang="fr-FR" sz="1600" b="1" u="dotted"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vérification générale périodique</a:t>
                      </a:r>
                      <a:endParaRPr lang="fr-FR" sz="16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3898120316"/>
                  </a:ext>
                </a:extLst>
              </a:tr>
              <a:tr h="684000">
                <a:tc>
                  <a:txBody>
                    <a:bodyPr/>
                    <a:lstStyle/>
                    <a:p>
                      <a:pPr algn="just">
                        <a:lnSpc>
                          <a:spcPct val="115000"/>
                        </a:lnSpc>
                        <a:spcBef>
                          <a:spcPts val="600"/>
                        </a:spcBef>
                        <a:spcAft>
                          <a:spcPts val="600"/>
                        </a:spcAft>
                      </a:pPr>
                      <a:r>
                        <a:rPr lang="fr-FR" sz="1400" dirty="0">
                          <a:solidFill>
                            <a:srgbClr val="000000"/>
                          </a:solidFill>
                          <a:effectLst/>
                          <a:latin typeface="Arial" panose="020B0604020202020204" pitchFamily="34" charset="0"/>
                          <a:ea typeface="SimSun" panose="02010600030101010101" pitchFamily="2" charset="-122"/>
                          <a:cs typeface="Arial" panose="020B0604020202020204" pitchFamily="34" charset="0"/>
                        </a:rPr>
                        <a:t>Un </a:t>
                      </a: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rapport de </a:t>
                      </a:r>
                      <a:r>
                        <a:rPr lang="fr-FR" sz="1400" u="dotted"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vérification générale périodique</a:t>
                      </a:r>
                      <a:r>
                        <a:rPr lang="fr-FR" sz="1400" dirty="0">
                          <a:solidFill>
                            <a:srgbClr val="000000"/>
                          </a:solidFill>
                          <a:effectLst/>
                          <a:latin typeface="Arial" panose="020B0604020202020204" pitchFamily="34" charset="0"/>
                          <a:ea typeface="SimSun" panose="02010600030101010101" pitchFamily="2" charset="-122"/>
                          <a:cs typeface="Arial" panose="020B0604020202020204" pitchFamily="34" charset="0"/>
                        </a:rPr>
                        <a:t> en cours de validité </a:t>
                      </a: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est disponible sur le lieu d’exécution de l’opération de </a:t>
                      </a:r>
                      <a:r>
                        <a:rPr lang="fr-FR" sz="1400" u="dotted"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levage</a:t>
                      </a: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pour tout </a:t>
                      </a:r>
                      <a:r>
                        <a:rPr lang="fr-FR" sz="1400" u="dotted"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équipement de levage</a:t>
                      </a:r>
                      <a:r>
                        <a:rPr lang="fr-FR" sz="14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utilisé appartenant ou non à l’entité ou filiale.</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592992373"/>
                  </a:ext>
                </a:extLst>
              </a:tr>
              <a:tr h="0">
                <a:tc>
                  <a:txBody>
                    <a:bodyPr/>
                    <a:lstStyle/>
                    <a:p>
                      <a:pPr algn="just">
                        <a:lnSpc>
                          <a:spcPct val="115000"/>
                        </a:lnSpc>
                        <a:spcBef>
                          <a:spcPts val="300"/>
                        </a:spcBef>
                        <a:spcAft>
                          <a:spcPts val="600"/>
                        </a:spcAft>
                      </a:pPr>
                      <a:r>
                        <a:rPr lang="fr-FR" sz="1400" b="1"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(Attentes 04.03, 05.08)</a:t>
                      </a:r>
                      <a:r>
                        <a:rPr lang="fr-FR" sz="14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21806916"/>
                  </a:ext>
                </a:extLst>
              </a:tr>
            </a:tbl>
          </a:graphicData>
        </a:graphic>
      </p:graphicFrame>
      <p:graphicFrame>
        <p:nvGraphicFramePr>
          <p:cNvPr id="9" name="Tableau 8">
            <a:extLst>
              <a:ext uri="{FF2B5EF4-FFF2-40B4-BE49-F238E27FC236}">
                <a16:creationId xmlns:a16="http://schemas.microsoft.com/office/drawing/2014/main" id="{3F63D030-F3AF-E0B7-A90E-F6AFEF65A649}"/>
              </a:ext>
            </a:extLst>
          </p:cNvPr>
          <p:cNvGraphicFramePr>
            <a:graphicFrameLocks noGrp="1"/>
          </p:cNvGraphicFramePr>
          <p:nvPr>
            <p:extLst>
              <p:ext uri="{D42A27DB-BD31-4B8C-83A1-F6EECF244321}">
                <p14:modId xmlns:p14="http://schemas.microsoft.com/office/powerpoint/2010/main" val="1391252516"/>
              </p:ext>
            </p:extLst>
          </p:nvPr>
        </p:nvGraphicFramePr>
        <p:xfrm>
          <a:off x="622280" y="5181509"/>
          <a:ext cx="9595294" cy="1124473"/>
        </p:xfrm>
        <a:graphic>
          <a:graphicData uri="http://schemas.openxmlformats.org/drawingml/2006/table">
            <a:tbl>
              <a:tblPr firstRow="1" firstCol="1" bandRow="1"/>
              <a:tblGrid>
                <a:gridCol w="9595294">
                  <a:extLst>
                    <a:ext uri="{9D8B030D-6E8A-4147-A177-3AD203B41FA5}">
                      <a16:colId xmlns:a16="http://schemas.microsoft.com/office/drawing/2014/main" val="927074349"/>
                    </a:ext>
                  </a:extLst>
                </a:gridCol>
              </a:tblGrid>
              <a:tr h="360000">
                <a:tc>
                  <a:txBody>
                    <a:bodyPr/>
                    <a:lstStyle/>
                    <a:p>
                      <a:pPr algn="just">
                        <a:lnSpc>
                          <a:spcPct val="115000"/>
                        </a:lnSpc>
                        <a:spcBef>
                          <a:spcPts val="600"/>
                        </a:spcBef>
                        <a:spcAft>
                          <a:spcPts val="300"/>
                        </a:spcAft>
                      </a:pP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3.3.5 : </a:t>
                      </a:r>
                      <a:r>
                        <a:rPr lang="fr-FR" sz="1600" b="1" u="dotted"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inspection visuelle avant utilisation</a:t>
                      </a:r>
                      <a:endParaRPr lang="fr-FR" sz="16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127583518"/>
                  </a:ext>
                </a:extLst>
              </a:tr>
              <a:tr h="540000">
                <a:tc>
                  <a:txBody>
                    <a:bodyPr/>
                    <a:lstStyle/>
                    <a:p>
                      <a:pPr algn="just">
                        <a:lnSpc>
                          <a:spcPct val="100000"/>
                        </a:lnSpc>
                        <a:spcBef>
                          <a:spcPts val="600"/>
                        </a:spcBef>
                        <a:spcAft>
                          <a:spcPts val="600"/>
                        </a:spcAft>
                      </a:pPr>
                      <a:r>
                        <a:rPr lang="fr-FR" sz="1400" dirty="0">
                          <a:solidFill>
                            <a:srgbClr val="000000"/>
                          </a:solidFill>
                          <a:effectLst/>
                          <a:latin typeface="Arial" panose="020B0604020202020204" pitchFamily="34" charset="0"/>
                          <a:ea typeface="Arial" panose="020B0604020202020204" pitchFamily="34" charset="0"/>
                          <a:cs typeface="Arial" panose="020B0604020202020204" pitchFamily="34" charset="0"/>
                        </a:rPr>
                        <a:t>Tout </a:t>
                      </a:r>
                      <a:r>
                        <a:rPr lang="fr-FR" sz="1400" u="dotted" dirty="0">
                          <a:solidFill>
                            <a:srgbClr val="000000"/>
                          </a:solidFill>
                          <a:effectLst/>
                          <a:latin typeface="Arial" panose="020B0604020202020204" pitchFamily="34" charset="0"/>
                          <a:ea typeface="Arial" panose="020B0604020202020204" pitchFamily="34" charset="0"/>
                          <a:cs typeface="Arial" panose="020B0604020202020204" pitchFamily="34" charset="0"/>
                        </a:rPr>
                        <a:t>équipement de levage</a:t>
                      </a:r>
                      <a:r>
                        <a:rPr lang="fr-FR" sz="1400" dirty="0">
                          <a:solidFill>
                            <a:srgbClr val="000000"/>
                          </a:solidFill>
                          <a:effectLst/>
                          <a:latin typeface="Arial" panose="020B0604020202020204" pitchFamily="34" charset="0"/>
                          <a:ea typeface="Arial" panose="020B0604020202020204" pitchFamily="34" charset="0"/>
                          <a:cs typeface="Arial" panose="020B0604020202020204" pitchFamily="34" charset="0"/>
                        </a:rPr>
                        <a:t> est inspecté visuellement par l’opérateur de l’appareil de levage ou l’utilisateur de l’accessoire de levage, avant chaque utilisation.</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tcPr>
                </a:tc>
                <a:extLst>
                  <a:ext uri="{0D108BD9-81ED-4DB2-BD59-A6C34878D82A}">
                    <a16:rowId xmlns:a16="http://schemas.microsoft.com/office/drawing/2014/main" val="1023535373"/>
                  </a:ext>
                </a:extLst>
              </a:tr>
              <a:tr h="0">
                <a:tc>
                  <a:txBody>
                    <a:bodyPr/>
                    <a:lstStyle/>
                    <a:p>
                      <a:pPr algn="just">
                        <a:lnSpc>
                          <a:spcPct val="115000"/>
                        </a:lnSpc>
                        <a:spcBef>
                          <a:spcPts val="300"/>
                        </a:spcBef>
                        <a:spcAft>
                          <a:spcPts val="600"/>
                        </a:spcAft>
                      </a:pPr>
                      <a:r>
                        <a:rPr lang="fr-FR" sz="1400" b="1"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(Attentes 04.03, 05.08)</a:t>
                      </a:r>
                      <a:r>
                        <a:rPr lang="fr-FR" sz="14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70738501"/>
                  </a:ext>
                </a:extLst>
              </a:tr>
            </a:tbl>
          </a:graphicData>
        </a:graphic>
      </p:graphicFrame>
    </p:spTree>
    <p:extLst>
      <p:ext uri="{BB962C8B-B14F-4D97-AF65-F5344CB8AC3E}">
        <p14:creationId xmlns:p14="http://schemas.microsoft.com/office/powerpoint/2010/main" val="12985411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12</a:t>
            </a:fld>
            <a:endParaRPr lang="fr-FR" dirty="0"/>
          </a:p>
        </p:txBody>
      </p:sp>
      <p:sp>
        <p:nvSpPr>
          <p:cNvPr id="14" name="Title 1">
            <a:extLst>
              <a:ext uri="{FF2B5EF4-FFF2-40B4-BE49-F238E27FC236}">
                <a16:creationId xmlns:a16="http://schemas.microsoft.com/office/drawing/2014/main" id="{E74D0007-06A8-43A2-998B-C32D5F732B37}"/>
              </a:ext>
            </a:extLst>
          </p:cNvPr>
          <p:cNvSpPr txBox="1">
            <a:spLocks/>
          </p:cNvSpPr>
          <p:nvPr/>
        </p:nvSpPr>
        <p:spPr>
          <a:xfrm>
            <a:off x="622279" y="395244"/>
            <a:ext cx="9720000" cy="1008000"/>
          </a:xfrm>
          <a:prstGeom prst="rect">
            <a:avLst/>
          </a:prstGeom>
        </p:spPr>
        <p:txBody>
          <a:bodyPr vert="horz" lIns="91440" tIns="45720" rIns="91440" bIns="45720" rtlCol="0" anchor="t">
            <a:noAutofit/>
          </a:bodyPr>
          <a:lst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a:lstStyle>
          <a:p>
            <a:r>
              <a:rPr lang="fr-FR" dirty="0"/>
              <a:t>Présentation des exigences</a:t>
            </a:r>
          </a:p>
        </p:txBody>
      </p:sp>
      <p:sp>
        <p:nvSpPr>
          <p:cNvPr id="2" name="Footer Placeholder 2">
            <a:extLst>
              <a:ext uri="{FF2B5EF4-FFF2-40B4-BE49-F238E27FC236}">
                <a16:creationId xmlns:a16="http://schemas.microsoft.com/office/drawing/2014/main" id="{AAFD5EEA-2901-C06D-4253-505BA885254B}"/>
              </a:ext>
            </a:extLst>
          </p:cNvPr>
          <p:cNvSpPr>
            <a:spLocks noGrp="1"/>
          </p:cNvSpPr>
          <p:nvPr>
            <p:ph type="ftr" sz="quarter" idx="11"/>
          </p:nvPr>
        </p:nvSpPr>
        <p:spPr>
          <a:xfrm>
            <a:off x="856680" y="6449983"/>
            <a:ext cx="10649520" cy="252000"/>
          </a:xfrm>
        </p:spPr>
        <p:txBody>
          <a:bodyPr/>
          <a:lstStyle/>
          <a:p>
            <a:r>
              <a:rPr lang="fr-FR" dirty="0"/>
              <a:t>CR-GR-HSE-420 : Exigences HSE pour les opérations de levage</a:t>
            </a:r>
          </a:p>
        </p:txBody>
      </p:sp>
      <p:graphicFrame>
        <p:nvGraphicFramePr>
          <p:cNvPr id="3" name="Tableau 2">
            <a:extLst>
              <a:ext uri="{FF2B5EF4-FFF2-40B4-BE49-F238E27FC236}">
                <a16:creationId xmlns:a16="http://schemas.microsoft.com/office/drawing/2014/main" id="{F35AEA8E-9814-149D-E081-60B53C16210C}"/>
              </a:ext>
            </a:extLst>
          </p:cNvPr>
          <p:cNvGraphicFramePr>
            <a:graphicFrameLocks noGrp="1"/>
          </p:cNvGraphicFramePr>
          <p:nvPr>
            <p:extLst>
              <p:ext uri="{D42A27DB-BD31-4B8C-83A1-F6EECF244321}">
                <p14:modId xmlns:p14="http://schemas.microsoft.com/office/powerpoint/2010/main" val="1712140854"/>
              </p:ext>
            </p:extLst>
          </p:nvPr>
        </p:nvGraphicFramePr>
        <p:xfrm>
          <a:off x="622279" y="1338922"/>
          <a:ext cx="9595294" cy="2744473"/>
        </p:xfrm>
        <a:graphic>
          <a:graphicData uri="http://schemas.openxmlformats.org/drawingml/2006/table">
            <a:tbl>
              <a:tblPr firstRow="1" firstCol="1" bandRow="1"/>
              <a:tblGrid>
                <a:gridCol w="9595294">
                  <a:extLst>
                    <a:ext uri="{9D8B030D-6E8A-4147-A177-3AD203B41FA5}">
                      <a16:colId xmlns:a16="http://schemas.microsoft.com/office/drawing/2014/main" val="3183702994"/>
                    </a:ext>
                  </a:extLst>
                </a:gridCol>
              </a:tblGrid>
              <a:tr h="360000">
                <a:tc>
                  <a:txBody>
                    <a:bodyPr/>
                    <a:lstStyle/>
                    <a:p>
                      <a:pPr marR="58420" algn="just">
                        <a:lnSpc>
                          <a:spcPct val="100000"/>
                        </a:lnSpc>
                        <a:spcBef>
                          <a:spcPts val="0"/>
                        </a:spcBef>
                        <a:spcAft>
                          <a:spcPts val="600"/>
                        </a:spcAft>
                      </a:pP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3.3.6 : carnet de bord des </a:t>
                      </a:r>
                      <a:r>
                        <a:rPr lang="fr-FR" sz="1600" b="1" u="dotted"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appareils de levage</a:t>
                      </a:r>
                      <a:endParaRPr lang="fr-FR" sz="16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999771577"/>
                  </a:ext>
                </a:extLst>
              </a:tr>
              <a:tr h="2160000">
                <a:tc>
                  <a:txBody>
                    <a:bodyPr/>
                    <a:lstStyle/>
                    <a:p>
                      <a:pPr algn="just">
                        <a:lnSpc>
                          <a:spcPct val="100000"/>
                        </a:lnSpc>
                        <a:spcBef>
                          <a:spcPts val="0"/>
                        </a:spcBef>
                        <a:spcAft>
                          <a:spcPts val="600"/>
                        </a:spcAft>
                      </a:pPr>
                      <a:r>
                        <a:rPr lang="fr-FR" sz="14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Tout </a:t>
                      </a:r>
                      <a:r>
                        <a:rPr lang="fr-FR" sz="1400" u="dotted"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appareil de levage</a:t>
                      </a:r>
                      <a:r>
                        <a:rPr lang="fr-FR" sz="14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 non portatif appartenant à l’entité ou filiale, ou en location longue durée possède un carnet de bord dans lequel sont inscrites, dans l’ordre chronologique, toutes les informations relatives aux inspections, aux essais, à l’entretien et aux réparations de l’appareil.</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0000"/>
                        </a:lnSpc>
                        <a:spcBef>
                          <a:spcPts val="0"/>
                        </a:spcBef>
                        <a:spcAft>
                          <a:spcPts val="600"/>
                        </a:spcAft>
                      </a:pPr>
                      <a:r>
                        <a:rPr lang="fr-FR" sz="14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Les activités des grues offshores, appartenant à l’entité ou filiale, sont enregistrées dans ce carnet de bord dans une section spécifique mentionnant a minima :</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0000"/>
                        </a:lnSpc>
                        <a:spcBef>
                          <a:spcPts val="0"/>
                        </a:spcBef>
                        <a:spcAft>
                          <a:spcPts val="600"/>
                        </a:spcAft>
                        <a:buSzPts val="1000"/>
                        <a:buFont typeface="Wingdings" panose="05000000000000000000" pitchFamily="2" charset="2"/>
                        <a:buChar char=""/>
                      </a:pPr>
                      <a:r>
                        <a:rPr lang="fr-FR" sz="1400"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la date ;</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0000"/>
                        </a:lnSpc>
                        <a:spcBef>
                          <a:spcPts val="0"/>
                        </a:spcBef>
                        <a:spcAft>
                          <a:spcPts val="600"/>
                        </a:spcAft>
                        <a:buSzPts val="1000"/>
                        <a:buFont typeface="Wingdings" panose="05000000000000000000" pitchFamily="2" charset="2"/>
                        <a:buChar char=""/>
                      </a:pPr>
                      <a:r>
                        <a:rPr lang="fr-FR" sz="1400"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le nombre de levages effectués ;</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0000"/>
                        </a:lnSpc>
                        <a:spcBef>
                          <a:spcPts val="0"/>
                        </a:spcBef>
                        <a:spcAft>
                          <a:spcPts val="600"/>
                        </a:spcAft>
                        <a:buSzPts val="1000"/>
                        <a:buFont typeface="Wingdings" panose="05000000000000000000" pitchFamily="2" charset="2"/>
                        <a:buChar char=""/>
                      </a:pPr>
                      <a:r>
                        <a:rPr lang="fr-FR" sz="1400"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la masse et la portée.</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314557277"/>
                  </a:ext>
                </a:extLst>
              </a:tr>
              <a:tr h="0">
                <a:tc>
                  <a:txBody>
                    <a:bodyPr/>
                    <a:lstStyle/>
                    <a:p>
                      <a:pPr marR="58420" algn="just">
                        <a:lnSpc>
                          <a:spcPct val="115000"/>
                        </a:lnSpc>
                        <a:spcBef>
                          <a:spcPts val="300"/>
                        </a:spcBef>
                        <a:spcAft>
                          <a:spcPts val="600"/>
                        </a:spcAft>
                      </a:pPr>
                      <a:r>
                        <a:rPr lang="fr-FR" sz="1400" b="1"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(Attentes 04.03, 05.08)</a:t>
                      </a:r>
                      <a:r>
                        <a:rPr lang="fr-FR" sz="14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81166608"/>
                  </a:ext>
                </a:extLst>
              </a:tr>
            </a:tbl>
          </a:graphicData>
        </a:graphic>
      </p:graphicFrame>
      <p:graphicFrame>
        <p:nvGraphicFramePr>
          <p:cNvPr id="5" name="Tableau 4">
            <a:extLst>
              <a:ext uri="{FF2B5EF4-FFF2-40B4-BE49-F238E27FC236}">
                <a16:creationId xmlns:a16="http://schemas.microsoft.com/office/drawing/2014/main" id="{7971B7F0-BACD-0120-0F43-D6BC8B21EB33}"/>
              </a:ext>
            </a:extLst>
          </p:cNvPr>
          <p:cNvGraphicFramePr>
            <a:graphicFrameLocks noGrp="1"/>
          </p:cNvGraphicFramePr>
          <p:nvPr>
            <p:extLst>
              <p:ext uri="{D42A27DB-BD31-4B8C-83A1-F6EECF244321}">
                <p14:modId xmlns:p14="http://schemas.microsoft.com/office/powerpoint/2010/main" val="1683766901"/>
              </p:ext>
            </p:extLst>
          </p:nvPr>
        </p:nvGraphicFramePr>
        <p:xfrm>
          <a:off x="622279" y="4410836"/>
          <a:ext cx="9595294" cy="1232473"/>
        </p:xfrm>
        <a:graphic>
          <a:graphicData uri="http://schemas.openxmlformats.org/drawingml/2006/table">
            <a:tbl>
              <a:tblPr firstRow="1" firstCol="1" bandRow="1"/>
              <a:tblGrid>
                <a:gridCol w="9595294">
                  <a:extLst>
                    <a:ext uri="{9D8B030D-6E8A-4147-A177-3AD203B41FA5}">
                      <a16:colId xmlns:a16="http://schemas.microsoft.com/office/drawing/2014/main" val="206515374"/>
                    </a:ext>
                  </a:extLst>
                </a:gridCol>
              </a:tblGrid>
              <a:tr h="360000">
                <a:tc>
                  <a:txBody>
                    <a:bodyPr/>
                    <a:lstStyle/>
                    <a:p>
                      <a:pPr algn="just">
                        <a:lnSpc>
                          <a:spcPct val="100000"/>
                        </a:lnSpc>
                        <a:spcBef>
                          <a:spcPts val="0"/>
                        </a:spcBef>
                        <a:spcAft>
                          <a:spcPts val="600"/>
                        </a:spcAft>
                      </a:pP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3.3.7 : </a:t>
                      </a:r>
                      <a:r>
                        <a:rPr lang="fr-FR" sz="1600" b="1" u="dotted"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levage</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de personnel</a:t>
                      </a:r>
                      <a:endParaRPr lang="fr-FR" sz="16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52008999"/>
                  </a:ext>
                </a:extLst>
              </a:tr>
              <a:tr h="648000">
                <a:tc>
                  <a:txBody>
                    <a:bodyPr/>
                    <a:lstStyle/>
                    <a:p>
                      <a:pPr algn="just">
                        <a:lnSpc>
                          <a:spcPct val="100000"/>
                        </a:lnSpc>
                        <a:spcBef>
                          <a:spcPts val="0"/>
                        </a:spcBef>
                        <a:spcAft>
                          <a:spcPts val="600"/>
                        </a:spcAft>
                      </a:pPr>
                      <a:r>
                        <a:rPr lang="fr-FR" sz="1400"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Le </a:t>
                      </a:r>
                      <a:r>
                        <a:rPr lang="fr-FR" sz="1400" u="dotted"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levage</a:t>
                      </a:r>
                      <a:r>
                        <a:rPr lang="fr-FR" sz="1400"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 de personnel est exclusivement réalisé avec des équipements spécifiquement conçus et </a:t>
                      </a:r>
                      <a:r>
                        <a:rPr lang="fr-FR" sz="1400" u="dotted"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certifiés</a:t>
                      </a:r>
                      <a:r>
                        <a:rPr lang="fr-FR" sz="1400"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 pour cet usage (Plateforme Elévatrice Mobile de Personnel (PEMP), ascenseur de chantier, nacelle suspendue, etc.).</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18409272"/>
                  </a:ext>
                </a:extLst>
              </a:tr>
              <a:tr h="0">
                <a:tc>
                  <a:txBody>
                    <a:bodyPr/>
                    <a:lstStyle/>
                    <a:p>
                      <a:pPr algn="just">
                        <a:lnSpc>
                          <a:spcPct val="115000"/>
                        </a:lnSpc>
                        <a:spcBef>
                          <a:spcPts val="300"/>
                        </a:spcBef>
                        <a:spcAft>
                          <a:spcPts val="600"/>
                        </a:spcAft>
                      </a:pPr>
                      <a:r>
                        <a:rPr lang="fr-FR" sz="1400" b="1"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(Attente 03.04)</a:t>
                      </a:r>
                      <a:r>
                        <a:rPr lang="fr-FR" sz="14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040892189"/>
                  </a:ext>
                </a:extLst>
              </a:tr>
            </a:tbl>
          </a:graphicData>
        </a:graphic>
      </p:graphicFrame>
    </p:spTree>
    <p:extLst>
      <p:ext uri="{BB962C8B-B14F-4D97-AF65-F5344CB8AC3E}">
        <p14:creationId xmlns:p14="http://schemas.microsoft.com/office/powerpoint/2010/main" val="34238691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13</a:t>
            </a:fld>
            <a:endParaRPr lang="fr-FR" dirty="0"/>
          </a:p>
        </p:txBody>
      </p:sp>
      <p:sp>
        <p:nvSpPr>
          <p:cNvPr id="14" name="Title 1">
            <a:extLst>
              <a:ext uri="{FF2B5EF4-FFF2-40B4-BE49-F238E27FC236}">
                <a16:creationId xmlns:a16="http://schemas.microsoft.com/office/drawing/2014/main" id="{E74D0007-06A8-43A2-998B-C32D5F732B37}"/>
              </a:ext>
            </a:extLst>
          </p:cNvPr>
          <p:cNvSpPr txBox="1">
            <a:spLocks/>
          </p:cNvSpPr>
          <p:nvPr/>
        </p:nvSpPr>
        <p:spPr>
          <a:xfrm>
            <a:off x="622279" y="395244"/>
            <a:ext cx="9720000" cy="1008000"/>
          </a:xfrm>
          <a:prstGeom prst="rect">
            <a:avLst/>
          </a:prstGeom>
        </p:spPr>
        <p:txBody>
          <a:bodyPr vert="horz" lIns="91440" tIns="45720" rIns="91440" bIns="45720" rtlCol="0" anchor="t">
            <a:noAutofit/>
          </a:bodyPr>
          <a:lst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a:lstStyle>
          <a:p>
            <a:r>
              <a:rPr lang="fr-FR" dirty="0"/>
              <a:t>Présentation des exigences</a:t>
            </a:r>
          </a:p>
        </p:txBody>
      </p:sp>
      <p:sp>
        <p:nvSpPr>
          <p:cNvPr id="2" name="Footer Placeholder 2">
            <a:extLst>
              <a:ext uri="{FF2B5EF4-FFF2-40B4-BE49-F238E27FC236}">
                <a16:creationId xmlns:a16="http://schemas.microsoft.com/office/drawing/2014/main" id="{AAFD5EEA-2901-C06D-4253-505BA885254B}"/>
              </a:ext>
            </a:extLst>
          </p:cNvPr>
          <p:cNvSpPr>
            <a:spLocks noGrp="1"/>
          </p:cNvSpPr>
          <p:nvPr>
            <p:ph type="ftr" sz="quarter" idx="11"/>
          </p:nvPr>
        </p:nvSpPr>
        <p:spPr>
          <a:xfrm>
            <a:off x="856680" y="6449983"/>
            <a:ext cx="10649520" cy="252000"/>
          </a:xfrm>
        </p:spPr>
        <p:txBody>
          <a:bodyPr/>
          <a:lstStyle/>
          <a:p>
            <a:r>
              <a:rPr lang="fr-FR" dirty="0"/>
              <a:t>CR-GR-HSE-420 : Exigences HSE pour les opérations de levage</a:t>
            </a:r>
          </a:p>
        </p:txBody>
      </p:sp>
      <p:graphicFrame>
        <p:nvGraphicFramePr>
          <p:cNvPr id="6" name="Tableau 5">
            <a:extLst>
              <a:ext uri="{FF2B5EF4-FFF2-40B4-BE49-F238E27FC236}">
                <a16:creationId xmlns:a16="http://schemas.microsoft.com/office/drawing/2014/main" id="{23A97686-BF0D-2859-B681-53D33CBDB2D2}"/>
              </a:ext>
            </a:extLst>
          </p:cNvPr>
          <p:cNvGraphicFramePr>
            <a:graphicFrameLocks noGrp="1"/>
          </p:cNvGraphicFramePr>
          <p:nvPr>
            <p:extLst>
              <p:ext uri="{D42A27DB-BD31-4B8C-83A1-F6EECF244321}">
                <p14:modId xmlns:p14="http://schemas.microsoft.com/office/powerpoint/2010/main" val="1973445654"/>
              </p:ext>
            </p:extLst>
          </p:nvPr>
        </p:nvGraphicFramePr>
        <p:xfrm>
          <a:off x="622279" y="1513835"/>
          <a:ext cx="9595295" cy="1268473"/>
        </p:xfrm>
        <a:graphic>
          <a:graphicData uri="http://schemas.openxmlformats.org/drawingml/2006/table">
            <a:tbl>
              <a:tblPr firstRow="1" firstCol="1" bandRow="1"/>
              <a:tblGrid>
                <a:gridCol w="9595295">
                  <a:extLst>
                    <a:ext uri="{9D8B030D-6E8A-4147-A177-3AD203B41FA5}">
                      <a16:colId xmlns:a16="http://schemas.microsoft.com/office/drawing/2014/main" val="4166420441"/>
                    </a:ext>
                  </a:extLst>
                </a:gridCol>
              </a:tblGrid>
              <a:tr h="360000">
                <a:tc>
                  <a:txBody>
                    <a:bodyPr/>
                    <a:lstStyle/>
                    <a:p>
                      <a:pPr algn="just">
                        <a:lnSpc>
                          <a:spcPct val="100000"/>
                        </a:lnSpc>
                        <a:spcBef>
                          <a:spcPts val="0"/>
                        </a:spcBef>
                        <a:spcAft>
                          <a:spcPts val="600"/>
                        </a:spcAft>
                      </a:pP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3.4.1 : analyse de risques</a:t>
                      </a:r>
                      <a:endParaRPr lang="fr-FR" sz="16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1179402030"/>
                  </a:ext>
                </a:extLst>
              </a:tr>
              <a:tr h="684000">
                <a:tc>
                  <a:txBody>
                    <a:bodyPr/>
                    <a:lstStyle/>
                    <a:p>
                      <a:pPr algn="just">
                        <a:lnSpc>
                          <a:spcPct val="100000"/>
                        </a:lnSpc>
                        <a:spcBef>
                          <a:spcPts val="0"/>
                        </a:spcBef>
                        <a:spcAft>
                          <a:spcPts val="600"/>
                        </a:spcAft>
                      </a:pPr>
                      <a:r>
                        <a:rPr lang="fr-FR" sz="1400"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Une analyse de risques est réalisée avant toute </a:t>
                      </a:r>
                      <a:r>
                        <a:rPr lang="fr-FR" sz="1400" u="dotted"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opération de levage</a:t>
                      </a:r>
                      <a:r>
                        <a:rPr lang="fr-FR" sz="1400"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0000"/>
                        </a:lnSpc>
                        <a:spcBef>
                          <a:spcPts val="0"/>
                        </a:spcBef>
                        <a:spcAft>
                          <a:spcPts val="600"/>
                        </a:spcAft>
                      </a:pPr>
                      <a:r>
                        <a:rPr lang="fr-FR" sz="14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Le niveau de détail de l’analyse de risques est fonction de la catégorie (1, 2 et 3) de l’opération de</a:t>
                      </a:r>
                      <a:r>
                        <a:rPr lang="fr-FR" sz="1400" u="dotted"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 levage.</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863524423"/>
                  </a:ext>
                </a:extLst>
              </a:tr>
              <a:tr h="0">
                <a:tc>
                  <a:txBody>
                    <a:bodyPr/>
                    <a:lstStyle/>
                    <a:p>
                      <a:pPr algn="just">
                        <a:lnSpc>
                          <a:spcPct val="115000"/>
                        </a:lnSpc>
                        <a:spcBef>
                          <a:spcPts val="300"/>
                        </a:spcBef>
                        <a:spcAft>
                          <a:spcPts val="600"/>
                        </a:spcAft>
                      </a:pPr>
                      <a:r>
                        <a:rPr lang="fr-FR" sz="1400" b="1"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(Attentes 03.01, 03.04)</a:t>
                      </a:r>
                      <a:r>
                        <a:rPr lang="fr-FR" sz="14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75098943"/>
                  </a:ext>
                </a:extLst>
              </a:tr>
            </a:tbl>
          </a:graphicData>
        </a:graphic>
      </p:graphicFrame>
      <p:graphicFrame>
        <p:nvGraphicFramePr>
          <p:cNvPr id="8" name="Tableau 7">
            <a:extLst>
              <a:ext uri="{FF2B5EF4-FFF2-40B4-BE49-F238E27FC236}">
                <a16:creationId xmlns:a16="http://schemas.microsoft.com/office/drawing/2014/main" id="{214152E3-D94C-FFC9-EA53-B4BB430D0CC3}"/>
              </a:ext>
            </a:extLst>
          </p:cNvPr>
          <p:cNvGraphicFramePr>
            <a:graphicFrameLocks noGrp="1"/>
          </p:cNvGraphicFramePr>
          <p:nvPr>
            <p:extLst>
              <p:ext uri="{D42A27DB-BD31-4B8C-83A1-F6EECF244321}">
                <p14:modId xmlns:p14="http://schemas.microsoft.com/office/powerpoint/2010/main" val="1838455446"/>
              </p:ext>
            </p:extLst>
          </p:nvPr>
        </p:nvGraphicFramePr>
        <p:xfrm>
          <a:off x="622280" y="3067646"/>
          <a:ext cx="9595294" cy="980473"/>
        </p:xfrm>
        <a:graphic>
          <a:graphicData uri="http://schemas.openxmlformats.org/drawingml/2006/table">
            <a:tbl>
              <a:tblPr firstRow="1" firstCol="1" bandRow="1"/>
              <a:tblGrid>
                <a:gridCol w="9595294">
                  <a:extLst>
                    <a:ext uri="{9D8B030D-6E8A-4147-A177-3AD203B41FA5}">
                      <a16:colId xmlns:a16="http://schemas.microsoft.com/office/drawing/2014/main" val="570382554"/>
                    </a:ext>
                  </a:extLst>
                </a:gridCol>
              </a:tblGrid>
              <a:tr h="360000">
                <a:tc>
                  <a:txBody>
                    <a:bodyPr/>
                    <a:lstStyle/>
                    <a:p>
                      <a:pPr algn="just">
                        <a:lnSpc>
                          <a:spcPct val="115000"/>
                        </a:lnSpc>
                        <a:spcBef>
                          <a:spcPts val="600"/>
                        </a:spcBef>
                        <a:spcAft>
                          <a:spcPts val="300"/>
                        </a:spcAft>
                      </a:pP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3.4.2 : </a:t>
                      </a:r>
                      <a:r>
                        <a:rPr lang="fr-FR" sz="1600" b="1" u="dotted"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dossier de levage</a:t>
                      </a:r>
                      <a:endParaRPr lang="fr-FR" sz="16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2161477303"/>
                  </a:ext>
                </a:extLst>
              </a:tr>
              <a:tr h="396000">
                <a:tc>
                  <a:txBody>
                    <a:bodyPr/>
                    <a:lstStyle/>
                    <a:p>
                      <a:pPr algn="just">
                        <a:lnSpc>
                          <a:spcPct val="150000"/>
                        </a:lnSpc>
                        <a:spcBef>
                          <a:spcPts val="0"/>
                        </a:spcBef>
                        <a:spcAft>
                          <a:spcPts val="600"/>
                        </a:spcAft>
                      </a:pPr>
                      <a:r>
                        <a:rPr lang="fr-FR" sz="1400"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Un </a:t>
                      </a:r>
                      <a:r>
                        <a:rPr lang="fr-FR" sz="1400" u="dotted"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dossier de levage</a:t>
                      </a:r>
                      <a:r>
                        <a:rPr lang="fr-FR" sz="14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 est préparé pour toute opération de </a:t>
                      </a:r>
                      <a:r>
                        <a:rPr lang="fr-FR" sz="1400" u="dotted"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levage </a:t>
                      </a:r>
                      <a:r>
                        <a:rPr lang="fr-FR" sz="14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d’une charge suspendue quelle que soit sa catégorie. </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486874889"/>
                  </a:ext>
                </a:extLst>
              </a:tr>
              <a:tr h="0">
                <a:tc>
                  <a:txBody>
                    <a:bodyPr/>
                    <a:lstStyle/>
                    <a:p>
                      <a:pPr algn="just">
                        <a:lnSpc>
                          <a:spcPct val="115000"/>
                        </a:lnSpc>
                        <a:spcBef>
                          <a:spcPts val="300"/>
                        </a:spcBef>
                        <a:spcAft>
                          <a:spcPts val="600"/>
                        </a:spcAft>
                      </a:pPr>
                      <a:r>
                        <a:rPr lang="fr-FR" sz="1400" b="1"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(Attente 04.01)</a:t>
                      </a:r>
                      <a:r>
                        <a:rPr lang="fr-FR" sz="14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15860206"/>
                  </a:ext>
                </a:extLst>
              </a:tr>
            </a:tbl>
          </a:graphicData>
        </a:graphic>
      </p:graphicFrame>
      <p:graphicFrame>
        <p:nvGraphicFramePr>
          <p:cNvPr id="9" name="Tableau 8">
            <a:extLst>
              <a:ext uri="{FF2B5EF4-FFF2-40B4-BE49-F238E27FC236}">
                <a16:creationId xmlns:a16="http://schemas.microsoft.com/office/drawing/2014/main" id="{DE1CD0AD-F7AD-D6BF-3710-C76B9CBFCE9C}"/>
              </a:ext>
            </a:extLst>
          </p:cNvPr>
          <p:cNvGraphicFramePr>
            <a:graphicFrameLocks noGrp="1"/>
          </p:cNvGraphicFramePr>
          <p:nvPr>
            <p:extLst>
              <p:ext uri="{D42A27DB-BD31-4B8C-83A1-F6EECF244321}">
                <p14:modId xmlns:p14="http://schemas.microsoft.com/office/powerpoint/2010/main" val="3956018567"/>
              </p:ext>
            </p:extLst>
          </p:nvPr>
        </p:nvGraphicFramePr>
        <p:xfrm>
          <a:off x="622280" y="4328100"/>
          <a:ext cx="9595294" cy="1484473"/>
        </p:xfrm>
        <a:graphic>
          <a:graphicData uri="http://schemas.openxmlformats.org/drawingml/2006/table">
            <a:tbl>
              <a:tblPr firstRow="1" firstCol="1" bandRow="1"/>
              <a:tblGrid>
                <a:gridCol w="9595294">
                  <a:extLst>
                    <a:ext uri="{9D8B030D-6E8A-4147-A177-3AD203B41FA5}">
                      <a16:colId xmlns:a16="http://schemas.microsoft.com/office/drawing/2014/main" val="1635304990"/>
                    </a:ext>
                  </a:extLst>
                </a:gridCol>
              </a:tblGrid>
              <a:tr h="360000">
                <a:tc>
                  <a:txBody>
                    <a:bodyPr/>
                    <a:lstStyle/>
                    <a:p>
                      <a:pPr algn="just">
                        <a:lnSpc>
                          <a:spcPct val="115000"/>
                        </a:lnSpc>
                        <a:spcBef>
                          <a:spcPts val="600"/>
                        </a:spcBef>
                        <a:spcAft>
                          <a:spcPts val="300"/>
                        </a:spcAft>
                      </a:pP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3.4.3 : revue et validation technique du </a:t>
                      </a:r>
                      <a:r>
                        <a:rPr lang="fr-FR" sz="1600" b="1" u="dotted"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dossier de levage</a:t>
                      </a:r>
                      <a:endParaRPr lang="fr-FR" sz="16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07616491"/>
                  </a:ext>
                </a:extLst>
              </a:tr>
              <a:tr h="900000">
                <a:tc>
                  <a:txBody>
                    <a:bodyPr/>
                    <a:lstStyle/>
                    <a:p>
                      <a:pPr algn="just">
                        <a:lnSpc>
                          <a:spcPct val="100000"/>
                        </a:lnSpc>
                        <a:spcBef>
                          <a:spcPts val="0"/>
                        </a:spcBef>
                        <a:spcAft>
                          <a:spcPts val="600"/>
                        </a:spcAft>
                      </a:pPr>
                      <a:r>
                        <a:rPr lang="fr-FR" sz="1400" dirty="0">
                          <a:solidFill>
                            <a:srgbClr val="374649"/>
                          </a:solidFill>
                          <a:effectLst/>
                          <a:latin typeface="Arial" panose="020B0604020202020204" pitchFamily="34" charset="0"/>
                          <a:ea typeface="Arial" panose="020B0604020202020204" pitchFamily="34" charset="0"/>
                          <a:cs typeface="Arial" panose="020B0604020202020204" pitchFamily="34" charset="0"/>
                        </a:rPr>
                        <a:t>Pour toute opération de </a:t>
                      </a:r>
                      <a:r>
                        <a:rPr lang="fr-FR" sz="1400" u="dotted" dirty="0">
                          <a:solidFill>
                            <a:srgbClr val="374649"/>
                          </a:solidFill>
                          <a:effectLst/>
                          <a:latin typeface="Arial" panose="020B0604020202020204" pitchFamily="34" charset="0"/>
                          <a:ea typeface="Arial" panose="020B0604020202020204" pitchFamily="34" charset="0"/>
                          <a:cs typeface="Arial" panose="020B0604020202020204" pitchFamily="34" charset="0"/>
                        </a:rPr>
                        <a:t>levage</a:t>
                      </a:r>
                      <a:r>
                        <a:rPr lang="fr-FR" sz="1400" dirty="0">
                          <a:solidFill>
                            <a:srgbClr val="374649"/>
                          </a:solidFill>
                          <a:effectLst/>
                          <a:latin typeface="Arial" panose="020B0604020202020204" pitchFamily="34" charset="0"/>
                          <a:ea typeface="Arial" panose="020B0604020202020204" pitchFamily="34" charset="0"/>
                          <a:cs typeface="Arial" panose="020B0604020202020204" pitchFamily="34" charset="0"/>
                        </a:rPr>
                        <a:t>, quelle que soit sa catégorie, le </a:t>
                      </a:r>
                      <a:r>
                        <a:rPr lang="fr-FR" sz="1400" u="dotted" dirty="0">
                          <a:solidFill>
                            <a:srgbClr val="374649"/>
                          </a:solidFill>
                          <a:effectLst/>
                          <a:latin typeface="Arial" panose="020B0604020202020204" pitchFamily="34" charset="0"/>
                          <a:ea typeface="Arial" panose="020B0604020202020204" pitchFamily="34" charset="0"/>
                          <a:cs typeface="Arial" panose="020B0604020202020204" pitchFamily="34" charset="0"/>
                        </a:rPr>
                        <a:t>dossier de levage</a:t>
                      </a:r>
                      <a:r>
                        <a:rPr lang="fr-FR" sz="1400" dirty="0">
                          <a:solidFill>
                            <a:srgbClr val="374649"/>
                          </a:solidFill>
                          <a:effectLst/>
                          <a:latin typeface="Arial" panose="020B0604020202020204" pitchFamily="34" charset="0"/>
                          <a:ea typeface="Arial" panose="020B0604020202020204" pitchFamily="34" charset="0"/>
                          <a:cs typeface="Arial" panose="020B0604020202020204" pitchFamily="34" charset="0"/>
                        </a:rPr>
                        <a:t> est validé</a:t>
                      </a:r>
                      <a:r>
                        <a:rPr lang="fr-FR" sz="1400" dirty="0">
                          <a:solidFill>
                            <a:srgbClr val="374649"/>
                          </a:solidFill>
                          <a:effectLst/>
                          <a:latin typeface="Arial" panose="020B0604020202020204" pitchFamily="34" charset="0"/>
                          <a:ea typeface="Arial" panose="020B0604020202020204" pitchFamily="34" charset="0"/>
                          <a:cs typeface="Times New Roman" panose="02020603050405020304" pitchFamily="18" charset="0"/>
                        </a:rPr>
                        <a:t> </a:t>
                      </a:r>
                      <a:r>
                        <a:rPr lang="fr-FR" sz="1400" dirty="0">
                          <a:solidFill>
                            <a:srgbClr val="374649"/>
                          </a:solidFill>
                          <a:effectLst/>
                          <a:latin typeface="Arial" panose="020B0604020202020204" pitchFamily="34" charset="0"/>
                          <a:ea typeface="Arial" panose="020B0604020202020204" pitchFamily="34" charset="0"/>
                          <a:cs typeface="Arial" panose="020B0604020202020204" pitchFamily="34" charset="0"/>
                        </a:rPr>
                        <a:t>par la </a:t>
                      </a:r>
                      <a:r>
                        <a:rPr lang="fr-FR" sz="1400" u="dotted" dirty="0">
                          <a:solidFill>
                            <a:srgbClr val="374649"/>
                          </a:solidFill>
                          <a:effectLst/>
                          <a:latin typeface="Arial" panose="020B0604020202020204" pitchFamily="34" charset="0"/>
                          <a:ea typeface="Arial" panose="020B0604020202020204" pitchFamily="34" charset="0"/>
                          <a:cs typeface="Arial" panose="020B0604020202020204" pitchFamily="34" charset="0"/>
                        </a:rPr>
                        <a:t>personne en charge</a:t>
                      </a:r>
                      <a:r>
                        <a:rPr lang="fr-FR" sz="1400" dirty="0">
                          <a:solidFill>
                            <a:srgbClr val="374649"/>
                          </a:solidFill>
                          <a:effectLst/>
                          <a:latin typeface="Arial" panose="020B0604020202020204" pitchFamily="34" charset="0"/>
                          <a:ea typeface="Arial" panose="020B0604020202020204" pitchFamily="34" charset="0"/>
                          <a:cs typeface="Arial" panose="020B0604020202020204" pitchFamily="34" charset="0"/>
                        </a:rPr>
                        <a:t>.</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0000"/>
                        </a:lnSpc>
                        <a:spcBef>
                          <a:spcPts val="0"/>
                        </a:spcBef>
                        <a:spcAft>
                          <a:spcPts val="600"/>
                        </a:spcAft>
                      </a:pPr>
                      <a:r>
                        <a:rPr lang="fr-FR" sz="1400"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Pour toute opération de catégorie 3, le </a:t>
                      </a:r>
                      <a:r>
                        <a:rPr lang="fr-FR" sz="1400" u="dotted"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dossier de levage</a:t>
                      </a:r>
                      <a:r>
                        <a:rPr lang="fr-FR" sz="1400"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 est, en plus, validé</a:t>
                      </a:r>
                      <a:r>
                        <a:rPr lang="fr-FR" sz="1400" dirty="0">
                          <a:solidFill>
                            <a:srgbClr val="374649"/>
                          </a:solidFill>
                          <a:effectLst/>
                          <a:latin typeface="Arial" panose="020B0604020202020204" pitchFamily="34" charset="0"/>
                          <a:ea typeface="Arial" panose="020B0604020202020204" pitchFamily="34" charset="0"/>
                          <a:cs typeface="Arial" panose="020B0604020202020204" pitchFamily="34" charset="0"/>
                        </a:rPr>
                        <a:t> techniquement </a:t>
                      </a:r>
                      <a:r>
                        <a:rPr lang="fr-FR" sz="1400"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par une </a:t>
                      </a:r>
                      <a:r>
                        <a:rPr lang="fr-FR" sz="1400" u="dotted"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personne compétente pour les opérations de levage</a:t>
                      </a:r>
                      <a:r>
                        <a:rPr lang="fr-FR" sz="1400"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 à cet effet, employée par la Compagnie ou contractée à cette fin.</a:t>
                      </a:r>
                      <a:r>
                        <a:rPr lang="fr-FR" sz="1400" dirty="0">
                          <a:solidFill>
                            <a:srgbClr val="374649"/>
                          </a:solidFill>
                          <a:effectLst/>
                          <a:latin typeface="Arial" panose="020B0604020202020204" pitchFamily="34" charset="0"/>
                          <a:ea typeface="Arial" panose="020B0604020202020204" pitchFamily="34" charset="0"/>
                          <a:cs typeface="Arial" panose="020B0604020202020204" pitchFamily="34" charset="0"/>
                        </a:rPr>
                        <a:t> </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35329533"/>
                  </a:ext>
                </a:extLst>
              </a:tr>
              <a:tr h="0">
                <a:tc>
                  <a:txBody>
                    <a:bodyPr/>
                    <a:lstStyle/>
                    <a:p>
                      <a:pPr algn="just">
                        <a:lnSpc>
                          <a:spcPct val="115000"/>
                        </a:lnSpc>
                        <a:spcBef>
                          <a:spcPts val="300"/>
                        </a:spcBef>
                        <a:spcAft>
                          <a:spcPts val="600"/>
                        </a:spcAft>
                      </a:pPr>
                      <a:r>
                        <a:rPr lang="fr-FR" sz="1400" b="1"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(Attentes 04.01, 04.10)</a:t>
                      </a:r>
                      <a:r>
                        <a:rPr lang="fr-FR" sz="14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754688277"/>
                  </a:ext>
                </a:extLst>
              </a:tr>
            </a:tbl>
          </a:graphicData>
        </a:graphic>
      </p:graphicFrame>
    </p:spTree>
    <p:extLst>
      <p:ext uri="{BB962C8B-B14F-4D97-AF65-F5344CB8AC3E}">
        <p14:creationId xmlns:p14="http://schemas.microsoft.com/office/powerpoint/2010/main" val="15055324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14</a:t>
            </a:fld>
            <a:endParaRPr lang="fr-FR" dirty="0"/>
          </a:p>
        </p:txBody>
      </p:sp>
      <p:sp>
        <p:nvSpPr>
          <p:cNvPr id="14" name="Title 1">
            <a:extLst>
              <a:ext uri="{FF2B5EF4-FFF2-40B4-BE49-F238E27FC236}">
                <a16:creationId xmlns:a16="http://schemas.microsoft.com/office/drawing/2014/main" id="{E74D0007-06A8-43A2-998B-C32D5F732B37}"/>
              </a:ext>
            </a:extLst>
          </p:cNvPr>
          <p:cNvSpPr txBox="1">
            <a:spLocks/>
          </p:cNvSpPr>
          <p:nvPr/>
        </p:nvSpPr>
        <p:spPr>
          <a:xfrm>
            <a:off x="622279" y="395244"/>
            <a:ext cx="9720000" cy="1008000"/>
          </a:xfrm>
          <a:prstGeom prst="rect">
            <a:avLst/>
          </a:prstGeom>
        </p:spPr>
        <p:txBody>
          <a:bodyPr vert="horz" lIns="91440" tIns="45720" rIns="91440" bIns="45720" rtlCol="0" anchor="t">
            <a:noAutofit/>
          </a:bodyPr>
          <a:lst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a:lstStyle>
          <a:p>
            <a:r>
              <a:rPr lang="fr-FR" dirty="0"/>
              <a:t>Présentation des exigences</a:t>
            </a:r>
          </a:p>
        </p:txBody>
      </p:sp>
      <p:sp>
        <p:nvSpPr>
          <p:cNvPr id="2" name="Footer Placeholder 2">
            <a:extLst>
              <a:ext uri="{FF2B5EF4-FFF2-40B4-BE49-F238E27FC236}">
                <a16:creationId xmlns:a16="http://schemas.microsoft.com/office/drawing/2014/main" id="{AAFD5EEA-2901-C06D-4253-505BA885254B}"/>
              </a:ext>
            </a:extLst>
          </p:cNvPr>
          <p:cNvSpPr>
            <a:spLocks noGrp="1"/>
          </p:cNvSpPr>
          <p:nvPr>
            <p:ph type="ftr" sz="quarter" idx="11"/>
          </p:nvPr>
        </p:nvSpPr>
        <p:spPr>
          <a:xfrm>
            <a:off x="856680" y="6449983"/>
            <a:ext cx="10649520" cy="252000"/>
          </a:xfrm>
        </p:spPr>
        <p:txBody>
          <a:bodyPr/>
          <a:lstStyle/>
          <a:p>
            <a:r>
              <a:rPr lang="fr-FR" dirty="0"/>
              <a:t>CR-GR-HSE-420 : Exigences HSE pour les opérations de levage</a:t>
            </a:r>
          </a:p>
        </p:txBody>
      </p:sp>
      <p:graphicFrame>
        <p:nvGraphicFramePr>
          <p:cNvPr id="3" name="Tableau 2">
            <a:extLst>
              <a:ext uri="{FF2B5EF4-FFF2-40B4-BE49-F238E27FC236}">
                <a16:creationId xmlns:a16="http://schemas.microsoft.com/office/drawing/2014/main" id="{8FFFECB7-C816-6C34-E81F-6BEDF8CF0EDA}"/>
              </a:ext>
            </a:extLst>
          </p:cNvPr>
          <p:cNvGraphicFramePr>
            <a:graphicFrameLocks noGrp="1"/>
          </p:cNvGraphicFramePr>
          <p:nvPr>
            <p:extLst>
              <p:ext uri="{D42A27DB-BD31-4B8C-83A1-F6EECF244321}">
                <p14:modId xmlns:p14="http://schemas.microsoft.com/office/powerpoint/2010/main" val="3816283479"/>
              </p:ext>
            </p:extLst>
          </p:nvPr>
        </p:nvGraphicFramePr>
        <p:xfrm>
          <a:off x="622279" y="1059670"/>
          <a:ext cx="9595295" cy="1700473"/>
        </p:xfrm>
        <a:graphic>
          <a:graphicData uri="http://schemas.openxmlformats.org/drawingml/2006/table">
            <a:tbl>
              <a:tblPr firstRow="1" firstCol="1" bandRow="1"/>
              <a:tblGrid>
                <a:gridCol w="9595295">
                  <a:extLst>
                    <a:ext uri="{9D8B030D-6E8A-4147-A177-3AD203B41FA5}">
                      <a16:colId xmlns:a16="http://schemas.microsoft.com/office/drawing/2014/main" val="1245618680"/>
                    </a:ext>
                  </a:extLst>
                </a:gridCol>
              </a:tblGrid>
              <a:tr h="648000">
                <a:tc>
                  <a:txBody>
                    <a:bodyPr/>
                    <a:lstStyle/>
                    <a:p>
                      <a:pPr algn="just">
                        <a:lnSpc>
                          <a:spcPct val="100000"/>
                        </a:lnSpc>
                        <a:spcBef>
                          <a:spcPts val="0"/>
                        </a:spcBef>
                        <a:spcAft>
                          <a:spcPts val="600"/>
                        </a:spcAft>
                      </a:pP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3.4.4 : autorisation des opérations de </a:t>
                      </a:r>
                      <a:r>
                        <a:rPr lang="fr-FR" sz="1600" b="1" u="dotted"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levage</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de catégorie 3 au-dessus d’</a:t>
                      </a:r>
                      <a:r>
                        <a:rPr lang="fr-FR" sz="1600" b="1" u="dotted"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installations actives</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ou à proximité de lignes électriques</a:t>
                      </a:r>
                      <a:endParaRPr lang="fr-FR" sz="16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524869923"/>
                  </a:ext>
                </a:extLst>
              </a:tr>
              <a:tr h="828000">
                <a:tc>
                  <a:txBody>
                    <a:bodyPr/>
                    <a:lstStyle/>
                    <a:p>
                      <a:pPr algn="just">
                        <a:lnSpc>
                          <a:spcPct val="100000"/>
                        </a:lnSpc>
                        <a:spcBef>
                          <a:spcPts val="0"/>
                        </a:spcBef>
                        <a:spcAft>
                          <a:spcPts val="600"/>
                        </a:spcAft>
                      </a:pPr>
                      <a:r>
                        <a:rPr lang="fr-FR" sz="1400"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Les </a:t>
                      </a:r>
                      <a:r>
                        <a:rPr lang="fr-FR" sz="1400" u="dotted"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opérations de levage</a:t>
                      </a:r>
                      <a:r>
                        <a:rPr lang="fr-FR" sz="1400"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 de catégorie 3 au-dessus </a:t>
                      </a:r>
                      <a:r>
                        <a:rPr lang="fr-FR" sz="1400" u="dotted"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d’installations actives</a:t>
                      </a:r>
                      <a:r>
                        <a:rPr lang="fr-FR" sz="1400"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 ou </a:t>
                      </a:r>
                      <a:r>
                        <a:rPr lang="fr-FR" sz="1400" u="dotted"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à proximité de lignes électriques</a:t>
                      </a:r>
                      <a:r>
                        <a:rPr lang="fr-FR" sz="1400"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 accompagnées de l’analyse de risque et du </a:t>
                      </a:r>
                      <a:r>
                        <a:rPr lang="fr-FR" sz="1400" u="dotted"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dossier de levage</a:t>
                      </a:r>
                      <a:r>
                        <a:rPr lang="fr-FR" sz="1400"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 sont soumises à autorisation formelle du responsable des opérations (exploitation) du site.</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044137436"/>
                  </a:ext>
                </a:extLst>
              </a:tr>
              <a:tr h="0">
                <a:tc>
                  <a:txBody>
                    <a:bodyPr/>
                    <a:lstStyle/>
                    <a:p>
                      <a:pPr algn="just">
                        <a:lnSpc>
                          <a:spcPct val="115000"/>
                        </a:lnSpc>
                        <a:spcBef>
                          <a:spcPts val="300"/>
                        </a:spcBef>
                        <a:spcAft>
                          <a:spcPts val="600"/>
                        </a:spcAft>
                      </a:pPr>
                      <a:r>
                        <a:rPr lang="fr-FR" sz="1400" b="1"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(Attentes 04.01, 04.10)</a:t>
                      </a:r>
                      <a:r>
                        <a:rPr lang="fr-FR" sz="14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49943385"/>
                  </a:ext>
                </a:extLst>
              </a:tr>
            </a:tbl>
          </a:graphicData>
        </a:graphic>
      </p:graphicFrame>
      <p:graphicFrame>
        <p:nvGraphicFramePr>
          <p:cNvPr id="5" name="Tableau 4">
            <a:extLst>
              <a:ext uri="{FF2B5EF4-FFF2-40B4-BE49-F238E27FC236}">
                <a16:creationId xmlns:a16="http://schemas.microsoft.com/office/drawing/2014/main" id="{5E88559B-3E1B-E9F8-5BB7-545973B7F8FF}"/>
              </a:ext>
            </a:extLst>
          </p:cNvPr>
          <p:cNvGraphicFramePr>
            <a:graphicFrameLocks noGrp="1"/>
          </p:cNvGraphicFramePr>
          <p:nvPr>
            <p:extLst>
              <p:ext uri="{D42A27DB-BD31-4B8C-83A1-F6EECF244321}">
                <p14:modId xmlns:p14="http://schemas.microsoft.com/office/powerpoint/2010/main" val="2640327914"/>
              </p:ext>
            </p:extLst>
          </p:nvPr>
        </p:nvGraphicFramePr>
        <p:xfrm>
          <a:off x="622279" y="3260614"/>
          <a:ext cx="9595294" cy="1331999"/>
        </p:xfrm>
        <a:graphic>
          <a:graphicData uri="http://schemas.openxmlformats.org/drawingml/2006/table">
            <a:tbl>
              <a:tblPr firstRow="1" firstCol="1" bandRow="1"/>
              <a:tblGrid>
                <a:gridCol w="9595294">
                  <a:extLst>
                    <a:ext uri="{9D8B030D-6E8A-4147-A177-3AD203B41FA5}">
                      <a16:colId xmlns:a16="http://schemas.microsoft.com/office/drawing/2014/main" val="4048501568"/>
                    </a:ext>
                  </a:extLst>
                </a:gridCol>
              </a:tblGrid>
              <a:tr h="474213">
                <a:tc>
                  <a:txBody>
                    <a:bodyPr/>
                    <a:lstStyle/>
                    <a:p>
                      <a:pPr algn="just">
                        <a:lnSpc>
                          <a:spcPct val="100000"/>
                        </a:lnSpc>
                        <a:spcBef>
                          <a:spcPts val="0"/>
                        </a:spcBef>
                        <a:spcAft>
                          <a:spcPts val="600"/>
                        </a:spcAft>
                      </a:pPr>
                      <a:r>
                        <a:rPr lang="fr-FR" sz="1600" b="1" dirty="0">
                          <a:solidFill>
                            <a:srgbClr val="0070C0"/>
                          </a:solidFill>
                          <a:effectLst/>
                          <a:latin typeface="Arial" panose="020B0604020202020204" pitchFamily="34" charset="0"/>
                          <a:ea typeface="SimSun" panose="02010600030101010101" pitchFamily="2" charset="-122"/>
                          <a:cs typeface="Times New Roman" panose="02020603050405020304" pitchFamily="18" charset="0"/>
                        </a:rPr>
                        <a:t>Exigence 3.5.1 : surveillance des opérations de </a:t>
                      </a:r>
                      <a:r>
                        <a:rPr lang="fr-FR" sz="1600" b="1" u="dotted" dirty="0">
                          <a:solidFill>
                            <a:srgbClr val="0070C0"/>
                          </a:solidFill>
                          <a:effectLst/>
                          <a:latin typeface="Arial" panose="020B0604020202020204" pitchFamily="34" charset="0"/>
                          <a:ea typeface="SimSun" panose="02010600030101010101" pitchFamily="2" charset="-122"/>
                          <a:cs typeface="Times New Roman" panose="02020603050405020304" pitchFamily="18" charset="0"/>
                        </a:rPr>
                        <a:t>levage</a:t>
                      </a:r>
                      <a:endParaRPr lang="fr-FR" sz="16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1187295212"/>
                  </a:ext>
                </a:extLst>
              </a:tr>
              <a:tr h="562097">
                <a:tc>
                  <a:txBody>
                    <a:bodyPr/>
                    <a:lstStyle/>
                    <a:p>
                      <a:pPr algn="just">
                        <a:lnSpc>
                          <a:spcPct val="100000"/>
                        </a:lnSpc>
                        <a:spcBef>
                          <a:spcPts val="0"/>
                        </a:spcBef>
                        <a:spcAft>
                          <a:spcPts val="600"/>
                        </a:spcAft>
                      </a:pPr>
                      <a:r>
                        <a:rPr lang="fr-FR" sz="14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Les </a:t>
                      </a:r>
                      <a:r>
                        <a:rPr lang="fr-FR" sz="1400" u="dotted"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opérations de levage</a:t>
                      </a:r>
                      <a:r>
                        <a:rPr lang="fr-FR" sz="14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 de catégorie 3 font l'objet d'une surveillance par une </a:t>
                      </a:r>
                      <a:r>
                        <a:rPr lang="fr-FR" sz="1400" u="dotted"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personne compétente pour les opérations de levage</a:t>
                      </a:r>
                      <a:r>
                        <a:rPr lang="fr-FR" sz="14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 à cet effet, extérieure à l’équipe de levage, sur le lieu d'exécution.</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094275894"/>
                  </a:ext>
                </a:extLst>
              </a:tr>
              <a:tr h="295689">
                <a:tc>
                  <a:txBody>
                    <a:bodyPr/>
                    <a:lstStyle/>
                    <a:p>
                      <a:pPr algn="just">
                        <a:lnSpc>
                          <a:spcPct val="115000"/>
                        </a:lnSpc>
                        <a:spcBef>
                          <a:spcPts val="300"/>
                        </a:spcBef>
                        <a:spcAft>
                          <a:spcPts val="600"/>
                        </a:spcAft>
                      </a:pPr>
                      <a:r>
                        <a:rPr lang="fr-FR" sz="1400" b="1"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(Attente 03.04)</a:t>
                      </a:r>
                      <a:r>
                        <a:rPr lang="fr-FR" sz="14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75655880"/>
                  </a:ext>
                </a:extLst>
              </a:tr>
            </a:tbl>
          </a:graphicData>
        </a:graphic>
      </p:graphicFrame>
      <p:graphicFrame>
        <p:nvGraphicFramePr>
          <p:cNvPr id="7" name="Tableau 6">
            <a:extLst>
              <a:ext uri="{FF2B5EF4-FFF2-40B4-BE49-F238E27FC236}">
                <a16:creationId xmlns:a16="http://schemas.microsoft.com/office/drawing/2014/main" id="{346254EE-B4F0-D6A5-EA66-8B9042214079}"/>
              </a:ext>
            </a:extLst>
          </p:cNvPr>
          <p:cNvGraphicFramePr>
            <a:graphicFrameLocks noGrp="1"/>
          </p:cNvGraphicFramePr>
          <p:nvPr>
            <p:extLst>
              <p:ext uri="{D42A27DB-BD31-4B8C-83A1-F6EECF244321}">
                <p14:modId xmlns:p14="http://schemas.microsoft.com/office/powerpoint/2010/main" val="1238754843"/>
              </p:ext>
            </p:extLst>
          </p:nvPr>
        </p:nvGraphicFramePr>
        <p:xfrm>
          <a:off x="622279" y="4847347"/>
          <a:ext cx="9595294" cy="1512000"/>
        </p:xfrm>
        <a:graphic>
          <a:graphicData uri="http://schemas.openxmlformats.org/drawingml/2006/table">
            <a:tbl>
              <a:tblPr firstRow="1" firstCol="1" bandRow="1"/>
              <a:tblGrid>
                <a:gridCol w="9595294">
                  <a:extLst>
                    <a:ext uri="{9D8B030D-6E8A-4147-A177-3AD203B41FA5}">
                      <a16:colId xmlns:a16="http://schemas.microsoft.com/office/drawing/2014/main" val="960398275"/>
                    </a:ext>
                  </a:extLst>
                </a:gridCol>
              </a:tblGrid>
              <a:tr h="583903">
                <a:tc>
                  <a:txBody>
                    <a:bodyPr/>
                    <a:lstStyle/>
                    <a:p>
                      <a:pPr algn="just">
                        <a:lnSpc>
                          <a:spcPct val="100000"/>
                        </a:lnSpc>
                        <a:spcBef>
                          <a:spcPts val="0"/>
                        </a:spcBef>
                        <a:spcAft>
                          <a:spcPts val="600"/>
                        </a:spcAft>
                      </a:pPr>
                      <a:r>
                        <a:rPr lang="fr-FR" sz="1600" b="1" dirty="0">
                          <a:solidFill>
                            <a:srgbClr val="0070C0"/>
                          </a:solidFill>
                          <a:effectLst/>
                          <a:latin typeface="Arial" panose="020B0604020202020204" pitchFamily="34" charset="0"/>
                          <a:ea typeface="SimSun" panose="02010600030101010101" pitchFamily="2" charset="-122"/>
                          <a:cs typeface="Times New Roman" panose="02020603050405020304" pitchFamily="18" charset="0"/>
                        </a:rPr>
                        <a:t>Exigence 3.5.2 : contrôle final avant le début de toute opération de </a:t>
                      </a:r>
                      <a:r>
                        <a:rPr lang="fr-FR" sz="1600" b="1" u="dotted" dirty="0">
                          <a:solidFill>
                            <a:srgbClr val="0070C0"/>
                          </a:solidFill>
                          <a:effectLst/>
                          <a:latin typeface="Arial" panose="020B0604020202020204" pitchFamily="34" charset="0"/>
                          <a:ea typeface="SimSun" panose="02010600030101010101" pitchFamily="2" charset="-122"/>
                          <a:cs typeface="Times New Roman" panose="02020603050405020304" pitchFamily="18" charset="0"/>
                        </a:rPr>
                        <a:t>levage d’une charge suspendue</a:t>
                      </a:r>
                      <a:r>
                        <a:rPr lang="fr-FR" sz="1600" b="1" dirty="0">
                          <a:solidFill>
                            <a:srgbClr val="0070C0"/>
                          </a:solidFill>
                          <a:effectLst/>
                          <a:latin typeface="Arial" panose="020B0604020202020204" pitchFamily="34" charset="0"/>
                          <a:ea typeface="SimSun" panose="02010600030101010101" pitchFamily="2" charset="-122"/>
                          <a:cs typeface="Times New Roman" panose="02020603050405020304" pitchFamily="18" charset="0"/>
                        </a:rPr>
                        <a:t> - </a:t>
                      </a:r>
                      <a:r>
                        <a:rPr lang="fr-FR" sz="1600" b="1" i="1" dirty="0">
                          <a:solidFill>
                            <a:srgbClr val="0070C0"/>
                          </a:solidFill>
                          <a:effectLst/>
                          <a:latin typeface="Arial" panose="020B0604020202020204" pitchFamily="34" charset="0"/>
                          <a:ea typeface="SimSun" panose="02010600030101010101" pitchFamily="2" charset="-122"/>
                          <a:cs typeface="Times New Roman" panose="02020603050405020304" pitchFamily="18" charset="0"/>
                        </a:rPr>
                        <a:t>Safe To Lift</a:t>
                      </a:r>
                      <a:endParaRPr lang="fr-FR" sz="16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3184632130"/>
                  </a:ext>
                </a:extLst>
              </a:tr>
              <a:tr h="628039">
                <a:tc>
                  <a:txBody>
                    <a:bodyPr/>
                    <a:lstStyle/>
                    <a:p>
                      <a:pPr algn="just">
                        <a:lnSpc>
                          <a:spcPct val="100000"/>
                        </a:lnSpc>
                        <a:spcBef>
                          <a:spcPts val="0"/>
                        </a:spcBef>
                        <a:spcAft>
                          <a:spcPts val="600"/>
                        </a:spcAft>
                      </a:pPr>
                      <a:r>
                        <a:rPr lang="fr-FR" sz="14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Une liste de contrôles opérationnels est complétée avant le début de tout </a:t>
                      </a:r>
                      <a:r>
                        <a:rPr lang="fr-FR" sz="1400" u="dotted"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levage</a:t>
                      </a:r>
                      <a:r>
                        <a:rPr lang="fr-FR" sz="14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 d’une charge suspendue avec une grue ou tout autre </a:t>
                      </a:r>
                      <a:r>
                        <a:rPr lang="fr-FR" sz="1400" u="dotted"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appareil de levage</a:t>
                      </a:r>
                      <a:r>
                        <a:rPr lang="fr-FR" sz="14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558883422"/>
                  </a:ext>
                </a:extLst>
              </a:tr>
              <a:tr h="300058">
                <a:tc>
                  <a:txBody>
                    <a:bodyPr/>
                    <a:lstStyle/>
                    <a:p>
                      <a:pPr algn="just">
                        <a:lnSpc>
                          <a:spcPct val="100000"/>
                        </a:lnSpc>
                        <a:spcBef>
                          <a:spcPts val="0"/>
                        </a:spcBef>
                        <a:spcAft>
                          <a:spcPts val="600"/>
                        </a:spcAft>
                      </a:pPr>
                      <a:r>
                        <a:rPr lang="fr-FR" sz="1400" b="1"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(Attente 03.04)</a:t>
                      </a:r>
                      <a:r>
                        <a:rPr lang="fr-FR" sz="14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93126357"/>
                  </a:ext>
                </a:extLst>
              </a:tr>
            </a:tbl>
          </a:graphicData>
        </a:graphic>
      </p:graphicFrame>
    </p:spTree>
    <p:extLst>
      <p:ext uri="{BB962C8B-B14F-4D97-AF65-F5344CB8AC3E}">
        <p14:creationId xmlns:p14="http://schemas.microsoft.com/office/powerpoint/2010/main" val="26884786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15</a:t>
            </a:fld>
            <a:endParaRPr lang="fr-FR" dirty="0"/>
          </a:p>
        </p:txBody>
      </p:sp>
      <p:sp>
        <p:nvSpPr>
          <p:cNvPr id="14" name="Title 1">
            <a:extLst>
              <a:ext uri="{FF2B5EF4-FFF2-40B4-BE49-F238E27FC236}">
                <a16:creationId xmlns:a16="http://schemas.microsoft.com/office/drawing/2014/main" id="{E74D0007-06A8-43A2-998B-C32D5F732B37}"/>
              </a:ext>
            </a:extLst>
          </p:cNvPr>
          <p:cNvSpPr txBox="1">
            <a:spLocks/>
          </p:cNvSpPr>
          <p:nvPr/>
        </p:nvSpPr>
        <p:spPr>
          <a:xfrm>
            <a:off x="622279" y="395244"/>
            <a:ext cx="9720000" cy="1008000"/>
          </a:xfrm>
          <a:prstGeom prst="rect">
            <a:avLst/>
          </a:prstGeom>
        </p:spPr>
        <p:txBody>
          <a:bodyPr vert="horz" lIns="91440" tIns="45720" rIns="91440" bIns="45720" rtlCol="0" anchor="t">
            <a:noAutofit/>
          </a:bodyPr>
          <a:lst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a:lstStyle>
          <a:p>
            <a:r>
              <a:rPr lang="fr-FR" dirty="0"/>
              <a:t>Présentation des exigences</a:t>
            </a:r>
          </a:p>
        </p:txBody>
      </p:sp>
      <p:sp>
        <p:nvSpPr>
          <p:cNvPr id="2" name="Footer Placeholder 2">
            <a:extLst>
              <a:ext uri="{FF2B5EF4-FFF2-40B4-BE49-F238E27FC236}">
                <a16:creationId xmlns:a16="http://schemas.microsoft.com/office/drawing/2014/main" id="{AAFD5EEA-2901-C06D-4253-505BA885254B}"/>
              </a:ext>
            </a:extLst>
          </p:cNvPr>
          <p:cNvSpPr>
            <a:spLocks noGrp="1"/>
          </p:cNvSpPr>
          <p:nvPr>
            <p:ph type="ftr" sz="quarter" idx="11"/>
          </p:nvPr>
        </p:nvSpPr>
        <p:spPr>
          <a:xfrm>
            <a:off x="856680" y="6449983"/>
            <a:ext cx="10649520" cy="252000"/>
          </a:xfrm>
        </p:spPr>
        <p:txBody>
          <a:bodyPr/>
          <a:lstStyle/>
          <a:p>
            <a:r>
              <a:rPr lang="fr-FR" dirty="0"/>
              <a:t>CR-GR-HSE-420 : Exigences HSE pour les opérations de levage</a:t>
            </a:r>
          </a:p>
        </p:txBody>
      </p:sp>
      <p:graphicFrame>
        <p:nvGraphicFramePr>
          <p:cNvPr id="6" name="Tableau 5">
            <a:extLst>
              <a:ext uri="{FF2B5EF4-FFF2-40B4-BE49-F238E27FC236}">
                <a16:creationId xmlns:a16="http://schemas.microsoft.com/office/drawing/2014/main" id="{A8EAAD3A-A130-CAB8-E934-B1D68E47A856}"/>
              </a:ext>
            </a:extLst>
          </p:cNvPr>
          <p:cNvGraphicFramePr>
            <a:graphicFrameLocks noGrp="1"/>
          </p:cNvGraphicFramePr>
          <p:nvPr>
            <p:extLst>
              <p:ext uri="{D42A27DB-BD31-4B8C-83A1-F6EECF244321}">
                <p14:modId xmlns:p14="http://schemas.microsoft.com/office/powerpoint/2010/main" val="1431747013"/>
              </p:ext>
            </p:extLst>
          </p:nvPr>
        </p:nvGraphicFramePr>
        <p:xfrm>
          <a:off x="622279" y="1178272"/>
          <a:ext cx="9595295" cy="1059272"/>
        </p:xfrm>
        <a:graphic>
          <a:graphicData uri="http://schemas.openxmlformats.org/drawingml/2006/table">
            <a:tbl>
              <a:tblPr firstRow="1" firstCol="1" bandRow="1"/>
              <a:tblGrid>
                <a:gridCol w="9595295">
                  <a:extLst>
                    <a:ext uri="{9D8B030D-6E8A-4147-A177-3AD203B41FA5}">
                      <a16:colId xmlns:a16="http://schemas.microsoft.com/office/drawing/2014/main" val="507901765"/>
                    </a:ext>
                  </a:extLst>
                </a:gridCol>
              </a:tblGrid>
              <a:tr h="360000">
                <a:tc>
                  <a:txBody>
                    <a:bodyPr/>
                    <a:lstStyle/>
                    <a:p>
                      <a:pPr algn="just">
                        <a:lnSpc>
                          <a:spcPct val="100000"/>
                        </a:lnSpc>
                        <a:spcBef>
                          <a:spcPts val="0"/>
                        </a:spcBef>
                        <a:spcAft>
                          <a:spcPts val="600"/>
                        </a:spcAft>
                      </a:pP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3.5.3 : restriction d’accès</a:t>
                      </a:r>
                      <a:endParaRPr lang="fr-FR" sz="16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1491903070"/>
                  </a:ext>
                </a:extLst>
              </a:tr>
              <a:tr h="349636">
                <a:tc>
                  <a:txBody>
                    <a:bodyPr/>
                    <a:lstStyle/>
                    <a:p>
                      <a:pPr algn="just">
                        <a:lnSpc>
                          <a:spcPct val="100000"/>
                        </a:lnSpc>
                        <a:spcBef>
                          <a:spcPts val="0"/>
                        </a:spcBef>
                        <a:spcAft>
                          <a:spcPts val="600"/>
                        </a:spcAft>
                      </a:pPr>
                      <a:r>
                        <a:rPr lang="fr-FR" sz="1400"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L’accès à la </a:t>
                      </a:r>
                      <a:r>
                        <a:rPr lang="fr-FR" sz="1400" u="dotted"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zone de levage</a:t>
                      </a:r>
                      <a:r>
                        <a:rPr lang="fr-FR" sz="1400"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 et à </a:t>
                      </a:r>
                      <a:r>
                        <a:rPr lang="fr-FR" sz="1400" u="dotted"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l’appareil de levage</a:t>
                      </a:r>
                      <a:r>
                        <a:rPr lang="fr-FR" sz="1400"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 est restreint et contrôlé de façon appropriée et/ou balisé.</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noFill/>
                      <a:prstDash val="solid"/>
                      <a:round/>
                      <a:headEnd type="none" w="med" len="med"/>
                      <a:tailEnd type="none" w="med" len="med"/>
                    </a:lnB>
                  </a:tcPr>
                </a:tc>
                <a:extLst>
                  <a:ext uri="{0D108BD9-81ED-4DB2-BD59-A6C34878D82A}">
                    <a16:rowId xmlns:a16="http://schemas.microsoft.com/office/drawing/2014/main" val="2974162078"/>
                  </a:ext>
                </a:extLst>
              </a:tr>
              <a:tr h="349636">
                <a:tc>
                  <a:txBody>
                    <a:bodyPr/>
                    <a:lstStyle/>
                    <a:p>
                      <a:pPr algn="just">
                        <a:lnSpc>
                          <a:spcPct val="100000"/>
                        </a:lnSpc>
                        <a:spcBef>
                          <a:spcPts val="0"/>
                        </a:spcBef>
                        <a:spcAft>
                          <a:spcPts val="600"/>
                        </a:spcAft>
                      </a:pPr>
                      <a:r>
                        <a:rPr lang="fr-FR" sz="1400" b="1"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(Attente 03.04)</a:t>
                      </a:r>
                      <a:r>
                        <a:rPr lang="fr-FR" sz="14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68539695"/>
                  </a:ext>
                </a:extLst>
              </a:tr>
            </a:tbl>
          </a:graphicData>
        </a:graphic>
      </p:graphicFrame>
      <p:graphicFrame>
        <p:nvGraphicFramePr>
          <p:cNvPr id="9" name="Tableau 8">
            <a:extLst>
              <a:ext uri="{FF2B5EF4-FFF2-40B4-BE49-F238E27FC236}">
                <a16:creationId xmlns:a16="http://schemas.microsoft.com/office/drawing/2014/main" id="{22C124CB-557D-30C8-F7DE-D3C0EEFE2D75}"/>
              </a:ext>
            </a:extLst>
          </p:cNvPr>
          <p:cNvGraphicFramePr>
            <a:graphicFrameLocks noGrp="1"/>
          </p:cNvGraphicFramePr>
          <p:nvPr>
            <p:extLst>
              <p:ext uri="{D42A27DB-BD31-4B8C-83A1-F6EECF244321}">
                <p14:modId xmlns:p14="http://schemas.microsoft.com/office/powerpoint/2010/main" val="1972697104"/>
              </p:ext>
            </p:extLst>
          </p:nvPr>
        </p:nvGraphicFramePr>
        <p:xfrm>
          <a:off x="622280" y="2489135"/>
          <a:ext cx="9595294" cy="1759470"/>
        </p:xfrm>
        <a:graphic>
          <a:graphicData uri="http://schemas.openxmlformats.org/drawingml/2006/table">
            <a:tbl>
              <a:tblPr firstRow="1" firstCol="1" bandRow="1"/>
              <a:tblGrid>
                <a:gridCol w="9595294">
                  <a:extLst>
                    <a:ext uri="{9D8B030D-6E8A-4147-A177-3AD203B41FA5}">
                      <a16:colId xmlns:a16="http://schemas.microsoft.com/office/drawing/2014/main" val="3281900269"/>
                    </a:ext>
                  </a:extLst>
                </a:gridCol>
              </a:tblGrid>
              <a:tr h="360000">
                <a:tc>
                  <a:txBody>
                    <a:bodyPr/>
                    <a:lstStyle/>
                    <a:p>
                      <a:pPr algn="just">
                        <a:lnSpc>
                          <a:spcPct val="115000"/>
                        </a:lnSpc>
                        <a:spcBef>
                          <a:spcPts val="600"/>
                        </a:spcBef>
                        <a:spcAft>
                          <a:spcPts val="300"/>
                        </a:spcAft>
                      </a:pP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3.5.4 : maîtrise des mouvements de la charge</a:t>
                      </a:r>
                      <a:endParaRPr lang="fr-FR" sz="16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472699412"/>
                  </a:ext>
                </a:extLst>
              </a:tr>
              <a:tr h="1127277">
                <a:tc>
                  <a:txBody>
                    <a:bodyPr/>
                    <a:lstStyle/>
                    <a:p>
                      <a:pPr algn="just">
                        <a:lnSpc>
                          <a:spcPct val="100000"/>
                        </a:lnSpc>
                        <a:spcBef>
                          <a:spcPts val="0"/>
                        </a:spcBef>
                        <a:spcAft>
                          <a:spcPts val="600"/>
                        </a:spcAft>
                      </a:pPr>
                      <a:r>
                        <a:rPr lang="fr-FR" sz="1400" dirty="0">
                          <a:solidFill>
                            <a:srgbClr val="374649"/>
                          </a:solidFill>
                          <a:effectLst/>
                          <a:latin typeface="Arial" panose="020B0604020202020204" pitchFamily="34" charset="0"/>
                          <a:ea typeface="Arial" panose="020B0604020202020204" pitchFamily="34" charset="0"/>
                          <a:cs typeface="Arial" panose="020B0604020202020204" pitchFamily="34" charset="0"/>
                        </a:rPr>
                        <a:t>Les mouvements de la charge levée sont maîtrisés durant toute l’opération de </a:t>
                      </a:r>
                      <a:r>
                        <a:rPr lang="fr-FR" sz="1400" u="dotted" dirty="0">
                          <a:solidFill>
                            <a:srgbClr val="374649"/>
                          </a:solidFill>
                          <a:effectLst/>
                          <a:latin typeface="Arial" panose="020B0604020202020204" pitchFamily="34" charset="0"/>
                          <a:ea typeface="Arial" panose="020B0604020202020204" pitchFamily="34" charset="0"/>
                          <a:cs typeface="Arial" panose="020B0604020202020204" pitchFamily="34" charset="0"/>
                        </a:rPr>
                        <a:t>levage</a:t>
                      </a:r>
                      <a:r>
                        <a:rPr lang="fr-FR" sz="1400" dirty="0">
                          <a:solidFill>
                            <a:srgbClr val="374649"/>
                          </a:solidFill>
                          <a:effectLst/>
                          <a:latin typeface="Arial" panose="020B0604020202020204" pitchFamily="34" charset="0"/>
                          <a:ea typeface="Arial" panose="020B0604020202020204" pitchFamily="34" charset="0"/>
                          <a:cs typeface="Arial" panose="020B0604020202020204" pitchFamily="34" charset="0"/>
                        </a:rPr>
                        <a:t>.</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0000"/>
                        </a:lnSpc>
                        <a:spcBef>
                          <a:spcPts val="0"/>
                        </a:spcBef>
                        <a:spcAft>
                          <a:spcPts val="600"/>
                        </a:spcAft>
                      </a:pPr>
                      <a:r>
                        <a:rPr lang="fr-FR" sz="1400" dirty="0">
                          <a:solidFill>
                            <a:srgbClr val="374649"/>
                          </a:solidFill>
                          <a:effectLst/>
                          <a:latin typeface="Arial" panose="020B0604020202020204" pitchFamily="34" charset="0"/>
                          <a:ea typeface="Arial" panose="020B0604020202020204" pitchFamily="34" charset="0"/>
                          <a:cs typeface="Arial" panose="020B0604020202020204" pitchFamily="34" charset="0"/>
                        </a:rPr>
                        <a:t>Le contrôle des mouvements de la charge levée et son guidage (au décollage et à la dépose) ne sont pas effectués à la main. Des dispositifs spécifiques (câbles de retenue, cordes de guidage, gaffes, etc.) sont mis en œuvre à cet effet. Leur utilisation doit faire l'objet d'une évaluation préalable des risques.</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34190336"/>
                  </a:ext>
                </a:extLst>
              </a:tr>
              <a:tr h="272193">
                <a:tc>
                  <a:txBody>
                    <a:bodyPr/>
                    <a:lstStyle/>
                    <a:p>
                      <a:pPr algn="just">
                        <a:lnSpc>
                          <a:spcPct val="115000"/>
                        </a:lnSpc>
                        <a:spcBef>
                          <a:spcPts val="300"/>
                        </a:spcBef>
                        <a:spcAft>
                          <a:spcPts val="600"/>
                        </a:spcAft>
                      </a:pPr>
                      <a:r>
                        <a:rPr lang="fr-FR" sz="1400" b="1"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(Attente 03.04)</a:t>
                      </a:r>
                      <a:r>
                        <a:rPr lang="fr-FR" sz="14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877322997"/>
                  </a:ext>
                </a:extLst>
              </a:tr>
            </a:tbl>
          </a:graphicData>
        </a:graphic>
      </p:graphicFrame>
      <p:graphicFrame>
        <p:nvGraphicFramePr>
          <p:cNvPr id="10" name="Tableau 9">
            <a:extLst>
              <a:ext uri="{FF2B5EF4-FFF2-40B4-BE49-F238E27FC236}">
                <a16:creationId xmlns:a16="http://schemas.microsoft.com/office/drawing/2014/main" id="{0204CC00-838B-8A46-0B7A-4F4373E94F36}"/>
              </a:ext>
            </a:extLst>
          </p:cNvPr>
          <p:cNvGraphicFramePr>
            <a:graphicFrameLocks noGrp="1"/>
          </p:cNvGraphicFramePr>
          <p:nvPr>
            <p:extLst>
              <p:ext uri="{D42A27DB-BD31-4B8C-83A1-F6EECF244321}">
                <p14:modId xmlns:p14="http://schemas.microsoft.com/office/powerpoint/2010/main" val="2118851014"/>
              </p:ext>
            </p:extLst>
          </p:nvPr>
        </p:nvGraphicFramePr>
        <p:xfrm>
          <a:off x="622279" y="4500196"/>
          <a:ext cx="9595295" cy="1218818"/>
        </p:xfrm>
        <a:graphic>
          <a:graphicData uri="http://schemas.openxmlformats.org/drawingml/2006/table">
            <a:tbl>
              <a:tblPr firstRow="1" firstCol="1" bandRow="1"/>
              <a:tblGrid>
                <a:gridCol w="9595295">
                  <a:extLst>
                    <a:ext uri="{9D8B030D-6E8A-4147-A177-3AD203B41FA5}">
                      <a16:colId xmlns:a16="http://schemas.microsoft.com/office/drawing/2014/main" val="1863185283"/>
                    </a:ext>
                  </a:extLst>
                </a:gridCol>
              </a:tblGrid>
              <a:tr h="360000">
                <a:tc>
                  <a:txBody>
                    <a:bodyPr/>
                    <a:lstStyle/>
                    <a:p>
                      <a:pPr algn="just">
                        <a:lnSpc>
                          <a:spcPct val="100000"/>
                        </a:lnSpc>
                        <a:spcBef>
                          <a:spcPts val="0"/>
                        </a:spcBef>
                        <a:spcAft>
                          <a:spcPts val="600"/>
                        </a:spcAft>
                      </a:pP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3.5.5 : débriefing après l’opération de </a:t>
                      </a:r>
                      <a:r>
                        <a:rPr lang="fr-FR" sz="1600" b="1" u="dotted"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levage</a:t>
                      </a:r>
                      <a:endParaRPr lang="fr-FR" sz="16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4160324429"/>
                  </a:ext>
                </a:extLst>
              </a:tr>
              <a:tr h="518208">
                <a:tc>
                  <a:txBody>
                    <a:bodyPr/>
                    <a:lstStyle/>
                    <a:p>
                      <a:pPr algn="just">
                        <a:lnSpc>
                          <a:spcPct val="100000"/>
                        </a:lnSpc>
                        <a:spcBef>
                          <a:spcPts val="0"/>
                        </a:spcBef>
                        <a:spcAft>
                          <a:spcPts val="600"/>
                        </a:spcAft>
                      </a:pPr>
                      <a:r>
                        <a:rPr lang="fr-FR" sz="1400"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Dans le cadre de l’amélioration continue des opérations de </a:t>
                      </a:r>
                      <a:r>
                        <a:rPr lang="fr-FR" sz="1400" u="dotted" dirty="0">
                          <a:solidFill>
                            <a:srgbClr val="374649"/>
                          </a:solidFill>
                          <a:effectLst/>
                          <a:latin typeface="Arial" panose="020B0604020202020204" pitchFamily="34" charset="0"/>
                          <a:ea typeface="SimSun" panose="02010600030101010101" pitchFamily="2" charset="-122"/>
                          <a:cs typeface="Arial" panose="020B0604020202020204" pitchFamily="34" charset="0"/>
                        </a:rPr>
                        <a:t>levage</a:t>
                      </a:r>
                      <a:r>
                        <a:rPr lang="fr-FR" sz="1400"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 et dans le but de les rendre plus sures un débriefing est effectué avec tous les acteurs impliqués à l’issue de toute opération de </a:t>
                      </a:r>
                      <a:r>
                        <a:rPr lang="fr-FR" sz="1400" u="dotted"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levage</a:t>
                      </a:r>
                      <a:r>
                        <a:rPr lang="fr-FR" sz="1400"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 de catégorie 2 et 3.</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2307056992"/>
                  </a:ext>
                </a:extLst>
              </a:tr>
              <a:tr h="340610">
                <a:tc>
                  <a:txBody>
                    <a:bodyPr/>
                    <a:lstStyle/>
                    <a:p>
                      <a:pPr algn="just">
                        <a:lnSpc>
                          <a:spcPct val="150000"/>
                        </a:lnSpc>
                        <a:spcBef>
                          <a:spcPts val="0"/>
                        </a:spcBef>
                        <a:spcAft>
                          <a:spcPts val="600"/>
                        </a:spcAft>
                      </a:pPr>
                      <a:r>
                        <a:rPr lang="fr-FR" sz="1400" b="1"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(Attente 08.04)</a:t>
                      </a:r>
                      <a:r>
                        <a:rPr lang="fr-FR" sz="14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3187745"/>
                  </a:ext>
                </a:extLst>
              </a:tr>
            </a:tbl>
          </a:graphicData>
        </a:graphic>
      </p:graphicFrame>
    </p:spTree>
    <p:extLst>
      <p:ext uri="{BB962C8B-B14F-4D97-AF65-F5344CB8AC3E}">
        <p14:creationId xmlns:p14="http://schemas.microsoft.com/office/powerpoint/2010/main" val="1512477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DE7A41C-F157-46F4-8BED-5EA3D7F858FA}"/>
              </a:ext>
            </a:extLst>
          </p:cNvPr>
          <p:cNvSpPr>
            <a:spLocks noGrp="1"/>
          </p:cNvSpPr>
          <p:nvPr>
            <p:ph type="title"/>
          </p:nvPr>
        </p:nvSpPr>
        <p:spPr/>
        <p:txBody>
          <a:bodyPr anchor="t">
            <a:normAutofit/>
          </a:bodyPr>
          <a:lstStyle/>
          <a:p>
            <a:r>
              <a:rPr lang="fr-FR" dirty="0"/>
              <a:t>CR-GR-HSE-420</a:t>
            </a:r>
          </a:p>
        </p:txBody>
      </p:sp>
      <p:sp>
        <p:nvSpPr>
          <p:cNvPr id="13" name="Footer Placeholder 2">
            <a:extLst>
              <a:ext uri="{FF2B5EF4-FFF2-40B4-BE49-F238E27FC236}">
                <a16:creationId xmlns:a16="http://schemas.microsoft.com/office/drawing/2014/main" id="{7EC6BA11-6D44-4555-9672-A5CEAED3490E}"/>
              </a:ext>
            </a:extLst>
          </p:cNvPr>
          <p:cNvSpPr>
            <a:spLocks noGrp="1"/>
          </p:cNvSpPr>
          <p:nvPr>
            <p:ph type="ftr" sz="quarter" idx="11"/>
          </p:nvPr>
        </p:nvSpPr>
        <p:spPr>
          <a:xfrm>
            <a:off x="856680" y="6449983"/>
            <a:ext cx="10649520" cy="252000"/>
          </a:xfrm>
        </p:spPr>
        <p:txBody>
          <a:bodyPr/>
          <a:lstStyle/>
          <a:p>
            <a:r>
              <a:rPr lang="fr-FR" dirty="0"/>
              <a:t>CR-GR-HSE-420 : Exigences HSE pour les opérations de levage</a:t>
            </a:r>
          </a:p>
        </p:txBody>
      </p:sp>
      <p:sp>
        <p:nvSpPr>
          <p:cNvPr id="20" name="Slide Number Placeholder 3">
            <a:extLst>
              <a:ext uri="{FF2B5EF4-FFF2-40B4-BE49-F238E27FC236}">
                <a16:creationId xmlns:a16="http://schemas.microsoft.com/office/drawing/2014/main" id="{DE8D9ED4-781E-4F54-B979-FBC57B9EEC28}"/>
              </a:ext>
            </a:extLst>
          </p:cNvPr>
          <p:cNvSpPr>
            <a:spLocks noGrp="1"/>
          </p:cNvSpPr>
          <p:nvPr>
            <p:ph type="sldNum" sz="quarter" idx="12"/>
          </p:nvPr>
        </p:nvSpPr>
        <p:spPr>
          <a:xfrm>
            <a:off x="219008" y="6449983"/>
            <a:ext cx="576000" cy="252000"/>
          </a:xfrm>
        </p:spPr>
        <p:txBody>
          <a:bodyPr/>
          <a:lstStyle/>
          <a:p>
            <a:fld id="{975A587B-5814-4D9B-9598-FE9CB954CB01}" type="slidenum">
              <a:rPr lang="fr-FR" smtClean="0"/>
              <a:pPr/>
              <a:t>2</a:t>
            </a:fld>
            <a:endParaRPr lang="fr-FR" dirty="0"/>
          </a:p>
        </p:txBody>
      </p:sp>
      <p:sp>
        <p:nvSpPr>
          <p:cNvPr id="4" name="ZoneTexte 3">
            <a:extLst>
              <a:ext uri="{FF2B5EF4-FFF2-40B4-BE49-F238E27FC236}">
                <a16:creationId xmlns:a16="http://schemas.microsoft.com/office/drawing/2014/main" id="{48CED340-23CA-478D-91D7-E75474B5E601}"/>
              </a:ext>
            </a:extLst>
          </p:cNvPr>
          <p:cNvSpPr txBox="1"/>
          <p:nvPr/>
        </p:nvSpPr>
        <p:spPr>
          <a:xfrm>
            <a:off x="1705912" y="2218617"/>
            <a:ext cx="8951053" cy="2754600"/>
          </a:xfrm>
          <a:prstGeom prst="rect">
            <a:avLst/>
          </a:prstGeom>
          <a:noFill/>
        </p:spPr>
        <p:txBody>
          <a:bodyPr wrap="square" rtlCol="0">
            <a:spAutoFit/>
          </a:bodyPr>
          <a:lstStyle/>
          <a:p>
            <a:pPr>
              <a:spcAft>
                <a:spcPts val="1200"/>
              </a:spcAft>
            </a:pPr>
            <a:r>
              <a:rPr lang="en-US" sz="1800" b="1" noProof="0" dirty="0">
                <a:solidFill>
                  <a:srgbClr val="FF9900"/>
                </a:solidFill>
                <a:latin typeface="Arial" panose="020B0604020202020204" pitchFamily="34" charset="0"/>
                <a:cs typeface="Arial" panose="020B0604020202020204" pitchFamily="34" charset="0"/>
              </a:rPr>
              <a:t>But    </a:t>
            </a:r>
          </a:p>
          <a:p>
            <a:pPr marL="285750" indent="-285750">
              <a:buFont typeface="Courier New" panose="02070309020205020404" pitchFamily="49" charset="0"/>
              <a:buChar char="o"/>
            </a:pPr>
            <a:r>
              <a:rPr lang="fr-FR" sz="1400" dirty="0">
                <a:solidFill>
                  <a:srgbClr val="0070C0"/>
                </a:solidFill>
                <a:latin typeface="Arial" panose="020B0604020202020204" pitchFamily="34" charset="0"/>
                <a:cs typeface="Arial" panose="020B0604020202020204" pitchFamily="34" charset="0"/>
              </a:rPr>
              <a:t>Cette règle Compagnie CR-GR-HSE-420 définit les exigences HSE minimales pour la maitrise des risques liés à la préparation et l’exécution, des opérations de grutage, gréage et manutention mécanique, sur des installations opérées  par des entités  de la Compagnie</a:t>
            </a:r>
            <a:r>
              <a:rPr lang="en-US" sz="1400" kern="1200" noProof="0" dirty="0">
                <a:solidFill>
                  <a:srgbClr val="0070C0"/>
                </a:solidFill>
                <a:latin typeface="Arial" panose="020B0604020202020204" pitchFamily="34" charset="0"/>
                <a:ea typeface="+mn-ea"/>
                <a:cs typeface="Arial" panose="020B0604020202020204" pitchFamily="34" charset="0"/>
              </a:rPr>
              <a:t>.</a:t>
            </a:r>
          </a:p>
          <a:p>
            <a:pPr marL="285750" indent="-285750">
              <a:buFont typeface="Courier New" panose="02070309020205020404" pitchFamily="49" charset="0"/>
              <a:buChar char="o"/>
            </a:pPr>
            <a:r>
              <a:rPr lang="fr-FR" sz="1400" kern="1200" noProof="0" dirty="0">
                <a:solidFill>
                  <a:srgbClr val="0070C0"/>
                </a:solidFill>
                <a:latin typeface="Arial" panose="020B0604020202020204" pitchFamily="34" charset="0"/>
                <a:ea typeface="+mn-ea"/>
                <a:cs typeface="Arial" panose="020B0604020202020204" pitchFamily="34" charset="0"/>
              </a:rPr>
              <a:t>Elle définit les aspects techniques devant être pris en compte pour la réalisation de toute opération de grutage, gréage et manutention mécanique en mer, à terre, en zone côtière et sous-marine en matière de :</a:t>
            </a:r>
          </a:p>
          <a:p>
            <a:pPr marL="742950" lvl="1" indent="-285750">
              <a:buFont typeface="Arial" panose="020B0604020202020204" pitchFamily="34" charset="0"/>
              <a:buChar char="•"/>
            </a:pPr>
            <a:r>
              <a:rPr lang="fr-FR" sz="1400" kern="1200" noProof="0" dirty="0">
                <a:solidFill>
                  <a:srgbClr val="0070C0"/>
                </a:solidFill>
                <a:latin typeface="Arial" panose="020B0604020202020204" pitchFamily="34" charset="0"/>
                <a:ea typeface="+mn-ea"/>
                <a:cs typeface="Arial" panose="020B0604020202020204" pitchFamily="34" charset="0"/>
              </a:rPr>
              <a:t>Organisation, préparation et exécution des opérations de levage, d’élingage et de manutention,</a:t>
            </a:r>
          </a:p>
          <a:p>
            <a:pPr marL="742950" lvl="1" indent="-285750">
              <a:buFont typeface="Arial" panose="020B0604020202020204" pitchFamily="34" charset="0"/>
              <a:buChar char="•"/>
            </a:pPr>
            <a:r>
              <a:rPr lang="fr-FR" sz="1400" kern="1200" noProof="0" dirty="0">
                <a:solidFill>
                  <a:srgbClr val="0070C0"/>
                </a:solidFill>
                <a:latin typeface="Arial" panose="020B0604020202020204" pitchFamily="34" charset="0"/>
                <a:ea typeface="+mn-ea"/>
                <a:cs typeface="Arial" panose="020B0604020202020204" pitchFamily="34" charset="0"/>
              </a:rPr>
              <a:t>Formation et Compétence des personnes impliquées dans les opérations de levage, d’élingage et de manutention,</a:t>
            </a:r>
          </a:p>
          <a:p>
            <a:pPr marL="742950" lvl="1" indent="-285750">
              <a:buFont typeface="Arial" panose="020B0604020202020204" pitchFamily="34" charset="0"/>
              <a:buChar char="•"/>
            </a:pPr>
            <a:r>
              <a:rPr lang="fr-FR" sz="1400" kern="1200" noProof="0" dirty="0">
                <a:solidFill>
                  <a:srgbClr val="0070C0"/>
                </a:solidFill>
                <a:latin typeface="Arial" panose="020B0604020202020204" pitchFamily="34" charset="0"/>
                <a:ea typeface="+mn-ea"/>
                <a:cs typeface="Arial" panose="020B0604020202020204" pitchFamily="34" charset="0"/>
              </a:rPr>
              <a:t>Gestion de l'équipement de levage utilisé.</a:t>
            </a:r>
          </a:p>
          <a:p>
            <a:pPr marL="285750" indent="-285750">
              <a:spcBef>
                <a:spcPts val="600"/>
              </a:spcBef>
              <a:buFont typeface="Courier New" panose="02070309020205020404" pitchFamily="49" charset="0"/>
              <a:buChar char="o"/>
            </a:pPr>
            <a:r>
              <a:rPr lang="fr-FR" sz="1400" b="1" dirty="0">
                <a:solidFill>
                  <a:srgbClr val="0070C0"/>
                </a:solidFill>
              </a:rPr>
              <a:t>Cette règle a été approuvée par le Comité HSE le 23 septembre 2022</a:t>
            </a:r>
            <a:endParaRPr lang="fr-FR" b="1" dirty="0">
              <a:solidFill>
                <a:srgbClr val="0070C0"/>
              </a:solidFill>
            </a:endParaRPr>
          </a:p>
        </p:txBody>
      </p:sp>
      <p:sp>
        <p:nvSpPr>
          <p:cNvPr id="9" name="Rectangle : coins arrondis 8">
            <a:extLst>
              <a:ext uri="{FF2B5EF4-FFF2-40B4-BE49-F238E27FC236}">
                <a16:creationId xmlns:a16="http://schemas.microsoft.com/office/drawing/2014/main" id="{5FD3399C-0C05-4D17-993B-F3E6D6E716E2}"/>
              </a:ext>
            </a:extLst>
          </p:cNvPr>
          <p:cNvSpPr/>
          <p:nvPr/>
        </p:nvSpPr>
        <p:spPr>
          <a:xfrm>
            <a:off x="1240324" y="2090569"/>
            <a:ext cx="9882231" cy="3181644"/>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6541139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4CACE05-5ECC-42BC-A00D-FD3EB00C49FB}"/>
              </a:ext>
            </a:extLst>
          </p:cNvPr>
          <p:cNvSpPr>
            <a:spLocks noGrp="1"/>
          </p:cNvSpPr>
          <p:nvPr>
            <p:ph type="sldNum" sz="quarter" idx="12"/>
          </p:nvPr>
        </p:nvSpPr>
        <p:spPr/>
        <p:txBody>
          <a:bodyPr/>
          <a:lstStyle/>
          <a:p>
            <a:fld id="{975A587B-5814-4D9B-9598-FE9CB954CB01}" type="slidenum">
              <a:rPr lang="fr-FR" smtClean="0"/>
              <a:pPr/>
              <a:t>3</a:t>
            </a:fld>
            <a:endParaRPr lang="fr-FR" dirty="0"/>
          </a:p>
        </p:txBody>
      </p:sp>
      <p:sp>
        <p:nvSpPr>
          <p:cNvPr id="7" name="Footer Placeholder 2">
            <a:extLst>
              <a:ext uri="{FF2B5EF4-FFF2-40B4-BE49-F238E27FC236}">
                <a16:creationId xmlns:a16="http://schemas.microsoft.com/office/drawing/2014/main" id="{F0272DCA-46AB-439B-090E-C296868438BD}"/>
              </a:ext>
            </a:extLst>
          </p:cNvPr>
          <p:cNvSpPr>
            <a:spLocks noGrp="1"/>
          </p:cNvSpPr>
          <p:nvPr>
            <p:ph type="ftr" sz="quarter" idx="11"/>
          </p:nvPr>
        </p:nvSpPr>
        <p:spPr>
          <a:xfrm>
            <a:off x="856680" y="6449983"/>
            <a:ext cx="10649520" cy="252000"/>
          </a:xfrm>
        </p:spPr>
        <p:txBody>
          <a:bodyPr/>
          <a:lstStyle/>
          <a:p>
            <a:r>
              <a:rPr lang="fr-FR" dirty="0"/>
              <a:t>CR-GR-HSE-420 : Exigences HSE pour les opérations de levage</a:t>
            </a:r>
          </a:p>
        </p:txBody>
      </p:sp>
      <p:sp>
        <p:nvSpPr>
          <p:cNvPr id="5" name="ZoneTexte 4">
            <a:extLst>
              <a:ext uri="{FF2B5EF4-FFF2-40B4-BE49-F238E27FC236}">
                <a16:creationId xmlns:a16="http://schemas.microsoft.com/office/drawing/2014/main" id="{764EE2FD-A40B-3916-C879-1A81A8E602B0}"/>
              </a:ext>
            </a:extLst>
          </p:cNvPr>
          <p:cNvSpPr txBox="1"/>
          <p:nvPr/>
        </p:nvSpPr>
        <p:spPr>
          <a:xfrm>
            <a:off x="1089277" y="2271994"/>
            <a:ext cx="10184325" cy="3970318"/>
          </a:xfrm>
          <a:prstGeom prst="rect">
            <a:avLst/>
          </a:prstGeom>
          <a:noFill/>
        </p:spPr>
        <p:txBody>
          <a:bodyPr wrap="square">
            <a:spAutoFit/>
          </a:bodyPr>
          <a:lstStyle/>
          <a:p>
            <a:r>
              <a:rPr lang="fr-FR" sz="1400" dirty="0"/>
              <a:t>Parce que nous nous sommes aperçus que :</a:t>
            </a:r>
          </a:p>
          <a:p>
            <a:pPr marL="285750" indent="-285750">
              <a:buFontTx/>
              <a:buChar char="-"/>
            </a:pPr>
            <a:r>
              <a:rPr lang="fr-FR" sz="1400" dirty="0"/>
              <a:t>les petites opérations de levage n’étaient pas, en général, réalisées avec suffisamment de rigueur ;</a:t>
            </a:r>
          </a:p>
          <a:p>
            <a:pPr marL="285750" indent="-285750">
              <a:buFontTx/>
              <a:buChar char="-"/>
            </a:pPr>
            <a:r>
              <a:rPr lang="fr-FR" sz="1400" dirty="0"/>
              <a:t>les niveaux de préparation et de planification (études, procédures, analyses de risques…) laissaient très souvent à désirer ;</a:t>
            </a:r>
          </a:p>
          <a:p>
            <a:pPr marL="285750" indent="-285750">
              <a:buFontTx/>
              <a:buChar char="-"/>
            </a:pPr>
            <a:r>
              <a:rPr lang="fr-FR" sz="1400" dirty="0"/>
              <a:t>Les équipements utilisés (appareils et accessoires) n’étaient pas toujours en adéquation avec les travaux à réalisés ;</a:t>
            </a:r>
          </a:p>
          <a:p>
            <a:pPr marL="285750" indent="-285750">
              <a:buFontTx/>
              <a:buChar char="-"/>
            </a:pPr>
            <a:r>
              <a:rPr lang="fr-FR" sz="1400" dirty="0"/>
              <a:t>la supervision des opérations n’était pas, dans certains cas, adaptée.</a:t>
            </a:r>
            <a:endParaRPr lang="fr-FR" sz="1400" dirty="0">
              <a:solidFill>
                <a:srgbClr val="FF0000"/>
              </a:solidFill>
            </a:endParaRPr>
          </a:p>
          <a:p>
            <a:endParaRPr lang="fr-FR" sz="1400" dirty="0">
              <a:solidFill>
                <a:srgbClr val="FF0000"/>
              </a:solidFill>
            </a:endParaRPr>
          </a:p>
          <a:p>
            <a:r>
              <a:rPr lang="fr-FR" sz="1400" dirty="0"/>
              <a:t>Notre objectif fondamental est double :</a:t>
            </a:r>
          </a:p>
          <a:p>
            <a:pPr marL="285750" indent="-285750">
              <a:buFontTx/>
              <a:buChar char="-"/>
            </a:pPr>
            <a:r>
              <a:rPr lang="fr-FR" sz="1400" dirty="0"/>
              <a:t>Le premier axe est : avoir plus de rigueur et méthodologie dans la préparation et les contrôles des opérations de levages quelles qu’elles soient ;</a:t>
            </a:r>
          </a:p>
          <a:p>
            <a:pPr marL="285750" indent="-285750">
              <a:buFontTx/>
              <a:buChar char="-"/>
            </a:pPr>
            <a:r>
              <a:rPr lang="fr-FR" sz="1400" dirty="0"/>
              <a:t>Le deuxième est : améliorer la sécurité des opérations.</a:t>
            </a:r>
          </a:p>
          <a:p>
            <a:endParaRPr lang="fr-FR" sz="1400" dirty="0"/>
          </a:p>
          <a:p>
            <a:r>
              <a:rPr lang="fr-FR" sz="1400" dirty="0"/>
              <a:t>Si chaque étape du processus de gestion que nous voulons mettre en place est suivie, chaque levage devrait être réalisé en sécurité car :</a:t>
            </a:r>
          </a:p>
          <a:p>
            <a:r>
              <a:rPr lang="fr-FR" sz="1400" dirty="0"/>
              <a:t>-	il entre dans le cadre d’un système de gestion de la sécurité approprié ;</a:t>
            </a:r>
          </a:p>
          <a:p>
            <a:r>
              <a:rPr lang="fr-FR" sz="1400" dirty="0"/>
              <a:t>-	il est bien planifié ;</a:t>
            </a:r>
          </a:p>
          <a:p>
            <a:r>
              <a:rPr lang="fr-FR" sz="1400" dirty="0"/>
              <a:t>-	les risques sont connus et bien évalués ;</a:t>
            </a:r>
          </a:p>
          <a:p>
            <a:r>
              <a:rPr lang="fr-FR" sz="1400" dirty="0"/>
              <a:t>-	il est correctement supervisé ; et</a:t>
            </a:r>
          </a:p>
          <a:p>
            <a:r>
              <a:rPr lang="fr-FR" sz="1400" dirty="0"/>
              <a:t>-	il est effectué par du personnel compétent à l’aide d’équipements certifiés, entretenus et appropriés.</a:t>
            </a:r>
          </a:p>
        </p:txBody>
      </p:sp>
      <p:sp>
        <p:nvSpPr>
          <p:cNvPr id="10" name="Rectangle : coins arrondis 9">
            <a:extLst>
              <a:ext uri="{FF2B5EF4-FFF2-40B4-BE49-F238E27FC236}">
                <a16:creationId xmlns:a16="http://schemas.microsoft.com/office/drawing/2014/main" id="{408FAAC8-D2F4-AEDF-FDA8-F5F40F367897}"/>
              </a:ext>
            </a:extLst>
          </p:cNvPr>
          <p:cNvSpPr/>
          <p:nvPr/>
        </p:nvSpPr>
        <p:spPr>
          <a:xfrm>
            <a:off x="579099" y="1401651"/>
            <a:ext cx="11033802" cy="4987418"/>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ZoneTexte 11">
            <a:extLst>
              <a:ext uri="{FF2B5EF4-FFF2-40B4-BE49-F238E27FC236}">
                <a16:creationId xmlns:a16="http://schemas.microsoft.com/office/drawing/2014/main" id="{24535105-E71E-50A2-0090-E48E384284F1}"/>
              </a:ext>
            </a:extLst>
          </p:cNvPr>
          <p:cNvSpPr txBox="1"/>
          <p:nvPr/>
        </p:nvSpPr>
        <p:spPr>
          <a:xfrm>
            <a:off x="895337" y="1725535"/>
            <a:ext cx="10572206" cy="369332"/>
          </a:xfrm>
          <a:prstGeom prst="rect">
            <a:avLst/>
          </a:prstGeom>
          <a:noFill/>
        </p:spPr>
        <p:txBody>
          <a:bodyPr wrap="square">
            <a:spAutoFit/>
          </a:bodyPr>
          <a:lstStyle/>
          <a:p>
            <a:r>
              <a:rPr lang="fr-FR" b="1" dirty="0">
                <a:solidFill>
                  <a:srgbClr val="FF9900"/>
                </a:solidFill>
                <a:latin typeface="Arial" panose="020B0604020202020204" pitchFamily="34" charset="0"/>
                <a:cs typeface="Arial" panose="020B0604020202020204" pitchFamily="34" charset="0"/>
              </a:rPr>
              <a:t>Pourquoi une Règle Compagnie portant le titre Exigences HSE pour les opérations de levage?</a:t>
            </a:r>
          </a:p>
        </p:txBody>
      </p:sp>
      <p:sp>
        <p:nvSpPr>
          <p:cNvPr id="15" name="Titre 1">
            <a:extLst>
              <a:ext uri="{FF2B5EF4-FFF2-40B4-BE49-F238E27FC236}">
                <a16:creationId xmlns:a16="http://schemas.microsoft.com/office/drawing/2014/main" id="{1306A8BF-A931-0CBE-4E2F-6BB99D69DEC1}"/>
              </a:ext>
            </a:extLst>
          </p:cNvPr>
          <p:cNvSpPr>
            <a:spLocks noGrp="1"/>
          </p:cNvSpPr>
          <p:nvPr>
            <p:ph type="title"/>
          </p:nvPr>
        </p:nvSpPr>
        <p:spPr>
          <a:xfrm>
            <a:off x="469879" y="242844"/>
            <a:ext cx="9720000" cy="1008000"/>
          </a:xfrm>
        </p:spPr>
        <p:txBody>
          <a:bodyPr anchor="t">
            <a:normAutofit/>
          </a:bodyPr>
          <a:lstStyle/>
          <a:p>
            <a:r>
              <a:rPr lang="fr-FR" dirty="0"/>
              <a:t>CR-GR-HSE-420</a:t>
            </a:r>
          </a:p>
        </p:txBody>
      </p:sp>
    </p:spTree>
    <p:extLst>
      <p:ext uri="{BB962C8B-B14F-4D97-AF65-F5344CB8AC3E}">
        <p14:creationId xmlns:p14="http://schemas.microsoft.com/office/powerpoint/2010/main" val="19248587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4CACE05-5ECC-42BC-A00D-FD3EB00C49FB}"/>
              </a:ext>
            </a:extLst>
          </p:cNvPr>
          <p:cNvSpPr>
            <a:spLocks noGrp="1"/>
          </p:cNvSpPr>
          <p:nvPr>
            <p:ph type="sldNum" sz="quarter" idx="12"/>
          </p:nvPr>
        </p:nvSpPr>
        <p:spPr/>
        <p:txBody>
          <a:bodyPr/>
          <a:lstStyle/>
          <a:p>
            <a:fld id="{975A587B-5814-4D9B-9598-FE9CB954CB01}" type="slidenum">
              <a:rPr lang="fr-FR" smtClean="0"/>
              <a:pPr/>
              <a:t>4</a:t>
            </a:fld>
            <a:endParaRPr lang="fr-FR" dirty="0"/>
          </a:p>
        </p:txBody>
      </p:sp>
      <p:sp>
        <p:nvSpPr>
          <p:cNvPr id="10" name="Freeform: Shape 9">
            <a:extLst>
              <a:ext uri="{FF2B5EF4-FFF2-40B4-BE49-F238E27FC236}">
                <a16:creationId xmlns:a16="http://schemas.microsoft.com/office/drawing/2014/main" id="{F88F2786-A7DD-4ABE-89A2-B8D3C27EAE35}"/>
              </a:ext>
            </a:extLst>
          </p:cNvPr>
          <p:cNvSpPr/>
          <p:nvPr/>
        </p:nvSpPr>
        <p:spPr>
          <a:xfrm>
            <a:off x="338974" y="1741218"/>
            <a:ext cx="340505" cy="442214"/>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110646"/>
              <a:satOff val="-3993"/>
              <a:lumOff val="5799"/>
              <a:alphaOff val="0"/>
            </a:schemeClr>
          </a:lnRef>
          <a:fillRef idx="1">
            <a:schemeClr val="accent1">
              <a:shade val="80000"/>
              <a:hueOff val="110646"/>
              <a:satOff val="-3993"/>
              <a:lumOff val="5799"/>
              <a:alphaOff val="0"/>
            </a:schemeClr>
          </a:fillRef>
          <a:effectRef idx="2">
            <a:schemeClr val="accent1">
              <a:shade val="80000"/>
              <a:hueOff val="110646"/>
              <a:satOff val="-3993"/>
              <a:lumOff val="5799"/>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2</a:t>
            </a:r>
          </a:p>
        </p:txBody>
      </p:sp>
      <p:sp>
        <p:nvSpPr>
          <p:cNvPr id="12" name="Freeform: Shape 11">
            <a:extLst>
              <a:ext uri="{FF2B5EF4-FFF2-40B4-BE49-F238E27FC236}">
                <a16:creationId xmlns:a16="http://schemas.microsoft.com/office/drawing/2014/main" id="{DC71081D-581F-43A4-981B-7B777C2619C0}"/>
              </a:ext>
            </a:extLst>
          </p:cNvPr>
          <p:cNvSpPr/>
          <p:nvPr/>
        </p:nvSpPr>
        <p:spPr>
          <a:xfrm>
            <a:off x="338974" y="2672938"/>
            <a:ext cx="340505" cy="442214"/>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221293"/>
              <a:satOff val="-7987"/>
              <a:lumOff val="11598"/>
              <a:alphaOff val="0"/>
            </a:schemeClr>
          </a:lnRef>
          <a:fillRef idx="1">
            <a:schemeClr val="accent1">
              <a:shade val="80000"/>
              <a:hueOff val="221293"/>
              <a:satOff val="-7987"/>
              <a:lumOff val="11598"/>
              <a:alphaOff val="0"/>
            </a:schemeClr>
          </a:fillRef>
          <a:effectRef idx="2">
            <a:schemeClr val="accent1">
              <a:shade val="80000"/>
              <a:hueOff val="221293"/>
              <a:satOff val="-7987"/>
              <a:lumOff val="11598"/>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3</a:t>
            </a:r>
          </a:p>
        </p:txBody>
      </p:sp>
      <p:sp>
        <p:nvSpPr>
          <p:cNvPr id="14" name="Freeform: Shape 13">
            <a:extLst>
              <a:ext uri="{FF2B5EF4-FFF2-40B4-BE49-F238E27FC236}">
                <a16:creationId xmlns:a16="http://schemas.microsoft.com/office/drawing/2014/main" id="{29E4E35D-8065-4DDB-B80C-3244E25A00BC}"/>
              </a:ext>
            </a:extLst>
          </p:cNvPr>
          <p:cNvSpPr/>
          <p:nvPr/>
        </p:nvSpPr>
        <p:spPr>
          <a:xfrm>
            <a:off x="338974" y="4117462"/>
            <a:ext cx="340505" cy="442214"/>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331939"/>
              <a:satOff val="-11980"/>
              <a:lumOff val="17397"/>
              <a:alphaOff val="0"/>
            </a:schemeClr>
          </a:lnRef>
          <a:fillRef idx="1">
            <a:schemeClr val="accent1">
              <a:shade val="80000"/>
              <a:hueOff val="331939"/>
              <a:satOff val="-11980"/>
              <a:lumOff val="17397"/>
              <a:alphaOff val="0"/>
            </a:schemeClr>
          </a:fillRef>
          <a:effectRef idx="2">
            <a:schemeClr val="accent1">
              <a:shade val="80000"/>
              <a:hueOff val="331939"/>
              <a:satOff val="-11980"/>
              <a:lumOff val="17397"/>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4</a:t>
            </a:r>
          </a:p>
        </p:txBody>
      </p:sp>
      <p:sp>
        <p:nvSpPr>
          <p:cNvPr id="16" name="Freeform: Shape 15">
            <a:extLst>
              <a:ext uri="{FF2B5EF4-FFF2-40B4-BE49-F238E27FC236}">
                <a16:creationId xmlns:a16="http://schemas.microsoft.com/office/drawing/2014/main" id="{A400F36C-8316-41B4-93E0-BD53CA5CAD36}"/>
              </a:ext>
            </a:extLst>
          </p:cNvPr>
          <p:cNvSpPr/>
          <p:nvPr/>
        </p:nvSpPr>
        <p:spPr>
          <a:xfrm>
            <a:off x="338974" y="5369550"/>
            <a:ext cx="340505" cy="442214"/>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442585"/>
              <a:satOff val="-15973"/>
              <a:lumOff val="23196"/>
              <a:alphaOff val="0"/>
            </a:schemeClr>
          </a:lnRef>
          <a:fillRef idx="1">
            <a:schemeClr val="accent1">
              <a:shade val="80000"/>
              <a:hueOff val="442585"/>
              <a:satOff val="-15973"/>
              <a:lumOff val="23196"/>
              <a:alphaOff val="0"/>
            </a:schemeClr>
          </a:fillRef>
          <a:effectRef idx="2">
            <a:schemeClr val="accent1">
              <a:shade val="80000"/>
              <a:hueOff val="442585"/>
              <a:satOff val="-15973"/>
              <a:lumOff val="23196"/>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5</a:t>
            </a:r>
          </a:p>
        </p:txBody>
      </p:sp>
      <p:sp>
        <p:nvSpPr>
          <p:cNvPr id="8" name="Freeform: Shape 7">
            <a:extLst>
              <a:ext uri="{FF2B5EF4-FFF2-40B4-BE49-F238E27FC236}">
                <a16:creationId xmlns:a16="http://schemas.microsoft.com/office/drawing/2014/main" id="{BD7FA3F5-E57B-4CA0-B2EC-3DCC5D7BA4EC}"/>
              </a:ext>
            </a:extLst>
          </p:cNvPr>
          <p:cNvSpPr/>
          <p:nvPr/>
        </p:nvSpPr>
        <p:spPr>
          <a:xfrm>
            <a:off x="348172" y="1108583"/>
            <a:ext cx="340505" cy="442214"/>
          </a:xfrm>
          <a:custGeom>
            <a:avLst/>
            <a:gdLst>
              <a:gd name="connsiteX0" fmla="*/ 0 w 712189"/>
              <a:gd name="connsiteY0" fmla="*/ 0 h 498532"/>
              <a:gd name="connsiteX1" fmla="*/ 462923 w 712189"/>
              <a:gd name="connsiteY1" fmla="*/ 0 h 498532"/>
              <a:gd name="connsiteX2" fmla="*/ 712189 w 712189"/>
              <a:gd name="connsiteY2" fmla="*/ 249266 h 498532"/>
              <a:gd name="connsiteX3" fmla="*/ 462923 w 712189"/>
              <a:gd name="connsiteY3" fmla="*/ 498532 h 498532"/>
              <a:gd name="connsiteX4" fmla="*/ 0 w 712189"/>
              <a:gd name="connsiteY4" fmla="*/ 498532 h 498532"/>
              <a:gd name="connsiteX5" fmla="*/ 249266 w 712189"/>
              <a:gd name="connsiteY5" fmla="*/ 249266 h 498532"/>
              <a:gd name="connsiteX6" fmla="*/ 0 w 712189"/>
              <a:gd name="connsiteY6" fmla="*/ 0 h 498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2189" h="498532">
                <a:moveTo>
                  <a:pt x="712188" y="0"/>
                </a:moveTo>
                <a:lnTo>
                  <a:pt x="712188" y="324046"/>
                </a:lnTo>
                <a:lnTo>
                  <a:pt x="356095" y="498532"/>
                </a:lnTo>
                <a:lnTo>
                  <a:pt x="1" y="324046"/>
                </a:lnTo>
                <a:lnTo>
                  <a:pt x="1" y="0"/>
                </a:lnTo>
                <a:lnTo>
                  <a:pt x="356095" y="174486"/>
                </a:lnTo>
                <a:lnTo>
                  <a:pt x="712188" y="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accent1">
              <a:shade val="80000"/>
              <a:hueOff val="0"/>
              <a:satOff val="0"/>
              <a:lumOff val="0"/>
              <a:alphaOff val="0"/>
            </a:schemeClr>
          </a:lnRef>
          <a:fillRef idx="1">
            <a:schemeClr val="accent1">
              <a:shade val="80000"/>
              <a:hueOff val="0"/>
              <a:satOff val="0"/>
              <a:lumOff val="0"/>
              <a:alphaOff val="0"/>
            </a:schemeClr>
          </a:fillRef>
          <a:effectRef idx="2">
            <a:schemeClr val="accent1">
              <a:shade val="80000"/>
              <a:hueOff val="0"/>
              <a:satOff val="0"/>
              <a:lumOff val="0"/>
              <a:alphaOff val="0"/>
            </a:schemeClr>
          </a:effectRef>
          <a:fontRef idx="minor">
            <a:schemeClr val="lt1"/>
          </a:fontRef>
        </p:style>
        <p:txBody>
          <a:bodyPr spcFirstLastPara="0" vert="horz" wrap="square" lIns="11431" tIns="260696" rIns="11430" bIns="260697" numCol="1" spcCol="1270" anchor="ctr" anchorCtr="0">
            <a:noAutofit/>
          </a:bodyPr>
          <a:lstStyle/>
          <a:p>
            <a:pPr marL="0" lvl="0" indent="0" algn="ctr" defTabSz="800100">
              <a:lnSpc>
                <a:spcPct val="90000"/>
              </a:lnSpc>
              <a:spcBef>
                <a:spcPct val="0"/>
              </a:spcBef>
              <a:spcAft>
                <a:spcPct val="35000"/>
              </a:spcAft>
              <a:buNone/>
            </a:pPr>
            <a:r>
              <a:rPr lang="fr-FR" sz="1800" b="1" kern="1200" dirty="0">
                <a:solidFill>
                  <a:schemeClr val="bg1"/>
                </a:solidFill>
              </a:rPr>
              <a:t>1</a:t>
            </a:r>
          </a:p>
        </p:txBody>
      </p:sp>
      <p:sp>
        <p:nvSpPr>
          <p:cNvPr id="29" name="Arrow: Right 28">
            <a:extLst>
              <a:ext uri="{FF2B5EF4-FFF2-40B4-BE49-F238E27FC236}">
                <a16:creationId xmlns:a16="http://schemas.microsoft.com/office/drawing/2014/main" id="{F55EB0C4-AD5E-4608-8275-31C7233A2AE8}"/>
              </a:ext>
            </a:extLst>
          </p:cNvPr>
          <p:cNvSpPr/>
          <p:nvPr/>
        </p:nvSpPr>
        <p:spPr>
          <a:xfrm>
            <a:off x="4404046" y="5452007"/>
            <a:ext cx="548386"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Title 1">
            <a:extLst>
              <a:ext uri="{FF2B5EF4-FFF2-40B4-BE49-F238E27FC236}">
                <a16:creationId xmlns:a16="http://schemas.microsoft.com/office/drawing/2014/main" id="{8977B993-5825-4579-A626-14BC215DA236}"/>
              </a:ext>
            </a:extLst>
          </p:cNvPr>
          <p:cNvSpPr>
            <a:spLocks noGrp="1"/>
          </p:cNvSpPr>
          <p:nvPr>
            <p:ph type="title"/>
          </p:nvPr>
        </p:nvSpPr>
        <p:spPr>
          <a:xfrm>
            <a:off x="361243" y="39549"/>
            <a:ext cx="9720000" cy="526342"/>
          </a:xfrm>
        </p:spPr>
        <p:txBody>
          <a:bodyPr/>
          <a:lstStyle/>
          <a:p>
            <a:r>
              <a:rPr lang="fr-FR" dirty="0"/>
              <a:t>Structure : </a:t>
            </a:r>
          </a:p>
        </p:txBody>
      </p:sp>
      <p:sp>
        <p:nvSpPr>
          <p:cNvPr id="5" name="ZoneTexte 4">
            <a:extLst>
              <a:ext uri="{FF2B5EF4-FFF2-40B4-BE49-F238E27FC236}">
                <a16:creationId xmlns:a16="http://schemas.microsoft.com/office/drawing/2014/main" id="{40649F6E-2F68-4DC3-AE5C-0C725BB8FB85}"/>
              </a:ext>
            </a:extLst>
          </p:cNvPr>
          <p:cNvSpPr txBox="1"/>
          <p:nvPr/>
        </p:nvSpPr>
        <p:spPr>
          <a:xfrm>
            <a:off x="7707087" y="6538835"/>
            <a:ext cx="3936274" cy="246221"/>
          </a:xfrm>
          <a:prstGeom prst="rect">
            <a:avLst/>
          </a:prstGeom>
          <a:noFill/>
        </p:spPr>
        <p:txBody>
          <a:bodyPr wrap="square" rtlCol="0">
            <a:spAutoFit/>
          </a:bodyPr>
          <a:lstStyle/>
          <a:p>
            <a:r>
              <a:rPr lang="fr-FR" sz="1000" dirty="0"/>
              <a:t>Niveau de changement           faible            </a:t>
            </a:r>
            <a:r>
              <a:rPr lang="fr-FR" sz="1000"/>
              <a:t>moyen            élevé</a:t>
            </a:r>
            <a:endParaRPr lang="fr-FR" sz="1000" dirty="0"/>
          </a:p>
        </p:txBody>
      </p:sp>
      <p:sp>
        <p:nvSpPr>
          <p:cNvPr id="32" name="Octogone 31">
            <a:extLst>
              <a:ext uri="{FF2B5EF4-FFF2-40B4-BE49-F238E27FC236}">
                <a16:creationId xmlns:a16="http://schemas.microsoft.com/office/drawing/2014/main" id="{954359CF-52E9-4A08-9E6F-17EEF73FD34B}"/>
              </a:ext>
            </a:extLst>
          </p:cNvPr>
          <p:cNvSpPr/>
          <p:nvPr/>
        </p:nvSpPr>
        <p:spPr>
          <a:xfrm>
            <a:off x="10799663" y="6614528"/>
            <a:ext cx="156755" cy="139893"/>
          </a:xfrm>
          <a:prstGeom prst="octagon">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Octogone 32">
            <a:extLst>
              <a:ext uri="{FF2B5EF4-FFF2-40B4-BE49-F238E27FC236}">
                <a16:creationId xmlns:a16="http://schemas.microsoft.com/office/drawing/2014/main" id="{96CF8EA0-D6E8-4944-9990-48891DAF4205}"/>
              </a:ext>
            </a:extLst>
          </p:cNvPr>
          <p:cNvSpPr/>
          <p:nvPr/>
        </p:nvSpPr>
        <p:spPr>
          <a:xfrm>
            <a:off x="9955966" y="6614529"/>
            <a:ext cx="156755" cy="139893"/>
          </a:xfrm>
          <a:prstGeom prst="octagon">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4" name="Octogone 33">
            <a:extLst>
              <a:ext uri="{FF2B5EF4-FFF2-40B4-BE49-F238E27FC236}">
                <a16:creationId xmlns:a16="http://schemas.microsoft.com/office/drawing/2014/main" id="{BCBF151B-8FB1-4CEA-B5BA-DF91F2D7407B}"/>
              </a:ext>
            </a:extLst>
          </p:cNvPr>
          <p:cNvSpPr/>
          <p:nvPr/>
        </p:nvSpPr>
        <p:spPr>
          <a:xfrm>
            <a:off x="9300764" y="6591089"/>
            <a:ext cx="156755" cy="139893"/>
          </a:xfrm>
          <a:prstGeom prst="octagon">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Footer Placeholder 2">
            <a:extLst>
              <a:ext uri="{FF2B5EF4-FFF2-40B4-BE49-F238E27FC236}">
                <a16:creationId xmlns:a16="http://schemas.microsoft.com/office/drawing/2014/main" id="{F0272DCA-46AB-439B-090E-C296868438BD}"/>
              </a:ext>
            </a:extLst>
          </p:cNvPr>
          <p:cNvSpPr>
            <a:spLocks noGrp="1"/>
          </p:cNvSpPr>
          <p:nvPr>
            <p:ph type="ftr" sz="quarter" idx="11"/>
          </p:nvPr>
        </p:nvSpPr>
        <p:spPr>
          <a:xfrm>
            <a:off x="856680" y="6449983"/>
            <a:ext cx="10649520" cy="252000"/>
          </a:xfrm>
        </p:spPr>
        <p:txBody>
          <a:bodyPr/>
          <a:lstStyle/>
          <a:p>
            <a:r>
              <a:rPr lang="fr-FR" dirty="0"/>
              <a:t>CR-GR-HSE-420 : Exigences HSE pour les opérations de levage</a:t>
            </a:r>
          </a:p>
        </p:txBody>
      </p:sp>
      <p:graphicFrame>
        <p:nvGraphicFramePr>
          <p:cNvPr id="30" name="Diagram 3">
            <a:extLst>
              <a:ext uri="{FF2B5EF4-FFF2-40B4-BE49-F238E27FC236}">
                <a16:creationId xmlns:a16="http://schemas.microsoft.com/office/drawing/2014/main" id="{04294FB8-DDB4-B965-5FAF-CE719443872F}"/>
              </a:ext>
            </a:extLst>
          </p:cNvPr>
          <p:cNvGraphicFramePr/>
          <p:nvPr>
            <p:extLst>
              <p:ext uri="{D42A27DB-BD31-4B8C-83A1-F6EECF244321}">
                <p14:modId xmlns:p14="http://schemas.microsoft.com/office/powerpoint/2010/main" val="1942533159"/>
              </p:ext>
            </p:extLst>
          </p:nvPr>
        </p:nvGraphicFramePr>
        <p:xfrm>
          <a:off x="966148" y="1004079"/>
          <a:ext cx="3339594" cy="50077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39" name="Tableau 7">
            <a:extLst>
              <a:ext uri="{FF2B5EF4-FFF2-40B4-BE49-F238E27FC236}">
                <a16:creationId xmlns:a16="http://schemas.microsoft.com/office/drawing/2014/main" id="{50387B89-5ACC-7091-4559-41FF80DFA1A0}"/>
              </a:ext>
            </a:extLst>
          </p:cNvPr>
          <p:cNvGraphicFramePr>
            <a:graphicFrameLocks noGrp="1"/>
          </p:cNvGraphicFramePr>
          <p:nvPr>
            <p:extLst>
              <p:ext uri="{D42A27DB-BD31-4B8C-83A1-F6EECF244321}">
                <p14:modId xmlns:p14="http://schemas.microsoft.com/office/powerpoint/2010/main" val="19233900"/>
              </p:ext>
            </p:extLst>
          </p:nvPr>
        </p:nvGraphicFramePr>
        <p:xfrm>
          <a:off x="5040511" y="302720"/>
          <a:ext cx="5335425" cy="6009518"/>
        </p:xfrm>
        <a:graphic>
          <a:graphicData uri="http://schemas.openxmlformats.org/drawingml/2006/table">
            <a:tbl>
              <a:tblPr firstRow="1" bandRow="1">
                <a:tableStyleId>{5C22544A-7EE6-4342-B048-85BDC9FD1C3A}</a:tableStyleId>
              </a:tblPr>
              <a:tblGrid>
                <a:gridCol w="5335425">
                  <a:extLst>
                    <a:ext uri="{9D8B030D-6E8A-4147-A177-3AD203B41FA5}">
                      <a16:colId xmlns:a16="http://schemas.microsoft.com/office/drawing/2014/main" val="3493479639"/>
                    </a:ext>
                  </a:extLst>
                </a:gridCol>
              </a:tblGrid>
              <a:tr h="669980">
                <a:tc>
                  <a:txBody>
                    <a:bodyPr/>
                    <a:lstStyle/>
                    <a:p>
                      <a:pPr algn="ctr"/>
                      <a:r>
                        <a:rPr lang="en-US" sz="1600" noProof="0" dirty="0"/>
                        <a:t>20 exigences</a:t>
                      </a:r>
                    </a:p>
                  </a:txBody>
                  <a:tcPr anchor="ctr">
                    <a:solidFill>
                      <a:srgbClr val="FFC000"/>
                    </a:solidFill>
                  </a:tcPr>
                </a:tc>
                <a:extLst>
                  <a:ext uri="{0D108BD9-81ED-4DB2-BD59-A6C34878D82A}">
                    <a16:rowId xmlns:a16="http://schemas.microsoft.com/office/drawing/2014/main" val="243950324"/>
                  </a:ext>
                </a:extLst>
              </a:tr>
              <a:tr h="637373">
                <a:tc>
                  <a:txBody>
                    <a:bodyPr/>
                    <a:lstStyle/>
                    <a:p>
                      <a:pPr algn="l"/>
                      <a:r>
                        <a:rPr lang="fr-FR" sz="1200" b="1" noProof="0" dirty="0">
                          <a:solidFill>
                            <a:schemeClr val="tx1"/>
                          </a:solidFill>
                        </a:rPr>
                        <a:t>1 – Procédure de gestion des opérations de levage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noProof="0" dirty="0">
                          <a:solidFill>
                            <a:schemeClr val="tx1"/>
                          </a:solidFill>
                        </a:rPr>
                        <a:t>2 – Catégorisation et gestion des opérations de levage</a:t>
                      </a:r>
                    </a:p>
                  </a:txBody>
                  <a:tcPr anchor="ctr"/>
                </a:tc>
                <a:extLst>
                  <a:ext uri="{0D108BD9-81ED-4DB2-BD59-A6C34878D82A}">
                    <a16:rowId xmlns:a16="http://schemas.microsoft.com/office/drawing/2014/main" val="1125699757"/>
                  </a:ext>
                </a:extLst>
              </a:tr>
              <a:tr h="63737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noProof="0" dirty="0">
                          <a:solidFill>
                            <a:schemeClr val="tx1"/>
                          </a:solidFill>
                        </a:rPr>
                        <a:t>3 – Personne compétente pour les opérations de levage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noProof="0" dirty="0">
                          <a:solidFill>
                            <a:schemeClr val="tx1"/>
                          </a:solidFill>
                        </a:rPr>
                        <a:t>4 – Compétences et formation</a:t>
                      </a:r>
                    </a:p>
                  </a:txBody>
                  <a:tcPr anchor="ctr"/>
                </a:tc>
                <a:extLst>
                  <a:ext uri="{0D108BD9-81ED-4DB2-BD59-A6C34878D82A}">
                    <a16:rowId xmlns:a16="http://schemas.microsoft.com/office/drawing/2014/main" val="196620392"/>
                  </a:ext>
                </a:extLst>
              </a:tr>
              <a:tr h="148711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noProof="0">
                          <a:solidFill>
                            <a:schemeClr val="tx1"/>
                          </a:solidFill>
                        </a:rPr>
                        <a:t>5 – Certification </a:t>
                      </a:r>
                      <a:r>
                        <a:rPr lang="fr-FR" sz="1200" b="1" noProof="0" dirty="0">
                          <a:solidFill>
                            <a:schemeClr val="tx1"/>
                          </a:solidFill>
                        </a:rPr>
                        <a:t>des équipements </a:t>
                      </a:r>
                      <a:r>
                        <a:rPr lang="fr-FR" sz="1200" b="1" noProof="0">
                          <a:solidFill>
                            <a:schemeClr val="tx1"/>
                          </a:solidFill>
                        </a:rPr>
                        <a:t>de levage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noProof="0">
                          <a:solidFill>
                            <a:schemeClr val="tx1"/>
                          </a:solidFill>
                        </a:rPr>
                        <a:t>6 – Registre </a:t>
                      </a:r>
                      <a:r>
                        <a:rPr lang="fr-FR" sz="1200" b="1" noProof="0" dirty="0">
                          <a:solidFill>
                            <a:schemeClr val="tx1"/>
                          </a:solidFill>
                        </a:rPr>
                        <a:t>des équipements </a:t>
                      </a:r>
                      <a:r>
                        <a:rPr lang="fr-FR" sz="1200" b="1" noProof="0">
                          <a:solidFill>
                            <a:schemeClr val="tx1"/>
                          </a:solidFill>
                        </a:rPr>
                        <a:t>de levage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kern="1200">
                          <a:solidFill>
                            <a:schemeClr val="tx1"/>
                          </a:solidFill>
                          <a:latin typeface="+mn-lt"/>
                          <a:ea typeface="+mn-ea"/>
                          <a:cs typeface="+mn-cs"/>
                        </a:rPr>
                        <a:t>7 – Programme </a:t>
                      </a:r>
                      <a:r>
                        <a:rPr lang="fr-FR" sz="1200" b="1" kern="1200" dirty="0">
                          <a:solidFill>
                            <a:schemeClr val="tx1"/>
                          </a:solidFill>
                          <a:latin typeface="+mn-lt"/>
                          <a:ea typeface="+mn-ea"/>
                          <a:cs typeface="+mn-cs"/>
                        </a:rPr>
                        <a:t>de maintenance des appareils </a:t>
                      </a:r>
                      <a:r>
                        <a:rPr lang="fr-FR" sz="1200" b="1" kern="1200">
                          <a:solidFill>
                            <a:schemeClr val="tx1"/>
                          </a:solidFill>
                          <a:latin typeface="+mn-lt"/>
                          <a:ea typeface="+mn-ea"/>
                          <a:cs typeface="+mn-cs"/>
                        </a:rPr>
                        <a:t>de levage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noProof="0">
                          <a:solidFill>
                            <a:schemeClr val="tx1"/>
                          </a:solidFill>
                        </a:rPr>
                        <a:t>8 – Rapport </a:t>
                      </a:r>
                      <a:r>
                        <a:rPr lang="fr-FR" sz="1200" b="1" noProof="0" dirty="0">
                          <a:solidFill>
                            <a:schemeClr val="tx1"/>
                          </a:solidFill>
                        </a:rPr>
                        <a:t>de Vérification </a:t>
                      </a:r>
                      <a:r>
                        <a:rPr lang="fr-FR" sz="1200" b="1" noProof="0">
                          <a:solidFill>
                            <a:schemeClr val="tx1"/>
                          </a:solidFill>
                        </a:rPr>
                        <a:t>Générale Périodique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noProof="0">
                          <a:solidFill>
                            <a:schemeClr val="tx1"/>
                          </a:solidFill>
                        </a:rPr>
                        <a:t>9 – Inspection visuelle avant utilisation</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noProof="0">
                          <a:solidFill>
                            <a:schemeClr val="tx1"/>
                          </a:solidFill>
                        </a:rPr>
                        <a:t>10 – Carnet </a:t>
                      </a:r>
                      <a:r>
                        <a:rPr lang="fr-FR" sz="1200" b="1" noProof="0" dirty="0">
                          <a:solidFill>
                            <a:schemeClr val="tx1"/>
                          </a:solidFill>
                        </a:rPr>
                        <a:t>de bord des appareils </a:t>
                      </a:r>
                      <a:r>
                        <a:rPr lang="fr-FR" sz="1200" b="1" noProof="0">
                          <a:solidFill>
                            <a:schemeClr val="tx1"/>
                          </a:solidFill>
                        </a:rPr>
                        <a:t>de levage</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noProof="0">
                          <a:solidFill>
                            <a:schemeClr val="tx1"/>
                          </a:solidFill>
                        </a:rPr>
                        <a:t>11 – Levage de personnel</a:t>
                      </a:r>
                      <a:endParaRPr lang="fr-FR" sz="1200" b="1" noProof="0" dirty="0">
                        <a:solidFill>
                          <a:schemeClr val="tx1"/>
                        </a:solidFill>
                      </a:endParaRPr>
                    </a:p>
                  </a:txBody>
                  <a:tcPr anchor="ctr"/>
                </a:tc>
                <a:extLst>
                  <a:ext uri="{0D108BD9-81ED-4DB2-BD59-A6C34878D82A}">
                    <a16:rowId xmlns:a16="http://schemas.microsoft.com/office/drawing/2014/main" val="1986956747"/>
                  </a:ext>
                </a:extLst>
              </a:tr>
              <a:tr h="1288837">
                <a:tc>
                  <a:txBody>
                    <a:bodyPr/>
                    <a:lstStyle/>
                    <a:p>
                      <a:pPr algn="l"/>
                      <a:r>
                        <a:rPr lang="fr-FR" sz="1200" b="1" noProof="0" dirty="0">
                          <a:solidFill>
                            <a:schemeClr val="tx1"/>
                          </a:solidFill>
                        </a:rPr>
                        <a:t>12 – Analyse de risques</a:t>
                      </a:r>
                    </a:p>
                    <a:p>
                      <a:pPr algn="l"/>
                      <a:r>
                        <a:rPr lang="fr-FR" sz="1200" b="1" noProof="0" dirty="0">
                          <a:solidFill>
                            <a:schemeClr val="tx1"/>
                          </a:solidFill>
                        </a:rPr>
                        <a:t>13 – Dossier de levage</a:t>
                      </a:r>
                      <a:r>
                        <a:rPr lang="fr-FR" sz="1200" b="1" noProof="0" dirty="0">
                          <a:solidFill>
                            <a:schemeClr val="accent2"/>
                          </a:solidFill>
                        </a:rPr>
                        <a:t> </a:t>
                      </a:r>
                      <a:endParaRPr lang="fr-FR" sz="1200" b="1" noProof="0" dirty="0">
                        <a:solidFill>
                          <a:schemeClr val="tx1"/>
                        </a:solidFill>
                      </a:endParaRPr>
                    </a:p>
                    <a:p>
                      <a:pPr algn="l"/>
                      <a:r>
                        <a:rPr lang="fr-FR" sz="1200" b="1" noProof="0" dirty="0">
                          <a:solidFill>
                            <a:schemeClr val="tx1"/>
                          </a:solidFill>
                        </a:rPr>
                        <a:t>14 – Revue et validation technique du dossier de levage</a:t>
                      </a:r>
                    </a:p>
                    <a:p>
                      <a:pPr marL="352425" indent="-352425" algn="l"/>
                      <a:r>
                        <a:rPr lang="fr-FR" sz="1200" b="1" noProof="0" dirty="0">
                          <a:solidFill>
                            <a:schemeClr val="tx1"/>
                          </a:solidFill>
                        </a:rPr>
                        <a:t>15 – Autorisation des opérations de levage de catégorie 3 au-dessus d'installations actives ou à proximité de lignes électriques</a:t>
                      </a:r>
                    </a:p>
                  </a:txBody>
                  <a:tcPr anchor="ctr"/>
                </a:tc>
                <a:extLst>
                  <a:ext uri="{0D108BD9-81ED-4DB2-BD59-A6C34878D82A}">
                    <a16:rowId xmlns:a16="http://schemas.microsoft.com/office/drawing/2014/main" val="2419703643"/>
                  </a:ext>
                </a:extLst>
              </a:tr>
              <a:tr h="1288837">
                <a:tc>
                  <a:txBody>
                    <a:bodyPr/>
                    <a:lstStyle/>
                    <a:p>
                      <a:pPr algn="l"/>
                      <a:r>
                        <a:rPr lang="fr-FR" sz="1200" b="1" noProof="0" dirty="0">
                          <a:solidFill>
                            <a:schemeClr val="tx1"/>
                          </a:solidFill>
                        </a:rPr>
                        <a:t>16 – Surveillance des opérations de levage</a:t>
                      </a:r>
                    </a:p>
                    <a:p>
                      <a:pPr marL="352425" indent="-352425" algn="l"/>
                      <a:r>
                        <a:rPr lang="fr-FR" sz="1200" b="1" noProof="0" dirty="0">
                          <a:solidFill>
                            <a:schemeClr val="tx1"/>
                          </a:solidFill>
                        </a:rPr>
                        <a:t>17 – Contrôle final avant le début de toute opération de levage d'une charge suspendue - Safe To Lift</a:t>
                      </a:r>
                    </a:p>
                    <a:p>
                      <a:pPr algn="l"/>
                      <a:r>
                        <a:rPr lang="fr-FR" sz="1200" b="1" noProof="0" dirty="0">
                          <a:solidFill>
                            <a:schemeClr val="tx1"/>
                          </a:solidFill>
                        </a:rPr>
                        <a:t>18 – Restriction d'accès</a:t>
                      </a:r>
                    </a:p>
                    <a:p>
                      <a:pPr algn="l"/>
                      <a:r>
                        <a:rPr lang="fr-FR" sz="1200" b="1" noProof="0" dirty="0">
                          <a:solidFill>
                            <a:schemeClr val="tx1"/>
                          </a:solidFill>
                        </a:rPr>
                        <a:t>19 – Maîtrise des mouvements de la charge</a:t>
                      </a:r>
                    </a:p>
                    <a:p>
                      <a:pPr algn="l"/>
                      <a:r>
                        <a:rPr lang="fr-FR" sz="1200" b="1" noProof="0" dirty="0">
                          <a:solidFill>
                            <a:schemeClr val="tx1"/>
                          </a:solidFill>
                        </a:rPr>
                        <a:t>20 – Débriefing après l'opération de levage</a:t>
                      </a:r>
                    </a:p>
                  </a:txBody>
                  <a:tcPr anchor="ctr"/>
                </a:tc>
                <a:extLst>
                  <a:ext uri="{0D108BD9-81ED-4DB2-BD59-A6C34878D82A}">
                    <a16:rowId xmlns:a16="http://schemas.microsoft.com/office/drawing/2014/main" val="3001713170"/>
                  </a:ext>
                </a:extLst>
              </a:tr>
            </a:tbl>
          </a:graphicData>
        </a:graphic>
      </p:graphicFrame>
      <p:sp>
        <p:nvSpPr>
          <p:cNvPr id="45" name="Arrow: Right 22">
            <a:extLst>
              <a:ext uri="{FF2B5EF4-FFF2-40B4-BE49-F238E27FC236}">
                <a16:creationId xmlns:a16="http://schemas.microsoft.com/office/drawing/2014/main" id="{1B41807C-6194-E62D-6EBB-34ABDF4C1F04}"/>
              </a:ext>
            </a:extLst>
          </p:cNvPr>
          <p:cNvSpPr/>
          <p:nvPr/>
        </p:nvSpPr>
        <p:spPr>
          <a:xfrm>
            <a:off x="4413747" y="1136701"/>
            <a:ext cx="548386"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Arrow: Right 23">
            <a:extLst>
              <a:ext uri="{FF2B5EF4-FFF2-40B4-BE49-F238E27FC236}">
                <a16:creationId xmlns:a16="http://schemas.microsoft.com/office/drawing/2014/main" id="{AB63F5CB-3622-B879-946F-353ED0CB3FC9}"/>
              </a:ext>
            </a:extLst>
          </p:cNvPr>
          <p:cNvSpPr/>
          <p:nvPr/>
        </p:nvSpPr>
        <p:spPr>
          <a:xfrm>
            <a:off x="4413748" y="1771133"/>
            <a:ext cx="548386"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7" name="Arrow: Right 24">
            <a:extLst>
              <a:ext uri="{FF2B5EF4-FFF2-40B4-BE49-F238E27FC236}">
                <a16:creationId xmlns:a16="http://schemas.microsoft.com/office/drawing/2014/main" id="{AE76A1C4-F9C4-8FC8-D2BD-9CE0198F759A}"/>
              </a:ext>
            </a:extLst>
          </p:cNvPr>
          <p:cNvSpPr/>
          <p:nvPr/>
        </p:nvSpPr>
        <p:spPr>
          <a:xfrm>
            <a:off x="4413748" y="2762917"/>
            <a:ext cx="548386"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0" name="Arrow: Right 26">
            <a:extLst>
              <a:ext uri="{FF2B5EF4-FFF2-40B4-BE49-F238E27FC236}">
                <a16:creationId xmlns:a16="http://schemas.microsoft.com/office/drawing/2014/main" id="{9D5B738B-7B1F-730B-9D60-E0213C62E88F}"/>
              </a:ext>
            </a:extLst>
          </p:cNvPr>
          <p:cNvSpPr/>
          <p:nvPr/>
        </p:nvSpPr>
        <p:spPr>
          <a:xfrm>
            <a:off x="4404046" y="4204372"/>
            <a:ext cx="548386" cy="284513"/>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1" name="ZoneTexte 50">
            <a:extLst>
              <a:ext uri="{FF2B5EF4-FFF2-40B4-BE49-F238E27FC236}">
                <a16:creationId xmlns:a16="http://schemas.microsoft.com/office/drawing/2014/main" id="{129CFA59-F437-1E24-A4E2-FB7D6DB0EE05}"/>
              </a:ext>
            </a:extLst>
          </p:cNvPr>
          <p:cNvSpPr txBox="1"/>
          <p:nvPr/>
        </p:nvSpPr>
        <p:spPr>
          <a:xfrm>
            <a:off x="966148" y="535576"/>
            <a:ext cx="3339594" cy="338554"/>
          </a:xfrm>
          <a:prstGeom prst="rect">
            <a:avLst/>
          </a:prstGeom>
          <a:solidFill>
            <a:srgbClr val="FFC000"/>
          </a:solidFill>
        </p:spPr>
        <p:txBody>
          <a:bodyPr wrap="square" rtlCol="0">
            <a:spAutoFit/>
          </a:bodyPr>
          <a:lstStyle/>
          <a:p>
            <a:pPr algn="ctr"/>
            <a:r>
              <a:rPr lang="fr-FR" sz="1600" b="1" dirty="0">
                <a:solidFill>
                  <a:schemeClr val="bg1"/>
                </a:solidFill>
              </a:rPr>
              <a:t>5 thèmes</a:t>
            </a:r>
          </a:p>
        </p:txBody>
      </p:sp>
    </p:spTree>
    <p:extLst>
      <p:ext uri="{BB962C8B-B14F-4D97-AF65-F5344CB8AC3E}">
        <p14:creationId xmlns:p14="http://schemas.microsoft.com/office/powerpoint/2010/main" val="19258105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4CACE05-5ECC-42BC-A00D-FD3EB00C49FB}"/>
              </a:ext>
            </a:extLst>
          </p:cNvPr>
          <p:cNvSpPr>
            <a:spLocks noGrp="1"/>
          </p:cNvSpPr>
          <p:nvPr>
            <p:ph type="sldNum" sz="quarter" idx="12"/>
          </p:nvPr>
        </p:nvSpPr>
        <p:spPr/>
        <p:txBody>
          <a:bodyPr/>
          <a:lstStyle/>
          <a:p>
            <a:fld id="{975A587B-5814-4D9B-9598-FE9CB954CB01}" type="slidenum">
              <a:rPr lang="fr-FR" smtClean="0"/>
              <a:pPr/>
              <a:t>5</a:t>
            </a:fld>
            <a:endParaRPr lang="fr-FR" dirty="0"/>
          </a:p>
        </p:txBody>
      </p:sp>
      <p:sp>
        <p:nvSpPr>
          <p:cNvPr id="2" name="Title 1">
            <a:extLst>
              <a:ext uri="{FF2B5EF4-FFF2-40B4-BE49-F238E27FC236}">
                <a16:creationId xmlns:a16="http://schemas.microsoft.com/office/drawing/2014/main" id="{8977B993-5825-4579-A626-14BC215DA236}"/>
              </a:ext>
            </a:extLst>
          </p:cNvPr>
          <p:cNvSpPr>
            <a:spLocks noGrp="1"/>
          </p:cNvSpPr>
          <p:nvPr>
            <p:ph type="title"/>
          </p:nvPr>
        </p:nvSpPr>
        <p:spPr>
          <a:xfrm>
            <a:off x="361243" y="39549"/>
            <a:ext cx="9720000" cy="526342"/>
          </a:xfrm>
        </p:spPr>
        <p:txBody>
          <a:bodyPr/>
          <a:lstStyle/>
          <a:p>
            <a:r>
              <a:rPr lang="fr-FR" dirty="0"/>
              <a:t>Structure : 5 thèmes, 20 exigences</a:t>
            </a:r>
          </a:p>
        </p:txBody>
      </p:sp>
      <p:sp>
        <p:nvSpPr>
          <p:cNvPr id="7" name="Footer Placeholder 2">
            <a:extLst>
              <a:ext uri="{FF2B5EF4-FFF2-40B4-BE49-F238E27FC236}">
                <a16:creationId xmlns:a16="http://schemas.microsoft.com/office/drawing/2014/main" id="{F0272DCA-46AB-439B-090E-C296868438BD}"/>
              </a:ext>
            </a:extLst>
          </p:cNvPr>
          <p:cNvSpPr>
            <a:spLocks noGrp="1"/>
          </p:cNvSpPr>
          <p:nvPr>
            <p:ph type="ftr" sz="quarter" idx="11"/>
          </p:nvPr>
        </p:nvSpPr>
        <p:spPr>
          <a:xfrm>
            <a:off x="856680" y="6449983"/>
            <a:ext cx="10649520" cy="252000"/>
          </a:xfrm>
        </p:spPr>
        <p:txBody>
          <a:bodyPr/>
          <a:lstStyle/>
          <a:p>
            <a:r>
              <a:rPr lang="fr-FR" dirty="0"/>
              <a:t>CR-GR-HSE-420 : Exigences HSE pour les opérations de levage</a:t>
            </a:r>
          </a:p>
        </p:txBody>
      </p:sp>
      <p:pic>
        <p:nvPicPr>
          <p:cNvPr id="3" name="Image 2">
            <a:extLst>
              <a:ext uri="{FF2B5EF4-FFF2-40B4-BE49-F238E27FC236}">
                <a16:creationId xmlns:a16="http://schemas.microsoft.com/office/drawing/2014/main" id="{BAE87965-1DEA-FB68-1A34-C88B78EE02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1864" y="746689"/>
            <a:ext cx="10085226" cy="5611348"/>
          </a:xfrm>
          <a:prstGeom prst="rect">
            <a:avLst/>
          </a:prstGeom>
        </p:spPr>
      </p:pic>
      <p:sp>
        <p:nvSpPr>
          <p:cNvPr id="6" name="Rectangle : coins arrondis 5">
            <a:extLst>
              <a:ext uri="{FF2B5EF4-FFF2-40B4-BE49-F238E27FC236}">
                <a16:creationId xmlns:a16="http://schemas.microsoft.com/office/drawing/2014/main" id="{A3D3308A-55C0-BFC3-E4E6-5FE4051433BA}"/>
              </a:ext>
            </a:extLst>
          </p:cNvPr>
          <p:cNvSpPr/>
          <p:nvPr/>
        </p:nvSpPr>
        <p:spPr>
          <a:xfrm>
            <a:off x="10864974" y="1907178"/>
            <a:ext cx="510728" cy="4450860"/>
          </a:xfrm>
          <a:prstGeom prst="roundRect">
            <a:avLst/>
          </a:prstGeom>
          <a:solidFill>
            <a:schemeClr val="tx2">
              <a:alpha val="4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Flèche : double flèche verticale 8">
            <a:extLst>
              <a:ext uri="{FF2B5EF4-FFF2-40B4-BE49-F238E27FC236}">
                <a16:creationId xmlns:a16="http://schemas.microsoft.com/office/drawing/2014/main" id="{251B718A-C501-526D-DBC1-D2B0302FFB36}"/>
              </a:ext>
            </a:extLst>
          </p:cNvPr>
          <p:cNvSpPr/>
          <p:nvPr/>
        </p:nvSpPr>
        <p:spPr>
          <a:xfrm>
            <a:off x="11024525" y="1968343"/>
            <a:ext cx="180209" cy="4040572"/>
          </a:xfrm>
          <a:prstGeom prst="upDownArrow">
            <a:avLst/>
          </a:prstGeom>
          <a:solidFill>
            <a:schemeClr val="tx2"/>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312015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6</a:t>
            </a:fld>
            <a:endParaRPr lang="fr-FR" dirty="0"/>
          </a:p>
        </p:txBody>
      </p:sp>
      <p:sp>
        <p:nvSpPr>
          <p:cNvPr id="7" name="Rectangle : coins arrondis 6">
            <a:extLst>
              <a:ext uri="{FF2B5EF4-FFF2-40B4-BE49-F238E27FC236}">
                <a16:creationId xmlns:a16="http://schemas.microsoft.com/office/drawing/2014/main" id="{8E0D7C42-F734-4875-9609-BBDF44A9AC98}"/>
              </a:ext>
            </a:extLst>
          </p:cNvPr>
          <p:cNvSpPr/>
          <p:nvPr/>
        </p:nvSpPr>
        <p:spPr>
          <a:xfrm>
            <a:off x="450205" y="5365766"/>
            <a:ext cx="11291589" cy="658659"/>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a:extLst>
              <a:ext uri="{FF2B5EF4-FFF2-40B4-BE49-F238E27FC236}">
                <a16:creationId xmlns:a16="http://schemas.microsoft.com/office/drawing/2014/main" id="{6A33B537-3DF0-4A1D-BFAE-BF57B240E437}"/>
              </a:ext>
            </a:extLst>
          </p:cNvPr>
          <p:cNvSpPr txBox="1"/>
          <p:nvPr/>
        </p:nvSpPr>
        <p:spPr>
          <a:xfrm>
            <a:off x="662939" y="5488429"/>
            <a:ext cx="10866120" cy="369332"/>
          </a:xfrm>
          <a:prstGeom prst="rect">
            <a:avLst/>
          </a:prstGeom>
          <a:noFill/>
        </p:spPr>
        <p:txBody>
          <a:bodyPr wrap="square" rtlCol="0">
            <a:spAutoFit/>
          </a:bodyPr>
          <a:lstStyle/>
          <a:p>
            <a:pPr>
              <a:spcBef>
                <a:spcPts val="600"/>
              </a:spcBef>
              <a:spcAft>
                <a:spcPts val="600"/>
              </a:spcAft>
            </a:pPr>
            <a:r>
              <a:rPr lang="fr-FR" b="1" dirty="0">
                <a:solidFill>
                  <a:srgbClr val="FF9900"/>
                </a:solidFill>
                <a:latin typeface="Arial" panose="020B0604020202020204" pitchFamily="34" charset="0"/>
                <a:cs typeface="Arial" panose="020B0604020202020204" pitchFamily="34" charset="0"/>
              </a:rPr>
              <a:t>Date d’application </a:t>
            </a:r>
            <a:r>
              <a:rPr lang="fr-FR" sz="1600" b="1" dirty="0">
                <a:solidFill>
                  <a:srgbClr val="4B7D91"/>
                </a:solidFill>
                <a:latin typeface="Arial" panose="020B0604020202020204" pitchFamily="34" charset="0"/>
                <a:cs typeface="Arial" panose="020B0604020202020204" pitchFamily="34" charset="0"/>
              </a:rPr>
              <a:t>: </a:t>
            </a:r>
            <a:r>
              <a:rPr lang="fr-FR" sz="1600" dirty="0">
                <a:solidFill>
                  <a:srgbClr val="4B7D91"/>
                </a:solidFill>
                <a:latin typeface="Arial" panose="020B0604020202020204" pitchFamily="34" charset="0"/>
                <a:cs typeface="Arial" panose="020B0604020202020204" pitchFamily="34" charset="0"/>
              </a:rPr>
              <a:t>	▪ dans les 12 mois après publication de la règle.</a:t>
            </a:r>
          </a:p>
        </p:txBody>
      </p:sp>
      <p:sp>
        <p:nvSpPr>
          <p:cNvPr id="3" name="Footer Placeholder 2">
            <a:extLst>
              <a:ext uri="{FF2B5EF4-FFF2-40B4-BE49-F238E27FC236}">
                <a16:creationId xmlns:a16="http://schemas.microsoft.com/office/drawing/2014/main" id="{CAC99D02-BD90-EBA4-D34B-72BE71FC0843}"/>
              </a:ext>
            </a:extLst>
          </p:cNvPr>
          <p:cNvSpPr>
            <a:spLocks noGrp="1"/>
          </p:cNvSpPr>
          <p:nvPr>
            <p:ph type="ftr" sz="quarter" idx="11"/>
          </p:nvPr>
        </p:nvSpPr>
        <p:spPr>
          <a:xfrm>
            <a:off x="856680" y="6449983"/>
            <a:ext cx="10649520" cy="252000"/>
          </a:xfrm>
        </p:spPr>
        <p:txBody>
          <a:bodyPr/>
          <a:lstStyle/>
          <a:p>
            <a:r>
              <a:rPr lang="fr-FR" dirty="0"/>
              <a:t>CR-GR-HSE-420 : Exigences HSE pour les opérations de levage</a:t>
            </a:r>
          </a:p>
        </p:txBody>
      </p:sp>
      <p:sp>
        <p:nvSpPr>
          <p:cNvPr id="5" name="ZoneTexte 4">
            <a:extLst>
              <a:ext uri="{FF2B5EF4-FFF2-40B4-BE49-F238E27FC236}">
                <a16:creationId xmlns:a16="http://schemas.microsoft.com/office/drawing/2014/main" id="{8CFF6C2B-7022-EB1C-94E5-96F18B8C5AA8}"/>
              </a:ext>
            </a:extLst>
          </p:cNvPr>
          <p:cNvSpPr txBox="1"/>
          <p:nvPr/>
        </p:nvSpPr>
        <p:spPr>
          <a:xfrm>
            <a:off x="662939" y="1462333"/>
            <a:ext cx="10866120" cy="3477875"/>
          </a:xfrm>
          <a:prstGeom prst="rect">
            <a:avLst/>
          </a:prstGeom>
          <a:noFill/>
        </p:spPr>
        <p:txBody>
          <a:bodyPr wrap="square">
            <a:spAutoFit/>
          </a:bodyPr>
          <a:lstStyle/>
          <a:p>
            <a:pPr>
              <a:spcAft>
                <a:spcPts val="1200"/>
              </a:spcAft>
            </a:pPr>
            <a:r>
              <a:rPr kumimoji="0" lang="fr-FR" sz="1800" b="1" i="0" u="none" strike="noStrike" kern="1200" cap="none" spc="0" normalizeH="0" baseline="0" noProof="0" dirty="0">
                <a:ln>
                  <a:noFill/>
                </a:ln>
                <a:solidFill>
                  <a:srgbClr val="FF9900"/>
                </a:solidFill>
                <a:effectLst/>
                <a:uLnTx/>
                <a:uFillTx/>
                <a:latin typeface="Arial" panose="020B0604020202020204" pitchFamily="34" charset="0"/>
                <a:ea typeface="+mn-ea"/>
                <a:cs typeface="Arial" panose="020B0604020202020204" pitchFamily="34" charset="0"/>
              </a:rPr>
              <a:t>Champ d’application</a:t>
            </a:r>
          </a:p>
          <a:p>
            <a:r>
              <a:rPr lang="fr-FR" sz="1600" dirty="0"/>
              <a:t>Cette règle s’applique à toutes les opérations de grutage, gréage et manutention mécanique exécutées à l’aide d’appareils de levage, motorisés ou non, détenus et/ou mis en œuvre par des entreprises extérieures sur des installations opérées par des entités de la Compagnie.</a:t>
            </a:r>
          </a:p>
          <a:p>
            <a:endParaRPr lang="fr-FR" sz="1600" dirty="0"/>
          </a:p>
          <a:p>
            <a:r>
              <a:rPr lang="fr-FR" sz="1600" dirty="0"/>
              <a:t>Elle s’applique à toute opération où une charge doit être soulevée, abaissée, retournée ou suspendue. Les appareils de levage concernés peuvent être des grues mobiles (grue sur porteurs automotrices, grues tout-terrain automotrices, grues sur chenilles, grues auxiliaires de chargement…), grues à tour mobiles et sur socle, grues sur portiques, grues sur colonne, grues offshore, mâts de charge, pont-roulants électriques, portiques, monorails, potences, palans, treuils, vérins, chariots élévateurs, excavatrices et pelles mécaniques, etc.</a:t>
            </a:r>
          </a:p>
          <a:p>
            <a:endParaRPr lang="fr-FR" sz="1600" dirty="0"/>
          </a:p>
          <a:p>
            <a:r>
              <a:rPr lang="fr-FR" sz="1600" dirty="0"/>
              <a:t>Elle s’applique également aux accessoires de levage, y compris les élingues, chaînes, câbles métalliques, crochets, manilles, conteneurs, nacelles, paniers, plateaux de chargement et palettes.</a:t>
            </a:r>
          </a:p>
        </p:txBody>
      </p:sp>
      <p:sp>
        <p:nvSpPr>
          <p:cNvPr id="9" name="Rectangle : coins arrondis 8">
            <a:extLst>
              <a:ext uri="{FF2B5EF4-FFF2-40B4-BE49-F238E27FC236}">
                <a16:creationId xmlns:a16="http://schemas.microsoft.com/office/drawing/2014/main" id="{910712C9-9D93-25A0-0113-693A2BE273CF}"/>
              </a:ext>
            </a:extLst>
          </p:cNvPr>
          <p:cNvSpPr/>
          <p:nvPr/>
        </p:nvSpPr>
        <p:spPr>
          <a:xfrm>
            <a:off x="419008" y="1307639"/>
            <a:ext cx="11291589" cy="3773812"/>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Title 1">
            <a:extLst>
              <a:ext uri="{FF2B5EF4-FFF2-40B4-BE49-F238E27FC236}">
                <a16:creationId xmlns:a16="http://schemas.microsoft.com/office/drawing/2014/main" id="{CF17DCBC-32A5-FF5F-1032-45138210AFF8}"/>
              </a:ext>
            </a:extLst>
          </p:cNvPr>
          <p:cNvSpPr>
            <a:spLocks noGrp="1"/>
          </p:cNvSpPr>
          <p:nvPr>
            <p:ph type="title"/>
          </p:nvPr>
        </p:nvSpPr>
        <p:spPr>
          <a:xfrm>
            <a:off x="361243" y="39549"/>
            <a:ext cx="9720000" cy="526342"/>
          </a:xfrm>
        </p:spPr>
        <p:txBody>
          <a:bodyPr/>
          <a:lstStyle/>
          <a:p>
            <a:r>
              <a:rPr lang="fr-FR" dirty="0"/>
              <a:t>Structure : 5 thèmes, 20 exigences</a:t>
            </a:r>
          </a:p>
        </p:txBody>
      </p:sp>
    </p:spTree>
    <p:extLst>
      <p:ext uri="{BB962C8B-B14F-4D97-AF65-F5344CB8AC3E}">
        <p14:creationId xmlns:p14="http://schemas.microsoft.com/office/powerpoint/2010/main" val="21921344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2356F-94EF-4355-8139-5E15DBF2DFDF}"/>
              </a:ext>
            </a:extLst>
          </p:cNvPr>
          <p:cNvSpPr>
            <a:spLocks noGrp="1"/>
          </p:cNvSpPr>
          <p:nvPr>
            <p:ph type="title"/>
          </p:nvPr>
        </p:nvSpPr>
        <p:spPr>
          <a:xfrm>
            <a:off x="469879" y="242844"/>
            <a:ext cx="9720000" cy="569956"/>
          </a:xfrm>
        </p:spPr>
        <p:txBody>
          <a:bodyPr/>
          <a:lstStyle/>
          <a:p>
            <a:r>
              <a:rPr lang="fr-FR" dirty="0"/>
              <a:t>Pourquoi une CR et une GS</a:t>
            </a:r>
          </a:p>
        </p:txBody>
      </p:sp>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7</a:t>
            </a:fld>
            <a:endParaRPr lang="fr-FR" dirty="0"/>
          </a:p>
        </p:txBody>
      </p:sp>
      <p:sp>
        <p:nvSpPr>
          <p:cNvPr id="3" name="Footer Placeholder 2">
            <a:extLst>
              <a:ext uri="{FF2B5EF4-FFF2-40B4-BE49-F238E27FC236}">
                <a16:creationId xmlns:a16="http://schemas.microsoft.com/office/drawing/2014/main" id="{0F59A3BA-1E94-BE04-0A1E-B64B27770B8E}"/>
              </a:ext>
            </a:extLst>
          </p:cNvPr>
          <p:cNvSpPr>
            <a:spLocks noGrp="1"/>
          </p:cNvSpPr>
          <p:nvPr>
            <p:ph type="ftr" sz="quarter" idx="11"/>
          </p:nvPr>
        </p:nvSpPr>
        <p:spPr>
          <a:xfrm>
            <a:off x="856680" y="6449983"/>
            <a:ext cx="10649520" cy="252000"/>
          </a:xfrm>
        </p:spPr>
        <p:txBody>
          <a:bodyPr/>
          <a:lstStyle/>
          <a:p>
            <a:r>
              <a:rPr lang="fr-FR" dirty="0"/>
              <a:t>CR-GR-HSE-420 : Exigences HSE pour les opérations de levage</a:t>
            </a:r>
          </a:p>
        </p:txBody>
      </p:sp>
      <p:sp>
        <p:nvSpPr>
          <p:cNvPr id="6" name="ZoneTexte 5">
            <a:extLst>
              <a:ext uri="{FF2B5EF4-FFF2-40B4-BE49-F238E27FC236}">
                <a16:creationId xmlns:a16="http://schemas.microsoft.com/office/drawing/2014/main" id="{D2A28F02-BAA7-25D6-0EB9-110D7F212860}"/>
              </a:ext>
            </a:extLst>
          </p:cNvPr>
          <p:cNvSpPr txBox="1"/>
          <p:nvPr/>
        </p:nvSpPr>
        <p:spPr>
          <a:xfrm>
            <a:off x="856680" y="1375864"/>
            <a:ext cx="10711192" cy="2154436"/>
          </a:xfrm>
          <a:prstGeom prst="rect">
            <a:avLst/>
          </a:prstGeom>
          <a:noFill/>
        </p:spPr>
        <p:txBody>
          <a:bodyPr wrap="square">
            <a:spAutoFit/>
          </a:bodyPr>
          <a:lstStyle/>
          <a:p>
            <a:pPr>
              <a:spcAft>
                <a:spcPts val="1200"/>
              </a:spcAft>
            </a:pPr>
            <a:r>
              <a:rPr lang="fr-FR" b="1" dirty="0">
                <a:solidFill>
                  <a:srgbClr val="FF9900"/>
                </a:solidFill>
                <a:latin typeface="Arial" panose="020B0604020202020204" pitchFamily="34" charset="0"/>
                <a:cs typeface="Arial" panose="020B0604020202020204" pitchFamily="34" charset="0"/>
              </a:rPr>
              <a:t>Précisions sur les exigences de la CR-GR-HSE-420</a:t>
            </a:r>
          </a:p>
          <a:p>
            <a:pPr>
              <a:spcAft>
                <a:spcPts val="1200"/>
              </a:spcAft>
            </a:pPr>
            <a:r>
              <a:rPr lang="fr-FR" sz="1600" dirty="0"/>
              <a:t>Les exigences décrites dans la règle CR-GR-HSE-420 sont générales, basiques et constituent les exigences minimales pour planifier, préparer et réaliser une opération de levage en toute sécurité</a:t>
            </a:r>
            <a:r>
              <a:rPr lang="fr-FR" sz="1400" dirty="0"/>
              <a:t>.</a:t>
            </a:r>
          </a:p>
          <a:p>
            <a:r>
              <a:rPr lang="fr-FR" sz="1600" dirty="0"/>
              <a:t>Dans la mesure où la Compagnie n’est pas l’entreprise en charge de la réalisation des opérations de levage, la planification, la préparation, les études, le contrôle des équipements, la main d’œuvre et la supervision sont du ressort de l’entreprise en charge des travaux et les personnes compétentes pour assurer ces fonctions sont de sa responsabilité.</a:t>
            </a:r>
          </a:p>
        </p:txBody>
      </p:sp>
      <p:sp>
        <p:nvSpPr>
          <p:cNvPr id="7" name="Rectangle : coins arrondis 6">
            <a:extLst>
              <a:ext uri="{FF2B5EF4-FFF2-40B4-BE49-F238E27FC236}">
                <a16:creationId xmlns:a16="http://schemas.microsoft.com/office/drawing/2014/main" id="{BE34D297-DB03-BDE9-B8DB-793B4DFAB6FC}"/>
              </a:ext>
            </a:extLst>
          </p:cNvPr>
          <p:cNvSpPr/>
          <p:nvPr/>
        </p:nvSpPr>
        <p:spPr>
          <a:xfrm>
            <a:off x="535645" y="1211495"/>
            <a:ext cx="11291589" cy="2459168"/>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ZoneTexte 9">
            <a:extLst>
              <a:ext uri="{FF2B5EF4-FFF2-40B4-BE49-F238E27FC236}">
                <a16:creationId xmlns:a16="http://schemas.microsoft.com/office/drawing/2014/main" id="{BA1FD353-4EE1-CFFF-6F01-BC7DC2FBC161}"/>
              </a:ext>
            </a:extLst>
          </p:cNvPr>
          <p:cNvSpPr txBox="1"/>
          <p:nvPr/>
        </p:nvSpPr>
        <p:spPr>
          <a:xfrm>
            <a:off x="818977" y="4028960"/>
            <a:ext cx="10711192" cy="2062103"/>
          </a:xfrm>
          <a:prstGeom prst="rect">
            <a:avLst/>
          </a:prstGeom>
          <a:noFill/>
        </p:spPr>
        <p:txBody>
          <a:bodyPr wrap="square">
            <a:spAutoFit/>
          </a:bodyPr>
          <a:lstStyle/>
          <a:p>
            <a:pPr>
              <a:spcAft>
                <a:spcPts val="1200"/>
              </a:spcAft>
            </a:pPr>
            <a:r>
              <a:rPr lang="fr-FR" b="1" dirty="0">
                <a:solidFill>
                  <a:srgbClr val="FF9900"/>
                </a:solidFill>
                <a:latin typeface="Arial" panose="020B0604020202020204" pitchFamily="34" charset="0"/>
                <a:cs typeface="Arial" panose="020B0604020202020204" pitchFamily="34" charset="0"/>
              </a:rPr>
              <a:t>Pourquoi une Règle Compagnie et une Spécification Générale portant le même titre?</a:t>
            </a:r>
          </a:p>
          <a:p>
            <a:pPr>
              <a:spcAft>
                <a:spcPts val="1200"/>
              </a:spcAft>
            </a:pPr>
            <a:r>
              <a:rPr lang="fr-FR" sz="1600" dirty="0"/>
              <a:t>Parce que la Règle Compagnie est à usage interne et qu’elle ne peut être transmise aux entreprises extérieures.</a:t>
            </a:r>
          </a:p>
          <a:p>
            <a:pPr>
              <a:spcAft>
                <a:spcPts val="1200"/>
              </a:spcAft>
            </a:pPr>
            <a:r>
              <a:rPr lang="fr-FR" sz="1600" dirty="0"/>
              <a:t>Comme 80 % des exigences s’appliquent aux entreprises extérieures travaillant sur nos entités, nous avons écrit une Spécification Générale reprenant les exigences uniquement applicables à ces dernières.</a:t>
            </a:r>
          </a:p>
          <a:p>
            <a:pPr>
              <a:spcAft>
                <a:spcPts val="1200"/>
              </a:spcAft>
            </a:pPr>
            <a:r>
              <a:rPr lang="fr-FR" sz="1600" dirty="0"/>
              <a:t>Cette spécification générale est transmise aux entreprises extérieures et les entités et filiales s’assurent qu’elles s’y conforment.</a:t>
            </a:r>
          </a:p>
        </p:txBody>
      </p:sp>
      <p:sp>
        <p:nvSpPr>
          <p:cNvPr id="14" name="Rectangle : coins arrondis 13">
            <a:extLst>
              <a:ext uri="{FF2B5EF4-FFF2-40B4-BE49-F238E27FC236}">
                <a16:creationId xmlns:a16="http://schemas.microsoft.com/office/drawing/2014/main" id="{16DCE18E-074F-4917-D8D3-EE53FD1FED99}"/>
              </a:ext>
            </a:extLst>
          </p:cNvPr>
          <p:cNvSpPr/>
          <p:nvPr/>
        </p:nvSpPr>
        <p:spPr>
          <a:xfrm>
            <a:off x="528779" y="3889219"/>
            <a:ext cx="11291589" cy="2343621"/>
          </a:xfrm>
          <a:prstGeom prst="round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1572673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2356F-94EF-4355-8139-5E15DBF2DFDF}"/>
              </a:ext>
            </a:extLst>
          </p:cNvPr>
          <p:cNvSpPr>
            <a:spLocks noGrp="1"/>
          </p:cNvSpPr>
          <p:nvPr>
            <p:ph type="title"/>
          </p:nvPr>
        </p:nvSpPr>
        <p:spPr>
          <a:xfrm>
            <a:off x="469879" y="242844"/>
            <a:ext cx="9720000" cy="569956"/>
          </a:xfrm>
        </p:spPr>
        <p:txBody>
          <a:bodyPr/>
          <a:lstStyle/>
          <a:p>
            <a:r>
              <a:rPr lang="fr-FR" dirty="0"/>
              <a:t>Présentation des exigences</a:t>
            </a:r>
          </a:p>
        </p:txBody>
      </p:sp>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8</a:t>
            </a:fld>
            <a:endParaRPr lang="fr-FR" dirty="0"/>
          </a:p>
        </p:txBody>
      </p:sp>
      <p:sp>
        <p:nvSpPr>
          <p:cNvPr id="3" name="Footer Placeholder 2">
            <a:extLst>
              <a:ext uri="{FF2B5EF4-FFF2-40B4-BE49-F238E27FC236}">
                <a16:creationId xmlns:a16="http://schemas.microsoft.com/office/drawing/2014/main" id="{0F59A3BA-1E94-BE04-0A1E-B64B27770B8E}"/>
              </a:ext>
            </a:extLst>
          </p:cNvPr>
          <p:cNvSpPr>
            <a:spLocks noGrp="1"/>
          </p:cNvSpPr>
          <p:nvPr>
            <p:ph type="ftr" sz="quarter" idx="11"/>
          </p:nvPr>
        </p:nvSpPr>
        <p:spPr>
          <a:xfrm>
            <a:off x="856680" y="6449983"/>
            <a:ext cx="10649520" cy="252000"/>
          </a:xfrm>
        </p:spPr>
        <p:txBody>
          <a:bodyPr/>
          <a:lstStyle/>
          <a:p>
            <a:r>
              <a:rPr lang="fr-FR" dirty="0"/>
              <a:t>CR-GR-HSE-420 : Exigences HSE pour les opérations de levage</a:t>
            </a:r>
          </a:p>
        </p:txBody>
      </p:sp>
      <p:graphicFrame>
        <p:nvGraphicFramePr>
          <p:cNvPr id="9" name="Tableau 8">
            <a:extLst>
              <a:ext uri="{FF2B5EF4-FFF2-40B4-BE49-F238E27FC236}">
                <a16:creationId xmlns:a16="http://schemas.microsoft.com/office/drawing/2014/main" id="{8CB844E7-324A-4995-72EA-F921C71CDA8C}"/>
              </a:ext>
            </a:extLst>
          </p:cNvPr>
          <p:cNvGraphicFramePr>
            <a:graphicFrameLocks noGrp="1"/>
          </p:cNvGraphicFramePr>
          <p:nvPr>
            <p:extLst>
              <p:ext uri="{D42A27DB-BD31-4B8C-83A1-F6EECF244321}">
                <p14:modId xmlns:p14="http://schemas.microsoft.com/office/powerpoint/2010/main" val="105833208"/>
              </p:ext>
            </p:extLst>
          </p:nvPr>
        </p:nvGraphicFramePr>
        <p:xfrm>
          <a:off x="608498" y="1985885"/>
          <a:ext cx="9581381" cy="1246790"/>
        </p:xfrm>
        <a:graphic>
          <a:graphicData uri="http://schemas.openxmlformats.org/drawingml/2006/table">
            <a:tbl>
              <a:tblPr firstRow="1" firstCol="1" bandRow="1"/>
              <a:tblGrid>
                <a:gridCol w="9581381">
                  <a:extLst>
                    <a:ext uri="{9D8B030D-6E8A-4147-A177-3AD203B41FA5}">
                      <a16:colId xmlns:a16="http://schemas.microsoft.com/office/drawing/2014/main" val="2283823674"/>
                    </a:ext>
                  </a:extLst>
                </a:gridCol>
              </a:tblGrid>
              <a:tr h="347586">
                <a:tc>
                  <a:txBody>
                    <a:bodyPr/>
                    <a:lstStyle/>
                    <a:p>
                      <a:pPr algn="just">
                        <a:lnSpc>
                          <a:spcPct val="100000"/>
                        </a:lnSpc>
                        <a:spcBef>
                          <a:spcPts val="0"/>
                        </a:spcBef>
                        <a:spcAft>
                          <a:spcPts val="600"/>
                        </a:spcAft>
                      </a:pPr>
                      <a:r>
                        <a:rPr lang="fr-FR" sz="1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3.1.1 : procédure de gestion des opérations de </a:t>
                      </a:r>
                      <a:r>
                        <a:rPr lang="fr-FR" sz="1600" b="1" u="dotted"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levage</a:t>
                      </a:r>
                      <a:endParaRPr lang="fr-FR" sz="16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3244926450"/>
                  </a:ext>
                </a:extLst>
              </a:tr>
              <a:tr h="608273">
                <a:tc>
                  <a:txBody>
                    <a:bodyPr/>
                    <a:lstStyle/>
                    <a:p>
                      <a:pPr algn="just">
                        <a:lnSpc>
                          <a:spcPct val="100000"/>
                        </a:lnSpc>
                        <a:spcBef>
                          <a:spcPts val="0"/>
                        </a:spcBef>
                        <a:spcAft>
                          <a:spcPts val="600"/>
                        </a:spcAft>
                      </a:pPr>
                      <a:r>
                        <a:rPr lang="fr-FR" sz="1400" i="1" kern="1200" dirty="0">
                          <a:solidFill>
                            <a:srgbClr val="0070C0"/>
                          </a:solidFill>
                          <a:latin typeface="Arial" panose="020B0604020202020204" pitchFamily="34" charset="0"/>
                          <a:ea typeface="+mn-ea"/>
                          <a:cs typeface="+mn-cs"/>
                        </a:rPr>
                        <a:t>Une procédure de gestion des opérations de levage fondée sur les exigences de la présente règle est établie et mise en œuvre par chaque entité ou filiale.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458820950"/>
                  </a:ext>
                </a:extLst>
              </a:tr>
              <a:tr h="290931">
                <a:tc>
                  <a:txBody>
                    <a:bodyPr/>
                    <a:lstStyle/>
                    <a:p>
                      <a:pPr algn="just">
                        <a:lnSpc>
                          <a:spcPct val="100000"/>
                        </a:lnSpc>
                        <a:spcBef>
                          <a:spcPts val="0"/>
                        </a:spcBef>
                        <a:spcAft>
                          <a:spcPts val="600"/>
                        </a:spcAft>
                      </a:pPr>
                      <a:r>
                        <a:rPr lang="fr-FR" sz="1400" b="1"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(Attente 04.01)</a:t>
                      </a:r>
                      <a:r>
                        <a:rPr lang="fr-FR" sz="14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12275184"/>
                  </a:ext>
                </a:extLst>
              </a:tr>
            </a:tbl>
          </a:graphicData>
        </a:graphic>
      </p:graphicFrame>
      <p:graphicFrame>
        <p:nvGraphicFramePr>
          <p:cNvPr id="10" name="Tableau 9">
            <a:extLst>
              <a:ext uri="{FF2B5EF4-FFF2-40B4-BE49-F238E27FC236}">
                <a16:creationId xmlns:a16="http://schemas.microsoft.com/office/drawing/2014/main" id="{9FFC89D3-11C4-DFB6-C76E-F01560EBCB44}"/>
              </a:ext>
            </a:extLst>
          </p:cNvPr>
          <p:cNvGraphicFramePr>
            <a:graphicFrameLocks noGrp="1"/>
          </p:cNvGraphicFramePr>
          <p:nvPr>
            <p:extLst>
              <p:ext uri="{D42A27DB-BD31-4B8C-83A1-F6EECF244321}">
                <p14:modId xmlns:p14="http://schemas.microsoft.com/office/powerpoint/2010/main" val="3943900327"/>
              </p:ext>
            </p:extLst>
          </p:nvPr>
        </p:nvGraphicFramePr>
        <p:xfrm>
          <a:off x="608498" y="3605113"/>
          <a:ext cx="9581381" cy="2520000"/>
        </p:xfrm>
        <a:graphic>
          <a:graphicData uri="http://schemas.openxmlformats.org/drawingml/2006/table">
            <a:tbl>
              <a:tblPr firstRow="1" firstCol="1" bandRow="1"/>
              <a:tblGrid>
                <a:gridCol w="9581381">
                  <a:extLst>
                    <a:ext uri="{9D8B030D-6E8A-4147-A177-3AD203B41FA5}">
                      <a16:colId xmlns:a16="http://schemas.microsoft.com/office/drawing/2014/main" val="403444754"/>
                    </a:ext>
                  </a:extLst>
                </a:gridCol>
              </a:tblGrid>
              <a:tr h="383929">
                <a:tc>
                  <a:txBody>
                    <a:bodyPr/>
                    <a:lstStyle/>
                    <a:p>
                      <a:pPr algn="just">
                        <a:lnSpc>
                          <a:spcPct val="100000"/>
                        </a:lnSpc>
                        <a:spcBef>
                          <a:spcPts val="600"/>
                        </a:spcBef>
                        <a:spcAft>
                          <a:spcPts val="600"/>
                        </a:spcAft>
                      </a:pP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3.1.2 : catégorisation et gestion des opérations de </a:t>
                      </a:r>
                      <a:r>
                        <a:rPr lang="fr-FR" sz="1600" b="1" u="dotted"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levage</a:t>
                      </a:r>
                      <a:endParaRPr lang="fr-FR" sz="16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2448803536"/>
                  </a:ext>
                </a:extLst>
              </a:tr>
              <a:tr h="1709008">
                <a:tc>
                  <a:txBody>
                    <a:bodyPr/>
                    <a:lstStyle/>
                    <a:p>
                      <a:pPr algn="just">
                        <a:lnSpc>
                          <a:spcPct val="100000"/>
                        </a:lnSpc>
                        <a:spcBef>
                          <a:spcPts val="600"/>
                        </a:spcBef>
                        <a:spcAft>
                          <a:spcPts val="600"/>
                        </a:spcAft>
                      </a:pPr>
                      <a:r>
                        <a:rPr lang="fr-FR" sz="14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Toute opération de </a:t>
                      </a:r>
                      <a:r>
                        <a:rPr lang="fr-FR" sz="1400" u="dotted"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levage</a:t>
                      </a:r>
                      <a:r>
                        <a:rPr lang="fr-FR" sz="14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 est catégorisée selon son niveau de criticité en utilisant les critères définis en Annexe 3 et gérée (organisation, documentation, surveillance) dans le respect des exigences de cette règle et selon un mode de gestion décrit dans l’Annexe 4 : </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0000"/>
                        </a:lnSpc>
                        <a:spcBef>
                          <a:spcPts val="0"/>
                        </a:spcBef>
                        <a:spcAft>
                          <a:spcPts val="600"/>
                        </a:spcAft>
                        <a:buSzPts val="1000"/>
                        <a:buFont typeface="Wingdings" panose="05000000000000000000" pitchFamily="2" charset="2"/>
                        <a:buChar char=""/>
                      </a:pPr>
                      <a:r>
                        <a:rPr lang="fr-FR" sz="1400"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catégorie 1 : </a:t>
                      </a:r>
                      <a:r>
                        <a:rPr lang="fr-FR" sz="1400" u="dotted"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levage</a:t>
                      </a:r>
                      <a:r>
                        <a:rPr lang="fr-FR" sz="1400"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 simple ;</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0000"/>
                        </a:lnSpc>
                        <a:spcBef>
                          <a:spcPts val="0"/>
                        </a:spcBef>
                        <a:spcAft>
                          <a:spcPts val="600"/>
                        </a:spcAft>
                        <a:buSzPts val="1000"/>
                        <a:buFont typeface="Wingdings" panose="05000000000000000000" pitchFamily="2" charset="2"/>
                        <a:buChar char=""/>
                      </a:pPr>
                      <a:r>
                        <a:rPr lang="fr-FR" sz="1400"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catégorie 2 : </a:t>
                      </a:r>
                      <a:r>
                        <a:rPr lang="fr-FR" sz="1400" u="dotted"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levage</a:t>
                      </a:r>
                      <a:r>
                        <a:rPr lang="fr-FR" sz="1400"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 standard ;</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marL="342900" lvl="0" indent="-342900" algn="just">
                        <a:lnSpc>
                          <a:spcPct val="100000"/>
                        </a:lnSpc>
                        <a:spcBef>
                          <a:spcPts val="0"/>
                        </a:spcBef>
                        <a:spcAft>
                          <a:spcPts val="1200"/>
                        </a:spcAft>
                        <a:buSzPts val="1000"/>
                        <a:buFont typeface="Wingdings" panose="05000000000000000000" pitchFamily="2" charset="2"/>
                        <a:buChar char=""/>
                      </a:pPr>
                      <a:r>
                        <a:rPr lang="fr-FR" sz="1400"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catégorie 3 : </a:t>
                      </a:r>
                      <a:r>
                        <a:rPr lang="fr-FR" sz="1400" u="dotted"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levage</a:t>
                      </a:r>
                      <a:r>
                        <a:rPr lang="fr-FR" sz="1400" dirty="0">
                          <a:solidFill>
                            <a:srgbClr val="374649"/>
                          </a:solidFill>
                          <a:effectLst/>
                          <a:latin typeface="Arial" panose="020B0604020202020204" pitchFamily="34" charset="0"/>
                          <a:ea typeface="SimSun" panose="02010600030101010101" pitchFamily="2" charset="-122"/>
                          <a:cs typeface="Times New Roman" panose="02020603050405020304" pitchFamily="18" charset="0"/>
                        </a:rPr>
                        <a:t> critique.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3599873551"/>
                  </a:ext>
                </a:extLst>
              </a:tr>
              <a:tr h="427063">
                <a:tc>
                  <a:txBody>
                    <a:bodyPr/>
                    <a:lstStyle/>
                    <a:p>
                      <a:pPr algn="just">
                        <a:lnSpc>
                          <a:spcPct val="100000"/>
                        </a:lnSpc>
                        <a:spcBef>
                          <a:spcPts val="600"/>
                        </a:spcBef>
                        <a:spcAft>
                          <a:spcPts val="600"/>
                        </a:spcAft>
                      </a:pPr>
                      <a:r>
                        <a:rPr lang="fr-FR" sz="1400" b="1"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(Attentes 03.01, 03.04, 03.05, 04.10)</a:t>
                      </a:r>
                      <a:r>
                        <a:rPr lang="fr-FR" sz="14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47478544"/>
                  </a:ext>
                </a:extLst>
              </a:tr>
            </a:tbl>
          </a:graphicData>
        </a:graphic>
      </p:graphicFrame>
    </p:spTree>
    <p:extLst>
      <p:ext uri="{BB962C8B-B14F-4D97-AF65-F5344CB8AC3E}">
        <p14:creationId xmlns:p14="http://schemas.microsoft.com/office/powerpoint/2010/main" val="12379137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79D92A3D-E302-425E-B480-C8D161ACF294}"/>
              </a:ext>
            </a:extLst>
          </p:cNvPr>
          <p:cNvSpPr>
            <a:spLocks noGrp="1"/>
          </p:cNvSpPr>
          <p:nvPr>
            <p:ph type="sldNum" sz="quarter" idx="12"/>
          </p:nvPr>
        </p:nvSpPr>
        <p:spPr/>
        <p:txBody>
          <a:bodyPr/>
          <a:lstStyle/>
          <a:p>
            <a:fld id="{975A587B-5814-4D9B-9598-FE9CB954CB01}" type="slidenum">
              <a:rPr lang="fr-FR" smtClean="0"/>
              <a:pPr/>
              <a:t>9</a:t>
            </a:fld>
            <a:endParaRPr lang="fr-FR" dirty="0"/>
          </a:p>
        </p:txBody>
      </p:sp>
      <p:sp>
        <p:nvSpPr>
          <p:cNvPr id="14" name="Title 1">
            <a:extLst>
              <a:ext uri="{FF2B5EF4-FFF2-40B4-BE49-F238E27FC236}">
                <a16:creationId xmlns:a16="http://schemas.microsoft.com/office/drawing/2014/main" id="{E74D0007-06A8-43A2-998B-C32D5F732B37}"/>
              </a:ext>
            </a:extLst>
          </p:cNvPr>
          <p:cNvSpPr txBox="1">
            <a:spLocks/>
          </p:cNvSpPr>
          <p:nvPr/>
        </p:nvSpPr>
        <p:spPr>
          <a:xfrm>
            <a:off x="622279" y="395244"/>
            <a:ext cx="9720000" cy="1008000"/>
          </a:xfrm>
          <a:prstGeom prst="rect">
            <a:avLst/>
          </a:prstGeom>
        </p:spPr>
        <p:txBody>
          <a:bodyPr vert="horz" lIns="91440" tIns="45720" rIns="91440" bIns="45720" rtlCol="0" anchor="t">
            <a:noAutofit/>
          </a:bodyPr>
          <a:lstStyle>
            <a:lvl1pPr algn="l" defTabSz="914400" rtl="0" eaLnBrk="1" latinLnBrk="0" hangingPunct="1">
              <a:lnSpc>
                <a:spcPct val="100000"/>
              </a:lnSpc>
              <a:spcBef>
                <a:spcPct val="0"/>
              </a:spcBef>
              <a:buNone/>
              <a:defRPr sz="3000" kern="1200" cap="none" baseline="0">
                <a:solidFill>
                  <a:schemeClr val="tx2"/>
                </a:solidFill>
                <a:latin typeface="+mj-lt"/>
                <a:ea typeface="+mj-ea"/>
                <a:cs typeface="+mj-cs"/>
              </a:defRPr>
            </a:lvl1pPr>
          </a:lstStyle>
          <a:p>
            <a:r>
              <a:rPr lang="fr-FR" dirty="0"/>
              <a:t>Présentation des exigences</a:t>
            </a:r>
          </a:p>
        </p:txBody>
      </p:sp>
      <p:sp>
        <p:nvSpPr>
          <p:cNvPr id="2" name="Footer Placeholder 2">
            <a:extLst>
              <a:ext uri="{FF2B5EF4-FFF2-40B4-BE49-F238E27FC236}">
                <a16:creationId xmlns:a16="http://schemas.microsoft.com/office/drawing/2014/main" id="{AAFD5EEA-2901-C06D-4253-505BA885254B}"/>
              </a:ext>
            </a:extLst>
          </p:cNvPr>
          <p:cNvSpPr>
            <a:spLocks noGrp="1"/>
          </p:cNvSpPr>
          <p:nvPr>
            <p:ph type="ftr" sz="quarter" idx="11"/>
          </p:nvPr>
        </p:nvSpPr>
        <p:spPr>
          <a:xfrm>
            <a:off x="856680" y="6449983"/>
            <a:ext cx="10649520" cy="252000"/>
          </a:xfrm>
        </p:spPr>
        <p:txBody>
          <a:bodyPr/>
          <a:lstStyle/>
          <a:p>
            <a:r>
              <a:rPr lang="fr-FR" dirty="0"/>
              <a:t>CR-GR-HSE-420 : Exigences HSE pour les opérations de levage</a:t>
            </a:r>
          </a:p>
        </p:txBody>
      </p:sp>
      <p:graphicFrame>
        <p:nvGraphicFramePr>
          <p:cNvPr id="3" name="Tableau 2">
            <a:extLst>
              <a:ext uri="{FF2B5EF4-FFF2-40B4-BE49-F238E27FC236}">
                <a16:creationId xmlns:a16="http://schemas.microsoft.com/office/drawing/2014/main" id="{000951E7-5270-DC30-B307-D0B7C9D34CAC}"/>
              </a:ext>
            </a:extLst>
          </p:cNvPr>
          <p:cNvGraphicFramePr>
            <a:graphicFrameLocks noGrp="1"/>
          </p:cNvGraphicFramePr>
          <p:nvPr>
            <p:extLst>
              <p:ext uri="{D42A27DB-BD31-4B8C-83A1-F6EECF244321}">
                <p14:modId xmlns:p14="http://schemas.microsoft.com/office/powerpoint/2010/main" val="4091683291"/>
              </p:ext>
            </p:extLst>
          </p:nvPr>
        </p:nvGraphicFramePr>
        <p:xfrm>
          <a:off x="561704" y="1631401"/>
          <a:ext cx="9580992" cy="2081633"/>
        </p:xfrm>
        <a:graphic>
          <a:graphicData uri="http://schemas.openxmlformats.org/drawingml/2006/table">
            <a:tbl>
              <a:tblPr firstRow="1" firstCol="1" bandRow="1"/>
              <a:tblGrid>
                <a:gridCol w="9580992">
                  <a:extLst>
                    <a:ext uri="{9D8B030D-6E8A-4147-A177-3AD203B41FA5}">
                      <a16:colId xmlns:a16="http://schemas.microsoft.com/office/drawing/2014/main" val="998759116"/>
                    </a:ext>
                  </a:extLst>
                </a:gridCol>
              </a:tblGrid>
              <a:tr h="360000">
                <a:tc>
                  <a:txBody>
                    <a:bodyPr/>
                    <a:lstStyle/>
                    <a:p>
                      <a:pPr algn="just">
                        <a:lnSpc>
                          <a:spcPct val="100000"/>
                        </a:lnSpc>
                        <a:spcBef>
                          <a:spcPts val="600"/>
                        </a:spcBef>
                        <a:spcAft>
                          <a:spcPts val="600"/>
                        </a:spcAft>
                      </a:pP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Exigence 3.2.1: </a:t>
                      </a:r>
                      <a:r>
                        <a:rPr lang="fr-FR" sz="1600" b="1" u="dotted"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personne compétente pour les opérations de levage</a:t>
                      </a:r>
                      <a:r>
                        <a:rPr lang="fr-FR" sz="1600" b="1" dirty="0">
                          <a:solidFill>
                            <a:srgbClr val="0070C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fr-FR" sz="16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tcPr>
                </a:tc>
                <a:extLst>
                  <a:ext uri="{0D108BD9-81ED-4DB2-BD59-A6C34878D82A}">
                    <a16:rowId xmlns:a16="http://schemas.microsoft.com/office/drawing/2014/main" val="136066473"/>
                  </a:ext>
                </a:extLst>
              </a:tr>
              <a:tr h="1361633">
                <a:tc>
                  <a:txBody>
                    <a:bodyPr/>
                    <a:lstStyle/>
                    <a:p>
                      <a:pPr algn="just">
                        <a:lnSpc>
                          <a:spcPct val="100000"/>
                        </a:lnSpc>
                        <a:spcBef>
                          <a:spcPts val="600"/>
                        </a:spcBef>
                        <a:spcAft>
                          <a:spcPts val="600"/>
                        </a:spcAft>
                      </a:pPr>
                      <a:r>
                        <a:rPr lang="fr-FR" sz="16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Une ou plusieurs personnes compétentes pour la planification des opérations de </a:t>
                      </a:r>
                      <a:r>
                        <a:rPr lang="fr-FR" sz="1600" u="dotted" dirty="0">
                          <a:solidFill>
                            <a:srgbClr val="374649"/>
                          </a:solidFill>
                          <a:effectLst/>
                          <a:latin typeface="Arial" panose="020B0604020202020204" pitchFamily="34" charset="0"/>
                          <a:ea typeface="Arial" panose="020B0604020202020204" pitchFamily="34" charset="0"/>
                          <a:cs typeface="Arial" panose="020B0604020202020204" pitchFamily="34" charset="0"/>
                        </a:rPr>
                        <a:t>levage</a:t>
                      </a:r>
                      <a:r>
                        <a:rPr lang="fr-FR" sz="16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 pour la validation des </a:t>
                      </a:r>
                      <a:r>
                        <a:rPr lang="fr-FR" sz="1600" u="dotted" dirty="0">
                          <a:solidFill>
                            <a:srgbClr val="374649"/>
                          </a:solidFill>
                          <a:effectLst/>
                          <a:latin typeface="Arial" panose="020B0604020202020204" pitchFamily="34" charset="0"/>
                          <a:ea typeface="Arial" panose="020B0604020202020204" pitchFamily="34" charset="0"/>
                          <a:cs typeface="Arial" panose="020B0604020202020204" pitchFamily="34" charset="0"/>
                        </a:rPr>
                        <a:t>dossiers de levage</a:t>
                      </a:r>
                      <a:r>
                        <a:rPr lang="fr-FR" sz="16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 ainsi que pour la surveillance des opérations de </a:t>
                      </a:r>
                      <a:r>
                        <a:rPr lang="fr-FR" sz="1600" u="dotted" dirty="0">
                          <a:solidFill>
                            <a:srgbClr val="374649"/>
                          </a:solidFill>
                          <a:effectLst/>
                          <a:latin typeface="Arial" panose="020B0604020202020204" pitchFamily="34" charset="0"/>
                          <a:ea typeface="Arial" panose="020B0604020202020204" pitchFamily="34" charset="0"/>
                          <a:cs typeface="Arial" panose="020B0604020202020204" pitchFamily="34" charset="0"/>
                        </a:rPr>
                        <a:t>levage</a:t>
                      </a:r>
                      <a:r>
                        <a:rPr lang="fr-FR" sz="16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 sont désignées par l’entité ou filiale.</a:t>
                      </a:r>
                      <a:endParaRPr lang="fr-FR" sz="16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p>
                      <a:pPr algn="just">
                        <a:lnSpc>
                          <a:spcPct val="100000"/>
                        </a:lnSpc>
                        <a:spcBef>
                          <a:spcPts val="600"/>
                        </a:spcBef>
                        <a:spcAft>
                          <a:spcPts val="600"/>
                        </a:spcAft>
                      </a:pPr>
                      <a:r>
                        <a:rPr lang="fr-FR" sz="1600" dirty="0">
                          <a:solidFill>
                            <a:srgbClr val="374649"/>
                          </a:solidFill>
                          <a:effectLst/>
                          <a:latin typeface="Arial" panose="020B0604020202020204" pitchFamily="34" charset="0"/>
                          <a:ea typeface="Times New Roman" panose="02020603050405020304" pitchFamily="18" charset="0"/>
                          <a:cs typeface="Times New Roman" panose="02020603050405020304" pitchFamily="18" charset="0"/>
                        </a:rPr>
                        <a:t>Leur rôle et leurs attributions en fonction du niveau de compétence sont définis en Annexe 2.</a:t>
                      </a:r>
                      <a:endParaRPr lang="fr-FR" sz="16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a:noFill/>
                    </a:lnB>
                  </a:tcPr>
                </a:tc>
                <a:extLst>
                  <a:ext uri="{0D108BD9-81ED-4DB2-BD59-A6C34878D82A}">
                    <a16:rowId xmlns:a16="http://schemas.microsoft.com/office/drawing/2014/main" val="1622686177"/>
                  </a:ext>
                </a:extLst>
              </a:tr>
              <a:tr h="360000">
                <a:tc>
                  <a:txBody>
                    <a:bodyPr/>
                    <a:lstStyle/>
                    <a:p>
                      <a:pPr algn="just">
                        <a:lnSpc>
                          <a:spcPct val="100000"/>
                        </a:lnSpc>
                        <a:spcBef>
                          <a:spcPts val="600"/>
                        </a:spcBef>
                        <a:spcAft>
                          <a:spcPts val="1200"/>
                        </a:spcAft>
                      </a:pPr>
                      <a:r>
                        <a:rPr lang="fr-FR" sz="1400" b="1" dirty="0">
                          <a:solidFill>
                            <a:srgbClr val="FF9900"/>
                          </a:solidFill>
                          <a:effectLst/>
                          <a:latin typeface="Arial" panose="020B0604020202020204" pitchFamily="34" charset="0"/>
                          <a:ea typeface="Times New Roman" panose="02020603050405020304" pitchFamily="18" charset="0"/>
                          <a:cs typeface="Times New Roman" panose="02020603050405020304" pitchFamily="18" charset="0"/>
                        </a:rPr>
                        <a:t>(Attente 01.04)</a:t>
                      </a:r>
                      <a:r>
                        <a:rPr lang="fr-FR" sz="1400" b="1" dirty="0">
                          <a:solidFill>
                            <a:srgbClr val="FFFFFF"/>
                          </a:solidFill>
                          <a:effectLst/>
                          <a:latin typeface="Arial" panose="020B0604020202020204" pitchFamily="34" charset="0"/>
                          <a:ea typeface="Times New Roman" panose="02020603050405020304" pitchFamily="18" charset="0"/>
                          <a:cs typeface="Times New Roman" panose="02020603050405020304" pitchFamily="18" charset="0"/>
                        </a:rPr>
                        <a:t>}</a:t>
                      </a:r>
                      <a:endParaRPr lang="fr-FR" sz="14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93069798"/>
                  </a:ext>
                </a:extLst>
              </a:tr>
            </a:tbl>
          </a:graphicData>
        </a:graphic>
      </p:graphicFrame>
      <p:graphicFrame>
        <p:nvGraphicFramePr>
          <p:cNvPr id="7" name="Tableau 6">
            <a:extLst>
              <a:ext uri="{FF2B5EF4-FFF2-40B4-BE49-F238E27FC236}">
                <a16:creationId xmlns:a16="http://schemas.microsoft.com/office/drawing/2014/main" id="{2CF53E70-B858-57DF-DC19-88572DBD0C4C}"/>
              </a:ext>
            </a:extLst>
          </p:cNvPr>
          <p:cNvGraphicFramePr>
            <a:graphicFrameLocks noGrp="1"/>
          </p:cNvGraphicFramePr>
          <p:nvPr>
            <p:extLst>
              <p:ext uri="{D42A27DB-BD31-4B8C-83A1-F6EECF244321}">
                <p14:modId xmlns:p14="http://schemas.microsoft.com/office/powerpoint/2010/main" val="1309575574"/>
              </p:ext>
            </p:extLst>
          </p:nvPr>
        </p:nvGraphicFramePr>
        <p:xfrm>
          <a:off x="561704" y="3825031"/>
          <a:ext cx="9580992" cy="2212185"/>
        </p:xfrm>
        <a:graphic>
          <a:graphicData uri="http://schemas.openxmlformats.org/drawingml/2006/table">
            <a:tbl>
              <a:tblPr firstRow="1" firstCol="1" bandRow="1">
                <a:tableStyleId>{5C22544A-7EE6-4342-B048-85BDC9FD1C3A}</a:tableStyleId>
              </a:tblPr>
              <a:tblGrid>
                <a:gridCol w="9580992">
                  <a:extLst>
                    <a:ext uri="{9D8B030D-6E8A-4147-A177-3AD203B41FA5}">
                      <a16:colId xmlns:a16="http://schemas.microsoft.com/office/drawing/2014/main" val="1213066195"/>
                    </a:ext>
                  </a:extLst>
                </a:gridCol>
              </a:tblGrid>
              <a:tr h="360000">
                <a:tc>
                  <a:txBody>
                    <a:bodyPr/>
                    <a:lstStyle/>
                    <a:p>
                      <a:pPr algn="just">
                        <a:lnSpc>
                          <a:spcPct val="115000"/>
                        </a:lnSpc>
                        <a:spcBef>
                          <a:spcPts val="600"/>
                        </a:spcBef>
                        <a:spcAft>
                          <a:spcPts val="300"/>
                        </a:spcAft>
                      </a:pPr>
                      <a:r>
                        <a:rPr lang="fr-FR" sz="1600" b="1" kern="1200" dirty="0">
                          <a:ln>
                            <a:noFill/>
                          </a:ln>
                          <a:solidFill>
                            <a:srgbClr val="0070C0"/>
                          </a:solidFill>
                          <a:effectLst/>
                          <a:latin typeface="Arial" panose="020B0604020202020204" pitchFamily="34" charset="0"/>
                          <a:cs typeface="Times New Roman" panose="02020603050405020304" pitchFamily="18" charset="0"/>
                        </a:rPr>
                        <a:t>Exigence 3.2.2 : compétences et formation</a:t>
                      </a:r>
                      <a:endParaRPr lang="fr-FR" sz="1600" b="1" kern="1200" dirty="0">
                        <a:ln>
                          <a:noFill/>
                        </a:ln>
                        <a:solidFill>
                          <a:srgbClr val="0070C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noFill/>
                  </a:tcPr>
                </a:tc>
                <a:extLst>
                  <a:ext uri="{0D108BD9-81ED-4DB2-BD59-A6C34878D82A}">
                    <a16:rowId xmlns:a16="http://schemas.microsoft.com/office/drawing/2014/main" val="1486557375"/>
                  </a:ext>
                </a:extLst>
              </a:tr>
              <a:tr h="1492185">
                <a:tc>
                  <a:txBody>
                    <a:bodyPr/>
                    <a:lstStyle/>
                    <a:p>
                      <a:pPr algn="just">
                        <a:lnSpc>
                          <a:spcPct val="115000"/>
                        </a:lnSpc>
                        <a:spcAft>
                          <a:spcPts val="600"/>
                        </a:spcAft>
                      </a:pPr>
                      <a:r>
                        <a:rPr lang="fr-FR" sz="1400" b="0" dirty="0">
                          <a:ln>
                            <a:noFill/>
                          </a:ln>
                          <a:solidFill>
                            <a:schemeClr val="tx1"/>
                          </a:solidFill>
                          <a:effectLst/>
                        </a:rPr>
                        <a:t>Toute personne impliquée (planificateur / préparateur, </a:t>
                      </a:r>
                      <a:r>
                        <a:rPr lang="fr-FR" sz="1400" b="0" u="dotted" dirty="0">
                          <a:ln>
                            <a:noFill/>
                          </a:ln>
                          <a:solidFill>
                            <a:schemeClr val="tx1"/>
                          </a:solidFill>
                          <a:effectLst/>
                        </a:rPr>
                        <a:t>opérateur d’appareil de levage</a:t>
                      </a:r>
                      <a:r>
                        <a:rPr lang="fr-FR" sz="1400" b="0" dirty="0">
                          <a:ln>
                            <a:noFill/>
                          </a:ln>
                          <a:solidFill>
                            <a:schemeClr val="tx1"/>
                          </a:solidFill>
                          <a:effectLst/>
                        </a:rPr>
                        <a:t>, </a:t>
                      </a:r>
                      <a:r>
                        <a:rPr lang="fr-FR" sz="1400" b="0" u="dotted" dirty="0">
                          <a:ln>
                            <a:noFill/>
                          </a:ln>
                          <a:solidFill>
                            <a:schemeClr val="tx1"/>
                          </a:solidFill>
                          <a:effectLst/>
                        </a:rPr>
                        <a:t>élingueur</a:t>
                      </a:r>
                      <a:r>
                        <a:rPr lang="fr-FR" sz="1400" b="0" dirty="0">
                          <a:ln>
                            <a:noFill/>
                          </a:ln>
                          <a:solidFill>
                            <a:schemeClr val="tx1"/>
                          </a:solidFill>
                          <a:effectLst/>
                        </a:rPr>
                        <a:t>, </a:t>
                      </a:r>
                      <a:r>
                        <a:rPr lang="fr-FR" sz="1400" b="0" u="dotted" dirty="0">
                          <a:ln>
                            <a:noFill/>
                          </a:ln>
                          <a:solidFill>
                            <a:schemeClr val="tx1"/>
                          </a:solidFill>
                          <a:effectLst/>
                        </a:rPr>
                        <a:t>monteur-levageur</a:t>
                      </a:r>
                      <a:r>
                        <a:rPr lang="fr-FR" sz="1400" b="0" dirty="0">
                          <a:ln>
                            <a:noFill/>
                          </a:ln>
                          <a:solidFill>
                            <a:schemeClr val="tx1"/>
                          </a:solidFill>
                          <a:effectLst/>
                        </a:rPr>
                        <a:t>, </a:t>
                      </a:r>
                      <a:r>
                        <a:rPr lang="fr-FR" sz="1400" b="0" u="dotted" dirty="0">
                          <a:ln>
                            <a:noFill/>
                          </a:ln>
                          <a:solidFill>
                            <a:schemeClr val="tx1"/>
                          </a:solidFill>
                          <a:effectLst/>
                        </a:rPr>
                        <a:t>chef de manœuvre</a:t>
                      </a:r>
                      <a:r>
                        <a:rPr lang="fr-FR" sz="1400" b="0" dirty="0">
                          <a:ln>
                            <a:noFill/>
                          </a:ln>
                          <a:solidFill>
                            <a:schemeClr val="tx1"/>
                          </a:solidFill>
                          <a:effectLst/>
                        </a:rPr>
                        <a:t>, </a:t>
                      </a:r>
                      <a:r>
                        <a:rPr lang="fr-FR" sz="1400" b="0" u="dotted" dirty="0">
                          <a:ln>
                            <a:noFill/>
                          </a:ln>
                          <a:solidFill>
                            <a:schemeClr val="tx1"/>
                          </a:solidFill>
                          <a:effectLst/>
                        </a:rPr>
                        <a:t>personne en charge</a:t>
                      </a:r>
                      <a:r>
                        <a:rPr lang="fr-FR" sz="1400" b="0" dirty="0">
                          <a:ln>
                            <a:noFill/>
                          </a:ln>
                          <a:solidFill>
                            <a:schemeClr val="tx1"/>
                          </a:solidFill>
                          <a:effectLst/>
                        </a:rPr>
                        <a:t> / chef de chantier levage, etc.) dans la préparation et l’exécution d’une opération de </a:t>
                      </a:r>
                      <a:r>
                        <a:rPr lang="fr-FR" sz="1400" b="0" u="dotted" dirty="0">
                          <a:ln>
                            <a:noFill/>
                          </a:ln>
                          <a:solidFill>
                            <a:schemeClr val="tx1"/>
                          </a:solidFill>
                          <a:effectLst/>
                        </a:rPr>
                        <a:t>levage</a:t>
                      </a:r>
                      <a:r>
                        <a:rPr lang="fr-FR" sz="1400" b="0" dirty="0">
                          <a:ln>
                            <a:noFill/>
                          </a:ln>
                          <a:solidFill>
                            <a:schemeClr val="tx1"/>
                          </a:solidFill>
                          <a:effectLst/>
                        </a:rPr>
                        <a:t> :</a:t>
                      </a:r>
                    </a:p>
                    <a:p>
                      <a:pPr marL="342900" lvl="0" indent="-342900" algn="just">
                        <a:lnSpc>
                          <a:spcPct val="115000"/>
                        </a:lnSpc>
                        <a:buSzPts val="1000"/>
                        <a:buFont typeface="Wingdings" panose="05000000000000000000" pitchFamily="2" charset="2"/>
                        <a:buChar char=""/>
                      </a:pPr>
                      <a:r>
                        <a:rPr lang="fr-FR" sz="1400" b="0" dirty="0">
                          <a:ln>
                            <a:noFill/>
                          </a:ln>
                          <a:solidFill>
                            <a:schemeClr val="tx1"/>
                          </a:solidFill>
                          <a:effectLst/>
                        </a:rPr>
                        <a:t>est formée en adéquation avec ses rôles et attributions (voir Annexe 2) ;</a:t>
                      </a:r>
                    </a:p>
                    <a:p>
                      <a:pPr marL="342900" lvl="0" indent="-342900" algn="just">
                        <a:lnSpc>
                          <a:spcPct val="115000"/>
                        </a:lnSpc>
                        <a:spcAft>
                          <a:spcPts val="600"/>
                        </a:spcAft>
                        <a:buSzPts val="1000"/>
                        <a:buFont typeface="Wingdings" panose="05000000000000000000" pitchFamily="2" charset="2"/>
                        <a:buChar char=""/>
                      </a:pPr>
                      <a:r>
                        <a:rPr lang="fr-FR" sz="1400" b="0" dirty="0">
                          <a:ln>
                            <a:noFill/>
                          </a:ln>
                          <a:solidFill>
                            <a:schemeClr val="tx1"/>
                          </a:solidFill>
                          <a:effectLst/>
                        </a:rPr>
                        <a:t>est </a:t>
                      </a:r>
                      <a:r>
                        <a:rPr lang="fr-FR" sz="1400" b="1" kern="1200" dirty="0">
                          <a:ln>
                            <a:noFill/>
                          </a:ln>
                          <a:solidFill>
                            <a:srgbClr val="FF9900"/>
                          </a:solidFill>
                          <a:effectLst/>
                          <a:latin typeface="Arial" panose="020B0604020202020204" pitchFamily="34" charset="0"/>
                          <a:cs typeface="Times New Roman" panose="02020603050405020304" pitchFamily="18" charset="0"/>
                        </a:rPr>
                        <a:t>tit</a:t>
                      </a:r>
                      <a:r>
                        <a:rPr lang="fr-FR" sz="1400" b="1" kern="1200" dirty="0">
                          <a:ln>
                            <a:noFill/>
                          </a:ln>
                          <a:solidFill>
                            <a:srgbClr val="FF9900"/>
                          </a:solidFill>
                          <a:effectLst/>
                          <a:latin typeface="Arial" panose="020B0604020202020204" pitchFamily="34" charset="0"/>
                          <a:ea typeface="+mn-ea"/>
                          <a:cs typeface="Times New Roman" panose="02020603050405020304" pitchFamily="18" charset="0"/>
                        </a:rPr>
                        <a:t>ula</a:t>
                      </a:r>
                      <a:r>
                        <a:rPr lang="fr-FR" sz="1400" b="1" kern="1200" dirty="0">
                          <a:ln>
                            <a:noFill/>
                          </a:ln>
                          <a:solidFill>
                            <a:srgbClr val="FF9900"/>
                          </a:solidFill>
                          <a:effectLst/>
                          <a:latin typeface="Arial" panose="020B0604020202020204" pitchFamily="34" charset="0"/>
                          <a:cs typeface="Times New Roman" panose="02020603050405020304" pitchFamily="18" charset="0"/>
                        </a:rPr>
                        <a:t>ire</a:t>
                      </a:r>
                      <a:r>
                        <a:rPr lang="fr-FR" sz="1400" b="0" dirty="0">
                          <a:ln>
                            <a:noFill/>
                          </a:ln>
                          <a:solidFill>
                            <a:schemeClr val="tx1"/>
                          </a:solidFill>
                          <a:effectLst/>
                        </a:rPr>
                        <a:t> des autorisations requises.</a:t>
                      </a:r>
                      <a:endParaRPr lang="fr-FR" sz="1400" b="0" dirty="0">
                        <a:ln>
                          <a:noFill/>
                        </a:ln>
                        <a:solidFill>
                          <a:schemeClr val="tx1"/>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noFill/>
                  </a:tcPr>
                </a:tc>
                <a:extLst>
                  <a:ext uri="{0D108BD9-81ED-4DB2-BD59-A6C34878D82A}">
                    <a16:rowId xmlns:a16="http://schemas.microsoft.com/office/drawing/2014/main" val="789185676"/>
                  </a:ext>
                </a:extLst>
              </a:tr>
              <a:tr h="360000">
                <a:tc>
                  <a:txBody>
                    <a:bodyPr/>
                    <a:lstStyle/>
                    <a:p>
                      <a:pPr algn="just">
                        <a:lnSpc>
                          <a:spcPct val="100000"/>
                        </a:lnSpc>
                        <a:spcBef>
                          <a:spcPts val="600"/>
                        </a:spcBef>
                        <a:spcAft>
                          <a:spcPts val="1200"/>
                        </a:spcAft>
                      </a:pPr>
                      <a:r>
                        <a:rPr lang="fr-FR" sz="1400" b="1" kern="1200" dirty="0">
                          <a:ln>
                            <a:noFill/>
                          </a:ln>
                          <a:solidFill>
                            <a:srgbClr val="FF9900"/>
                          </a:solidFill>
                          <a:effectLst/>
                          <a:latin typeface="Arial" panose="020B0604020202020204" pitchFamily="34" charset="0"/>
                          <a:ea typeface="+mn-ea"/>
                          <a:cs typeface="Times New Roman" panose="02020603050405020304" pitchFamily="18" charset="0"/>
                        </a:rPr>
                        <a:t>(Attentes 06.01, 06.02)</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96741062"/>
                  </a:ext>
                </a:extLst>
              </a:tr>
            </a:tbl>
          </a:graphicData>
        </a:graphic>
      </p:graphicFrame>
    </p:spTree>
    <p:extLst>
      <p:ext uri="{BB962C8B-B14F-4D97-AF65-F5344CB8AC3E}">
        <p14:creationId xmlns:p14="http://schemas.microsoft.com/office/powerpoint/2010/main" val="3514349949"/>
      </p:ext>
    </p:extLst>
  </p:cSld>
  <p:clrMapOvr>
    <a:masterClrMapping/>
  </p:clrMapOvr>
</p:sld>
</file>

<file path=ppt/theme/theme1.xml><?xml version="1.0" encoding="utf-8"?>
<a:theme xmlns:a="http://schemas.openxmlformats.org/drawingml/2006/main" name="TotalEnergies AA - Bleu">
  <a:themeElements>
    <a:clrScheme name="TotalEnergies AA - Bleu">
      <a:dk1>
        <a:srgbClr val="374649"/>
      </a:dk1>
      <a:lt1>
        <a:srgbClr val="FFFFFF"/>
      </a:lt1>
      <a:dk2>
        <a:srgbClr val="009CEA"/>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009CE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PT_Template Bleu Clair AA 16-9_FR.potx  -  Read-Only" id="{0556E963-2498-4D12-9EB6-DAE53AAD8010}" vid="{FB27715B-DB7A-4009-9ED6-0C7A7D5E59A9}"/>
    </a:ext>
  </a:extLst>
</a:theme>
</file>

<file path=ppt/theme/theme2.xml><?xml version="1.0" encoding="utf-8"?>
<a:theme xmlns:a="http://schemas.openxmlformats.org/drawingml/2006/main" name="TotalEnergies AA - Rouge">
  <a:themeElements>
    <a:clrScheme name="TotalEnergies AA - Rouge">
      <a:dk1>
        <a:srgbClr val="374649"/>
      </a:dk1>
      <a:lt1>
        <a:srgbClr val="FFFFFF"/>
      </a:lt1>
      <a:dk2>
        <a:srgbClr val="ED0000"/>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ED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PT_Template Bleu Clair AA 16-9_FR.potx  -  Read-Only" id="{0556E963-2498-4D12-9EB6-DAE53AAD8010}" vid="{5C6A8A1E-E4EE-4B23-9EF7-F46637687FCF}"/>
    </a:ext>
  </a:extLst>
</a:theme>
</file>

<file path=ppt/theme/theme3.xml><?xml version="1.0" encoding="utf-8"?>
<a:theme xmlns:a="http://schemas.openxmlformats.org/drawingml/2006/main" name="TotalEnergies AA - Vert">
  <a:themeElements>
    <a:clrScheme name="TotalEnergies AA - Vert">
      <a:dk1>
        <a:srgbClr val="374649"/>
      </a:dk1>
      <a:lt1>
        <a:srgbClr val="FFFFFF"/>
      </a:lt1>
      <a:dk2>
        <a:srgbClr val="40A900"/>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40A9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PT_Template Bleu Clair AA 16-9_FR.potx  -  Read-Only" id="{0556E963-2498-4D12-9EB6-DAE53AAD8010}" vid="{9E8B3D7F-5582-49F1-8D0A-3E0C0BB00A9E}"/>
    </a:ext>
  </a:extLst>
</a:theme>
</file>

<file path=ppt/theme/theme4.xml><?xml version="1.0" encoding="utf-8"?>
<a:theme xmlns:a="http://schemas.openxmlformats.org/drawingml/2006/main" name="TotalEnergies AA - Orange">
  <a:themeElements>
    <a:clrScheme name="TotalEnergies AA - Orange">
      <a:dk1>
        <a:srgbClr val="374649"/>
      </a:dk1>
      <a:lt1>
        <a:srgbClr val="FFFFFF"/>
      </a:lt1>
      <a:dk2>
        <a:srgbClr val="F66A00"/>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F66A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lgn="l">
          <a:defRPr dirty="0" smtClean="0"/>
        </a:defPPr>
      </a:lstStyle>
    </a:txDef>
  </a:objectDefaults>
  <a:extraClrSchemeLst/>
  <a:extLst>
    <a:ext uri="{05A4C25C-085E-4340-85A3-A5531E510DB2}">
      <thm15:themeFamily xmlns:thm15="http://schemas.microsoft.com/office/thememl/2012/main" name="PPT_Template Bleu Clair AA 16-9_FR.potx  -  Read-Only" id="{0556E963-2498-4D12-9EB6-DAE53AAD8010}" vid="{BBA2BE67-70DB-4FBC-95BD-CE868BBDE199}"/>
    </a:ext>
  </a:extLst>
</a:theme>
</file>

<file path=ppt/theme/theme5.xml><?xml version="1.0" encoding="utf-8"?>
<a:theme xmlns:a="http://schemas.openxmlformats.org/drawingml/2006/main" name="Thème Office">
  <a:themeElements>
    <a:clrScheme name="TotalEnergies AA - Bleu">
      <a:dk1>
        <a:srgbClr val="374649"/>
      </a:dk1>
      <a:lt1>
        <a:srgbClr val="FFFFFF"/>
      </a:lt1>
      <a:dk2>
        <a:srgbClr val="009CEA"/>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009CE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Thème Office">
  <a:themeElements>
    <a:clrScheme name="TotalEnergies AA - Bleu">
      <a:dk1>
        <a:srgbClr val="374649"/>
      </a:dk1>
      <a:lt1>
        <a:srgbClr val="FFFFFF"/>
      </a:lt1>
      <a:dk2>
        <a:srgbClr val="009CEA"/>
      </a:dk2>
      <a:lt2>
        <a:srgbClr val="FFFFFF"/>
      </a:lt2>
      <a:accent1>
        <a:srgbClr val="009CEA"/>
      </a:accent1>
      <a:accent2>
        <a:srgbClr val="ED0000"/>
      </a:accent2>
      <a:accent3>
        <a:srgbClr val="40A900"/>
      </a:accent3>
      <a:accent4>
        <a:srgbClr val="F66A00"/>
      </a:accent4>
      <a:accent5>
        <a:srgbClr val="009CEA"/>
      </a:accent5>
      <a:accent6>
        <a:srgbClr val="ED0000"/>
      </a:accent6>
      <a:hlink>
        <a:srgbClr val="374649"/>
      </a:hlink>
      <a:folHlink>
        <a:srgbClr val="009CE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0117C2CCE7924285B64660865AB5EB" ma:contentTypeVersion="14" ma:contentTypeDescription="Crée un document." ma:contentTypeScope="" ma:versionID="831879fef9b82efb0457bce614f75274">
  <xsd:schema xmlns:xsd="http://www.w3.org/2001/XMLSchema" xmlns:xs="http://www.w3.org/2001/XMLSchema" xmlns:p="http://schemas.microsoft.com/office/2006/metadata/properties" xmlns:ns2="c7df1beb-9555-4a34-a0bb-bc4222cc815e" xmlns:ns3="b93f7d12-03ed-48c2-84fb-322e67083590" targetNamespace="http://schemas.microsoft.com/office/2006/metadata/properties" ma:root="true" ma:fieldsID="e34c89cd144872b2465e00d5afddf587" ns2:_="" ns3:_="">
    <xsd:import namespace="c7df1beb-9555-4a34-a0bb-bc4222cc815e"/>
    <xsd:import namespace="b93f7d12-03ed-48c2-84fb-322e6708359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df1beb-9555-4a34-a0bb-bc4222cc81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Balises d’images" ma:readOnly="false" ma:fieldId="{5cf76f15-5ced-4ddc-b409-7134ff3c332f}" ma:taxonomyMulti="true" ma:sspId="7d7a317d-19e9-4a41-b675-f2bd41b4cab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93f7d12-03ed-48c2-84fb-322e67083590"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690069a7-9aa9-4af8-b785-53069a55ecb7}" ma:internalName="TaxCatchAll" ma:showField="CatchAllData" ma:web="b93f7d12-03ed-48c2-84fb-322e6708359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c7df1beb-9555-4a34-a0bb-bc4222cc815e">
      <Terms xmlns="http://schemas.microsoft.com/office/infopath/2007/PartnerControls"/>
    </lcf76f155ced4ddcb4097134ff3c332f>
    <TaxCatchAll xmlns="b93f7d12-03ed-48c2-84fb-322e67083590" xsi:nil="true"/>
  </documentManagement>
</p:properties>
</file>

<file path=customXml/itemProps1.xml><?xml version="1.0" encoding="utf-8"?>
<ds:datastoreItem xmlns:ds="http://schemas.openxmlformats.org/officeDocument/2006/customXml" ds:itemID="{555C8B43-AD38-444F-AFB8-8C9566156F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7df1beb-9555-4a34-a0bb-bc4222cc815e"/>
    <ds:schemaRef ds:uri="b93f7d12-03ed-48c2-84fb-322e670835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60FE97F-3CF0-4A0F-A4AC-D4B2E9406D95}">
  <ds:schemaRefs>
    <ds:schemaRef ds:uri="http://schemas.microsoft.com/sharepoint/v3/contenttype/forms"/>
  </ds:schemaRefs>
</ds:datastoreItem>
</file>

<file path=customXml/itemProps3.xml><?xml version="1.0" encoding="utf-8"?>
<ds:datastoreItem xmlns:ds="http://schemas.openxmlformats.org/officeDocument/2006/customXml" ds:itemID="{8ECCB94E-20E7-4B5B-B986-E61A8D9A52B0}">
  <ds:schemaRefs>
    <ds:schemaRef ds:uri="http://schemas.microsoft.com/office/2006/metadata/properties"/>
    <ds:schemaRef ds:uri="http://schemas.microsoft.com/office/2006/documentManagement/types"/>
    <ds:schemaRef ds:uri="http://www.w3.org/XML/1998/namespace"/>
    <ds:schemaRef ds:uri="fa56c18e-55d6-4983-8f8c-7705fb10346f"/>
    <ds:schemaRef ds:uri="http://purl.org/dc/dcmitype/"/>
    <ds:schemaRef ds:uri="http://purl.org/dc/elements/1.1/"/>
    <ds:schemaRef ds:uri="http://schemas.microsoft.com/office/infopath/2007/PartnerControls"/>
    <ds:schemaRef ds:uri="http://schemas.openxmlformats.org/package/2006/metadata/core-properties"/>
    <ds:schemaRef ds:uri="http://purl.org/dc/terms/"/>
    <ds:schemaRef ds:uri="c7df1beb-9555-4a34-a0bb-bc4222cc815e"/>
    <ds:schemaRef ds:uri="b93f7d12-03ed-48c2-84fb-322e67083590"/>
  </ds:schemaRefs>
</ds:datastoreItem>
</file>

<file path=docProps/app.xml><?xml version="1.0" encoding="utf-8"?>
<Properties xmlns="http://schemas.openxmlformats.org/officeDocument/2006/extended-properties" xmlns:vt="http://schemas.openxmlformats.org/officeDocument/2006/docPropsVTypes">
  <Template/>
  <TotalTime>2178</TotalTime>
  <Words>2557</Words>
  <Application>Microsoft Office PowerPoint</Application>
  <PresentationFormat>Grand écran</PresentationFormat>
  <Paragraphs>213</Paragraphs>
  <Slides>15</Slides>
  <Notes>2</Notes>
  <HiddenSlides>0</HiddenSlides>
  <MMClips>0</MMClips>
  <ScaleCrop>false</ScaleCrop>
  <HeadingPairs>
    <vt:vector size="6" baseType="variant">
      <vt:variant>
        <vt:lpstr>Polices utilisées</vt:lpstr>
      </vt:variant>
      <vt:variant>
        <vt:i4>3</vt:i4>
      </vt:variant>
      <vt:variant>
        <vt:lpstr>Thème</vt:lpstr>
      </vt:variant>
      <vt:variant>
        <vt:i4>4</vt:i4>
      </vt:variant>
      <vt:variant>
        <vt:lpstr>Titres des diapositives</vt:lpstr>
      </vt:variant>
      <vt:variant>
        <vt:i4>15</vt:i4>
      </vt:variant>
    </vt:vector>
  </HeadingPairs>
  <TitlesOfParts>
    <vt:vector size="22" baseType="lpstr">
      <vt:lpstr>Arial</vt:lpstr>
      <vt:lpstr>Courier New</vt:lpstr>
      <vt:lpstr>Wingdings</vt:lpstr>
      <vt:lpstr>TotalEnergies AA - Bleu</vt:lpstr>
      <vt:lpstr>TotalEnergies AA - Rouge</vt:lpstr>
      <vt:lpstr>TotalEnergies AA - Vert</vt:lpstr>
      <vt:lpstr>TotalEnergies AA - Orange</vt:lpstr>
      <vt:lpstr>Exigences HSE pour les opérations de levage</vt:lpstr>
      <vt:lpstr>CR-GR-HSE-420</vt:lpstr>
      <vt:lpstr>CR-GR-HSE-420</vt:lpstr>
      <vt:lpstr>Structure : </vt:lpstr>
      <vt:lpstr>Structure : 5 thèmes, 20 exigences</vt:lpstr>
      <vt:lpstr>Structure : 5 thèmes, 20 exigences</vt:lpstr>
      <vt:lpstr>Pourquoi une CR et une GS</vt:lpstr>
      <vt:lpstr>Présentation des exigences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Titre de votre présentation  sur plusieurs lignes [Arial 32 pt regular] lorem ipsum dolor sit amet</dc:title>
  <dc:creator>Josephine Beauchesne</dc:creator>
  <cp:lastModifiedBy>Sebastien DEVETTER</cp:lastModifiedBy>
  <cp:revision>103</cp:revision>
  <cp:lastPrinted>2021-09-17T09:31:36Z</cp:lastPrinted>
  <dcterms:created xsi:type="dcterms:W3CDTF">2021-08-30T17:13:15Z</dcterms:created>
  <dcterms:modified xsi:type="dcterms:W3CDTF">2023-04-04T14:09:30Z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0x010100AB32D8ED9D21304F9FF33E8246D9431B</vt:lpwstr>
  </property>
  <property fmtid="{D5CDD505-2E9C-101B-9397-08002B2CF9AE}" pid="3" name="MSIP_Label_2b30ed1b-e95f-40b5-af89-828263f287a7_Enabled">
    <vt:lpwstr>true</vt:lpwstr>
  </property>
  <property fmtid="{D5CDD505-2E9C-101B-9397-08002B2CF9AE}" pid="4" name="MSIP_Label_2b30ed1b-e95f-40b5-af89-828263f287a7_SetDate">
    <vt:lpwstr>2021-09-08T06:46:31Z</vt:lpwstr>
  </property>
  <property fmtid="{D5CDD505-2E9C-101B-9397-08002B2CF9AE}" pid="5" name="MSIP_Label_2b30ed1b-e95f-40b5-af89-828263f287a7_Method">
    <vt:lpwstr>Standard</vt:lpwstr>
  </property>
  <property fmtid="{D5CDD505-2E9C-101B-9397-08002B2CF9AE}" pid="6" name="MSIP_Label_2b30ed1b-e95f-40b5-af89-828263f287a7_Name">
    <vt:lpwstr>2b30ed1b-e95f-40b5-af89-828263f287a7</vt:lpwstr>
  </property>
  <property fmtid="{D5CDD505-2E9C-101B-9397-08002B2CF9AE}" pid="7" name="MSIP_Label_2b30ed1b-e95f-40b5-af89-828263f287a7_SiteId">
    <vt:lpwstr>329e91b0-e21f-48fb-a071-456717ecc28e</vt:lpwstr>
  </property>
  <property fmtid="{D5CDD505-2E9C-101B-9397-08002B2CF9AE}" pid="8" name="MSIP_Label_2b30ed1b-e95f-40b5-af89-828263f287a7_ActionId">
    <vt:lpwstr>c6f3b587-714c-4c28-81f1-fb289fb47fc6</vt:lpwstr>
  </property>
  <property fmtid="{D5CDD505-2E9C-101B-9397-08002B2CF9AE}" pid="9" name="MSIP_Label_2b30ed1b-e95f-40b5-af89-828263f287a7_ContentBits">
    <vt:lpwstr>0</vt:lpwstr>
  </property>
  <property fmtid="{D5CDD505-2E9C-101B-9397-08002B2CF9AE}" pid="10" name="MediaServiceImageTags">
    <vt:lpwstr/>
  </property>
</Properties>
</file>