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2"/>
    <p:restoredTop sz="96327"/>
  </p:normalViewPr>
  <p:slideViewPr>
    <p:cSldViewPr snapToGrid="0">
      <p:cViewPr varScale="1">
        <p:scale>
          <a:sx n="19" d="100"/>
          <a:sy n="19" d="100"/>
        </p:scale>
        <p:origin x="40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voiture, Véhicule terrestre, véhicule, Visage humain&#10;&#10;Description générée automatiquement">
            <a:extLst>
              <a:ext uri="{FF2B5EF4-FFF2-40B4-BE49-F238E27FC236}">
                <a16:creationId xmlns:a16="http://schemas.microsoft.com/office/drawing/2014/main" id="{34611E75-27F2-27F1-EE9B-BE1F6B6B0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3" b="1113"/>
          <a:stretch/>
        </p:blipFill>
        <p:spPr>
          <a:xfrm>
            <a:off x="-1" y="-1"/>
            <a:ext cx="30243463" cy="21436139"/>
          </a:xfrm>
          <a:prstGeom prst="rect">
            <a:avLst/>
          </a:prstGeom>
        </p:spPr>
      </p:pic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I'm</a:t>
            </a:r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 a #</a:t>
            </a:r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SafeDriver</a:t>
            </a:r>
            <a:endParaRPr lang="fr-FR" dirty="0">
              <a:gradFill>
                <a:gsLst>
                  <a:gs pos="0">
                    <a:srgbClr val="FF6E00"/>
                  </a:gs>
                  <a:gs pos="100000">
                    <a:srgbClr val="FF0000"/>
                  </a:gs>
                </a:gsLst>
                <a:lin ang="2700000" scaled="0"/>
              </a:gradFill>
            </a:endParaRP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2B7224F1-EAAF-5114-7F16-AEF1B15785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80409" y="25342221"/>
            <a:ext cx="9083750" cy="1868419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5400" dirty="0">
                <a:solidFill>
                  <a:srgbClr val="374649"/>
                </a:solidFill>
              </a:rPr>
              <a:t>I </a:t>
            </a:r>
            <a:r>
              <a:rPr lang="fr-FR" sz="5400" dirty="0" err="1">
                <a:solidFill>
                  <a:srgbClr val="374649"/>
                </a:solidFill>
              </a:rPr>
              <a:t>keep</a:t>
            </a:r>
            <a:r>
              <a:rPr lang="fr-FR" sz="5400" dirty="0">
                <a:solidFill>
                  <a:srgbClr val="374649"/>
                </a:solidFill>
              </a:rPr>
              <a:t> control of </a:t>
            </a:r>
            <a:r>
              <a:rPr lang="fr-FR" sz="5400" dirty="0" err="1">
                <a:solidFill>
                  <a:srgbClr val="374649"/>
                </a:solidFill>
              </a:rPr>
              <a:t>my</a:t>
            </a:r>
            <a:r>
              <a:rPr lang="fr-FR" sz="5400" dirty="0">
                <a:solidFill>
                  <a:srgbClr val="374649"/>
                </a:solidFill>
              </a:rPr>
              <a:t> </a:t>
            </a:r>
            <a:r>
              <a:rPr lang="fr-FR" sz="5400" dirty="0" err="1">
                <a:solidFill>
                  <a:srgbClr val="374649"/>
                </a:solidFill>
              </a:rPr>
              <a:t>vehicle</a:t>
            </a:r>
            <a:br>
              <a:rPr lang="fr-FR" sz="5400" dirty="0">
                <a:solidFill>
                  <a:srgbClr val="374649"/>
                </a:solidFill>
              </a:rPr>
            </a:br>
            <a:r>
              <a:rPr lang="fr-FR" sz="5400">
                <a:solidFill>
                  <a:srgbClr val="374649"/>
                </a:solidFill>
              </a:rPr>
              <a:t>at </a:t>
            </a:r>
            <a:r>
              <a:rPr lang="fr-FR" sz="5400" dirty="0">
                <a:solidFill>
                  <a:srgbClr val="374649"/>
                </a:solidFill>
              </a:rPr>
              <a:t>all times</a:t>
            </a: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9650AE3F-8A91-BBF5-1E18-D9DD0EEF5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479" y="24829264"/>
            <a:ext cx="2916000" cy="27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</TotalTime>
  <Words>14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Sébastien QUESSON</cp:lastModifiedBy>
  <cp:revision>7</cp:revision>
  <dcterms:created xsi:type="dcterms:W3CDTF">2023-04-05T15:59:59Z</dcterms:created>
  <dcterms:modified xsi:type="dcterms:W3CDTF">2023-10-10T13:11:16Z</dcterms:modified>
</cp:coreProperties>
</file>