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0094D7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15" d="100"/>
          <a:sy n="15" d="100"/>
        </p:scale>
        <p:origin x="421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521872-4669-A94C-9C56-4EE3A5710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dirty="0">
                <a:solidFill>
                  <a:srgbClr val="35494C"/>
                </a:solidFill>
                <a:latin typeface="Gotham Rounded Bold" panose="02000000000000000000" pitchFamily="2" charset="0"/>
              </a:rPr>
              <a:t>Golden </a:t>
            </a:r>
            <a:r>
              <a:rPr lang="fr-FR" sz="6800" b="1" dirty="0" err="1">
                <a:solidFill>
                  <a:srgbClr val="35494C"/>
                </a:solidFill>
                <a:latin typeface="Gotham Rounded Bold" panose="02000000000000000000" pitchFamily="2" charset="0"/>
              </a:rPr>
              <a:t>Rule</a:t>
            </a:r>
            <a:r>
              <a:rPr lang="fr-FR" sz="6800" b="1" dirty="0">
                <a:solidFill>
                  <a:srgbClr val="35494C"/>
                </a:solidFill>
                <a:latin typeface="Gotham Rounded Bold" panose="02000000000000000000" pitchFamily="2" charset="0"/>
              </a:rPr>
              <a:t> 6</a:t>
            </a:r>
            <a:endParaRPr lang="fr-FR" sz="6800" b="1" spc="-240" dirty="0">
              <a:solidFill>
                <a:srgbClr val="35494C"/>
              </a:solidFill>
              <a:latin typeface="Gotham Rounded Bold" panose="020000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dirty="0">
                <a:solidFill>
                  <a:srgbClr val="0094D7"/>
                </a:solidFill>
                <a:latin typeface="Gotham Rounded Bold" panose="02000000000000000000" pitchFamily="2" charset="0"/>
              </a:rPr>
              <a:t>Lifting </a:t>
            </a:r>
            <a:br>
              <a:rPr lang="fr-FR" sz="20400" b="1" dirty="0">
                <a:solidFill>
                  <a:srgbClr val="0094D7"/>
                </a:solidFill>
                <a:latin typeface="Gotham Rounded Bold" panose="02000000000000000000" pitchFamily="2" charset="0"/>
              </a:rPr>
            </a:br>
            <a:r>
              <a:rPr lang="fr-FR" sz="20400" b="1" dirty="0">
                <a:solidFill>
                  <a:srgbClr val="0094D7"/>
                </a:solidFill>
                <a:latin typeface="Gotham Rounded Bold" panose="02000000000000000000" pitchFamily="2" charset="0"/>
              </a:rPr>
              <a:t>Operations</a:t>
            </a:r>
            <a:endParaRPr lang="fr-FR" sz="20400" b="1" spc="-700" dirty="0">
              <a:solidFill>
                <a:srgbClr val="0094D7"/>
              </a:solidFill>
              <a:latin typeface="Gotham Rounded Bold" panose="020000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97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I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follow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the lifting plan.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12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20</cp:revision>
  <dcterms:created xsi:type="dcterms:W3CDTF">2022-01-17T11:44:19Z</dcterms:created>
  <dcterms:modified xsi:type="dcterms:W3CDTF">2022-09-26T08:45:37Z</dcterms:modified>
</cp:coreProperties>
</file>