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3"/>
  </p:notesMasterIdLst>
  <p:handoutMasterIdLst>
    <p:handoutMasterId r:id="rId14"/>
  </p:handoutMasterIdLst>
  <p:sldIdLst>
    <p:sldId id="273" r:id="rId5"/>
    <p:sldId id="436" r:id="rId6"/>
    <p:sldId id="461" r:id="rId7"/>
    <p:sldId id="427" r:id="rId8"/>
    <p:sldId id="458" r:id="rId9"/>
    <p:sldId id="454" r:id="rId10"/>
    <p:sldId id="428" r:id="rId11"/>
    <p:sldId id="455" r:id="rId12"/>
  </p:sldIdLst>
  <p:sldSz cx="12192000" cy="6858000"/>
  <p:notesSz cx="7010400" cy="9296400"/>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bastien MUNERET" initials="SM" lastIdx="1" clrIdx="0">
    <p:extLst>
      <p:ext uri="{19B8F6BF-5375-455C-9EA6-DF929625EA0E}">
        <p15:presenceInfo xmlns:p15="http://schemas.microsoft.com/office/powerpoint/2012/main" userId="S-1-5-21-1688137703-1013256711-2629252250-3234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00"/>
    <a:srgbClr val="376092"/>
    <a:srgbClr val="FF9900"/>
    <a:srgbClr val="A90025"/>
    <a:srgbClr val="AC8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3697" autoAdjust="0"/>
  </p:normalViewPr>
  <p:slideViewPr>
    <p:cSldViewPr>
      <p:cViewPr varScale="1">
        <p:scale>
          <a:sx n="105" d="100"/>
          <a:sy n="105" d="100"/>
        </p:scale>
        <p:origin x="696" y="114"/>
      </p:cViewPr>
      <p:guideLst>
        <p:guide orient="horz" pos="2160"/>
        <p:guide pos="3840"/>
      </p:guideLst>
    </p:cSldViewPr>
  </p:slideViewPr>
  <p:outlineViewPr>
    <p:cViewPr>
      <p:scale>
        <a:sx n="33" d="100"/>
        <a:sy n="33" d="100"/>
      </p:scale>
      <p:origin x="0" y="757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1956" y="-90"/>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E02A0F-F846-4DB8-96D1-E80767F4E8A2}" type="doc">
      <dgm:prSet loTypeId="urn:microsoft.com/office/officeart/2005/8/layout/process3" loCatId="process" qsTypeId="urn:microsoft.com/office/officeart/2005/8/quickstyle/simple1" qsCatId="simple" csTypeId="urn:microsoft.com/office/officeart/2005/8/colors/colorful1" csCatId="colorful" phldr="1"/>
      <dgm:spPr/>
      <dgm:t>
        <a:bodyPr/>
        <a:lstStyle/>
        <a:p>
          <a:endParaRPr lang="en-US"/>
        </a:p>
      </dgm:t>
    </dgm:pt>
    <dgm:pt modelId="{D68F4942-E5DE-451A-A16A-3D61CC351B0D}">
      <dgm:prSet phldrT="[Texte]" custT="1"/>
      <dgm:spPr/>
      <dgm:t>
        <a:bodyPr/>
        <a:lstStyle/>
        <a:p>
          <a:r>
            <a:rPr lang="fr-FR" sz="1400" b="1" dirty="0" smtClean="0"/>
            <a:t>Appréciation du changement</a:t>
          </a:r>
          <a:endParaRPr lang="fr-FR" sz="1400" b="1" dirty="0"/>
        </a:p>
      </dgm:t>
    </dgm:pt>
    <dgm:pt modelId="{F6E22F3B-A821-49DA-A622-27BDCFBA2E6D}" type="parTrans" cxnId="{ABF1F2B0-4B0D-47F7-9A80-D86D40A6A70A}">
      <dgm:prSet/>
      <dgm:spPr/>
      <dgm:t>
        <a:bodyPr/>
        <a:lstStyle/>
        <a:p>
          <a:endParaRPr lang="en-US" sz="1400" b="1"/>
        </a:p>
      </dgm:t>
    </dgm:pt>
    <dgm:pt modelId="{C0625770-BDD7-4DF3-A9C3-CB3BC59479F1}" type="sibTrans" cxnId="{ABF1F2B0-4B0D-47F7-9A80-D86D40A6A70A}">
      <dgm:prSet custT="1"/>
      <dgm:spPr/>
      <dgm:t>
        <a:bodyPr/>
        <a:lstStyle/>
        <a:p>
          <a:endParaRPr lang="fr-FR" sz="1400" b="1" dirty="0"/>
        </a:p>
      </dgm:t>
    </dgm:pt>
    <dgm:pt modelId="{9CEB793C-8266-4303-A21A-1CB3E9C9DCA7}">
      <dgm:prSet phldrT="[Texte]" custT="1"/>
      <dgm:spPr/>
      <dgm:t>
        <a:bodyPr/>
        <a:lstStyle/>
        <a:p>
          <a:r>
            <a:rPr lang="fr-FR" sz="1400" b="0" dirty="0" smtClean="0"/>
            <a:t>Demande initiée, justifiée, documentée, consignée  avec objectifs clairs</a:t>
          </a:r>
          <a:endParaRPr lang="fr-FR" sz="1400" b="0" dirty="0"/>
        </a:p>
      </dgm:t>
    </dgm:pt>
    <dgm:pt modelId="{BA289928-63A4-4FE7-8E06-94A9FAB830D5}" type="parTrans" cxnId="{6A28654F-6B11-4BC7-9877-547BDA67EC36}">
      <dgm:prSet/>
      <dgm:spPr/>
      <dgm:t>
        <a:bodyPr/>
        <a:lstStyle/>
        <a:p>
          <a:endParaRPr lang="en-US" sz="1400" b="1"/>
        </a:p>
      </dgm:t>
    </dgm:pt>
    <dgm:pt modelId="{909B1F7A-EB75-44F9-9DCA-B578DB6FCA11}" type="sibTrans" cxnId="{6A28654F-6B11-4BC7-9877-547BDA67EC36}">
      <dgm:prSet/>
      <dgm:spPr/>
      <dgm:t>
        <a:bodyPr/>
        <a:lstStyle/>
        <a:p>
          <a:endParaRPr lang="en-US" sz="1400" b="1"/>
        </a:p>
      </dgm:t>
    </dgm:pt>
    <dgm:pt modelId="{E8AAD0A1-CF05-41E9-A5B2-CCF04A4B7C74}">
      <dgm:prSet phldrT="[Texte]" custT="1"/>
      <dgm:spPr/>
      <dgm:t>
        <a:bodyPr/>
        <a:lstStyle/>
        <a:p>
          <a:r>
            <a:rPr lang="fr-FR" sz="1400" b="1" dirty="0" smtClean="0"/>
            <a:t>Mise en œuvre du changement</a:t>
          </a:r>
          <a:endParaRPr lang="fr-FR" sz="1400" b="1" dirty="0"/>
        </a:p>
      </dgm:t>
    </dgm:pt>
    <dgm:pt modelId="{A2AA78F9-F2DD-4F6B-AFB0-B22D4C0A7076}" type="parTrans" cxnId="{AF4BD56D-A602-4DF6-BFAA-232F9BB4A44E}">
      <dgm:prSet/>
      <dgm:spPr/>
      <dgm:t>
        <a:bodyPr/>
        <a:lstStyle/>
        <a:p>
          <a:endParaRPr lang="en-US" sz="1400" b="1"/>
        </a:p>
      </dgm:t>
    </dgm:pt>
    <dgm:pt modelId="{C4433B84-F055-40B2-9489-AF92BFC974F6}" type="sibTrans" cxnId="{AF4BD56D-A602-4DF6-BFAA-232F9BB4A44E}">
      <dgm:prSet custT="1"/>
      <dgm:spPr/>
      <dgm:t>
        <a:bodyPr/>
        <a:lstStyle/>
        <a:p>
          <a:endParaRPr lang="fr-FR" sz="1400" b="1" dirty="0"/>
        </a:p>
      </dgm:t>
    </dgm:pt>
    <dgm:pt modelId="{D0D8FC98-9CAC-409B-94D5-71AFA9C0FC1E}">
      <dgm:prSet phldrT="[Texte]" custT="1"/>
      <dgm:spPr/>
      <dgm:t>
        <a:bodyPr/>
        <a:lstStyle/>
        <a:p>
          <a:r>
            <a:rPr lang="fr-FR" sz="1400" b="0" dirty="0" smtClean="0"/>
            <a:t>(In)Formation du personnel et contractants concernés</a:t>
          </a:r>
          <a:endParaRPr lang="fr-FR" sz="1400" b="0" dirty="0"/>
        </a:p>
      </dgm:t>
    </dgm:pt>
    <dgm:pt modelId="{0AE4D564-B186-4F51-939A-ADEA29A1A701}" type="parTrans" cxnId="{6CD789F1-0E21-4B3F-9C5C-D826B7A20A03}">
      <dgm:prSet/>
      <dgm:spPr/>
      <dgm:t>
        <a:bodyPr/>
        <a:lstStyle/>
        <a:p>
          <a:endParaRPr lang="en-US" sz="1400" b="1"/>
        </a:p>
      </dgm:t>
    </dgm:pt>
    <dgm:pt modelId="{F98B0D89-A74E-449F-B428-40827C874132}" type="sibTrans" cxnId="{6CD789F1-0E21-4B3F-9C5C-D826B7A20A03}">
      <dgm:prSet/>
      <dgm:spPr/>
      <dgm:t>
        <a:bodyPr/>
        <a:lstStyle/>
        <a:p>
          <a:endParaRPr lang="en-US" sz="1400" b="1"/>
        </a:p>
      </dgm:t>
    </dgm:pt>
    <dgm:pt modelId="{FD4FA587-686C-4903-B540-332E2782828B}">
      <dgm:prSet phldrT="[Texte]" custT="1"/>
      <dgm:spPr/>
      <dgm:t>
        <a:bodyPr/>
        <a:lstStyle/>
        <a:p>
          <a:r>
            <a:rPr lang="fr-FR" sz="1400" b="1" dirty="0" smtClean="0"/>
            <a:t>Revue de performance</a:t>
          </a:r>
          <a:endParaRPr lang="fr-FR" sz="1400" b="1" dirty="0"/>
        </a:p>
      </dgm:t>
    </dgm:pt>
    <dgm:pt modelId="{87B5A153-B977-4C3C-97CF-EB3A94B2D153}" type="parTrans" cxnId="{2654BF0E-9DCA-429F-A943-A33164602DC9}">
      <dgm:prSet/>
      <dgm:spPr/>
      <dgm:t>
        <a:bodyPr/>
        <a:lstStyle/>
        <a:p>
          <a:endParaRPr lang="en-US" sz="1400" b="1"/>
        </a:p>
      </dgm:t>
    </dgm:pt>
    <dgm:pt modelId="{27A6D082-79A0-48DF-806A-FDD85BAA480F}" type="sibTrans" cxnId="{2654BF0E-9DCA-429F-A943-A33164602DC9}">
      <dgm:prSet/>
      <dgm:spPr/>
      <dgm:t>
        <a:bodyPr/>
        <a:lstStyle/>
        <a:p>
          <a:endParaRPr lang="en-US" sz="1400" b="1"/>
        </a:p>
      </dgm:t>
    </dgm:pt>
    <dgm:pt modelId="{B3A762C1-C564-4A6F-9F4B-3F8CA6438E0C}">
      <dgm:prSet phldrT="[Texte]" custT="1"/>
      <dgm:spPr/>
      <dgm:t>
        <a:bodyPr/>
        <a:lstStyle/>
        <a:p>
          <a:r>
            <a:rPr lang="fr-FR" sz="1400" b="0" dirty="0" smtClean="0"/>
            <a:t>Evaluation du processus MOC périodique pour le respect des exigences précédentes</a:t>
          </a:r>
          <a:endParaRPr lang="fr-FR" sz="1400" b="0" dirty="0"/>
        </a:p>
      </dgm:t>
    </dgm:pt>
    <dgm:pt modelId="{CA8B373B-1449-4155-ABFC-131C89F7BED6}" type="parTrans" cxnId="{EF8E97D8-C5B4-47C2-9AC9-49FD654C9A8C}">
      <dgm:prSet/>
      <dgm:spPr/>
      <dgm:t>
        <a:bodyPr/>
        <a:lstStyle/>
        <a:p>
          <a:endParaRPr lang="en-US" sz="1400" b="1"/>
        </a:p>
      </dgm:t>
    </dgm:pt>
    <dgm:pt modelId="{62EA7FA2-ED09-4E8B-953C-1AEB3336F567}" type="sibTrans" cxnId="{EF8E97D8-C5B4-47C2-9AC9-49FD654C9A8C}">
      <dgm:prSet/>
      <dgm:spPr/>
      <dgm:t>
        <a:bodyPr/>
        <a:lstStyle/>
        <a:p>
          <a:endParaRPr lang="en-US" sz="1400" b="1"/>
        </a:p>
      </dgm:t>
    </dgm:pt>
    <dgm:pt modelId="{C0253C99-9772-45DA-AFF1-90589010D922}">
      <dgm:prSet custT="1"/>
      <dgm:spPr/>
      <dgm:t>
        <a:bodyPr/>
        <a:lstStyle/>
        <a:p>
          <a:r>
            <a:rPr lang="fr-FR" sz="1400" b="0" dirty="0" smtClean="0"/>
            <a:t>Impacts évalués avec disciplines concernées,  mesures de </a:t>
          </a:r>
          <a:r>
            <a:rPr lang="fr-FR" sz="1400" b="0" noProof="0" dirty="0" smtClean="0"/>
            <a:t>contrôle définies</a:t>
          </a:r>
          <a:endParaRPr lang="fr-FR" sz="1400" b="0" noProof="0" dirty="0"/>
        </a:p>
      </dgm:t>
    </dgm:pt>
    <dgm:pt modelId="{06B04FF9-EADC-4D73-9B3D-799B574DAA8D}" type="parTrans" cxnId="{8CF3D59A-B021-4934-8AB6-ABB4E9795530}">
      <dgm:prSet/>
      <dgm:spPr/>
      <dgm:t>
        <a:bodyPr/>
        <a:lstStyle/>
        <a:p>
          <a:endParaRPr lang="en-US" sz="1400" b="1"/>
        </a:p>
      </dgm:t>
    </dgm:pt>
    <dgm:pt modelId="{9DA78BEB-7EAD-4ECF-8BA4-CA69BF6826CF}" type="sibTrans" cxnId="{8CF3D59A-B021-4934-8AB6-ABB4E9795530}">
      <dgm:prSet/>
      <dgm:spPr/>
      <dgm:t>
        <a:bodyPr/>
        <a:lstStyle/>
        <a:p>
          <a:endParaRPr lang="en-US" sz="1400" b="1"/>
        </a:p>
      </dgm:t>
    </dgm:pt>
    <dgm:pt modelId="{9E9D25DD-F79E-4C12-80CC-909CC97BEED1}">
      <dgm:prSet custT="1"/>
      <dgm:spPr/>
      <dgm:t>
        <a:bodyPr/>
        <a:lstStyle/>
        <a:p>
          <a:r>
            <a:rPr lang="fr-FR" sz="1400" b="0" dirty="0" smtClean="0"/>
            <a:t>Changement documenté et disponible à la mise en œuvre</a:t>
          </a:r>
          <a:endParaRPr lang="fr-FR" sz="1400" b="0" dirty="0"/>
        </a:p>
      </dgm:t>
    </dgm:pt>
    <dgm:pt modelId="{E5D71BE7-A4D4-4044-86AC-7BDE5620C481}" type="parTrans" cxnId="{FF08BAC6-7D5C-47E3-9C02-3EE744F61697}">
      <dgm:prSet/>
      <dgm:spPr/>
      <dgm:t>
        <a:bodyPr/>
        <a:lstStyle/>
        <a:p>
          <a:endParaRPr lang="en-US" sz="1400" b="1"/>
        </a:p>
      </dgm:t>
    </dgm:pt>
    <dgm:pt modelId="{5A0AAA41-B340-4106-8B33-2EDB6A94C470}" type="sibTrans" cxnId="{FF08BAC6-7D5C-47E3-9C02-3EE744F61697}">
      <dgm:prSet/>
      <dgm:spPr/>
      <dgm:t>
        <a:bodyPr/>
        <a:lstStyle/>
        <a:p>
          <a:endParaRPr lang="en-US" sz="1400" b="1"/>
        </a:p>
      </dgm:t>
    </dgm:pt>
    <dgm:pt modelId="{3785ADBF-71AA-4745-B967-0F74639EF38C}">
      <dgm:prSet custT="1"/>
      <dgm:spPr/>
      <dgm:t>
        <a:bodyPr/>
        <a:lstStyle/>
        <a:p>
          <a:r>
            <a:rPr lang="fr-FR" sz="1400" b="0" dirty="0" smtClean="0"/>
            <a:t>Revue de démarrage si changement significatif</a:t>
          </a:r>
          <a:endParaRPr lang="fr-FR" sz="1400" b="0" dirty="0"/>
        </a:p>
      </dgm:t>
    </dgm:pt>
    <dgm:pt modelId="{7C640E13-30C8-48DB-BEF6-9C2AB216DD49}" type="parTrans" cxnId="{6636654C-E8FD-4CD7-ADB7-1A91A5F82C84}">
      <dgm:prSet/>
      <dgm:spPr/>
      <dgm:t>
        <a:bodyPr/>
        <a:lstStyle/>
        <a:p>
          <a:endParaRPr lang="en-US" sz="1400" b="1"/>
        </a:p>
      </dgm:t>
    </dgm:pt>
    <dgm:pt modelId="{976D1B8F-F67D-4DC6-BD49-3204C02A34B7}" type="sibTrans" cxnId="{6636654C-E8FD-4CD7-ADB7-1A91A5F82C84}">
      <dgm:prSet/>
      <dgm:spPr/>
      <dgm:t>
        <a:bodyPr/>
        <a:lstStyle/>
        <a:p>
          <a:endParaRPr lang="en-US" sz="1400" b="1"/>
        </a:p>
      </dgm:t>
    </dgm:pt>
    <dgm:pt modelId="{A799449C-06AE-45AB-884C-178DF866EB04}" type="pres">
      <dgm:prSet presAssocID="{28E02A0F-F846-4DB8-96D1-E80767F4E8A2}" presName="linearFlow" presStyleCnt="0">
        <dgm:presLayoutVars>
          <dgm:dir/>
          <dgm:animLvl val="lvl"/>
          <dgm:resizeHandles val="exact"/>
        </dgm:presLayoutVars>
      </dgm:prSet>
      <dgm:spPr/>
      <dgm:t>
        <a:bodyPr/>
        <a:lstStyle/>
        <a:p>
          <a:endParaRPr lang="fr-FR"/>
        </a:p>
      </dgm:t>
    </dgm:pt>
    <dgm:pt modelId="{9064A74D-B6DA-4C3D-AE6B-AD856A48A48E}" type="pres">
      <dgm:prSet presAssocID="{D68F4942-E5DE-451A-A16A-3D61CC351B0D}" presName="composite" presStyleCnt="0"/>
      <dgm:spPr/>
      <dgm:t>
        <a:bodyPr/>
        <a:lstStyle/>
        <a:p>
          <a:endParaRPr lang="fr-FR"/>
        </a:p>
      </dgm:t>
    </dgm:pt>
    <dgm:pt modelId="{878B6263-3139-40C1-AE37-1A58AB465D43}" type="pres">
      <dgm:prSet presAssocID="{D68F4942-E5DE-451A-A16A-3D61CC351B0D}" presName="parTx" presStyleLbl="node1" presStyleIdx="0" presStyleCnt="3">
        <dgm:presLayoutVars>
          <dgm:chMax val="0"/>
          <dgm:chPref val="0"/>
          <dgm:bulletEnabled val="1"/>
        </dgm:presLayoutVars>
      </dgm:prSet>
      <dgm:spPr/>
      <dgm:t>
        <a:bodyPr/>
        <a:lstStyle/>
        <a:p>
          <a:endParaRPr lang="fr-FR"/>
        </a:p>
      </dgm:t>
    </dgm:pt>
    <dgm:pt modelId="{8C145133-33A5-425B-B30C-A5E2D2F3551F}" type="pres">
      <dgm:prSet presAssocID="{D68F4942-E5DE-451A-A16A-3D61CC351B0D}" presName="parSh" presStyleLbl="node1" presStyleIdx="0" presStyleCnt="3" custScaleX="113237"/>
      <dgm:spPr/>
      <dgm:t>
        <a:bodyPr/>
        <a:lstStyle/>
        <a:p>
          <a:endParaRPr lang="fr-FR"/>
        </a:p>
      </dgm:t>
    </dgm:pt>
    <dgm:pt modelId="{99025C4E-4ADE-4FDD-BD6F-CE11F96BB260}" type="pres">
      <dgm:prSet presAssocID="{D68F4942-E5DE-451A-A16A-3D61CC351B0D}" presName="desTx" presStyleLbl="fgAcc1" presStyleIdx="0" presStyleCnt="3" custScaleX="118444">
        <dgm:presLayoutVars>
          <dgm:bulletEnabled val="1"/>
        </dgm:presLayoutVars>
      </dgm:prSet>
      <dgm:spPr/>
      <dgm:t>
        <a:bodyPr/>
        <a:lstStyle/>
        <a:p>
          <a:endParaRPr lang="fr-FR"/>
        </a:p>
      </dgm:t>
    </dgm:pt>
    <dgm:pt modelId="{25380B37-0323-4636-BC1D-B30A30BCFF0B}" type="pres">
      <dgm:prSet presAssocID="{C0625770-BDD7-4DF3-A9C3-CB3BC59479F1}" presName="sibTrans" presStyleLbl="sibTrans2D1" presStyleIdx="0" presStyleCnt="2"/>
      <dgm:spPr/>
      <dgm:t>
        <a:bodyPr/>
        <a:lstStyle/>
        <a:p>
          <a:endParaRPr lang="fr-FR"/>
        </a:p>
      </dgm:t>
    </dgm:pt>
    <dgm:pt modelId="{FEF613D8-F048-4393-AEB9-0FD30E7C52C0}" type="pres">
      <dgm:prSet presAssocID="{C0625770-BDD7-4DF3-A9C3-CB3BC59479F1}" presName="connTx" presStyleLbl="sibTrans2D1" presStyleIdx="0" presStyleCnt="2"/>
      <dgm:spPr/>
      <dgm:t>
        <a:bodyPr/>
        <a:lstStyle/>
        <a:p>
          <a:endParaRPr lang="fr-FR"/>
        </a:p>
      </dgm:t>
    </dgm:pt>
    <dgm:pt modelId="{923C70EC-6821-4EAB-9F20-0570068EC5CC}" type="pres">
      <dgm:prSet presAssocID="{E8AAD0A1-CF05-41E9-A5B2-CCF04A4B7C74}" presName="composite" presStyleCnt="0"/>
      <dgm:spPr/>
      <dgm:t>
        <a:bodyPr/>
        <a:lstStyle/>
        <a:p>
          <a:endParaRPr lang="fr-FR"/>
        </a:p>
      </dgm:t>
    </dgm:pt>
    <dgm:pt modelId="{9F4EFF28-EAAD-4B49-9AFC-433D12EC4281}" type="pres">
      <dgm:prSet presAssocID="{E8AAD0A1-CF05-41E9-A5B2-CCF04A4B7C74}" presName="parTx" presStyleLbl="node1" presStyleIdx="0" presStyleCnt="3">
        <dgm:presLayoutVars>
          <dgm:chMax val="0"/>
          <dgm:chPref val="0"/>
          <dgm:bulletEnabled val="1"/>
        </dgm:presLayoutVars>
      </dgm:prSet>
      <dgm:spPr/>
      <dgm:t>
        <a:bodyPr/>
        <a:lstStyle/>
        <a:p>
          <a:endParaRPr lang="fr-FR"/>
        </a:p>
      </dgm:t>
    </dgm:pt>
    <dgm:pt modelId="{87E1138E-3E0A-4C87-98C7-B3B573832F9E}" type="pres">
      <dgm:prSet presAssocID="{E8AAD0A1-CF05-41E9-A5B2-CCF04A4B7C74}" presName="parSh" presStyleLbl="node1" presStyleIdx="1" presStyleCnt="3" custScaleX="127379"/>
      <dgm:spPr/>
      <dgm:t>
        <a:bodyPr/>
        <a:lstStyle/>
        <a:p>
          <a:endParaRPr lang="fr-FR"/>
        </a:p>
      </dgm:t>
    </dgm:pt>
    <dgm:pt modelId="{CF8B7346-ED3A-4F2C-9DA5-871B7C2D44B3}" type="pres">
      <dgm:prSet presAssocID="{E8AAD0A1-CF05-41E9-A5B2-CCF04A4B7C74}" presName="desTx" presStyleLbl="fgAcc1" presStyleIdx="1" presStyleCnt="3" custScaleX="121211">
        <dgm:presLayoutVars>
          <dgm:bulletEnabled val="1"/>
        </dgm:presLayoutVars>
      </dgm:prSet>
      <dgm:spPr/>
      <dgm:t>
        <a:bodyPr/>
        <a:lstStyle/>
        <a:p>
          <a:endParaRPr lang="fr-FR"/>
        </a:p>
      </dgm:t>
    </dgm:pt>
    <dgm:pt modelId="{A14E4FE8-81CD-43C9-AD91-74EABE8E50DD}" type="pres">
      <dgm:prSet presAssocID="{C4433B84-F055-40B2-9489-AF92BFC974F6}" presName="sibTrans" presStyleLbl="sibTrans2D1" presStyleIdx="1" presStyleCnt="2"/>
      <dgm:spPr/>
      <dgm:t>
        <a:bodyPr/>
        <a:lstStyle/>
        <a:p>
          <a:endParaRPr lang="fr-FR"/>
        </a:p>
      </dgm:t>
    </dgm:pt>
    <dgm:pt modelId="{11B286B0-077B-450C-812A-886E5F245DFD}" type="pres">
      <dgm:prSet presAssocID="{C4433B84-F055-40B2-9489-AF92BFC974F6}" presName="connTx" presStyleLbl="sibTrans2D1" presStyleIdx="1" presStyleCnt="2"/>
      <dgm:spPr/>
      <dgm:t>
        <a:bodyPr/>
        <a:lstStyle/>
        <a:p>
          <a:endParaRPr lang="fr-FR"/>
        </a:p>
      </dgm:t>
    </dgm:pt>
    <dgm:pt modelId="{83C6A2F4-027A-48B1-9E10-A4206E0438AC}" type="pres">
      <dgm:prSet presAssocID="{FD4FA587-686C-4903-B540-332E2782828B}" presName="composite" presStyleCnt="0"/>
      <dgm:spPr/>
      <dgm:t>
        <a:bodyPr/>
        <a:lstStyle/>
        <a:p>
          <a:endParaRPr lang="fr-FR"/>
        </a:p>
      </dgm:t>
    </dgm:pt>
    <dgm:pt modelId="{09AD7BCE-0A7C-45FE-BC5C-E9A6441A651C}" type="pres">
      <dgm:prSet presAssocID="{FD4FA587-686C-4903-B540-332E2782828B}" presName="parTx" presStyleLbl="node1" presStyleIdx="1" presStyleCnt="3">
        <dgm:presLayoutVars>
          <dgm:chMax val="0"/>
          <dgm:chPref val="0"/>
          <dgm:bulletEnabled val="1"/>
        </dgm:presLayoutVars>
      </dgm:prSet>
      <dgm:spPr/>
      <dgm:t>
        <a:bodyPr/>
        <a:lstStyle/>
        <a:p>
          <a:endParaRPr lang="fr-FR"/>
        </a:p>
      </dgm:t>
    </dgm:pt>
    <dgm:pt modelId="{41395CFB-FE60-4053-83F6-8F4AB041D4A1}" type="pres">
      <dgm:prSet presAssocID="{FD4FA587-686C-4903-B540-332E2782828B}" presName="parSh" presStyleLbl="node1" presStyleIdx="2" presStyleCnt="3"/>
      <dgm:spPr/>
      <dgm:t>
        <a:bodyPr/>
        <a:lstStyle/>
        <a:p>
          <a:endParaRPr lang="fr-FR"/>
        </a:p>
      </dgm:t>
    </dgm:pt>
    <dgm:pt modelId="{DE940D48-E31F-460A-B502-740D395B6073}" type="pres">
      <dgm:prSet presAssocID="{FD4FA587-686C-4903-B540-332E2782828B}" presName="desTx" presStyleLbl="fgAcc1" presStyleIdx="2" presStyleCnt="3">
        <dgm:presLayoutVars>
          <dgm:bulletEnabled val="1"/>
        </dgm:presLayoutVars>
      </dgm:prSet>
      <dgm:spPr/>
      <dgm:t>
        <a:bodyPr/>
        <a:lstStyle/>
        <a:p>
          <a:endParaRPr lang="fr-FR"/>
        </a:p>
      </dgm:t>
    </dgm:pt>
  </dgm:ptLst>
  <dgm:cxnLst>
    <dgm:cxn modelId="{09B91B69-2F14-469E-B0AE-F54A63E3F6E2}" type="presOf" srcId="{C0625770-BDD7-4DF3-A9C3-CB3BC59479F1}" destId="{25380B37-0323-4636-BC1D-B30A30BCFF0B}" srcOrd="0" destOrd="0" presId="urn:microsoft.com/office/officeart/2005/8/layout/process3"/>
    <dgm:cxn modelId="{80E48F59-A910-4065-998C-4F398409DBC9}" type="presOf" srcId="{FD4FA587-686C-4903-B540-332E2782828B}" destId="{09AD7BCE-0A7C-45FE-BC5C-E9A6441A651C}" srcOrd="0" destOrd="0" presId="urn:microsoft.com/office/officeart/2005/8/layout/process3"/>
    <dgm:cxn modelId="{7C7FD9D4-EA24-419F-B488-DE6C41A28B71}" type="presOf" srcId="{D68F4942-E5DE-451A-A16A-3D61CC351B0D}" destId="{8C145133-33A5-425B-B30C-A5E2D2F3551F}" srcOrd="1" destOrd="0" presId="urn:microsoft.com/office/officeart/2005/8/layout/process3"/>
    <dgm:cxn modelId="{FF08BAC6-7D5C-47E3-9C02-3EE744F61697}" srcId="{E8AAD0A1-CF05-41E9-A5B2-CCF04A4B7C74}" destId="{9E9D25DD-F79E-4C12-80CC-909CC97BEED1}" srcOrd="1" destOrd="0" parTransId="{E5D71BE7-A4D4-4044-86AC-7BDE5620C481}" sibTransId="{5A0AAA41-B340-4106-8B33-2EDB6A94C470}"/>
    <dgm:cxn modelId="{487D38E0-8CB3-403F-BBA5-4BB3FED25BE9}" type="presOf" srcId="{9E9D25DD-F79E-4C12-80CC-909CC97BEED1}" destId="{CF8B7346-ED3A-4F2C-9DA5-871B7C2D44B3}" srcOrd="0" destOrd="1" presId="urn:microsoft.com/office/officeart/2005/8/layout/process3"/>
    <dgm:cxn modelId="{A08CF62C-A03B-4D16-B491-7C2EE1942993}" type="presOf" srcId="{3785ADBF-71AA-4745-B967-0F74639EF38C}" destId="{CF8B7346-ED3A-4F2C-9DA5-871B7C2D44B3}" srcOrd="0" destOrd="2" presId="urn:microsoft.com/office/officeart/2005/8/layout/process3"/>
    <dgm:cxn modelId="{041B1A98-84E8-4467-98F0-C4D27104F4EE}" type="presOf" srcId="{D68F4942-E5DE-451A-A16A-3D61CC351B0D}" destId="{878B6263-3139-40C1-AE37-1A58AB465D43}" srcOrd="0" destOrd="0" presId="urn:microsoft.com/office/officeart/2005/8/layout/process3"/>
    <dgm:cxn modelId="{52B6B049-ED46-4496-A585-15B36A6602DC}" type="presOf" srcId="{C0625770-BDD7-4DF3-A9C3-CB3BC59479F1}" destId="{FEF613D8-F048-4393-AEB9-0FD30E7C52C0}" srcOrd="1" destOrd="0" presId="urn:microsoft.com/office/officeart/2005/8/layout/process3"/>
    <dgm:cxn modelId="{C08918E0-4A94-420C-98EA-9300954DE6C3}" type="presOf" srcId="{FD4FA587-686C-4903-B540-332E2782828B}" destId="{41395CFB-FE60-4053-83F6-8F4AB041D4A1}" srcOrd="1" destOrd="0" presId="urn:microsoft.com/office/officeart/2005/8/layout/process3"/>
    <dgm:cxn modelId="{0B022892-7DE0-451B-8871-330F9E7EE508}" type="presOf" srcId="{28E02A0F-F846-4DB8-96D1-E80767F4E8A2}" destId="{A799449C-06AE-45AB-884C-178DF866EB04}" srcOrd="0" destOrd="0" presId="urn:microsoft.com/office/officeart/2005/8/layout/process3"/>
    <dgm:cxn modelId="{A706EB1A-5888-4317-99F4-2E0E1ACE1ADB}" type="presOf" srcId="{C4433B84-F055-40B2-9489-AF92BFC974F6}" destId="{A14E4FE8-81CD-43C9-AD91-74EABE8E50DD}" srcOrd="0" destOrd="0" presId="urn:microsoft.com/office/officeart/2005/8/layout/process3"/>
    <dgm:cxn modelId="{1F70D98A-9550-4EA2-B511-4A9F23D0CBCA}" type="presOf" srcId="{C4433B84-F055-40B2-9489-AF92BFC974F6}" destId="{11B286B0-077B-450C-812A-886E5F245DFD}" srcOrd="1" destOrd="0" presId="urn:microsoft.com/office/officeart/2005/8/layout/process3"/>
    <dgm:cxn modelId="{2654BF0E-9DCA-429F-A943-A33164602DC9}" srcId="{28E02A0F-F846-4DB8-96D1-E80767F4E8A2}" destId="{FD4FA587-686C-4903-B540-332E2782828B}" srcOrd="2" destOrd="0" parTransId="{87B5A153-B977-4C3C-97CF-EB3A94B2D153}" sibTransId="{27A6D082-79A0-48DF-806A-FDD85BAA480F}"/>
    <dgm:cxn modelId="{1EE6D292-E6A0-459C-ABD7-D208399CF5B1}" type="presOf" srcId="{D0D8FC98-9CAC-409B-94D5-71AFA9C0FC1E}" destId="{CF8B7346-ED3A-4F2C-9DA5-871B7C2D44B3}" srcOrd="0" destOrd="0" presId="urn:microsoft.com/office/officeart/2005/8/layout/process3"/>
    <dgm:cxn modelId="{1A87C7D6-D168-44C8-97C3-D74240ED8ACB}" type="presOf" srcId="{C0253C99-9772-45DA-AFF1-90589010D922}" destId="{99025C4E-4ADE-4FDD-BD6F-CE11F96BB260}" srcOrd="0" destOrd="1" presId="urn:microsoft.com/office/officeart/2005/8/layout/process3"/>
    <dgm:cxn modelId="{6E6634C9-8572-49B4-B0E4-276C2A87F4BD}" type="presOf" srcId="{E8AAD0A1-CF05-41E9-A5B2-CCF04A4B7C74}" destId="{9F4EFF28-EAAD-4B49-9AFC-433D12EC4281}" srcOrd="0" destOrd="0" presId="urn:microsoft.com/office/officeart/2005/8/layout/process3"/>
    <dgm:cxn modelId="{6A28654F-6B11-4BC7-9877-547BDA67EC36}" srcId="{D68F4942-E5DE-451A-A16A-3D61CC351B0D}" destId="{9CEB793C-8266-4303-A21A-1CB3E9C9DCA7}" srcOrd="0" destOrd="0" parTransId="{BA289928-63A4-4FE7-8E06-94A9FAB830D5}" sibTransId="{909B1F7A-EB75-44F9-9DCA-B578DB6FCA11}"/>
    <dgm:cxn modelId="{60E1ED07-BBD5-4A94-BC4D-14C17487C290}" type="presOf" srcId="{B3A762C1-C564-4A6F-9F4B-3F8CA6438E0C}" destId="{DE940D48-E31F-460A-B502-740D395B6073}" srcOrd="0" destOrd="0" presId="urn:microsoft.com/office/officeart/2005/8/layout/process3"/>
    <dgm:cxn modelId="{10387517-1AF2-4411-858F-57D30B10B580}" type="presOf" srcId="{9CEB793C-8266-4303-A21A-1CB3E9C9DCA7}" destId="{99025C4E-4ADE-4FDD-BD6F-CE11F96BB260}" srcOrd="0" destOrd="0" presId="urn:microsoft.com/office/officeart/2005/8/layout/process3"/>
    <dgm:cxn modelId="{AF4BD56D-A602-4DF6-BFAA-232F9BB4A44E}" srcId="{28E02A0F-F846-4DB8-96D1-E80767F4E8A2}" destId="{E8AAD0A1-CF05-41E9-A5B2-CCF04A4B7C74}" srcOrd="1" destOrd="0" parTransId="{A2AA78F9-F2DD-4F6B-AFB0-B22D4C0A7076}" sibTransId="{C4433B84-F055-40B2-9489-AF92BFC974F6}"/>
    <dgm:cxn modelId="{6CD789F1-0E21-4B3F-9C5C-D826B7A20A03}" srcId="{E8AAD0A1-CF05-41E9-A5B2-CCF04A4B7C74}" destId="{D0D8FC98-9CAC-409B-94D5-71AFA9C0FC1E}" srcOrd="0" destOrd="0" parTransId="{0AE4D564-B186-4F51-939A-ADEA29A1A701}" sibTransId="{F98B0D89-A74E-449F-B428-40827C874132}"/>
    <dgm:cxn modelId="{EF8E97D8-C5B4-47C2-9AC9-49FD654C9A8C}" srcId="{FD4FA587-686C-4903-B540-332E2782828B}" destId="{B3A762C1-C564-4A6F-9F4B-3F8CA6438E0C}" srcOrd="0" destOrd="0" parTransId="{CA8B373B-1449-4155-ABFC-131C89F7BED6}" sibTransId="{62EA7FA2-ED09-4E8B-953C-1AEB3336F567}"/>
    <dgm:cxn modelId="{28A382F7-F9AB-44A2-A831-F89B7D43EA63}" type="presOf" srcId="{E8AAD0A1-CF05-41E9-A5B2-CCF04A4B7C74}" destId="{87E1138E-3E0A-4C87-98C7-B3B573832F9E}" srcOrd="1" destOrd="0" presId="urn:microsoft.com/office/officeart/2005/8/layout/process3"/>
    <dgm:cxn modelId="{8CF3D59A-B021-4934-8AB6-ABB4E9795530}" srcId="{D68F4942-E5DE-451A-A16A-3D61CC351B0D}" destId="{C0253C99-9772-45DA-AFF1-90589010D922}" srcOrd="1" destOrd="0" parTransId="{06B04FF9-EADC-4D73-9B3D-799B574DAA8D}" sibTransId="{9DA78BEB-7EAD-4ECF-8BA4-CA69BF6826CF}"/>
    <dgm:cxn modelId="{6636654C-E8FD-4CD7-ADB7-1A91A5F82C84}" srcId="{E8AAD0A1-CF05-41E9-A5B2-CCF04A4B7C74}" destId="{3785ADBF-71AA-4745-B967-0F74639EF38C}" srcOrd="2" destOrd="0" parTransId="{7C640E13-30C8-48DB-BEF6-9C2AB216DD49}" sibTransId="{976D1B8F-F67D-4DC6-BD49-3204C02A34B7}"/>
    <dgm:cxn modelId="{ABF1F2B0-4B0D-47F7-9A80-D86D40A6A70A}" srcId="{28E02A0F-F846-4DB8-96D1-E80767F4E8A2}" destId="{D68F4942-E5DE-451A-A16A-3D61CC351B0D}" srcOrd="0" destOrd="0" parTransId="{F6E22F3B-A821-49DA-A622-27BDCFBA2E6D}" sibTransId="{C0625770-BDD7-4DF3-A9C3-CB3BC59479F1}"/>
    <dgm:cxn modelId="{7058E131-E8CD-4138-B8B5-17FB9BB1B988}" type="presParOf" srcId="{A799449C-06AE-45AB-884C-178DF866EB04}" destId="{9064A74D-B6DA-4C3D-AE6B-AD856A48A48E}" srcOrd="0" destOrd="0" presId="urn:microsoft.com/office/officeart/2005/8/layout/process3"/>
    <dgm:cxn modelId="{E483A240-3910-4BBB-AA4F-64EE588517F0}" type="presParOf" srcId="{9064A74D-B6DA-4C3D-AE6B-AD856A48A48E}" destId="{878B6263-3139-40C1-AE37-1A58AB465D43}" srcOrd="0" destOrd="0" presId="urn:microsoft.com/office/officeart/2005/8/layout/process3"/>
    <dgm:cxn modelId="{E8861C44-A71A-4C7D-AEE1-D3A837053F81}" type="presParOf" srcId="{9064A74D-B6DA-4C3D-AE6B-AD856A48A48E}" destId="{8C145133-33A5-425B-B30C-A5E2D2F3551F}" srcOrd="1" destOrd="0" presId="urn:microsoft.com/office/officeart/2005/8/layout/process3"/>
    <dgm:cxn modelId="{2E246714-4980-486E-866F-65D859A47D2D}" type="presParOf" srcId="{9064A74D-B6DA-4C3D-AE6B-AD856A48A48E}" destId="{99025C4E-4ADE-4FDD-BD6F-CE11F96BB260}" srcOrd="2" destOrd="0" presId="urn:microsoft.com/office/officeart/2005/8/layout/process3"/>
    <dgm:cxn modelId="{AD27045E-EE6F-48E0-8129-F85E06F5626B}" type="presParOf" srcId="{A799449C-06AE-45AB-884C-178DF866EB04}" destId="{25380B37-0323-4636-BC1D-B30A30BCFF0B}" srcOrd="1" destOrd="0" presId="urn:microsoft.com/office/officeart/2005/8/layout/process3"/>
    <dgm:cxn modelId="{897E1B39-6E97-464F-A0EE-473B98F45F40}" type="presParOf" srcId="{25380B37-0323-4636-BC1D-B30A30BCFF0B}" destId="{FEF613D8-F048-4393-AEB9-0FD30E7C52C0}" srcOrd="0" destOrd="0" presId="urn:microsoft.com/office/officeart/2005/8/layout/process3"/>
    <dgm:cxn modelId="{65D199F5-15A7-416D-8D0C-A7AFCB38AEEE}" type="presParOf" srcId="{A799449C-06AE-45AB-884C-178DF866EB04}" destId="{923C70EC-6821-4EAB-9F20-0570068EC5CC}" srcOrd="2" destOrd="0" presId="urn:microsoft.com/office/officeart/2005/8/layout/process3"/>
    <dgm:cxn modelId="{D6E41C61-5888-459A-81D9-03F8CB10AD82}" type="presParOf" srcId="{923C70EC-6821-4EAB-9F20-0570068EC5CC}" destId="{9F4EFF28-EAAD-4B49-9AFC-433D12EC4281}" srcOrd="0" destOrd="0" presId="urn:microsoft.com/office/officeart/2005/8/layout/process3"/>
    <dgm:cxn modelId="{48F9656A-8A4A-4138-8EA1-4BF116F9FF92}" type="presParOf" srcId="{923C70EC-6821-4EAB-9F20-0570068EC5CC}" destId="{87E1138E-3E0A-4C87-98C7-B3B573832F9E}" srcOrd="1" destOrd="0" presId="urn:microsoft.com/office/officeart/2005/8/layout/process3"/>
    <dgm:cxn modelId="{A9F839E7-57BE-4935-980F-C74AA9AE454F}" type="presParOf" srcId="{923C70EC-6821-4EAB-9F20-0570068EC5CC}" destId="{CF8B7346-ED3A-4F2C-9DA5-871B7C2D44B3}" srcOrd="2" destOrd="0" presId="urn:microsoft.com/office/officeart/2005/8/layout/process3"/>
    <dgm:cxn modelId="{2F377CA3-EDCF-4DBB-AFBF-579A8D7FC9DB}" type="presParOf" srcId="{A799449C-06AE-45AB-884C-178DF866EB04}" destId="{A14E4FE8-81CD-43C9-AD91-74EABE8E50DD}" srcOrd="3" destOrd="0" presId="urn:microsoft.com/office/officeart/2005/8/layout/process3"/>
    <dgm:cxn modelId="{899A8B59-5925-4831-BBCF-B8D20B0AF826}" type="presParOf" srcId="{A14E4FE8-81CD-43C9-AD91-74EABE8E50DD}" destId="{11B286B0-077B-450C-812A-886E5F245DFD}" srcOrd="0" destOrd="0" presId="urn:microsoft.com/office/officeart/2005/8/layout/process3"/>
    <dgm:cxn modelId="{F260C346-9E4B-4D66-B34F-0C2E58AECAC1}" type="presParOf" srcId="{A799449C-06AE-45AB-884C-178DF866EB04}" destId="{83C6A2F4-027A-48B1-9E10-A4206E0438AC}" srcOrd="4" destOrd="0" presId="urn:microsoft.com/office/officeart/2005/8/layout/process3"/>
    <dgm:cxn modelId="{1ED887D3-F75A-4831-AF01-3F269D780B88}" type="presParOf" srcId="{83C6A2F4-027A-48B1-9E10-A4206E0438AC}" destId="{09AD7BCE-0A7C-45FE-BC5C-E9A6441A651C}" srcOrd="0" destOrd="0" presId="urn:microsoft.com/office/officeart/2005/8/layout/process3"/>
    <dgm:cxn modelId="{316B80E0-8E5F-423C-A03C-6BC70F47ED83}" type="presParOf" srcId="{83C6A2F4-027A-48B1-9E10-A4206E0438AC}" destId="{41395CFB-FE60-4053-83F6-8F4AB041D4A1}" srcOrd="1" destOrd="0" presId="urn:microsoft.com/office/officeart/2005/8/layout/process3"/>
    <dgm:cxn modelId="{0C24F2B7-09CF-4065-9464-AAE282A07526}" type="presParOf" srcId="{83C6A2F4-027A-48B1-9E10-A4206E0438AC}" destId="{DE940D48-E31F-460A-B502-740D395B6073}"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dirty="0"/>
          </a:p>
        </p:txBody>
      </p:sp>
      <p:sp>
        <p:nvSpPr>
          <p:cNvPr id="3" name="Espace réservé de la date 2"/>
          <p:cNvSpPr>
            <a:spLocks noGrp="1"/>
          </p:cNvSpPr>
          <p:nvPr>
            <p:ph type="dt" sz="quarter" idx="1"/>
          </p:nvPr>
        </p:nvSpPr>
        <p:spPr>
          <a:xfrm>
            <a:off x="3970940" y="0"/>
            <a:ext cx="3037840" cy="464820"/>
          </a:xfrm>
          <a:prstGeom prst="rect">
            <a:avLst/>
          </a:prstGeom>
        </p:spPr>
        <p:txBody>
          <a:bodyPr vert="horz" lIns="91440" tIns="45720" rIns="91440" bIns="45720" rtlCol="0"/>
          <a:lstStyle>
            <a:lvl1pPr algn="r">
              <a:defRPr sz="1200"/>
            </a:lvl1pPr>
          </a:lstStyle>
          <a:p>
            <a:fld id="{AA8F9218-3AC4-4588-AD15-C8B9615A4193}" type="datetimeFigureOut">
              <a:rPr lang="en-US" smtClean="0"/>
              <a:pPr/>
              <a:t>8/7/2019</a:t>
            </a:fld>
            <a:endParaRPr lang="en-US" dirty="0"/>
          </a:p>
        </p:txBody>
      </p:sp>
      <p:sp>
        <p:nvSpPr>
          <p:cNvPr id="4" name="Espace réservé du pied de page 3"/>
          <p:cNvSpPr>
            <a:spLocks noGrp="1"/>
          </p:cNvSpPr>
          <p:nvPr>
            <p:ph type="ftr" sz="quarter" idx="2"/>
          </p:nvPr>
        </p:nvSpPr>
        <p:spPr>
          <a:xfrm>
            <a:off x="0" y="8829966"/>
            <a:ext cx="3037840" cy="464820"/>
          </a:xfrm>
          <a:prstGeom prst="rect">
            <a:avLst/>
          </a:prstGeom>
        </p:spPr>
        <p:txBody>
          <a:bodyPr vert="horz" lIns="91440" tIns="45720" rIns="91440" bIns="45720" rtlCol="0" anchor="b"/>
          <a:lstStyle>
            <a:lvl1pPr algn="l">
              <a:defRPr sz="1200"/>
            </a:lvl1pPr>
          </a:lstStyle>
          <a:p>
            <a:endParaRPr lang="en-US" dirty="0"/>
          </a:p>
        </p:txBody>
      </p:sp>
      <p:sp>
        <p:nvSpPr>
          <p:cNvPr id="5" name="Espace réservé du numéro de diapositive 4"/>
          <p:cNvSpPr>
            <a:spLocks noGrp="1"/>
          </p:cNvSpPr>
          <p:nvPr>
            <p:ph type="sldNum" sz="quarter" idx="3"/>
          </p:nvPr>
        </p:nvSpPr>
        <p:spPr>
          <a:xfrm>
            <a:off x="3970940" y="8829966"/>
            <a:ext cx="3037840" cy="464820"/>
          </a:xfrm>
          <a:prstGeom prst="rect">
            <a:avLst/>
          </a:prstGeom>
        </p:spPr>
        <p:txBody>
          <a:bodyPr vert="horz" lIns="91440" tIns="45720" rIns="91440" bIns="45720" rtlCol="0" anchor="b"/>
          <a:lstStyle>
            <a:lvl1pPr algn="r">
              <a:defRPr sz="1200"/>
            </a:lvl1pPr>
          </a:lstStyle>
          <a:p>
            <a:fld id="{6471A043-F37E-42BC-90A9-BA46E9EBA480}" type="slidenum">
              <a:rPr lang="en-US" smtClean="0"/>
              <a:pPr/>
              <a:t>‹N°›</a:t>
            </a:fld>
            <a:endParaRPr lang="en-US" dirty="0"/>
          </a:p>
        </p:txBody>
      </p:sp>
    </p:spTree>
    <p:extLst>
      <p:ext uri="{BB962C8B-B14F-4D97-AF65-F5344CB8AC3E}">
        <p14:creationId xmlns:p14="http://schemas.microsoft.com/office/powerpoint/2010/main" val="4229661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dirty="0"/>
          </a:p>
        </p:txBody>
      </p:sp>
      <p:sp>
        <p:nvSpPr>
          <p:cNvPr id="3" name="Espace réservé de la date 2"/>
          <p:cNvSpPr>
            <a:spLocks noGrp="1"/>
          </p:cNvSpPr>
          <p:nvPr>
            <p:ph type="dt" idx="1"/>
          </p:nvPr>
        </p:nvSpPr>
        <p:spPr>
          <a:xfrm>
            <a:off x="3970940" y="0"/>
            <a:ext cx="3037840" cy="464820"/>
          </a:xfrm>
          <a:prstGeom prst="rect">
            <a:avLst/>
          </a:prstGeom>
        </p:spPr>
        <p:txBody>
          <a:bodyPr vert="horz" lIns="91440" tIns="45720" rIns="91440" bIns="45720" rtlCol="0"/>
          <a:lstStyle>
            <a:lvl1pPr algn="r">
              <a:defRPr sz="1200"/>
            </a:lvl1pPr>
          </a:lstStyle>
          <a:p>
            <a:fld id="{BBCB1C22-5F7F-45DB-B066-C38515A5A04C}" type="datetimeFigureOut">
              <a:rPr lang="en-US" smtClean="0"/>
              <a:pPr/>
              <a:t>8/7/2019</a:t>
            </a:fld>
            <a:endParaRPr lang="en-US" dirty="0"/>
          </a:p>
        </p:txBody>
      </p:sp>
      <p:sp>
        <p:nvSpPr>
          <p:cNvPr id="4" name="Espace réservé de l'image des diapositives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Espace réservé des commentaires 4"/>
          <p:cNvSpPr>
            <a:spLocks noGrp="1"/>
          </p:cNvSpPr>
          <p:nvPr>
            <p:ph type="body" sz="quarter" idx="3"/>
          </p:nvPr>
        </p:nvSpPr>
        <p:spPr>
          <a:xfrm>
            <a:off x="701041" y="4415790"/>
            <a:ext cx="5608320" cy="418338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pied de page 5"/>
          <p:cNvSpPr>
            <a:spLocks noGrp="1"/>
          </p:cNvSpPr>
          <p:nvPr>
            <p:ph type="ftr" sz="quarter" idx="4"/>
          </p:nvPr>
        </p:nvSpPr>
        <p:spPr>
          <a:xfrm>
            <a:off x="0" y="8829966"/>
            <a:ext cx="3037840" cy="464820"/>
          </a:xfrm>
          <a:prstGeom prst="rect">
            <a:avLst/>
          </a:prstGeom>
        </p:spPr>
        <p:txBody>
          <a:bodyPr vert="horz" lIns="91440" tIns="45720" rIns="91440" bIns="45720" rtlCol="0" anchor="b"/>
          <a:lstStyle>
            <a:lvl1pPr algn="l">
              <a:defRPr sz="1200"/>
            </a:lvl1pPr>
          </a:lstStyle>
          <a:p>
            <a:endParaRPr lang="en-US" dirty="0"/>
          </a:p>
        </p:txBody>
      </p:sp>
      <p:sp>
        <p:nvSpPr>
          <p:cNvPr id="7" name="Espace réservé du numéro de diapositive 6"/>
          <p:cNvSpPr>
            <a:spLocks noGrp="1"/>
          </p:cNvSpPr>
          <p:nvPr>
            <p:ph type="sldNum" sz="quarter" idx="5"/>
          </p:nvPr>
        </p:nvSpPr>
        <p:spPr>
          <a:xfrm>
            <a:off x="3970940" y="8829966"/>
            <a:ext cx="3037840" cy="464820"/>
          </a:xfrm>
          <a:prstGeom prst="rect">
            <a:avLst/>
          </a:prstGeom>
        </p:spPr>
        <p:txBody>
          <a:bodyPr vert="horz" lIns="91440" tIns="45720" rIns="91440" bIns="45720" rtlCol="0" anchor="b"/>
          <a:lstStyle>
            <a:lvl1pPr algn="r">
              <a:defRPr sz="1200"/>
            </a:lvl1pPr>
          </a:lstStyle>
          <a:p>
            <a:fld id="{B19BD1F9-669C-4CA0-8FBF-032659BF0921}" type="slidenum">
              <a:rPr lang="en-US" smtClean="0"/>
              <a:pPr/>
              <a:t>‹N°›</a:t>
            </a:fld>
            <a:endParaRPr lang="en-US" dirty="0"/>
          </a:p>
        </p:txBody>
      </p:sp>
    </p:spTree>
    <p:extLst>
      <p:ext uri="{BB962C8B-B14F-4D97-AF65-F5344CB8AC3E}">
        <p14:creationId xmlns:p14="http://schemas.microsoft.com/office/powerpoint/2010/main" val="2996519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1</a:t>
            </a:fld>
            <a:endParaRPr lang="en-US" dirty="0"/>
          </a:p>
        </p:txBody>
      </p:sp>
    </p:spTree>
    <p:extLst>
      <p:ext uri="{BB962C8B-B14F-4D97-AF65-F5344CB8AC3E}">
        <p14:creationId xmlns:p14="http://schemas.microsoft.com/office/powerpoint/2010/main" val="2041812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2</a:t>
            </a:fld>
            <a:endParaRPr lang="en-US" dirty="0"/>
          </a:p>
        </p:txBody>
      </p:sp>
    </p:spTree>
    <p:extLst>
      <p:ext uri="{BB962C8B-B14F-4D97-AF65-F5344CB8AC3E}">
        <p14:creationId xmlns:p14="http://schemas.microsoft.com/office/powerpoint/2010/main" val="2108517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smtClean="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4</a:t>
            </a:fld>
            <a:endParaRPr lang="en-US" dirty="0"/>
          </a:p>
        </p:txBody>
      </p:sp>
    </p:spTree>
    <p:extLst>
      <p:ext uri="{BB962C8B-B14F-4D97-AF65-F5344CB8AC3E}">
        <p14:creationId xmlns:p14="http://schemas.microsoft.com/office/powerpoint/2010/main" val="1790730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smtClean="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5</a:t>
            </a:fld>
            <a:endParaRPr lang="en-US" dirty="0"/>
          </a:p>
        </p:txBody>
      </p:sp>
    </p:spTree>
    <p:extLst>
      <p:ext uri="{BB962C8B-B14F-4D97-AF65-F5344CB8AC3E}">
        <p14:creationId xmlns:p14="http://schemas.microsoft.com/office/powerpoint/2010/main" val="331961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smtClean="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6</a:t>
            </a:fld>
            <a:endParaRPr lang="en-US" dirty="0"/>
          </a:p>
        </p:txBody>
      </p:sp>
    </p:spTree>
    <p:extLst>
      <p:ext uri="{BB962C8B-B14F-4D97-AF65-F5344CB8AC3E}">
        <p14:creationId xmlns:p14="http://schemas.microsoft.com/office/powerpoint/2010/main" val="1381481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smtClean="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7</a:t>
            </a:fld>
            <a:endParaRPr lang="en-US" dirty="0"/>
          </a:p>
        </p:txBody>
      </p:sp>
    </p:spTree>
    <p:extLst>
      <p:ext uri="{BB962C8B-B14F-4D97-AF65-F5344CB8AC3E}">
        <p14:creationId xmlns:p14="http://schemas.microsoft.com/office/powerpoint/2010/main" val="2327666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smtClean="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8</a:t>
            </a:fld>
            <a:endParaRPr lang="en-US" dirty="0"/>
          </a:p>
        </p:txBody>
      </p:sp>
    </p:spTree>
    <p:extLst>
      <p:ext uri="{BB962C8B-B14F-4D97-AF65-F5344CB8AC3E}">
        <p14:creationId xmlns:p14="http://schemas.microsoft.com/office/powerpoint/2010/main" val="11153212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3.xml"/><Relationship Id="rId7" Type="http://schemas.openxmlformats.org/officeDocument/2006/relationships/image" Target="../media/image10.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Master" Target="../slideMasters/slideMaster1.xml"/><Relationship Id="rId5" Type="http://schemas.openxmlformats.org/officeDocument/2006/relationships/tags" Target="../tags/tag5.xml"/><Relationship Id="rId4" Type="http://schemas.openxmlformats.org/officeDocument/2006/relationships/tags" Target="../tags/tag4.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p:bg>
      <p:bgPr>
        <a:solidFill>
          <a:srgbClr val="376092"/>
        </a:solidFill>
        <a:effectLst/>
      </p:bgPr>
    </p:bg>
    <p:spTree>
      <p:nvGrpSpPr>
        <p:cNvPr id="1" name=""/>
        <p:cNvGrpSpPr/>
        <p:nvPr/>
      </p:nvGrpSpPr>
      <p:grpSpPr>
        <a:xfrm>
          <a:off x="0" y="0"/>
          <a:ext cx="0" cy="0"/>
          <a:chOff x="0" y="0"/>
          <a:chExt cx="0" cy="0"/>
        </a:xfrm>
      </p:grpSpPr>
      <p:pic>
        <p:nvPicPr>
          <p:cNvPr id="10" name="Image 9" descr="TOTAL_LOGO_bandeau_01_haut_T_RGB.png"/>
          <p:cNvPicPr>
            <a:picLocks noChangeAspect="1"/>
          </p:cNvPicPr>
          <p:nvPr userDrawn="1"/>
        </p:nvPicPr>
        <p:blipFill>
          <a:blip r:embed="rId2" cstate="print"/>
          <a:stretch>
            <a:fillRect/>
          </a:stretch>
        </p:blipFill>
        <p:spPr>
          <a:xfrm>
            <a:off x="1" y="363225"/>
            <a:ext cx="6084167" cy="860932"/>
          </a:xfrm>
          <a:prstGeom prst="rect">
            <a:avLst/>
          </a:prstGeom>
        </p:spPr>
      </p:pic>
      <p:sp>
        <p:nvSpPr>
          <p:cNvPr id="14" name="Titre 4"/>
          <p:cNvSpPr>
            <a:spLocks noGrp="1"/>
          </p:cNvSpPr>
          <p:nvPr>
            <p:ph type="title" hasCustomPrompt="1"/>
          </p:nvPr>
        </p:nvSpPr>
        <p:spPr>
          <a:xfrm>
            <a:off x="1188000" y="2106000"/>
            <a:ext cx="9732536" cy="1487487"/>
          </a:xfrm>
          <a:prstGeom prst="rect">
            <a:avLst/>
          </a:prstGeom>
        </p:spPr>
        <p:txBody>
          <a:bodyPr lIns="0" rIns="0" anchor="b">
            <a:noAutofit/>
          </a:bodyPr>
          <a:lstStyle>
            <a:lvl1pPr>
              <a:defRPr sz="3200">
                <a:solidFill>
                  <a:schemeClr val="bg1"/>
                </a:solidFill>
                <a:latin typeface="+mn-lt"/>
              </a:defRPr>
            </a:lvl1pPr>
          </a:lstStyle>
          <a:p>
            <a:r>
              <a:rPr lang="fr-FR" noProof="0" dirty="0" smtClean="0"/>
              <a:t>COMPANY RULE TITLE</a:t>
            </a:r>
            <a:endParaRPr lang="fr-FR" noProof="0" dirty="0"/>
          </a:p>
        </p:txBody>
      </p:sp>
      <p:sp>
        <p:nvSpPr>
          <p:cNvPr id="15" name="Espace réservé du texte 15"/>
          <p:cNvSpPr>
            <a:spLocks noGrp="1"/>
          </p:cNvSpPr>
          <p:nvPr>
            <p:ph type="body" sz="quarter" idx="10" hasCustomPrompt="1"/>
          </p:nvPr>
        </p:nvSpPr>
        <p:spPr>
          <a:xfrm>
            <a:off x="1188000" y="3639600"/>
            <a:ext cx="9732536" cy="1778000"/>
          </a:xfrm>
          <a:prstGeom prst="rect">
            <a:avLst/>
          </a:prstGeom>
        </p:spPr>
        <p:txBody>
          <a:bodyPr lIns="0" rIns="0">
            <a:noAutofit/>
          </a:bodyPr>
          <a:lstStyle>
            <a:lvl1pPr marL="0" indent="0">
              <a:buNone/>
              <a:defRPr>
                <a:solidFill>
                  <a:schemeClr val="bg1"/>
                </a:solidFill>
                <a:latin typeface="+mn-lt"/>
              </a:defRPr>
            </a:lvl1pPr>
          </a:lstStyle>
          <a:p>
            <a:pPr lvl="0"/>
            <a:r>
              <a:rPr lang="fr-FR" noProof="0" dirty="0" err="1" smtClean="0"/>
              <a:t>Executive</a:t>
            </a:r>
            <a:r>
              <a:rPr lang="fr-FR" noProof="0" dirty="0" smtClean="0"/>
              <a:t> </a:t>
            </a:r>
            <a:r>
              <a:rPr lang="fr-FR" noProof="0" dirty="0" err="1" smtClean="0"/>
              <a:t>summary</a:t>
            </a:r>
            <a:endParaRPr lang="fr-FR" noProof="0" dirty="0" smtClean="0"/>
          </a:p>
        </p:txBody>
      </p:sp>
      <p:sp>
        <p:nvSpPr>
          <p:cNvPr id="6" name="Rectangle 5"/>
          <p:cNvSpPr/>
          <p:nvPr userDrawn="1"/>
        </p:nvSpPr>
        <p:spPr>
          <a:xfrm>
            <a:off x="0" y="6525344"/>
            <a:ext cx="12192000" cy="332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2"/>
          <p:cNvPicPr>
            <a:picLocks noChangeAspect="1" noChangeArrowheads="1"/>
          </p:cNvPicPr>
          <p:nvPr userDrawn="1"/>
        </p:nvPicPr>
        <p:blipFill>
          <a:blip r:embed="rId3" cstate="print"/>
          <a:srcRect/>
          <a:stretch>
            <a:fillRect/>
          </a:stretch>
        </p:blipFill>
        <p:spPr bwMode="auto">
          <a:xfrm>
            <a:off x="5366919" y="6631430"/>
            <a:ext cx="1458162" cy="16237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
    <p:bg>
      <p:bgPr>
        <a:solidFill>
          <a:srgbClr val="A90025"/>
        </a:solidFill>
        <a:effectLst/>
      </p:bgPr>
    </p:bg>
    <p:spTree>
      <p:nvGrpSpPr>
        <p:cNvPr id="1" name=""/>
        <p:cNvGrpSpPr/>
        <p:nvPr/>
      </p:nvGrpSpPr>
      <p:grpSpPr>
        <a:xfrm>
          <a:off x="0" y="0"/>
          <a:ext cx="0" cy="0"/>
          <a:chOff x="0" y="0"/>
          <a:chExt cx="0" cy="0"/>
        </a:xfrm>
      </p:grpSpPr>
      <p:pic>
        <p:nvPicPr>
          <p:cNvPr id="10" name="Image 9" descr="TOTAL_LOGO_bandeau_01_haut_T_RGB.png"/>
          <p:cNvPicPr>
            <a:picLocks noChangeAspect="1"/>
          </p:cNvPicPr>
          <p:nvPr userDrawn="1"/>
        </p:nvPicPr>
        <p:blipFill>
          <a:blip r:embed="rId2" cstate="print"/>
          <a:stretch>
            <a:fillRect/>
          </a:stretch>
        </p:blipFill>
        <p:spPr>
          <a:xfrm>
            <a:off x="1" y="363225"/>
            <a:ext cx="6084167" cy="860932"/>
          </a:xfrm>
          <a:prstGeom prst="rect">
            <a:avLst/>
          </a:prstGeom>
        </p:spPr>
      </p:pic>
      <p:sp>
        <p:nvSpPr>
          <p:cNvPr id="14" name="Titre 4"/>
          <p:cNvSpPr>
            <a:spLocks noGrp="1"/>
          </p:cNvSpPr>
          <p:nvPr>
            <p:ph type="title" hasCustomPrompt="1"/>
          </p:nvPr>
        </p:nvSpPr>
        <p:spPr>
          <a:xfrm>
            <a:off x="1188000" y="1845592"/>
            <a:ext cx="9372496" cy="1487487"/>
          </a:xfrm>
          <a:prstGeom prst="rect">
            <a:avLst/>
          </a:prstGeom>
        </p:spPr>
        <p:txBody>
          <a:bodyPr lIns="0" rIns="0" anchor="b">
            <a:noAutofit/>
          </a:bodyPr>
          <a:lstStyle>
            <a:lvl1pPr>
              <a:defRPr sz="3200" baseline="0">
                <a:solidFill>
                  <a:schemeClr val="bg1"/>
                </a:solidFill>
                <a:latin typeface="+mn-lt"/>
              </a:defRPr>
            </a:lvl1pPr>
          </a:lstStyle>
          <a:p>
            <a:r>
              <a:rPr lang="fr-FR" noProof="0" dirty="0" smtClean="0"/>
              <a:t>COMPANY RULE TITLE</a:t>
            </a:r>
            <a:endParaRPr lang="fr-FR" noProof="0" dirty="0"/>
          </a:p>
        </p:txBody>
      </p:sp>
      <p:sp>
        <p:nvSpPr>
          <p:cNvPr id="15" name="Espace réservé du texte 15"/>
          <p:cNvSpPr>
            <a:spLocks noGrp="1"/>
          </p:cNvSpPr>
          <p:nvPr>
            <p:ph type="body" sz="quarter" idx="10" hasCustomPrompt="1"/>
          </p:nvPr>
        </p:nvSpPr>
        <p:spPr>
          <a:xfrm>
            <a:off x="1188000" y="4077072"/>
            <a:ext cx="9372496" cy="2232248"/>
          </a:xfrm>
          <a:prstGeom prst="rect">
            <a:avLst/>
          </a:prstGeom>
        </p:spPr>
        <p:txBody>
          <a:bodyPr lIns="0" rIns="0">
            <a:noAutofit/>
          </a:bodyPr>
          <a:lstStyle>
            <a:lvl1pPr marL="0" indent="0">
              <a:spcAft>
                <a:spcPts val="600"/>
              </a:spcAft>
              <a:buNone/>
              <a:defRPr sz="1600">
                <a:solidFill>
                  <a:schemeClr val="bg1"/>
                </a:solidFill>
                <a:latin typeface="+mn-lt"/>
              </a:defRPr>
            </a:lvl1pPr>
          </a:lstStyle>
          <a:p>
            <a:pPr lvl="0"/>
            <a:r>
              <a:rPr lang="fr-FR" noProof="0" dirty="0" err="1" smtClean="0"/>
              <a:t>Executive</a:t>
            </a:r>
            <a:r>
              <a:rPr lang="fr-FR" noProof="0" dirty="0" smtClean="0"/>
              <a:t> </a:t>
            </a:r>
            <a:r>
              <a:rPr lang="fr-FR" noProof="0" dirty="0" err="1" smtClean="0"/>
              <a:t>summary</a:t>
            </a:r>
            <a:endParaRPr lang="fr-FR" noProof="0" dirty="0" smtClean="0"/>
          </a:p>
        </p:txBody>
      </p:sp>
      <p:sp>
        <p:nvSpPr>
          <p:cNvPr id="6" name="Rectangle 5"/>
          <p:cNvSpPr/>
          <p:nvPr userDrawn="1"/>
        </p:nvSpPr>
        <p:spPr>
          <a:xfrm>
            <a:off x="0" y="6525344"/>
            <a:ext cx="12192000" cy="332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2"/>
          <p:cNvPicPr>
            <a:picLocks noChangeAspect="1" noChangeArrowheads="1"/>
          </p:cNvPicPr>
          <p:nvPr userDrawn="1"/>
        </p:nvPicPr>
        <p:blipFill>
          <a:blip r:embed="rId3" cstate="print"/>
          <a:srcRect/>
          <a:stretch>
            <a:fillRect/>
          </a:stretch>
        </p:blipFill>
        <p:spPr bwMode="auto">
          <a:xfrm>
            <a:off x="5366919" y="6631430"/>
            <a:ext cx="1458162" cy="162371"/>
          </a:xfrm>
          <a:prstGeom prst="rect">
            <a:avLst/>
          </a:prstGeom>
          <a:noFill/>
          <a:ln w="9525">
            <a:noFill/>
            <a:miter lim="800000"/>
            <a:headEnd/>
            <a:tailEnd/>
          </a:ln>
          <a:effectLst/>
        </p:spPr>
      </p:pic>
      <p:pic>
        <p:nvPicPr>
          <p:cNvPr id="14338" name="Picture 2"/>
          <p:cNvPicPr>
            <a:picLocks noChangeAspect="1" noChangeArrowheads="1"/>
          </p:cNvPicPr>
          <p:nvPr userDrawn="1"/>
        </p:nvPicPr>
        <p:blipFill>
          <a:blip r:embed="rId4" cstate="print"/>
          <a:srcRect/>
          <a:stretch>
            <a:fillRect/>
          </a:stretch>
        </p:blipFill>
        <p:spPr bwMode="auto">
          <a:xfrm>
            <a:off x="1037083" y="3672830"/>
            <a:ext cx="9523413" cy="4762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1_">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cstate="print"/>
          <a:stretch>
            <a:fillRect/>
          </a:stretch>
        </p:blipFill>
        <p:spPr>
          <a:xfrm>
            <a:off x="22860" y="0"/>
            <a:ext cx="12146280" cy="6858000"/>
          </a:xfrm>
          <a:prstGeom prst="rect">
            <a:avLst/>
          </a:prstGeom>
        </p:spPr>
      </p:pic>
      <p:pic>
        <p:nvPicPr>
          <p:cNvPr id="5" name="Picture 4"/>
          <p:cNvPicPr>
            <a:picLocks noChangeAspect="1" noChangeArrowheads="1"/>
          </p:cNvPicPr>
          <p:nvPr userDrawn="1"/>
        </p:nvPicPr>
        <p:blipFill>
          <a:blip r:embed="rId3" cstate="print"/>
          <a:srcRect/>
          <a:stretch>
            <a:fillRect/>
          </a:stretch>
        </p:blipFill>
        <p:spPr bwMode="auto">
          <a:xfrm>
            <a:off x="-24680" y="-14288"/>
            <a:ext cx="6408712" cy="6899672"/>
          </a:xfrm>
          <a:prstGeom prst="rect">
            <a:avLst/>
          </a:prstGeom>
          <a:noFill/>
          <a:ln w="9525">
            <a:noFill/>
            <a:miter lim="800000"/>
            <a:headEnd/>
            <a:tailEnd/>
          </a:ln>
          <a:effectLst/>
        </p:spPr>
      </p:pic>
      <p:pic>
        <p:nvPicPr>
          <p:cNvPr id="4" name="Picture 2"/>
          <p:cNvPicPr>
            <a:picLocks noChangeAspect="1" noChangeArrowheads="1"/>
          </p:cNvPicPr>
          <p:nvPr userDrawn="1"/>
        </p:nvPicPr>
        <p:blipFill>
          <a:blip r:embed="rId4" cstate="print"/>
          <a:srcRect/>
          <a:stretch>
            <a:fillRect/>
          </a:stretch>
        </p:blipFill>
        <p:spPr bwMode="auto">
          <a:xfrm>
            <a:off x="2495600" y="6327472"/>
            <a:ext cx="1440160" cy="463338"/>
          </a:xfrm>
          <a:prstGeom prst="rect">
            <a:avLst/>
          </a:prstGeom>
          <a:noFill/>
          <a:ln w="9525">
            <a:noFill/>
            <a:miter lim="800000"/>
            <a:headEnd/>
            <a:tailEnd/>
          </a:ln>
          <a:effectLst/>
        </p:spPr>
      </p:pic>
      <p:sp>
        <p:nvSpPr>
          <p:cNvPr id="8" name="Espace réservé du texte 16"/>
          <p:cNvSpPr>
            <a:spLocks noGrp="1"/>
          </p:cNvSpPr>
          <p:nvPr>
            <p:ph type="body" sz="quarter" idx="11" hasCustomPrompt="1"/>
          </p:nvPr>
        </p:nvSpPr>
        <p:spPr>
          <a:xfrm>
            <a:off x="191344" y="764703"/>
            <a:ext cx="5976664" cy="5473353"/>
          </a:xfrm>
          <a:prstGeom prst="rect">
            <a:avLst/>
          </a:prstGeom>
          <a:solidFill>
            <a:schemeClr val="bg1">
              <a:alpha val="20000"/>
            </a:schemeClr>
          </a:solidFill>
        </p:spPr>
        <p:txBody>
          <a:bodyPr/>
          <a:lstStyle>
            <a:lvl1pPr marL="342900" indent="-342900">
              <a:buFont typeface="Wingdings" pitchFamily="2" charset="2"/>
              <a:buChar char="q"/>
              <a:defRPr sz="1400" b="0" baseline="0">
                <a:latin typeface="+mn-lt"/>
              </a:defRPr>
            </a:lvl1pPr>
            <a:lvl2pPr>
              <a:buFont typeface="Wingdings" pitchFamily="2" charset="2"/>
              <a:buChar char="q"/>
              <a:defRPr sz="1600"/>
            </a:lvl2pPr>
          </a:lstStyle>
          <a:p>
            <a:pPr lvl="0"/>
            <a:r>
              <a:rPr lang="fr-FR" dirty="0" smtClean="0"/>
              <a:t>List </a:t>
            </a:r>
            <a:r>
              <a:rPr lang="fr-FR" dirty="0" err="1" smtClean="0"/>
              <a:t>highlights</a:t>
            </a:r>
            <a:endParaRPr lang="fr-FR" dirty="0" smtClean="0"/>
          </a:p>
          <a:p>
            <a:pPr lvl="0"/>
            <a:endParaRPr lang="fr-FR" dirty="0" smtClean="0"/>
          </a:p>
          <a:p>
            <a:pPr lvl="1"/>
            <a:endParaRPr lang="en-US" dirty="0"/>
          </a:p>
        </p:txBody>
      </p:sp>
      <p:sp>
        <p:nvSpPr>
          <p:cNvPr id="9" name="Espace réservé du texte 16"/>
          <p:cNvSpPr>
            <a:spLocks noGrp="1"/>
          </p:cNvSpPr>
          <p:nvPr>
            <p:ph type="body" sz="quarter" idx="12"/>
          </p:nvPr>
        </p:nvSpPr>
        <p:spPr>
          <a:xfrm>
            <a:off x="191344" y="122535"/>
            <a:ext cx="5976664" cy="426146"/>
          </a:xfrm>
          <a:prstGeom prst="rect">
            <a:avLst/>
          </a:prstGeom>
          <a:solidFill>
            <a:schemeClr val="bg1">
              <a:alpha val="20000"/>
            </a:schemeClr>
          </a:solidFill>
        </p:spPr>
        <p:txBody>
          <a:bodyPr anchor="ctr"/>
          <a:lstStyle>
            <a:lvl1pPr marL="0" indent="0" algn="ctr">
              <a:buFont typeface="Wingdings" pitchFamily="2" charset="2"/>
              <a:buNone/>
              <a:defRPr sz="2000" b="0" baseline="0">
                <a:latin typeface="+mn-lt"/>
              </a:defRPr>
            </a:lvl1pPr>
            <a:lvl2pPr>
              <a:buFont typeface="Wingdings" pitchFamily="2" charset="2"/>
              <a:buNone/>
              <a:defRPr sz="1600"/>
            </a:lvl2pPr>
          </a:lstStyle>
          <a:p>
            <a:pPr lvl="0"/>
            <a:endParaRPr lang="fr-FR" dirty="0" smtClean="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1_">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cstate="print"/>
          <a:stretch>
            <a:fillRect/>
          </a:stretch>
        </p:blipFill>
        <p:spPr>
          <a:xfrm>
            <a:off x="42380" y="0"/>
            <a:ext cx="12107240" cy="6858000"/>
          </a:xfrm>
          <a:prstGeom prst="rect">
            <a:avLst/>
          </a:prstGeom>
        </p:spPr>
      </p:pic>
      <p:pic>
        <p:nvPicPr>
          <p:cNvPr id="5" name="Picture 4"/>
          <p:cNvPicPr>
            <a:picLocks noChangeAspect="1" noChangeArrowheads="1"/>
          </p:cNvPicPr>
          <p:nvPr userDrawn="1"/>
        </p:nvPicPr>
        <p:blipFill>
          <a:blip r:embed="rId3" cstate="print"/>
          <a:srcRect/>
          <a:stretch>
            <a:fillRect/>
          </a:stretch>
        </p:blipFill>
        <p:spPr bwMode="auto">
          <a:xfrm>
            <a:off x="-24680" y="-27384"/>
            <a:ext cx="6408712" cy="6912768"/>
          </a:xfrm>
          <a:prstGeom prst="rect">
            <a:avLst/>
          </a:prstGeom>
          <a:noFill/>
          <a:ln w="9525">
            <a:noFill/>
            <a:miter lim="800000"/>
            <a:headEnd/>
            <a:tailEnd/>
          </a:ln>
          <a:effectLst/>
        </p:spPr>
      </p:pic>
      <p:pic>
        <p:nvPicPr>
          <p:cNvPr id="4" name="Picture 2"/>
          <p:cNvPicPr>
            <a:picLocks noChangeAspect="1" noChangeArrowheads="1"/>
          </p:cNvPicPr>
          <p:nvPr userDrawn="1"/>
        </p:nvPicPr>
        <p:blipFill>
          <a:blip r:embed="rId4" cstate="print"/>
          <a:srcRect/>
          <a:stretch>
            <a:fillRect/>
          </a:stretch>
        </p:blipFill>
        <p:spPr bwMode="auto">
          <a:xfrm>
            <a:off x="2495600" y="6327472"/>
            <a:ext cx="1440160" cy="463338"/>
          </a:xfrm>
          <a:prstGeom prst="rect">
            <a:avLst/>
          </a:prstGeom>
          <a:noFill/>
          <a:ln w="9525">
            <a:noFill/>
            <a:miter lim="800000"/>
            <a:headEnd/>
            <a:tailEnd/>
          </a:ln>
          <a:effectLst/>
        </p:spPr>
      </p:pic>
      <p:sp>
        <p:nvSpPr>
          <p:cNvPr id="8" name="Espace réservé du texte 16"/>
          <p:cNvSpPr>
            <a:spLocks noGrp="1"/>
          </p:cNvSpPr>
          <p:nvPr>
            <p:ph type="body" sz="quarter" idx="11" hasCustomPrompt="1"/>
          </p:nvPr>
        </p:nvSpPr>
        <p:spPr>
          <a:xfrm>
            <a:off x="191344" y="764703"/>
            <a:ext cx="5976664" cy="5473353"/>
          </a:xfrm>
          <a:prstGeom prst="rect">
            <a:avLst/>
          </a:prstGeom>
          <a:solidFill>
            <a:schemeClr val="bg1">
              <a:alpha val="20000"/>
            </a:schemeClr>
          </a:solidFill>
        </p:spPr>
        <p:txBody>
          <a:bodyPr/>
          <a:lstStyle>
            <a:lvl1pPr marL="342900" indent="-342900">
              <a:buFont typeface="Wingdings" pitchFamily="2" charset="2"/>
              <a:buChar char="q"/>
              <a:defRPr sz="1400" b="0" baseline="0">
                <a:latin typeface="+mn-lt"/>
              </a:defRPr>
            </a:lvl1pPr>
            <a:lvl2pPr>
              <a:buFont typeface="Wingdings" pitchFamily="2" charset="2"/>
              <a:buChar char="q"/>
              <a:defRPr sz="1600"/>
            </a:lvl2pPr>
          </a:lstStyle>
          <a:p>
            <a:pPr lvl="0"/>
            <a:r>
              <a:rPr lang="fr-FR" dirty="0" smtClean="0"/>
              <a:t>List </a:t>
            </a:r>
            <a:r>
              <a:rPr lang="fr-FR" dirty="0" err="1" smtClean="0"/>
              <a:t>highlights</a:t>
            </a:r>
            <a:endParaRPr lang="fr-FR" dirty="0" smtClean="0"/>
          </a:p>
          <a:p>
            <a:pPr lvl="0"/>
            <a:endParaRPr lang="fr-FR" dirty="0" smtClean="0"/>
          </a:p>
          <a:p>
            <a:pPr lvl="1"/>
            <a:endParaRPr lang="en-US" dirty="0"/>
          </a:p>
        </p:txBody>
      </p:sp>
      <p:sp>
        <p:nvSpPr>
          <p:cNvPr id="9" name="Espace réservé du texte 16"/>
          <p:cNvSpPr>
            <a:spLocks noGrp="1"/>
          </p:cNvSpPr>
          <p:nvPr>
            <p:ph type="body" sz="quarter" idx="12"/>
          </p:nvPr>
        </p:nvSpPr>
        <p:spPr>
          <a:xfrm>
            <a:off x="191344" y="122535"/>
            <a:ext cx="5976664" cy="426146"/>
          </a:xfrm>
          <a:prstGeom prst="rect">
            <a:avLst/>
          </a:prstGeom>
          <a:solidFill>
            <a:schemeClr val="bg1">
              <a:alpha val="20000"/>
            </a:schemeClr>
          </a:solidFill>
        </p:spPr>
        <p:txBody>
          <a:bodyPr anchor="ctr"/>
          <a:lstStyle>
            <a:lvl1pPr marL="0" indent="0" algn="ctr">
              <a:buFont typeface="Wingdings" pitchFamily="2" charset="2"/>
              <a:buNone/>
              <a:defRPr sz="2000" b="0" baseline="0">
                <a:latin typeface="+mn-lt"/>
              </a:defRPr>
            </a:lvl1pPr>
            <a:lvl2pPr>
              <a:buFont typeface="Wingdings" pitchFamily="2" charset="2"/>
              <a:buNone/>
              <a:defRPr sz="1600"/>
            </a:lvl2pPr>
          </a:lstStyle>
          <a:p>
            <a:pPr lvl="0"/>
            <a:endParaRPr lang="fr-FR" dirty="0" smtClean="0"/>
          </a:p>
        </p:txBody>
      </p:sp>
    </p:spTree>
    <p:extLst>
      <p:ext uri="{BB962C8B-B14F-4D97-AF65-F5344CB8AC3E}">
        <p14:creationId xmlns:p14="http://schemas.microsoft.com/office/powerpoint/2010/main" val="328624207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3_1_">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cstate="print"/>
          <a:stretch>
            <a:fillRect/>
          </a:stretch>
        </p:blipFill>
        <p:spPr>
          <a:xfrm>
            <a:off x="0" y="7620"/>
            <a:ext cx="12192000" cy="6842760"/>
          </a:xfrm>
          <a:prstGeom prst="rect">
            <a:avLst/>
          </a:prstGeom>
        </p:spPr>
      </p:pic>
      <p:pic>
        <p:nvPicPr>
          <p:cNvPr id="5" name="Picture 4"/>
          <p:cNvPicPr>
            <a:picLocks noChangeAspect="1" noChangeArrowheads="1"/>
          </p:cNvPicPr>
          <p:nvPr userDrawn="1"/>
        </p:nvPicPr>
        <p:blipFill>
          <a:blip r:embed="rId3" cstate="print"/>
          <a:srcRect/>
          <a:stretch>
            <a:fillRect/>
          </a:stretch>
        </p:blipFill>
        <p:spPr bwMode="auto">
          <a:xfrm>
            <a:off x="-24680" y="-27384"/>
            <a:ext cx="6408712" cy="6912768"/>
          </a:xfrm>
          <a:prstGeom prst="rect">
            <a:avLst/>
          </a:prstGeom>
          <a:noFill/>
          <a:ln w="9525">
            <a:noFill/>
            <a:miter lim="800000"/>
            <a:headEnd/>
            <a:tailEnd/>
          </a:ln>
          <a:effectLst/>
        </p:spPr>
      </p:pic>
      <p:pic>
        <p:nvPicPr>
          <p:cNvPr id="4" name="Picture 2"/>
          <p:cNvPicPr>
            <a:picLocks noChangeAspect="1" noChangeArrowheads="1"/>
          </p:cNvPicPr>
          <p:nvPr userDrawn="1"/>
        </p:nvPicPr>
        <p:blipFill>
          <a:blip r:embed="rId4" cstate="print"/>
          <a:srcRect/>
          <a:stretch>
            <a:fillRect/>
          </a:stretch>
        </p:blipFill>
        <p:spPr bwMode="auto">
          <a:xfrm>
            <a:off x="2495600" y="6327472"/>
            <a:ext cx="1440160" cy="463338"/>
          </a:xfrm>
          <a:prstGeom prst="rect">
            <a:avLst/>
          </a:prstGeom>
          <a:noFill/>
          <a:ln w="9525">
            <a:noFill/>
            <a:miter lim="800000"/>
            <a:headEnd/>
            <a:tailEnd/>
          </a:ln>
          <a:effectLst/>
        </p:spPr>
      </p:pic>
      <p:sp>
        <p:nvSpPr>
          <p:cNvPr id="8" name="Espace réservé du texte 16"/>
          <p:cNvSpPr>
            <a:spLocks noGrp="1"/>
          </p:cNvSpPr>
          <p:nvPr>
            <p:ph type="body" sz="quarter" idx="11" hasCustomPrompt="1"/>
          </p:nvPr>
        </p:nvSpPr>
        <p:spPr>
          <a:xfrm>
            <a:off x="191344" y="764703"/>
            <a:ext cx="5976664" cy="5473353"/>
          </a:xfrm>
          <a:prstGeom prst="rect">
            <a:avLst/>
          </a:prstGeom>
          <a:solidFill>
            <a:schemeClr val="bg1">
              <a:alpha val="20000"/>
            </a:schemeClr>
          </a:solidFill>
        </p:spPr>
        <p:txBody>
          <a:bodyPr/>
          <a:lstStyle>
            <a:lvl1pPr marL="342900" indent="-342900">
              <a:buFont typeface="Wingdings" pitchFamily="2" charset="2"/>
              <a:buChar char="q"/>
              <a:defRPr sz="1400" b="0" baseline="0">
                <a:latin typeface="+mn-lt"/>
              </a:defRPr>
            </a:lvl1pPr>
            <a:lvl2pPr>
              <a:buFont typeface="Wingdings" pitchFamily="2" charset="2"/>
              <a:buChar char="q"/>
              <a:defRPr sz="1600"/>
            </a:lvl2pPr>
          </a:lstStyle>
          <a:p>
            <a:pPr lvl="0"/>
            <a:r>
              <a:rPr lang="fr-FR" dirty="0" smtClean="0"/>
              <a:t>List </a:t>
            </a:r>
            <a:r>
              <a:rPr lang="fr-FR" dirty="0" err="1" smtClean="0"/>
              <a:t>highlights</a:t>
            </a:r>
            <a:endParaRPr lang="fr-FR" dirty="0" smtClean="0"/>
          </a:p>
          <a:p>
            <a:pPr lvl="0"/>
            <a:endParaRPr lang="fr-FR" dirty="0" smtClean="0"/>
          </a:p>
          <a:p>
            <a:pPr lvl="1"/>
            <a:endParaRPr lang="en-US" dirty="0"/>
          </a:p>
        </p:txBody>
      </p:sp>
      <p:sp>
        <p:nvSpPr>
          <p:cNvPr id="9" name="Espace réservé du texte 16"/>
          <p:cNvSpPr>
            <a:spLocks noGrp="1"/>
          </p:cNvSpPr>
          <p:nvPr>
            <p:ph type="body" sz="quarter" idx="12"/>
          </p:nvPr>
        </p:nvSpPr>
        <p:spPr>
          <a:xfrm>
            <a:off x="191344" y="122535"/>
            <a:ext cx="5976664" cy="426146"/>
          </a:xfrm>
          <a:prstGeom prst="rect">
            <a:avLst/>
          </a:prstGeom>
          <a:solidFill>
            <a:schemeClr val="bg1">
              <a:alpha val="20000"/>
            </a:schemeClr>
          </a:solidFill>
        </p:spPr>
        <p:txBody>
          <a:bodyPr anchor="ctr"/>
          <a:lstStyle>
            <a:lvl1pPr marL="0" indent="0" algn="ctr">
              <a:buFont typeface="Wingdings" pitchFamily="2" charset="2"/>
              <a:buNone/>
              <a:defRPr sz="2000" b="0" baseline="0">
                <a:latin typeface="+mn-lt"/>
              </a:defRPr>
            </a:lvl1pPr>
            <a:lvl2pPr>
              <a:buFont typeface="Wingdings" pitchFamily="2" charset="2"/>
              <a:buNone/>
              <a:defRPr sz="1600"/>
            </a:lvl2pPr>
          </a:lstStyle>
          <a:p>
            <a:pPr lvl="0"/>
            <a:endParaRPr lang="fr-FR" dirty="0" smtClean="0"/>
          </a:p>
        </p:txBody>
      </p:sp>
    </p:spTree>
    <p:extLst>
      <p:ext uri="{BB962C8B-B14F-4D97-AF65-F5344CB8AC3E}">
        <p14:creationId xmlns:p14="http://schemas.microsoft.com/office/powerpoint/2010/main" val="402563841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1_">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cstate="print"/>
          <a:stretch>
            <a:fillRect/>
          </a:stretch>
        </p:blipFill>
        <p:spPr>
          <a:xfrm>
            <a:off x="0" y="0"/>
            <a:ext cx="12192000" cy="6858000"/>
          </a:xfrm>
          <a:prstGeom prst="rect">
            <a:avLst/>
          </a:prstGeom>
        </p:spPr>
      </p:pic>
      <p:sp>
        <p:nvSpPr>
          <p:cNvPr id="7" name="Titre 3"/>
          <p:cNvSpPr>
            <a:spLocks noGrp="1"/>
          </p:cNvSpPr>
          <p:nvPr userDrawn="1">
            <p:ph type="title" hasCustomPrompt="1"/>
          </p:nvPr>
        </p:nvSpPr>
        <p:spPr>
          <a:xfrm rot="10800000" flipV="1">
            <a:off x="0" y="0"/>
            <a:ext cx="6456040" cy="6858000"/>
          </a:xfrm>
          <a:prstGeom prst="rect">
            <a:avLst/>
          </a:prstGeom>
          <a:gradFill flip="none" rotWithShape="1">
            <a:gsLst>
              <a:gs pos="0">
                <a:srgbClr val="FFEFD1">
                  <a:alpha val="41000"/>
                </a:srgbClr>
              </a:gs>
              <a:gs pos="64999">
                <a:srgbClr val="F0EBD5"/>
              </a:gs>
              <a:gs pos="100000">
                <a:srgbClr val="D1C39F"/>
              </a:gs>
            </a:gsLst>
            <a:lin ang="18900000" scaled="0"/>
            <a:tileRect/>
          </a:gradFill>
          <a:ln>
            <a:noFill/>
          </a:ln>
        </p:spPr>
        <p:txBody>
          <a:bodyPr lIns="360000" tIns="360000"/>
          <a:lstStyle>
            <a:lvl1pPr>
              <a:defRPr>
                <a:solidFill>
                  <a:schemeClr val="tx1"/>
                </a:solidFill>
                <a:latin typeface="+mn-lt"/>
              </a:defRPr>
            </a:lvl1pPr>
          </a:lstStyle>
          <a:p>
            <a:r>
              <a:rPr lang="fr-FR" dirty="0" smtClean="0"/>
              <a:t> </a:t>
            </a:r>
            <a:endParaRPr lang="fr-FR" dirty="0"/>
          </a:p>
        </p:txBody>
      </p:sp>
      <p:sp>
        <p:nvSpPr>
          <p:cNvPr id="5" name="Espace réservé du texte 16"/>
          <p:cNvSpPr>
            <a:spLocks noGrp="1"/>
          </p:cNvSpPr>
          <p:nvPr>
            <p:ph type="body" sz="quarter" idx="12"/>
          </p:nvPr>
        </p:nvSpPr>
        <p:spPr>
          <a:xfrm>
            <a:off x="191344" y="122535"/>
            <a:ext cx="5976664" cy="426146"/>
          </a:xfrm>
          <a:prstGeom prst="rect">
            <a:avLst/>
          </a:prstGeom>
          <a:solidFill>
            <a:schemeClr val="bg1">
              <a:alpha val="20000"/>
            </a:schemeClr>
          </a:solidFill>
        </p:spPr>
        <p:txBody>
          <a:bodyPr anchor="ctr"/>
          <a:lstStyle>
            <a:lvl1pPr marL="0" indent="0" algn="ctr">
              <a:buFont typeface="Wingdings" pitchFamily="2" charset="2"/>
              <a:buNone/>
              <a:defRPr sz="2000" b="0" baseline="0">
                <a:latin typeface="+mn-lt"/>
              </a:defRPr>
            </a:lvl1pPr>
            <a:lvl2pPr>
              <a:buFont typeface="Wingdings" pitchFamily="2" charset="2"/>
              <a:buNone/>
              <a:defRPr sz="1600"/>
            </a:lvl2pPr>
          </a:lstStyle>
          <a:p>
            <a:pPr lvl="0"/>
            <a:endParaRPr lang="fr-FR" dirty="0" smtClean="0"/>
          </a:p>
        </p:txBody>
      </p:sp>
      <p:sp>
        <p:nvSpPr>
          <p:cNvPr id="6" name="Espace réservé du texte 16"/>
          <p:cNvSpPr>
            <a:spLocks noGrp="1"/>
          </p:cNvSpPr>
          <p:nvPr>
            <p:ph type="body" sz="quarter" idx="11" hasCustomPrompt="1"/>
          </p:nvPr>
        </p:nvSpPr>
        <p:spPr>
          <a:xfrm>
            <a:off x="191344" y="764703"/>
            <a:ext cx="5976664" cy="5473353"/>
          </a:xfrm>
          <a:prstGeom prst="rect">
            <a:avLst/>
          </a:prstGeom>
          <a:solidFill>
            <a:schemeClr val="bg1">
              <a:alpha val="20000"/>
            </a:schemeClr>
          </a:solidFill>
        </p:spPr>
        <p:txBody>
          <a:bodyPr/>
          <a:lstStyle>
            <a:lvl1pPr marL="342900" indent="-342900">
              <a:buFont typeface="Wingdings" pitchFamily="2" charset="2"/>
              <a:buChar char="q"/>
              <a:defRPr sz="1400" b="0" baseline="0">
                <a:latin typeface="+mn-lt"/>
              </a:defRPr>
            </a:lvl1pPr>
            <a:lvl2pPr>
              <a:buFont typeface="Wingdings" pitchFamily="2" charset="2"/>
              <a:buChar char="q"/>
              <a:defRPr sz="1600"/>
            </a:lvl2pPr>
          </a:lstStyle>
          <a:p>
            <a:pPr lvl="0"/>
            <a:r>
              <a:rPr lang="fr-FR" dirty="0" smtClean="0"/>
              <a:t>List </a:t>
            </a:r>
            <a:r>
              <a:rPr lang="fr-FR" dirty="0" err="1" smtClean="0"/>
              <a:t>highlights</a:t>
            </a:r>
            <a:endParaRPr lang="fr-FR" dirty="0" smtClean="0"/>
          </a:p>
          <a:p>
            <a:pPr lvl="0"/>
            <a:endParaRPr lang="fr-FR" dirty="0" smtClean="0"/>
          </a:p>
          <a:p>
            <a:pPr lvl="1"/>
            <a:endParaRPr lang="en-US" dirty="0"/>
          </a:p>
        </p:txBody>
      </p:sp>
      <p:pic>
        <p:nvPicPr>
          <p:cNvPr id="9" name="Picture 2"/>
          <p:cNvPicPr>
            <a:picLocks noChangeAspect="1" noChangeArrowheads="1"/>
          </p:cNvPicPr>
          <p:nvPr userDrawn="1"/>
        </p:nvPicPr>
        <p:blipFill>
          <a:blip r:embed="rId3" cstate="print"/>
          <a:srcRect/>
          <a:stretch>
            <a:fillRect/>
          </a:stretch>
        </p:blipFill>
        <p:spPr bwMode="auto">
          <a:xfrm>
            <a:off x="2495600" y="6327472"/>
            <a:ext cx="1440160" cy="463338"/>
          </a:xfrm>
          <a:prstGeom prst="rect">
            <a:avLst/>
          </a:prstGeom>
          <a:noFill/>
          <a:ln w="9525">
            <a:noFill/>
            <a:miter lim="800000"/>
            <a:headEnd/>
            <a:tailEnd/>
          </a:ln>
          <a:effectLst/>
        </p:spPr>
      </p:pic>
    </p:spTree>
    <p:extLst>
      <p:ext uri="{BB962C8B-B14F-4D97-AF65-F5344CB8AC3E}">
        <p14:creationId xmlns:p14="http://schemas.microsoft.com/office/powerpoint/2010/main" val="193150528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5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36560" y="6497366"/>
            <a:ext cx="792088" cy="316010"/>
          </a:xfrm>
          <a:prstGeom prst="rect">
            <a:avLst/>
          </a:prstGeom>
        </p:spPr>
      </p:pic>
      <p:sp>
        <p:nvSpPr>
          <p:cNvPr id="11" name="ZoneTexte 10"/>
          <p:cNvSpPr txBox="1"/>
          <p:nvPr userDrawn="1"/>
        </p:nvSpPr>
        <p:spPr>
          <a:xfrm>
            <a:off x="407368" y="6525344"/>
            <a:ext cx="648072" cy="246221"/>
          </a:xfrm>
          <a:prstGeom prst="rect">
            <a:avLst/>
          </a:prstGeom>
          <a:noFill/>
        </p:spPr>
        <p:txBody>
          <a:bodyPr wrap="square" rtlCol="0">
            <a:spAutoFit/>
          </a:bodyPr>
          <a:lstStyle/>
          <a:p>
            <a:fld id="{97EE1926-FF4E-457F-A2D1-6C00F261D3E8}" type="slidenum">
              <a:rPr lang="en-US" sz="1000" smtClean="0">
                <a:latin typeface="+mj-lt"/>
              </a:rPr>
              <a:pPr/>
              <a:t>‹N°›</a:t>
            </a:fld>
            <a:endParaRPr lang="en-US" sz="1000" dirty="0">
              <a:latin typeface="+mj-lt"/>
            </a:endParaRPr>
          </a:p>
        </p:txBody>
      </p:sp>
      <p:pic>
        <p:nvPicPr>
          <p:cNvPr id="12" name="Picture 2"/>
          <p:cNvPicPr>
            <a:picLocks noChangeAspect="1" noChangeArrowheads="1"/>
          </p:cNvPicPr>
          <p:nvPr userDrawn="1"/>
        </p:nvPicPr>
        <p:blipFill>
          <a:blip r:embed="rId3" cstate="print"/>
          <a:srcRect/>
          <a:stretch>
            <a:fillRect/>
          </a:stretch>
        </p:blipFill>
        <p:spPr bwMode="auto">
          <a:xfrm>
            <a:off x="5447928" y="6604556"/>
            <a:ext cx="1228637" cy="136812"/>
          </a:xfrm>
          <a:prstGeom prst="rect">
            <a:avLst/>
          </a:prstGeom>
          <a:noFill/>
          <a:ln w="9525">
            <a:noFill/>
            <a:miter lim="800000"/>
            <a:headEnd/>
            <a:tailEnd/>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Espace réservé du texte 16"/>
          <p:cNvSpPr>
            <a:spLocks noGrp="1"/>
          </p:cNvSpPr>
          <p:nvPr>
            <p:ph type="body" sz="quarter" idx="11" hasCustomPrompt="1"/>
          </p:nvPr>
        </p:nvSpPr>
        <p:spPr>
          <a:xfrm>
            <a:off x="407368" y="0"/>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lvl="0"/>
            <a:r>
              <a:rPr lang="fr-FR" dirty="0" smtClean="0"/>
              <a:t>DOCUMENTS USED FOR THE GAP ANALYSIS</a:t>
            </a:r>
            <a:endParaRPr lang="en-US" dirty="0"/>
          </a:p>
        </p:txBody>
      </p:sp>
    </p:spTree>
  </p:cSld>
  <p:clrMapOvr>
    <a:masterClrMapping/>
  </p:clrMapOvr>
  <p:timing>
    <p:tnLst>
      <p:par>
        <p:cTn id="1" dur="indefinite" restart="never" nodeType="tmRoot"/>
      </p:par>
    </p:tnLst>
  </p:timing>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7_1_">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srcRect/>
          <a:stretch>
            <a:fillRect/>
          </a:stretch>
        </p:blipFill>
        <p:spPr bwMode="auto">
          <a:xfrm>
            <a:off x="-33338" y="-3175"/>
            <a:ext cx="12260263" cy="6870700"/>
          </a:xfrm>
          <a:prstGeom prst="rect">
            <a:avLst/>
          </a:prstGeom>
          <a:noFill/>
          <a:ln w="9525">
            <a:noFill/>
            <a:miter lim="800000"/>
            <a:headEnd/>
            <a:tailEnd/>
          </a:ln>
          <a:effectLst/>
        </p:spPr>
      </p:pic>
      <p:pic>
        <p:nvPicPr>
          <p:cNvPr id="6" name="Picture 4"/>
          <p:cNvPicPr>
            <a:picLocks noChangeAspect="1" noChangeArrowheads="1"/>
          </p:cNvPicPr>
          <p:nvPr userDrawn="1"/>
        </p:nvPicPr>
        <p:blipFill>
          <a:blip r:embed="rId3" cstate="print"/>
          <a:srcRect/>
          <a:stretch>
            <a:fillRect/>
          </a:stretch>
        </p:blipFill>
        <p:spPr bwMode="auto">
          <a:xfrm>
            <a:off x="-24680" y="-6350"/>
            <a:ext cx="6254750" cy="6870700"/>
          </a:xfrm>
          <a:prstGeom prst="rect">
            <a:avLst/>
          </a:prstGeom>
          <a:noFill/>
          <a:ln w="9525">
            <a:noFill/>
            <a:miter lim="800000"/>
            <a:headEnd/>
            <a:tailEnd/>
          </a:ln>
          <a:effectLst/>
        </p:spPr>
      </p:pic>
      <p:pic>
        <p:nvPicPr>
          <p:cNvPr id="8" name="Picture 2"/>
          <p:cNvPicPr>
            <a:picLocks noChangeAspect="1" noChangeArrowheads="1"/>
          </p:cNvPicPr>
          <p:nvPr userDrawn="1"/>
        </p:nvPicPr>
        <p:blipFill>
          <a:blip r:embed="rId4" cstate="print"/>
          <a:srcRect/>
          <a:stretch>
            <a:fillRect/>
          </a:stretch>
        </p:blipFill>
        <p:spPr bwMode="auto">
          <a:xfrm>
            <a:off x="2130587" y="6165304"/>
            <a:ext cx="1944216" cy="625506"/>
          </a:xfrm>
          <a:prstGeom prst="rect">
            <a:avLst/>
          </a:prstGeom>
          <a:noFill/>
          <a:ln w="9525">
            <a:noFill/>
            <a:miter lim="800000"/>
            <a:headEnd/>
            <a:tailEnd/>
          </a:ln>
          <a:effectLst/>
        </p:spPr>
      </p:pic>
      <p:sp>
        <p:nvSpPr>
          <p:cNvPr id="5" name="Espace réservé du texte 16"/>
          <p:cNvSpPr>
            <a:spLocks noGrp="1"/>
          </p:cNvSpPr>
          <p:nvPr>
            <p:ph type="body" sz="quarter" idx="11" hasCustomPrompt="1"/>
          </p:nvPr>
        </p:nvSpPr>
        <p:spPr>
          <a:xfrm>
            <a:off x="191343" y="764704"/>
            <a:ext cx="5743725" cy="5256584"/>
          </a:xfrm>
          <a:prstGeom prst="rect">
            <a:avLst/>
          </a:prstGeom>
          <a:solidFill>
            <a:schemeClr val="bg1">
              <a:alpha val="20000"/>
            </a:schemeClr>
          </a:solidFill>
        </p:spPr>
        <p:txBody>
          <a:bodyPr/>
          <a:lstStyle>
            <a:lvl1pPr marL="342900" indent="-342900">
              <a:buFont typeface="Wingdings" pitchFamily="2" charset="2"/>
              <a:buChar char="q"/>
              <a:defRPr sz="1600" b="0" baseline="0">
                <a:latin typeface="+mj-lt"/>
              </a:defRPr>
            </a:lvl1pPr>
            <a:lvl2pPr>
              <a:buFont typeface="Wingdings" pitchFamily="2" charset="2"/>
              <a:buChar char="q"/>
              <a:defRPr sz="1600"/>
            </a:lvl2pPr>
          </a:lstStyle>
          <a:p>
            <a:pPr lvl="0"/>
            <a:r>
              <a:rPr lang="fr-FR" dirty="0" smtClean="0"/>
              <a:t>List </a:t>
            </a:r>
            <a:r>
              <a:rPr lang="fr-FR" dirty="0" err="1" smtClean="0"/>
              <a:t>highlights</a:t>
            </a:r>
            <a:endParaRPr lang="fr-FR" dirty="0" smtClean="0"/>
          </a:p>
          <a:p>
            <a:pPr lvl="0"/>
            <a:endParaRPr lang="fr-FR" dirty="0" smtClean="0"/>
          </a:p>
          <a:p>
            <a:pPr lvl="1"/>
            <a:endParaRPr lang="en-US" dirty="0"/>
          </a:p>
        </p:txBody>
      </p:sp>
      <p:pic>
        <p:nvPicPr>
          <p:cNvPr id="7" name="Picture 7"/>
          <p:cNvPicPr>
            <a:picLocks noChangeAspect="1" noChangeArrowheads="1"/>
          </p:cNvPicPr>
          <p:nvPr userDrawn="1"/>
        </p:nvPicPr>
        <p:blipFill>
          <a:blip r:embed="rId5" cstate="print"/>
          <a:srcRect/>
          <a:stretch>
            <a:fillRect/>
          </a:stretch>
        </p:blipFill>
        <p:spPr bwMode="auto">
          <a:xfrm>
            <a:off x="191344" y="260648"/>
            <a:ext cx="5760640" cy="444500"/>
          </a:xfrm>
          <a:prstGeom prst="rect">
            <a:avLst/>
          </a:prstGeom>
          <a:noFill/>
          <a:ln w="9525">
            <a:noFill/>
            <a:miter lim="800000"/>
            <a:headEnd/>
            <a:tailEnd/>
          </a:ln>
          <a:effectLst/>
        </p:spPr>
      </p:pic>
    </p:spTree>
    <p:extLst>
      <p:ext uri="{BB962C8B-B14F-4D97-AF65-F5344CB8AC3E}">
        <p14:creationId xmlns:p14="http://schemas.microsoft.com/office/powerpoint/2010/main" val="43145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8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136560" y="6497366"/>
            <a:ext cx="792088" cy="316010"/>
          </a:xfrm>
          <a:prstGeom prst="rect">
            <a:avLst/>
          </a:prstGeom>
        </p:spPr>
      </p:pic>
      <p:sp>
        <p:nvSpPr>
          <p:cNvPr id="11" name="ZoneTexte 10"/>
          <p:cNvSpPr txBox="1"/>
          <p:nvPr userDrawn="1"/>
        </p:nvSpPr>
        <p:spPr>
          <a:xfrm>
            <a:off x="407368" y="6525344"/>
            <a:ext cx="648072" cy="246221"/>
          </a:xfrm>
          <a:prstGeom prst="rect">
            <a:avLst/>
          </a:prstGeom>
          <a:noFill/>
        </p:spPr>
        <p:txBody>
          <a:bodyPr wrap="square" rtlCol="0">
            <a:spAutoFit/>
          </a:bodyPr>
          <a:lstStyle/>
          <a:p>
            <a:fld id="{97EE1926-FF4E-457F-A2D1-6C00F261D3E8}" type="slidenum">
              <a:rPr lang="en-US" sz="1000" smtClean="0">
                <a:latin typeface="+mj-lt"/>
              </a:rPr>
              <a:pPr/>
              <a:t>‹N°›</a:t>
            </a:fld>
            <a:endParaRPr lang="en-US" sz="1000" dirty="0">
              <a:latin typeface="+mj-lt"/>
            </a:endParaRPr>
          </a:p>
        </p:txBody>
      </p:sp>
      <p:pic>
        <p:nvPicPr>
          <p:cNvPr id="12" name="Picture 2"/>
          <p:cNvPicPr>
            <a:picLocks noChangeAspect="1" noChangeArrowheads="1"/>
          </p:cNvPicPr>
          <p:nvPr userDrawn="1"/>
        </p:nvPicPr>
        <p:blipFill>
          <a:blip r:embed="rId8" cstate="print"/>
          <a:srcRect/>
          <a:stretch>
            <a:fillRect/>
          </a:stretch>
        </p:blipFill>
        <p:spPr bwMode="auto">
          <a:xfrm>
            <a:off x="5447928" y="6604556"/>
            <a:ext cx="1228637" cy="136812"/>
          </a:xfrm>
          <a:prstGeom prst="rect">
            <a:avLst/>
          </a:prstGeom>
          <a:noFill/>
          <a:ln w="9525">
            <a:noFill/>
            <a:miter lim="800000"/>
            <a:headEnd/>
            <a:tailEnd/>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space réservé du texte 16"/>
          <p:cNvSpPr>
            <a:spLocks noGrp="1"/>
          </p:cNvSpPr>
          <p:nvPr>
            <p:ph type="body" sz="quarter" idx="11" hasCustomPrompt="1"/>
          </p:nvPr>
        </p:nvSpPr>
        <p:spPr>
          <a:xfrm>
            <a:off x="407368" y="0"/>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lvl="0"/>
            <a:r>
              <a:rPr lang="fr-FR" dirty="0" smtClean="0"/>
              <a:t>REQUIREMENTS REMOVED IN NEW RULE</a:t>
            </a:r>
            <a:endParaRPr lang="en-US" dirty="0"/>
          </a:p>
        </p:txBody>
      </p:sp>
      <p:grpSp>
        <p:nvGrpSpPr>
          <p:cNvPr id="2" name="Group 43"/>
          <p:cNvGrpSpPr/>
          <p:nvPr userDrawn="1"/>
        </p:nvGrpSpPr>
        <p:grpSpPr>
          <a:xfrm>
            <a:off x="8760296" y="548680"/>
            <a:ext cx="581013" cy="171451"/>
            <a:chOff x="9219943" y="2346534"/>
            <a:chExt cx="581013" cy="171451"/>
          </a:xfrm>
        </p:grpSpPr>
        <p:sp>
          <p:nvSpPr>
            <p:cNvPr id="15" name="RectangleLegend1"/>
            <p:cNvSpPr>
              <a:spLocks noChangeArrowheads="1"/>
            </p:cNvSpPr>
            <p:nvPr/>
          </p:nvSpPr>
          <p:spPr bwMode="gray">
            <a:xfrm>
              <a:off x="9219943" y="2357647"/>
              <a:ext cx="165100" cy="160338"/>
            </a:xfrm>
            <a:prstGeom prst="rect">
              <a:avLst/>
            </a:prstGeom>
            <a:solidFill>
              <a:schemeClr val="bg1">
                <a:lumMod val="65000"/>
              </a:schemeClr>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00" baseline="0" dirty="0">
                <a:latin typeface="+mn-lt"/>
                <a:ea typeface="+mn-ea"/>
              </a:endParaRPr>
            </a:p>
          </p:txBody>
        </p:sp>
        <p:sp>
          <p:nvSpPr>
            <p:cNvPr id="16" name="Legend1"/>
            <p:cNvSpPr>
              <a:spLocks noChangeArrowheads="1"/>
            </p:cNvSpPr>
            <p:nvPr>
              <p:custDataLst>
                <p:tags r:id="rId5"/>
              </p:custDataLst>
            </p:nvPr>
          </p:nvSpPr>
          <p:spPr bwMode="gray">
            <a:xfrm>
              <a:off x="9473943" y="2346534"/>
              <a:ext cx="327013"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dirty="0" smtClean="0">
                  <a:latin typeface="+mn-lt"/>
                  <a:ea typeface="+mn-ea"/>
                </a:rPr>
                <a:t>Group</a:t>
              </a:r>
              <a:endParaRPr lang="en-US" sz="1000" baseline="0" dirty="0">
                <a:latin typeface="+mn-lt"/>
                <a:ea typeface="+mn-ea"/>
              </a:endParaRPr>
            </a:p>
          </p:txBody>
        </p:sp>
      </p:grpSp>
      <p:grpSp>
        <p:nvGrpSpPr>
          <p:cNvPr id="3" name="Group 44"/>
          <p:cNvGrpSpPr/>
          <p:nvPr userDrawn="1"/>
        </p:nvGrpSpPr>
        <p:grpSpPr>
          <a:xfrm>
            <a:off x="9500438" y="548680"/>
            <a:ext cx="470406" cy="171451"/>
            <a:chOff x="9219943" y="2553779"/>
            <a:chExt cx="470406" cy="171451"/>
          </a:xfrm>
        </p:grpSpPr>
        <p:sp>
          <p:nvSpPr>
            <p:cNvPr id="18" name="RectangleLegend2"/>
            <p:cNvSpPr>
              <a:spLocks noChangeArrowheads="1"/>
            </p:cNvSpPr>
            <p:nvPr/>
          </p:nvSpPr>
          <p:spPr bwMode="gray">
            <a:xfrm>
              <a:off x="9219943" y="2564892"/>
              <a:ext cx="165100" cy="160338"/>
            </a:xfrm>
            <a:prstGeom prst="rect">
              <a:avLst/>
            </a:prstGeom>
            <a:solidFill>
              <a:srgbClr val="FF9900"/>
            </a:solidFill>
            <a:ln w="9525">
              <a:noFill/>
              <a:miter lim="800000"/>
              <a:headEnd/>
              <a:tailEnd/>
            </a:ln>
            <a:effectLst/>
            <a:extLst/>
          </p:spPr>
          <p:txBody>
            <a:bodyPr wrap="none" anchor="ctr"/>
            <a:lstStyle/>
            <a:p>
              <a:endParaRPr lang="en-US" sz="1000" baseline="0" dirty="0">
                <a:latin typeface="+mn-lt"/>
                <a:ea typeface="+mn-ea"/>
              </a:endParaRPr>
            </a:p>
          </p:txBody>
        </p:sp>
        <p:sp>
          <p:nvSpPr>
            <p:cNvPr id="20" name="Legend2"/>
            <p:cNvSpPr>
              <a:spLocks noChangeArrowheads="1"/>
            </p:cNvSpPr>
            <p:nvPr>
              <p:custDataLst>
                <p:tags r:id="rId4"/>
              </p:custDataLst>
            </p:nvPr>
          </p:nvSpPr>
          <p:spPr bwMode="gray">
            <a:xfrm>
              <a:off x="9473943" y="2553779"/>
              <a:ext cx="216406"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dirty="0" smtClean="0">
                  <a:latin typeface="+mn-lt"/>
                  <a:ea typeface="+mn-ea"/>
                </a:rPr>
                <a:t>E&amp;P</a:t>
              </a:r>
              <a:endParaRPr lang="en-US" sz="1000" baseline="0" dirty="0">
                <a:latin typeface="+mn-lt"/>
                <a:ea typeface="+mn-ea"/>
              </a:endParaRPr>
            </a:p>
          </p:txBody>
        </p:sp>
      </p:grpSp>
      <p:grpSp>
        <p:nvGrpSpPr>
          <p:cNvPr id="4" name="Group 45"/>
          <p:cNvGrpSpPr/>
          <p:nvPr userDrawn="1"/>
        </p:nvGrpSpPr>
        <p:grpSpPr>
          <a:xfrm>
            <a:off x="10073290" y="548680"/>
            <a:ext cx="510480" cy="171451"/>
            <a:chOff x="9219943" y="2756349"/>
            <a:chExt cx="510480" cy="171451"/>
          </a:xfrm>
        </p:grpSpPr>
        <p:sp>
          <p:nvSpPr>
            <p:cNvPr id="22" name="RectangleLegend3"/>
            <p:cNvSpPr>
              <a:spLocks noChangeArrowheads="1"/>
            </p:cNvSpPr>
            <p:nvPr/>
          </p:nvSpPr>
          <p:spPr bwMode="gray">
            <a:xfrm>
              <a:off x="9219943" y="2767462"/>
              <a:ext cx="165100" cy="160338"/>
            </a:xfrm>
            <a:prstGeom prst="rect">
              <a:avLst/>
            </a:prstGeom>
            <a:solidFill>
              <a:srgbClr val="376092"/>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00" baseline="0" dirty="0">
                <a:latin typeface="+mn-lt"/>
                <a:ea typeface="+mn-ea"/>
              </a:endParaRPr>
            </a:p>
          </p:txBody>
        </p:sp>
        <p:sp>
          <p:nvSpPr>
            <p:cNvPr id="23" name="Legend3"/>
            <p:cNvSpPr>
              <a:spLocks noChangeArrowheads="1"/>
            </p:cNvSpPr>
            <p:nvPr>
              <p:custDataLst>
                <p:tags r:id="rId3"/>
              </p:custDataLst>
            </p:nvPr>
          </p:nvSpPr>
          <p:spPr bwMode="gray">
            <a:xfrm>
              <a:off x="9473943" y="2756349"/>
              <a:ext cx="256480"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dirty="0" smtClean="0">
                  <a:latin typeface="+mn-lt"/>
                  <a:ea typeface="+mn-ea"/>
                </a:rPr>
                <a:t>M&amp;S</a:t>
              </a:r>
              <a:endParaRPr lang="en-US" sz="1000" baseline="0" dirty="0">
                <a:latin typeface="+mn-lt"/>
                <a:ea typeface="+mn-ea"/>
              </a:endParaRPr>
            </a:p>
          </p:txBody>
        </p:sp>
      </p:grpSp>
      <p:grpSp>
        <p:nvGrpSpPr>
          <p:cNvPr id="6" name="Group 46"/>
          <p:cNvGrpSpPr/>
          <p:nvPr userDrawn="1"/>
        </p:nvGrpSpPr>
        <p:grpSpPr>
          <a:xfrm>
            <a:off x="10724348" y="548681"/>
            <a:ext cx="480024" cy="171450"/>
            <a:chOff x="9963489" y="2348072"/>
            <a:chExt cx="480024" cy="171450"/>
          </a:xfrm>
        </p:grpSpPr>
        <p:sp>
          <p:nvSpPr>
            <p:cNvPr id="30" name="RectangleLegend4"/>
            <p:cNvSpPr>
              <a:spLocks noChangeArrowheads="1"/>
            </p:cNvSpPr>
            <p:nvPr/>
          </p:nvSpPr>
          <p:spPr bwMode="gray">
            <a:xfrm>
              <a:off x="9963489" y="2359184"/>
              <a:ext cx="165100" cy="160338"/>
            </a:xfrm>
            <a:prstGeom prst="rect">
              <a:avLst/>
            </a:prstGeom>
            <a:solidFill>
              <a:srgbClr val="7030A0"/>
            </a:solidFill>
            <a:ln w="9525">
              <a:noFill/>
              <a:miter lim="800000"/>
              <a:headEnd/>
              <a:tailEnd/>
            </a:ln>
            <a:effectLst/>
            <a:extLst/>
          </p:spPr>
          <p:txBody>
            <a:bodyPr wrap="none" anchor="ctr"/>
            <a:lstStyle/>
            <a:p>
              <a:endParaRPr lang="en-US" sz="1000" baseline="0" dirty="0">
                <a:latin typeface="+mn-lt"/>
                <a:ea typeface="+mn-ea"/>
              </a:endParaRPr>
            </a:p>
          </p:txBody>
        </p:sp>
        <p:sp>
          <p:nvSpPr>
            <p:cNvPr id="31" name="Legend4"/>
            <p:cNvSpPr>
              <a:spLocks noChangeArrowheads="1"/>
            </p:cNvSpPr>
            <p:nvPr>
              <p:custDataLst>
                <p:tags r:id="rId2"/>
              </p:custDataLst>
            </p:nvPr>
          </p:nvSpPr>
          <p:spPr bwMode="gray">
            <a:xfrm>
              <a:off x="10217489" y="2348072"/>
              <a:ext cx="226024"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dirty="0" smtClean="0">
                  <a:latin typeface="+mn-lt"/>
                  <a:ea typeface="+mn-ea"/>
                </a:rPr>
                <a:t>R&amp;C</a:t>
              </a:r>
              <a:endParaRPr lang="en-US" sz="1000" baseline="0" dirty="0">
                <a:latin typeface="+mn-lt"/>
                <a:ea typeface="+mn-ea"/>
              </a:endParaRPr>
            </a:p>
          </p:txBody>
        </p:sp>
      </p:grpSp>
      <p:grpSp>
        <p:nvGrpSpPr>
          <p:cNvPr id="8" name="Group 47"/>
          <p:cNvGrpSpPr/>
          <p:nvPr userDrawn="1"/>
        </p:nvGrpSpPr>
        <p:grpSpPr>
          <a:xfrm>
            <a:off x="11371622" y="548681"/>
            <a:ext cx="468802" cy="171450"/>
            <a:chOff x="9963489" y="2555193"/>
            <a:chExt cx="468802" cy="171450"/>
          </a:xfrm>
        </p:grpSpPr>
        <p:sp>
          <p:nvSpPr>
            <p:cNvPr id="33" name="RectangleLegend4"/>
            <p:cNvSpPr>
              <a:spLocks noChangeArrowheads="1"/>
            </p:cNvSpPr>
            <p:nvPr/>
          </p:nvSpPr>
          <p:spPr bwMode="gray">
            <a:xfrm>
              <a:off x="9963489" y="2566305"/>
              <a:ext cx="165100" cy="160338"/>
            </a:xfrm>
            <a:prstGeom prst="rect">
              <a:avLst/>
            </a:prstGeom>
            <a:solidFill>
              <a:srgbClr val="92D050"/>
            </a:solidFill>
            <a:ln w="9525">
              <a:noFill/>
              <a:miter lim="800000"/>
              <a:headEnd/>
              <a:tailEnd/>
            </a:ln>
            <a:effectLst/>
            <a:extLst/>
          </p:spPr>
          <p:txBody>
            <a:bodyPr wrap="none" anchor="ctr"/>
            <a:lstStyle/>
            <a:p>
              <a:endParaRPr lang="en-US" sz="1000" baseline="0" dirty="0">
                <a:latin typeface="+mn-lt"/>
                <a:ea typeface="+mn-ea"/>
              </a:endParaRPr>
            </a:p>
          </p:txBody>
        </p:sp>
        <p:sp>
          <p:nvSpPr>
            <p:cNvPr id="34" name="Legend4"/>
            <p:cNvSpPr>
              <a:spLocks noChangeArrowheads="1"/>
            </p:cNvSpPr>
            <p:nvPr>
              <p:custDataLst>
                <p:tags r:id="rId1"/>
              </p:custDataLst>
            </p:nvPr>
          </p:nvSpPr>
          <p:spPr bwMode="gray">
            <a:xfrm>
              <a:off x="10217489" y="2555193"/>
              <a:ext cx="214802"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dirty="0" smtClean="0">
                  <a:latin typeface="+mn-lt"/>
                  <a:ea typeface="+mn-ea"/>
                </a:rPr>
                <a:t>GRP</a:t>
              </a:r>
              <a:endParaRPr lang="en-US" sz="1000" baseline="0" dirty="0">
                <a:latin typeface="+mn-lt"/>
                <a:ea typeface="+mn-ea"/>
              </a:endParaRPr>
            </a:p>
          </p:txBody>
        </p:sp>
      </p:grpSp>
    </p:spTree>
    <p:extLst>
      <p:ext uri="{BB962C8B-B14F-4D97-AF65-F5344CB8AC3E}">
        <p14:creationId xmlns:p14="http://schemas.microsoft.com/office/powerpoint/2010/main" val="3672370923"/>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alpha val="0"/>
          </a:schemeClr>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66" r:id="rId2"/>
    <p:sldLayoutId id="2147483675" r:id="rId3"/>
    <p:sldLayoutId id="2147483694" r:id="rId4"/>
    <p:sldLayoutId id="2147483695" r:id="rId5"/>
    <p:sldLayoutId id="2147483697" r:id="rId6"/>
    <p:sldLayoutId id="2147483692" r:id="rId7"/>
    <p:sldLayoutId id="2147483698" r:id="rId8"/>
    <p:sldLayoutId id="2147483699" r:id="rId9"/>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8000" y="1844824"/>
            <a:ext cx="9732536" cy="1748663"/>
          </a:xfrm>
        </p:spPr>
        <p:txBody>
          <a:bodyPr/>
          <a:lstStyle/>
          <a:p>
            <a:r>
              <a:rPr lang="en-US" dirty="0"/>
              <a:t>Gestion du </a:t>
            </a:r>
            <a:r>
              <a:rPr lang="en-US" dirty="0" smtClean="0"/>
              <a:t>changement – Management of Change (MOC)</a:t>
            </a:r>
            <a:r>
              <a:rPr lang="fr-FR" dirty="0" smtClean="0"/>
              <a:t/>
            </a:r>
            <a:br>
              <a:rPr lang="fr-FR" dirty="0" smtClean="0"/>
            </a:br>
            <a:r>
              <a:rPr lang="fr-FR" sz="2000" dirty="0" smtClean="0"/>
              <a:t>REGLE HSE GROUPE (CR-GR-HSE-302)</a:t>
            </a:r>
            <a:r>
              <a:rPr lang="fr-FR" dirty="0" smtClean="0"/>
              <a:t/>
            </a:r>
            <a:br>
              <a:rPr lang="fr-FR" dirty="0" smtClean="0"/>
            </a:br>
            <a:endParaRPr lang="en-US" dirty="0"/>
          </a:p>
        </p:txBody>
      </p:sp>
      <p:sp>
        <p:nvSpPr>
          <p:cNvPr id="3" name="Espace réservé du texte 2"/>
          <p:cNvSpPr>
            <a:spLocks noGrp="1"/>
          </p:cNvSpPr>
          <p:nvPr>
            <p:ph type="body" sz="quarter" idx="10"/>
          </p:nvPr>
        </p:nvSpPr>
        <p:spPr>
          <a:xfrm>
            <a:off x="1168206" y="3501008"/>
            <a:ext cx="10380608" cy="1944216"/>
          </a:xfrm>
        </p:spPr>
        <p:txBody>
          <a:bodyPr/>
          <a:lstStyle/>
          <a:p>
            <a:endParaRPr lang="en-US" dirty="0" smtClean="0"/>
          </a:p>
          <a:p>
            <a:pPr>
              <a:spcAft>
                <a:spcPts val="600"/>
              </a:spcAft>
            </a:pPr>
            <a:r>
              <a:rPr lang="en-GB" b="1" i="1" dirty="0" smtClean="0"/>
              <a:t>SYNTHÈSE</a:t>
            </a:r>
          </a:p>
          <a:p>
            <a:pPr algn="just"/>
            <a:r>
              <a:rPr lang="fr-FR" sz="1600" dirty="0"/>
              <a:t>Cette règle définit les exigences HSE en matière de changements dans les installations, des conditions ou procédures opératoires, de l’organisation.</a:t>
            </a:r>
          </a:p>
          <a:p>
            <a:pPr algn="just"/>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191344" y="836712"/>
            <a:ext cx="5904657" cy="5184576"/>
          </a:xfrm>
          <a:solidFill>
            <a:schemeClr val="bg1">
              <a:alpha val="44000"/>
            </a:schemeClr>
          </a:solidFill>
        </p:spPr>
        <p:txBody>
          <a:bodyPr/>
          <a:lstStyle/>
          <a:p>
            <a:pPr algn="just">
              <a:spcAft>
                <a:spcPts val="900"/>
              </a:spcAft>
            </a:pPr>
            <a:r>
              <a:rPr lang="fr-FR" b="1" dirty="0"/>
              <a:t>Objet : </a:t>
            </a:r>
            <a:r>
              <a:rPr lang="fr-FR" dirty="0"/>
              <a:t>Exigences HSE de gestion des risques dus à des </a:t>
            </a:r>
            <a:r>
              <a:rPr lang="fr-FR" u="sng" dirty="0"/>
              <a:t>changements permanents, temporaires ou urgents</a:t>
            </a:r>
            <a:r>
              <a:rPr lang="fr-FR" dirty="0"/>
              <a:t> effectués dans les installations. </a:t>
            </a:r>
          </a:p>
          <a:p>
            <a:pPr marL="0" indent="0" algn="just">
              <a:spcAft>
                <a:spcPts val="1200"/>
              </a:spcAft>
              <a:buNone/>
            </a:pPr>
            <a:r>
              <a:rPr lang="fr-FR" dirty="0"/>
              <a:t>        La règle complète les exigences de la Règle d'or 11.</a:t>
            </a:r>
          </a:p>
          <a:p>
            <a:pPr algn="just"/>
            <a:r>
              <a:rPr lang="fr-FR" b="1" dirty="0"/>
              <a:t>Champ d’application : </a:t>
            </a:r>
            <a:r>
              <a:rPr lang="fr-FR" dirty="0"/>
              <a:t>Toutes entités et filiales opérant une installation à risques majeurs :</a:t>
            </a:r>
          </a:p>
          <a:p>
            <a:pPr marL="690563" indent="-344488" algn="just">
              <a:buFont typeface="Wingdings" panose="05000000000000000000" pitchFamily="2" charset="2"/>
              <a:buChar char="§"/>
            </a:pPr>
            <a:r>
              <a:rPr lang="fr-FR" dirty="0"/>
              <a:t>Seveso seuil bas (réglementairement soumise ou </a:t>
            </a:r>
            <a:r>
              <a:rPr lang="fr-FR" dirty="0" smtClean="0"/>
              <a:t>pas) </a:t>
            </a:r>
            <a:r>
              <a:rPr lang="fr-FR" dirty="0"/>
              <a:t>;</a:t>
            </a:r>
          </a:p>
          <a:p>
            <a:pPr marL="690563" indent="-344488" algn="just">
              <a:buFont typeface="Wingdings" panose="05000000000000000000" pitchFamily="2" charset="2"/>
              <a:buChar char="§"/>
            </a:pPr>
            <a:r>
              <a:rPr lang="fr-FR" dirty="0" smtClean="0"/>
              <a:t>installations </a:t>
            </a:r>
            <a:r>
              <a:rPr lang="fr-FR" dirty="0"/>
              <a:t>pétrolières et gazières en </a:t>
            </a:r>
            <a:r>
              <a:rPr lang="fr-FR" dirty="0" smtClean="0"/>
              <a:t>mer ;</a:t>
            </a:r>
          </a:p>
          <a:p>
            <a:pPr marL="690563" indent="-344488" algn="just">
              <a:buFont typeface="Wingdings" panose="05000000000000000000" pitchFamily="2" charset="2"/>
              <a:buChar char="§"/>
            </a:pPr>
            <a:r>
              <a:rPr lang="fr-FR" dirty="0" smtClean="0"/>
              <a:t>puits </a:t>
            </a:r>
            <a:r>
              <a:rPr lang="fr-FR" dirty="0"/>
              <a:t>et installations associées </a:t>
            </a:r>
            <a:r>
              <a:rPr lang="fr-FR" dirty="0" smtClean="0"/>
              <a:t>et les </a:t>
            </a:r>
            <a:r>
              <a:rPr lang="fr-FR" dirty="0"/>
              <a:t>pipelines</a:t>
            </a:r>
            <a:r>
              <a:rPr lang="fr-FR" dirty="0" smtClean="0"/>
              <a:t>.</a:t>
            </a:r>
            <a:endParaRPr lang="fr-FR" sz="1200" dirty="0"/>
          </a:p>
          <a:p>
            <a:pPr algn="just">
              <a:spcBef>
                <a:spcPts val="900"/>
              </a:spcBef>
              <a:spcAft>
                <a:spcPts val="300"/>
              </a:spcAft>
            </a:pPr>
            <a:r>
              <a:rPr lang="fr-FR" b="1" dirty="0" smtClean="0"/>
              <a:t>Remplace :</a:t>
            </a:r>
            <a:r>
              <a:rPr lang="fr-FR" dirty="0" smtClean="0"/>
              <a:t> CR EP HSE 022 et CR RC HSE 150 	</a:t>
            </a:r>
          </a:p>
          <a:p>
            <a:pPr marL="628650" algn="just">
              <a:spcAft>
                <a:spcPts val="600"/>
              </a:spcAft>
              <a:buFont typeface="Wingdings" panose="05000000000000000000" pitchFamily="2" charset="2"/>
              <a:buChar char="Ø"/>
            </a:pPr>
            <a:r>
              <a:rPr lang="fr-FR" dirty="0">
                <a:solidFill>
                  <a:schemeClr val="tx1"/>
                </a:solidFill>
              </a:rPr>
              <a:t>P</a:t>
            </a:r>
            <a:r>
              <a:rPr lang="fr-FR" dirty="0" smtClean="0">
                <a:solidFill>
                  <a:schemeClr val="tx1"/>
                </a:solidFill>
              </a:rPr>
              <a:t>as de règle Groupe, MS, GRP à ce jour</a:t>
            </a:r>
          </a:p>
          <a:p>
            <a:pPr algn="just">
              <a:spcBef>
                <a:spcPts val="900"/>
              </a:spcBef>
              <a:spcAft>
                <a:spcPts val="600"/>
              </a:spcAft>
            </a:pPr>
            <a:r>
              <a:rPr lang="fr-FR" b="1" u="sng" dirty="0" smtClean="0">
                <a:solidFill>
                  <a:schemeClr val="tx1"/>
                </a:solidFill>
              </a:rPr>
              <a:t>Nouvelle règle à déployer pour les branches MS et GRP</a:t>
            </a:r>
            <a:r>
              <a:rPr lang="fr-FR" b="1" dirty="0" smtClean="0">
                <a:solidFill>
                  <a:schemeClr val="tx1"/>
                </a:solidFill>
              </a:rPr>
              <a:t> </a:t>
            </a:r>
          </a:p>
          <a:p>
            <a:pPr algn="just">
              <a:spcBef>
                <a:spcPts val="900"/>
              </a:spcBef>
              <a:spcAft>
                <a:spcPts val="600"/>
              </a:spcAft>
            </a:pPr>
            <a:r>
              <a:rPr lang="fr-FR" b="1" dirty="0" smtClean="0"/>
              <a:t>Contribution : </a:t>
            </a:r>
            <a:r>
              <a:rPr lang="fr-FR" dirty="0" smtClean="0"/>
              <a:t>10 % de nos </a:t>
            </a:r>
            <a:r>
              <a:rPr lang="fr-FR" i="1" dirty="0" smtClean="0"/>
              <a:t>Process Safety Events </a:t>
            </a:r>
            <a:r>
              <a:rPr lang="fr-FR" dirty="0" smtClean="0"/>
              <a:t>dus à un MOC défaillant en tant que cause immédiate </a:t>
            </a:r>
          </a:p>
          <a:p>
            <a:pPr algn="just">
              <a:spcBef>
                <a:spcPts val="900"/>
              </a:spcBef>
              <a:spcAft>
                <a:spcPts val="600"/>
              </a:spcAft>
            </a:pPr>
            <a:r>
              <a:rPr lang="fr-FR" b="1" dirty="0" smtClean="0"/>
              <a:t>Date de publication dans REFLEX : </a:t>
            </a:r>
            <a:r>
              <a:rPr lang="fr-FR" dirty="0" smtClean="0"/>
              <a:t>22/07/2019</a:t>
            </a:r>
          </a:p>
          <a:p>
            <a:pPr algn="just">
              <a:spcBef>
                <a:spcPts val="900"/>
              </a:spcBef>
              <a:spcAft>
                <a:spcPts val="600"/>
              </a:spcAft>
            </a:pPr>
            <a:r>
              <a:rPr lang="fr-FR" b="1" dirty="0" smtClean="0"/>
              <a:t>Date d’application : </a:t>
            </a:r>
            <a:r>
              <a:rPr lang="fr-FR" dirty="0" smtClean="0"/>
              <a:t>6 mois après publication </a:t>
            </a:r>
          </a:p>
          <a:p>
            <a:pPr marL="346075" indent="0" algn="just">
              <a:buNone/>
            </a:pPr>
            <a:endParaRPr lang="fr-FR" dirty="0" smtClean="0"/>
          </a:p>
        </p:txBody>
      </p:sp>
    </p:spTree>
    <p:extLst>
      <p:ext uri="{BB962C8B-B14F-4D97-AF65-F5344CB8AC3E}">
        <p14:creationId xmlns:p14="http://schemas.microsoft.com/office/powerpoint/2010/main" val="2336066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p:txBody>
          <a:bodyPr/>
          <a:lstStyle/>
          <a:p>
            <a:r>
              <a:rPr lang="fr-FR" dirty="0" smtClean="0"/>
              <a:t>ARTICULATION DES EXIGENCES</a:t>
            </a:r>
            <a:endParaRPr lang="fr-FR" dirty="0"/>
          </a:p>
        </p:txBody>
      </p:sp>
      <p:graphicFrame>
        <p:nvGraphicFramePr>
          <p:cNvPr id="8" name="Diagramme 7"/>
          <p:cNvGraphicFramePr/>
          <p:nvPr>
            <p:extLst>
              <p:ext uri="{D42A27DB-BD31-4B8C-83A1-F6EECF244321}">
                <p14:modId xmlns:p14="http://schemas.microsoft.com/office/powerpoint/2010/main" val="1921390027"/>
              </p:ext>
            </p:extLst>
          </p:nvPr>
        </p:nvGraphicFramePr>
        <p:xfrm>
          <a:off x="747976" y="3212976"/>
          <a:ext cx="10604608" cy="2880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Zone de texte 2"/>
          <p:cNvSpPr txBox="1">
            <a:spLocks noChangeArrowheads="1"/>
          </p:cNvSpPr>
          <p:nvPr/>
        </p:nvSpPr>
        <p:spPr bwMode="auto">
          <a:xfrm>
            <a:off x="2207568" y="1259729"/>
            <a:ext cx="7416824" cy="1491177"/>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gn="ctr">
              <a:lnSpc>
                <a:spcPct val="115000"/>
              </a:lnSpc>
              <a:spcAft>
                <a:spcPts val="600"/>
              </a:spcAft>
            </a:pPr>
            <a:r>
              <a:rPr lang="fr-FR" sz="2400" b="1" u="sng" dirty="0" smtClean="0">
                <a:solidFill>
                  <a:srgbClr val="FF0000"/>
                </a:solidFill>
                <a:effectLst/>
                <a:latin typeface="+mn-lt"/>
                <a:ea typeface="Calibri" panose="020F0502020204030204" pitchFamily="34" charset="0"/>
                <a:cs typeface="Arial" panose="020B0604020202020204" pitchFamily="34" charset="0"/>
              </a:rPr>
              <a:t>Processus MOC</a:t>
            </a:r>
            <a:endParaRPr lang="fr-FR" sz="1600" b="1" dirty="0" smtClean="0">
              <a:solidFill>
                <a:srgbClr val="FF0000"/>
              </a:solidFill>
              <a:latin typeface="+mn-lt"/>
              <a:ea typeface="Calibri" panose="020F0502020204030204" pitchFamily="34" charset="0"/>
              <a:cs typeface="Arial" panose="020B0604020202020204" pitchFamily="34" charset="0"/>
            </a:endParaRPr>
          </a:p>
          <a:p>
            <a:pPr marL="342900" indent="-342900" algn="l">
              <a:lnSpc>
                <a:spcPct val="115000"/>
              </a:lnSpc>
              <a:spcAft>
                <a:spcPts val="600"/>
              </a:spcAft>
              <a:buFont typeface="Wingdings" panose="05000000000000000000" pitchFamily="2" charset="2"/>
              <a:buChar char="§"/>
            </a:pPr>
            <a:r>
              <a:rPr lang="fr-FR" sz="1400" dirty="0" smtClean="0">
                <a:solidFill>
                  <a:srgbClr val="000000"/>
                </a:solidFill>
                <a:effectLst/>
                <a:latin typeface="+mn-lt"/>
                <a:ea typeface="Calibri" panose="020F0502020204030204" pitchFamily="34" charset="0"/>
                <a:cs typeface="Arial" panose="020B0604020202020204" pitchFamily="34" charset="0"/>
              </a:rPr>
              <a:t>Un Processus MOC est mis en œuvre.</a:t>
            </a:r>
          </a:p>
          <a:p>
            <a:pPr marL="342900" indent="-342900" algn="l">
              <a:lnSpc>
                <a:spcPct val="115000"/>
              </a:lnSpc>
              <a:spcAft>
                <a:spcPts val="600"/>
              </a:spcAft>
              <a:buFont typeface="Wingdings" panose="05000000000000000000" pitchFamily="2" charset="2"/>
              <a:buChar char="§"/>
            </a:pPr>
            <a:r>
              <a:rPr lang="fr-FR" sz="1400" dirty="0" smtClean="0">
                <a:solidFill>
                  <a:srgbClr val="000000"/>
                </a:solidFill>
                <a:latin typeface="+mn-lt"/>
                <a:ea typeface="Calibri" panose="020F0502020204030204" pitchFamily="34" charset="0"/>
                <a:cs typeface="Arial" panose="020B0604020202020204" pitchFamily="34" charset="0"/>
              </a:rPr>
              <a:t>Il est décrit dans une procédure (étapes, tâches et responsabilités, approbations, etc.)</a:t>
            </a:r>
          </a:p>
          <a:p>
            <a:pPr marL="342900" indent="-342900" algn="l">
              <a:lnSpc>
                <a:spcPct val="115000"/>
              </a:lnSpc>
              <a:spcAft>
                <a:spcPts val="600"/>
              </a:spcAft>
              <a:buFont typeface="Wingdings" panose="05000000000000000000" pitchFamily="2" charset="2"/>
              <a:buChar char="§"/>
            </a:pPr>
            <a:r>
              <a:rPr lang="fr-FR" sz="1400" dirty="0" smtClean="0">
                <a:solidFill>
                  <a:srgbClr val="000000"/>
                </a:solidFill>
                <a:latin typeface="+mn-lt"/>
                <a:ea typeface="Calibri" panose="020F0502020204030204" pitchFamily="34" charset="0"/>
                <a:cs typeface="Arial" panose="020B0604020202020204" pitchFamily="34" charset="0"/>
              </a:rPr>
              <a:t>Une fonction est désignée pour coordonner les demandes de changement.</a:t>
            </a:r>
          </a:p>
        </p:txBody>
      </p:sp>
      <p:sp>
        <p:nvSpPr>
          <p:cNvPr id="11" name="Rectangle à coins arrondis 10"/>
          <p:cNvSpPr/>
          <p:nvPr/>
        </p:nvSpPr>
        <p:spPr>
          <a:xfrm>
            <a:off x="335360" y="1052736"/>
            <a:ext cx="11089232" cy="518457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p:cNvSpPr txBox="1"/>
          <p:nvPr/>
        </p:nvSpPr>
        <p:spPr>
          <a:xfrm>
            <a:off x="8400256" y="480451"/>
            <a:ext cx="3672408" cy="369332"/>
          </a:xfrm>
          <a:prstGeom prst="rect">
            <a:avLst/>
          </a:prstGeom>
          <a:solidFill>
            <a:schemeClr val="bg1"/>
          </a:solidFill>
        </p:spPr>
        <p:txBody>
          <a:bodyPr wrap="square" rtlCol="0">
            <a:spAutoFit/>
          </a:bodyPr>
          <a:lstStyle/>
          <a:p>
            <a:endParaRPr lang="fr-FR" dirty="0"/>
          </a:p>
        </p:txBody>
      </p:sp>
    </p:spTree>
    <p:extLst>
      <p:ext uri="{BB962C8B-B14F-4D97-AF65-F5344CB8AC3E}">
        <p14:creationId xmlns:p14="http://schemas.microsoft.com/office/powerpoint/2010/main" val="3666927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r>
              <a:rPr lang="en-GB" dirty="0"/>
              <a:t>REVUE DES </a:t>
            </a:r>
            <a:r>
              <a:rPr lang="en-GB" dirty="0" smtClean="0"/>
              <a:t>EXIGENCES : Processus </a:t>
            </a:r>
            <a:r>
              <a:rPr lang="en-GB" i="1" dirty="0" smtClean="0"/>
              <a:t>MOC</a:t>
            </a:r>
            <a:endParaRPr lang="en-GB" i="1" dirty="0"/>
          </a:p>
        </p:txBody>
      </p:sp>
      <p:sp>
        <p:nvSpPr>
          <p:cNvPr id="7" name="Espace réservé du texte 1"/>
          <p:cNvSpPr txBox="1">
            <a:spLocks/>
          </p:cNvSpPr>
          <p:nvPr/>
        </p:nvSpPr>
        <p:spPr>
          <a:xfrm>
            <a:off x="407368" y="790280"/>
            <a:ext cx="11325290" cy="4366912"/>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900"/>
              </a:spcAft>
            </a:pPr>
            <a:r>
              <a:rPr lang="fr-FR" u="sng" dirty="0" smtClean="0">
                <a:solidFill>
                  <a:schemeClr val="tx1"/>
                </a:solidFill>
              </a:rPr>
              <a:t>Processus </a:t>
            </a:r>
            <a:r>
              <a:rPr lang="fr-FR" i="1" u="sng" dirty="0" smtClean="0">
                <a:solidFill>
                  <a:schemeClr val="tx1"/>
                </a:solidFill>
              </a:rPr>
              <a:t>MOC</a:t>
            </a:r>
            <a:r>
              <a:rPr lang="fr-FR" u="sng" dirty="0" smtClean="0">
                <a:solidFill>
                  <a:schemeClr val="tx1"/>
                </a:solidFill>
              </a:rPr>
              <a:t> (Exigence 3.1.1)</a:t>
            </a:r>
            <a:endParaRPr lang="fr-FR" u="sng" dirty="0">
              <a:solidFill>
                <a:schemeClr val="tx1"/>
              </a:solidFill>
            </a:endParaRPr>
          </a:p>
          <a:p>
            <a:pPr marL="0" indent="0" algn="just">
              <a:spcBef>
                <a:spcPts val="600"/>
              </a:spcBef>
              <a:spcAft>
                <a:spcPts val="600"/>
              </a:spcAft>
            </a:pPr>
            <a:r>
              <a:rPr lang="fr-FR" sz="1600" b="0" dirty="0">
                <a:solidFill>
                  <a:schemeClr val="tx1"/>
                </a:solidFill>
              </a:rPr>
              <a:t>Un processus est mis en œuvre pour gérer les changements permanents, temporaires ou des changements urgents qui présentent un impact potentiel sur le niveau de risque HSE et qui concernent :</a:t>
            </a:r>
          </a:p>
          <a:p>
            <a:pPr marL="285750" indent="-285750" algn="just">
              <a:spcBef>
                <a:spcPts val="300"/>
              </a:spcBef>
              <a:spcAft>
                <a:spcPts val="600"/>
              </a:spcAft>
              <a:buFont typeface="Arial" panose="020B0604020202020204" pitchFamily="34" charset="0"/>
              <a:buChar char="•"/>
            </a:pPr>
            <a:r>
              <a:rPr lang="fr-FR" sz="1400" b="0" dirty="0" smtClean="0">
                <a:solidFill>
                  <a:prstClr val="black"/>
                </a:solidFill>
                <a:ea typeface="+mn-ea"/>
                <a:cs typeface="+mn-cs"/>
              </a:rPr>
              <a:t>les </a:t>
            </a:r>
            <a:r>
              <a:rPr lang="fr-FR" sz="1400" b="0" dirty="0">
                <a:solidFill>
                  <a:prstClr val="black"/>
                </a:solidFill>
                <a:ea typeface="+mn-ea"/>
                <a:cs typeface="+mn-cs"/>
              </a:rPr>
              <a:t>installations (ex. : équipements, procédés, technologies, matériaux, seuls/paramètres de sécurité) ;</a:t>
            </a:r>
          </a:p>
          <a:p>
            <a:pPr marL="285750" indent="-285750" algn="just">
              <a:spcBef>
                <a:spcPts val="300"/>
              </a:spcBef>
              <a:spcAft>
                <a:spcPts val="600"/>
              </a:spcAft>
              <a:buFont typeface="Arial" panose="020B0604020202020204" pitchFamily="34" charset="0"/>
              <a:buChar char="•"/>
            </a:pPr>
            <a:r>
              <a:rPr lang="fr-FR" sz="1400" b="0" dirty="0" smtClean="0">
                <a:solidFill>
                  <a:prstClr val="black"/>
                </a:solidFill>
                <a:ea typeface="+mn-ea"/>
                <a:cs typeface="+mn-cs"/>
              </a:rPr>
              <a:t>les </a:t>
            </a:r>
            <a:r>
              <a:rPr lang="fr-FR" sz="1400" b="0" dirty="0">
                <a:solidFill>
                  <a:prstClr val="black"/>
                </a:solidFill>
                <a:ea typeface="+mn-ea"/>
                <a:cs typeface="+mn-cs"/>
              </a:rPr>
              <a:t>conditions opératoires et procédures opératoires ;</a:t>
            </a:r>
          </a:p>
          <a:p>
            <a:pPr marL="285750" indent="-285750" algn="just">
              <a:spcBef>
                <a:spcPts val="300"/>
              </a:spcBef>
              <a:spcAft>
                <a:spcPts val="600"/>
              </a:spcAft>
              <a:buFont typeface="Arial" panose="020B0604020202020204" pitchFamily="34" charset="0"/>
              <a:buChar char="•"/>
            </a:pPr>
            <a:r>
              <a:rPr lang="fr-FR" sz="1400" b="0" dirty="0" smtClean="0">
                <a:solidFill>
                  <a:prstClr val="black"/>
                </a:solidFill>
                <a:ea typeface="+mn-ea"/>
                <a:cs typeface="+mn-cs"/>
              </a:rPr>
              <a:t>l’organisation</a:t>
            </a:r>
            <a:r>
              <a:rPr lang="fr-FR" sz="1400" b="0" dirty="0">
                <a:solidFill>
                  <a:prstClr val="black"/>
                </a:solidFill>
                <a:ea typeface="+mn-ea"/>
                <a:cs typeface="+mn-cs"/>
              </a:rPr>
              <a:t>, y compris le personnel d’exploitation.</a:t>
            </a:r>
          </a:p>
          <a:p>
            <a:pPr marL="0" indent="0" algn="just">
              <a:spcBef>
                <a:spcPts val="600"/>
              </a:spcBef>
              <a:spcAft>
                <a:spcPts val="600"/>
              </a:spcAft>
            </a:pPr>
            <a:r>
              <a:rPr lang="fr-FR" sz="1600" b="0" dirty="0">
                <a:solidFill>
                  <a:schemeClr val="tx1"/>
                </a:solidFill>
              </a:rPr>
              <a:t>Une fonction est désignée pour coordonner et suivre toutes les demandes de changement de l’entité ou la filiale.</a:t>
            </a:r>
          </a:p>
          <a:p>
            <a:pPr marL="0" indent="0" algn="l">
              <a:spcBef>
                <a:spcPts val="1200"/>
              </a:spcBef>
              <a:spcAft>
                <a:spcPts val="600"/>
              </a:spcAft>
            </a:pPr>
            <a:r>
              <a:rPr lang="fr-FR" sz="1400" b="0" u="sng" dirty="0" smtClean="0">
                <a:solidFill>
                  <a:srgbClr val="FF0000"/>
                </a:solidFill>
              </a:rPr>
              <a:t>Commentaires</a:t>
            </a:r>
          </a:p>
          <a:p>
            <a:pPr marL="285750" indent="-285750" algn="l">
              <a:spcBef>
                <a:spcPts val="600"/>
              </a:spcBef>
              <a:spcAft>
                <a:spcPts val="600"/>
              </a:spcAft>
              <a:buFont typeface="Arial" panose="020B0604020202020204" pitchFamily="34" charset="0"/>
              <a:buChar char="•"/>
            </a:pPr>
            <a:r>
              <a:rPr lang="fr-FR" sz="1400" b="0" i="1" dirty="0">
                <a:solidFill>
                  <a:schemeClr val="tx1"/>
                </a:solidFill>
              </a:rPr>
              <a:t>EP </a:t>
            </a:r>
            <a:r>
              <a:rPr lang="fr-FR" sz="1400" b="0" i="1" dirty="0" smtClean="0">
                <a:solidFill>
                  <a:schemeClr val="tx1"/>
                </a:solidFill>
              </a:rPr>
              <a:t>: </a:t>
            </a:r>
            <a:r>
              <a:rPr lang="fr-FR" sz="1400" b="0" i="1" dirty="0">
                <a:solidFill>
                  <a:schemeClr val="tx1"/>
                </a:solidFill>
              </a:rPr>
              <a:t>Fonction de Coordinateur MOC pas explicitement requis par la règle </a:t>
            </a:r>
            <a:r>
              <a:rPr lang="fr-FR" sz="1400" b="0" i="1" dirty="0" smtClean="0">
                <a:solidFill>
                  <a:schemeClr val="tx1"/>
                </a:solidFill>
              </a:rPr>
              <a:t>actuelle</a:t>
            </a:r>
            <a:r>
              <a:rPr lang="fr-FR" sz="1400" b="0" i="1" dirty="0">
                <a:solidFill>
                  <a:schemeClr val="tx1"/>
                </a:solidFill>
              </a:rPr>
              <a:t>.</a:t>
            </a:r>
          </a:p>
          <a:p>
            <a:pPr marL="285750" indent="-285750" algn="l">
              <a:spcBef>
                <a:spcPts val="600"/>
              </a:spcBef>
              <a:spcAft>
                <a:spcPts val="600"/>
              </a:spcAft>
              <a:buFont typeface="Arial" panose="020B0604020202020204" pitchFamily="34" charset="0"/>
              <a:buChar char="•"/>
            </a:pPr>
            <a:r>
              <a:rPr lang="fr-FR" sz="1400" b="0" i="1" dirty="0" smtClean="0">
                <a:solidFill>
                  <a:schemeClr val="tx1"/>
                </a:solidFill>
              </a:rPr>
              <a:t>RC : </a:t>
            </a:r>
            <a:r>
              <a:rPr lang="fr-FR" sz="1400" b="0" i="1" dirty="0">
                <a:solidFill>
                  <a:schemeClr val="tx1"/>
                </a:solidFill>
              </a:rPr>
              <a:t>Les changements organisationnels entrent dans le champ de la nouvelle règle.</a:t>
            </a:r>
          </a:p>
          <a:p>
            <a:pPr marL="0" indent="0" algn="l">
              <a:spcBef>
                <a:spcPts val="600"/>
              </a:spcBef>
              <a:spcAft>
                <a:spcPts val="600"/>
              </a:spcAft>
            </a:pPr>
            <a:endParaRPr lang="fr-FR" sz="1400" b="0" i="1" dirty="0" smtClean="0">
              <a:solidFill>
                <a:schemeClr val="tx1"/>
              </a:solidFill>
            </a:endParaRPr>
          </a:p>
        </p:txBody>
      </p:sp>
      <p:sp>
        <p:nvSpPr>
          <p:cNvPr id="4" name="Rectangle 3"/>
          <p:cNvSpPr/>
          <p:nvPr/>
        </p:nvSpPr>
        <p:spPr>
          <a:xfrm>
            <a:off x="5971606" y="3244334"/>
            <a:ext cx="412425" cy="369332"/>
          </a:xfrm>
          <a:prstGeom prst="rect">
            <a:avLst/>
          </a:prstGeom>
        </p:spPr>
        <p:txBody>
          <a:bodyPr wrap="square">
            <a:spAutoFit/>
          </a:bodyPr>
          <a:lstStyle/>
          <a:p>
            <a:r>
              <a:rPr lang="en-US" dirty="0" smtClean="0"/>
              <a:t> </a:t>
            </a:r>
            <a:endParaRPr lang="fr-FR" dirty="0"/>
          </a:p>
        </p:txBody>
      </p:sp>
    </p:spTree>
    <p:extLst>
      <p:ext uri="{BB962C8B-B14F-4D97-AF65-F5344CB8AC3E}">
        <p14:creationId xmlns:p14="http://schemas.microsoft.com/office/powerpoint/2010/main" val="12643767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r>
              <a:rPr lang="en-GB" dirty="0"/>
              <a:t>REVUE DES </a:t>
            </a:r>
            <a:r>
              <a:rPr lang="en-GB" dirty="0" smtClean="0"/>
              <a:t>EXIGENCES : Processus </a:t>
            </a:r>
            <a:r>
              <a:rPr lang="en-GB" i="1" dirty="0" smtClean="0"/>
              <a:t>MOC</a:t>
            </a:r>
            <a:endParaRPr lang="en-GB" i="1" dirty="0"/>
          </a:p>
        </p:txBody>
      </p:sp>
      <p:sp>
        <p:nvSpPr>
          <p:cNvPr id="7" name="Espace réservé du texte 1"/>
          <p:cNvSpPr txBox="1">
            <a:spLocks/>
          </p:cNvSpPr>
          <p:nvPr/>
        </p:nvSpPr>
        <p:spPr>
          <a:xfrm>
            <a:off x="441301" y="764704"/>
            <a:ext cx="11325290" cy="5112568"/>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900"/>
              </a:spcAft>
            </a:pPr>
            <a:r>
              <a:rPr lang="fr-FR" u="sng" dirty="0" smtClean="0">
                <a:solidFill>
                  <a:schemeClr val="tx1"/>
                </a:solidFill>
              </a:rPr>
              <a:t>Contenu </a:t>
            </a:r>
            <a:r>
              <a:rPr lang="fr-FR" u="sng" dirty="0">
                <a:solidFill>
                  <a:schemeClr val="tx1"/>
                </a:solidFill>
              </a:rPr>
              <a:t>minimum de la procédure </a:t>
            </a:r>
            <a:r>
              <a:rPr lang="fr-FR" i="1" u="sng" dirty="0" smtClean="0">
                <a:solidFill>
                  <a:schemeClr val="tx1"/>
                </a:solidFill>
              </a:rPr>
              <a:t>MOC</a:t>
            </a:r>
            <a:r>
              <a:rPr lang="fr-FR" u="sng" dirty="0" smtClean="0">
                <a:solidFill>
                  <a:schemeClr val="tx1"/>
                </a:solidFill>
              </a:rPr>
              <a:t> (</a:t>
            </a:r>
            <a:r>
              <a:rPr lang="fr-FR" u="sng" dirty="0">
                <a:solidFill>
                  <a:schemeClr val="tx1"/>
                </a:solidFill>
              </a:rPr>
              <a:t>Exigence </a:t>
            </a:r>
            <a:r>
              <a:rPr lang="fr-FR" u="sng" dirty="0" smtClean="0">
                <a:solidFill>
                  <a:schemeClr val="tx1"/>
                </a:solidFill>
              </a:rPr>
              <a:t>3.1.2)</a:t>
            </a:r>
            <a:endParaRPr lang="fr-FR" u="sng" dirty="0">
              <a:solidFill>
                <a:schemeClr val="tx1"/>
              </a:solidFill>
            </a:endParaRPr>
          </a:p>
          <a:p>
            <a:pPr marL="0" indent="0" algn="just">
              <a:spcAft>
                <a:spcPts val="600"/>
              </a:spcAft>
            </a:pPr>
            <a:r>
              <a:rPr lang="fr-FR" sz="1600" b="0" dirty="0">
                <a:solidFill>
                  <a:schemeClr val="tx1"/>
                </a:solidFill>
              </a:rPr>
              <a:t>L’entité décrit le processus MOC dans une procédure qui traite au minimum les aspects suivants </a:t>
            </a:r>
            <a:r>
              <a:rPr lang="fr-FR" sz="1600" b="0" dirty="0" smtClean="0">
                <a:solidFill>
                  <a:schemeClr val="tx1"/>
                </a:solidFill>
              </a:rPr>
              <a:t>:</a:t>
            </a:r>
          </a:p>
          <a:p>
            <a:pPr marL="285750" indent="-285750" algn="just">
              <a:spcBef>
                <a:spcPts val="300"/>
              </a:spcBef>
              <a:spcAft>
                <a:spcPts val="600"/>
              </a:spcAft>
              <a:buFont typeface="Arial" panose="020B0604020202020204" pitchFamily="34" charset="0"/>
              <a:buChar char="•"/>
            </a:pPr>
            <a:r>
              <a:rPr lang="fr-FR" sz="1400" b="0" dirty="0" smtClean="0">
                <a:solidFill>
                  <a:prstClr val="black"/>
                </a:solidFill>
                <a:ea typeface="+mn-ea"/>
                <a:cs typeface="+mn-cs"/>
              </a:rPr>
              <a:t>la </a:t>
            </a:r>
            <a:r>
              <a:rPr lang="fr-FR" sz="1400" b="0" dirty="0">
                <a:solidFill>
                  <a:prstClr val="black"/>
                </a:solidFill>
                <a:ea typeface="+mn-ea"/>
                <a:cs typeface="+mn-cs"/>
              </a:rPr>
              <a:t>coordination du processus MOC ;</a:t>
            </a:r>
          </a:p>
          <a:p>
            <a:pPr marL="285750" indent="-285750" algn="just">
              <a:spcBef>
                <a:spcPts val="300"/>
              </a:spcBef>
              <a:spcAft>
                <a:spcPts val="600"/>
              </a:spcAft>
              <a:buFont typeface="Arial" panose="020B0604020202020204" pitchFamily="34" charset="0"/>
              <a:buChar char="•"/>
            </a:pPr>
            <a:r>
              <a:rPr lang="fr-FR" sz="1400" b="0" dirty="0" smtClean="0">
                <a:solidFill>
                  <a:prstClr val="black"/>
                </a:solidFill>
                <a:ea typeface="+mn-ea"/>
                <a:cs typeface="+mn-cs"/>
              </a:rPr>
              <a:t>les </a:t>
            </a:r>
            <a:r>
              <a:rPr lang="fr-FR" sz="1400" b="0" dirty="0">
                <a:solidFill>
                  <a:prstClr val="black"/>
                </a:solidFill>
                <a:ea typeface="+mn-ea"/>
                <a:cs typeface="+mn-cs"/>
              </a:rPr>
              <a:t>étapes d’approbation du changement (planification, coordination, contrôle, etc.) ;</a:t>
            </a:r>
          </a:p>
          <a:p>
            <a:pPr marL="285750" indent="-285750" algn="just">
              <a:spcBef>
                <a:spcPts val="300"/>
              </a:spcBef>
              <a:spcAft>
                <a:spcPts val="600"/>
              </a:spcAft>
              <a:buFont typeface="Arial" panose="020B0604020202020204" pitchFamily="34" charset="0"/>
              <a:buChar char="•"/>
            </a:pPr>
            <a:r>
              <a:rPr lang="fr-FR" sz="1400" b="0" dirty="0" smtClean="0">
                <a:solidFill>
                  <a:prstClr val="black"/>
                </a:solidFill>
                <a:ea typeface="+mn-ea"/>
                <a:cs typeface="+mn-cs"/>
              </a:rPr>
              <a:t>la </a:t>
            </a:r>
            <a:r>
              <a:rPr lang="fr-FR" sz="1400" b="0" dirty="0">
                <a:solidFill>
                  <a:prstClr val="black"/>
                </a:solidFill>
                <a:ea typeface="+mn-ea"/>
                <a:cs typeface="+mn-cs"/>
              </a:rPr>
              <a:t>liste des changements typiques soumis au processus MOC et les changements à l’identique non couverts par ce processus; </a:t>
            </a:r>
          </a:p>
          <a:p>
            <a:pPr marL="285750" indent="-285750" algn="just">
              <a:spcBef>
                <a:spcPts val="300"/>
              </a:spcBef>
              <a:spcAft>
                <a:spcPts val="600"/>
              </a:spcAft>
              <a:buFont typeface="Arial" panose="020B0604020202020204" pitchFamily="34" charset="0"/>
              <a:buChar char="•"/>
            </a:pPr>
            <a:r>
              <a:rPr lang="fr-FR" sz="1400" b="0" dirty="0" smtClean="0">
                <a:solidFill>
                  <a:prstClr val="black"/>
                </a:solidFill>
                <a:ea typeface="+mn-ea"/>
                <a:cs typeface="+mn-cs"/>
              </a:rPr>
              <a:t>les </a:t>
            </a:r>
            <a:r>
              <a:rPr lang="fr-FR" sz="1400" b="0" dirty="0">
                <a:solidFill>
                  <a:prstClr val="black"/>
                </a:solidFill>
                <a:ea typeface="+mn-ea"/>
                <a:cs typeface="+mn-cs"/>
              </a:rPr>
              <a:t>tâches de chaque acteur impliqué dans le processus MOC (ex. : initiateur, membres de l’équipe d’appréciation, autorité d’approbation, le leader de la revue de démarrage [Pre-Start Up Safety Review : PSSR]) ;</a:t>
            </a:r>
          </a:p>
          <a:p>
            <a:pPr marL="285750" indent="-285750" algn="just">
              <a:spcBef>
                <a:spcPts val="300"/>
              </a:spcBef>
              <a:spcAft>
                <a:spcPts val="600"/>
              </a:spcAft>
              <a:buFont typeface="Arial" panose="020B0604020202020204" pitchFamily="34" charset="0"/>
              <a:buChar char="•"/>
            </a:pPr>
            <a:r>
              <a:rPr lang="fr-FR" sz="1400" b="0" dirty="0" smtClean="0">
                <a:solidFill>
                  <a:prstClr val="black"/>
                </a:solidFill>
                <a:ea typeface="+mn-ea"/>
                <a:cs typeface="+mn-cs"/>
              </a:rPr>
              <a:t>la </a:t>
            </a:r>
            <a:r>
              <a:rPr lang="fr-FR" sz="1400" b="0" dirty="0">
                <a:solidFill>
                  <a:prstClr val="black"/>
                </a:solidFill>
                <a:ea typeface="+mn-ea"/>
                <a:cs typeface="+mn-cs"/>
              </a:rPr>
              <a:t>formation nécessaire à la mise en œuvre du processus ;</a:t>
            </a:r>
          </a:p>
          <a:p>
            <a:pPr marL="285750" indent="-285750" algn="just">
              <a:spcBef>
                <a:spcPts val="300"/>
              </a:spcBef>
              <a:spcAft>
                <a:spcPts val="600"/>
              </a:spcAft>
              <a:buFont typeface="Arial" panose="020B0604020202020204" pitchFamily="34" charset="0"/>
              <a:buChar char="•"/>
            </a:pPr>
            <a:r>
              <a:rPr lang="fr-FR" sz="1400" b="0" dirty="0" smtClean="0">
                <a:solidFill>
                  <a:prstClr val="black"/>
                </a:solidFill>
                <a:ea typeface="+mn-ea"/>
                <a:cs typeface="+mn-cs"/>
              </a:rPr>
              <a:t>l’évaluation </a:t>
            </a:r>
            <a:r>
              <a:rPr lang="fr-FR" sz="1400" b="0" dirty="0">
                <a:solidFill>
                  <a:prstClr val="black"/>
                </a:solidFill>
                <a:ea typeface="+mn-ea"/>
                <a:cs typeface="+mn-cs"/>
              </a:rPr>
              <a:t>du processus MOC.</a:t>
            </a:r>
          </a:p>
          <a:p>
            <a:pPr marL="0" indent="0" algn="l">
              <a:spcBef>
                <a:spcPts val="1200"/>
              </a:spcBef>
              <a:spcAft>
                <a:spcPts val="600"/>
              </a:spcAft>
            </a:pPr>
            <a:r>
              <a:rPr lang="fr-FR" sz="1400" b="0" u="sng" dirty="0">
                <a:solidFill>
                  <a:srgbClr val="FF0000"/>
                </a:solidFill>
              </a:rPr>
              <a:t>Commentaires</a:t>
            </a:r>
          </a:p>
          <a:p>
            <a:pPr marL="285750" indent="-285750" algn="l">
              <a:spcBef>
                <a:spcPts val="600"/>
              </a:spcBef>
              <a:spcAft>
                <a:spcPts val="600"/>
              </a:spcAft>
              <a:buFont typeface="Arial" panose="020B0604020202020204" pitchFamily="34" charset="0"/>
              <a:buChar char="•"/>
            </a:pPr>
            <a:r>
              <a:rPr lang="fr-FR" sz="1400" b="0" i="1" dirty="0">
                <a:solidFill>
                  <a:schemeClr val="tx1"/>
                </a:solidFill>
              </a:rPr>
              <a:t>EP : </a:t>
            </a:r>
            <a:r>
              <a:rPr lang="fr-FR" sz="1400" b="0" i="1" dirty="0" smtClean="0">
                <a:solidFill>
                  <a:schemeClr val="tx1"/>
                </a:solidFill>
              </a:rPr>
              <a:t>Exigence de rédaction d’une procédure.</a:t>
            </a:r>
            <a:endParaRPr lang="fr-FR" sz="1400" b="0" i="1" dirty="0">
              <a:solidFill>
                <a:schemeClr val="tx1"/>
              </a:solidFill>
            </a:endParaRPr>
          </a:p>
          <a:p>
            <a:pPr marL="285750" indent="-285750" algn="l">
              <a:spcBef>
                <a:spcPts val="600"/>
              </a:spcBef>
              <a:spcAft>
                <a:spcPts val="600"/>
              </a:spcAft>
              <a:buFont typeface="Arial" panose="020B0604020202020204" pitchFamily="34" charset="0"/>
              <a:buChar char="•"/>
            </a:pPr>
            <a:r>
              <a:rPr lang="fr-FR" sz="1400" b="0" i="1" dirty="0">
                <a:solidFill>
                  <a:schemeClr val="tx1"/>
                </a:solidFill>
              </a:rPr>
              <a:t>RC : </a:t>
            </a:r>
            <a:r>
              <a:rPr lang="fr-FR" sz="1400" b="0" i="1" dirty="0" smtClean="0">
                <a:solidFill>
                  <a:schemeClr val="tx1"/>
                </a:solidFill>
              </a:rPr>
              <a:t>Contenu minimum de la procédure à respecter.</a:t>
            </a:r>
            <a:endParaRPr lang="fr-FR" sz="1400" b="0" i="1" dirty="0">
              <a:solidFill>
                <a:schemeClr val="tx1"/>
              </a:solidFill>
            </a:endParaRPr>
          </a:p>
          <a:p>
            <a:pPr marL="0" indent="0" algn="l">
              <a:spcAft>
                <a:spcPts val="600"/>
              </a:spcAft>
            </a:pPr>
            <a:endParaRPr lang="en-US" sz="1400" b="0" u="sng" dirty="0">
              <a:solidFill>
                <a:srgbClr val="FF0000"/>
              </a:solidFill>
            </a:endParaRPr>
          </a:p>
        </p:txBody>
      </p:sp>
    </p:spTree>
    <p:extLst>
      <p:ext uri="{BB962C8B-B14F-4D97-AF65-F5344CB8AC3E}">
        <p14:creationId xmlns:p14="http://schemas.microsoft.com/office/powerpoint/2010/main" val="29562693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r>
              <a:rPr lang="en-GB" dirty="0"/>
              <a:t>REVUE DES </a:t>
            </a:r>
            <a:r>
              <a:rPr lang="en-GB" dirty="0" smtClean="0"/>
              <a:t>EXIGENCES : Appréciation du changement</a:t>
            </a:r>
            <a:endParaRPr lang="en-GB" dirty="0"/>
          </a:p>
        </p:txBody>
      </p:sp>
      <p:sp>
        <p:nvSpPr>
          <p:cNvPr id="9" name="TextBox 8"/>
          <p:cNvSpPr txBox="1"/>
          <p:nvPr/>
        </p:nvSpPr>
        <p:spPr>
          <a:xfrm>
            <a:off x="407418" y="620688"/>
            <a:ext cx="11320840" cy="2408352"/>
          </a:xfrm>
          <a:prstGeom prst="rect">
            <a:avLst/>
          </a:prstGeom>
          <a:noFill/>
        </p:spPr>
        <p:txBody>
          <a:bodyPr wrap="square" rtlCol="0">
            <a:spAutoFit/>
          </a:bodyPr>
          <a:lstStyle/>
          <a:p>
            <a:pPr algn="l">
              <a:spcAft>
                <a:spcPts val="900"/>
              </a:spcAft>
            </a:pPr>
            <a:r>
              <a:rPr lang="fr-FR" sz="2000" b="1" u="sng" dirty="0">
                <a:solidFill>
                  <a:schemeClr val="tx1"/>
                </a:solidFill>
                <a:latin typeface="+mj-lt"/>
              </a:rPr>
              <a:t>I</a:t>
            </a:r>
            <a:r>
              <a:rPr lang="fr-FR" sz="2000" b="1" u="sng" dirty="0" smtClean="0">
                <a:solidFill>
                  <a:schemeClr val="tx1"/>
                </a:solidFill>
                <a:latin typeface="+mj-lt"/>
              </a:rPr>
              <a:t>nitiation du changement (Exigence 3.2.1)</a:t>
            </a:r>
            <a:endParaRPr lang="fr-FR" sz="2000" b="1" u="sng" dirty="0">
              <a:solidFill>
                <a:schemeClr val="tx1"/>
              </a:solidFill>
              <a:latin typeface="+mj-lt"/>
            </a:endParaRPr>
          </a:p>
          <a:p>
            <a:pPr algn="just">
              <a:spcAft>
                <a:spcPts val="600"/>
              </a:spcAft>
            </a:pPr>
            <a:r>
              <a:rPr lang="fr-FR" sz="1600" dirty="0" smtClean="0">
                <a:solidFill>
                  <a:schemeClr val="tx1"/>
                </a:solidFill>
                <a:latin typeface="+mj-lt"/>
              </a:rPr>
              <a:t>La demande de changement, y compris sa justification, est formellement consignée et documentée afin que ses objectifs :</a:t>
            </a:r>
          </a:p>
          <a:p>
            <a:pPr marL="285750" indent="-285750" algn="just">
              <a:spcBef>
                <a:spcPts val="300"/>
              </a:spcBef>
              <a:spcAft>
                <a:spcPts val="300"/>
              </a:spcAft>
              <a:buFont typeface="Arial" panose="020B0604020202020204" pitchFamily="34" charset="0"/>
              <a:buChar char="•"/>
            </a:pPr>
            <a:r>
              <a:rPr lang="fr-FR" sz="1400" dirty="0" smtClean="0">
                <a:solidFill>
                  <a:prstClr val="black"/>
                </a:solidFill>
                <a:latin typeface="+mj-lt"/>
                <a:ea typeface="+mn-ea"/>
                <a:cs typeface="+mn-cs"/>
              </a:rPr>
              <a:t>restent </a:t>
            </a:r>
            <a:r>
              <a:rPr lang="fr-FR" sz="1400" dirty="0">
                <a:solidFill>
                  <a:prstClr val="black"/>
                </a:solidFill>
                <a:latin typeface="+mj-lt"/>
                <a:ea typeface="+mn-ea"/>
                <a:cs typeface="+mn-cs"/>
              </a:rPr>
              <a:t>clairs durant les phases d’évaluation et de mise en œuvre ;</a:t>
            </a:r>
          </a:p>
          <a:p>
            <a:pPr marL="285750" indent="-285750" algn="just">
              <a:spcBef>
                <a:spcPts val="300"/>
              </a:spcBef>
              <a:spcAft>
                <a:spcPts val="300"/>
              </a:spcAft>
              <a:buFont typeface="Arial" panose="020B0604020202020204" pitchFamily="34" charset="0"/>
              <a:buChar char="•"/>
            </a:pPr>
            <a:r>
              <a:rPr lang="fr-FR" sz="1400" dirty="0" smtClean="0">
                <a:solidFill>
                  <a:prstClr val="black"/>
                </a:solidFill>
                <a:latin typeface="+mj-lt"/>
                <a:ea typeface="+mn-ea"/>
                <a:cs typeface="+mn-cs"/>
              </a:rPr>
              <a:t>soient </a:t>
            </a:r>
            <a:r>
              <a:rPr lang="fr-FR" sz="1400" dirty="0">
                <a:solidFill>
                  <a:prstClr val="black"/>
                </a:solidFill>
                <a:latin typeface="+mj-lt"/>
                <a:ea typeface="+mn-ea"/>
                <a:cs typeface="+mn-cs"/>
              </a:rPr>
              <a:t>communiqués aux parties concernées ;</a:t>
            </a:r>
          </a:p>
          <a:p>
            <a:pPr marL="285750" indent="-285750" algn="just">
              <a:spcBef>
                <a:spcPts val="300"/>
              </a:spcBef>
              <a:spcAft>
                <a:spcPts val="300"/>
              </a:spcAft>
              <a:buFont typeface="Arial" panose="020B0604020202020204" pitchFamily="34" charset="0"/>
              <a:buChar char="•"/>
            </a:pPr>
            <a:r>
              <a:rPr lang="fr-FR" sz="1400" dirty="0" smtClean="0">
                <a:solidFill>
                  <a:prstClr val="black"/>
                </a:solidFill>
                <a:latin typeface="+mj-lt"/>
                <a:ea typeface="+mn-ea"/>
                <a:cs typeface="+mn-cs"/>
              </a:rPr>
              <a:t>restent </a:t>
            </a:r>
            <a:r>
              <a:rPr lang="fr-FR" sz="1400" dirty="0">
                <a:solidFill>
                  <a:prstClr val="black"/>
                </a:solidFill>
                <a:latin typeface="+mj-lt"/>
                <a:ea typeface="+mn-ea"/>
                <a:cs typeface="+mn-cs"/>
              </a:rPr>
              <a:t>toujours traçables après la réalisation du changement.</a:t>
            </a:r>
          </a:p>
          <a:p>
            <a:pPr algn="l">
              <a:spcBef>
                <a:spcPts val="1200"/>
              </a:spcBef>
              <a:spcAft>
                <a:spcPts val="600"/>
              </a:spcAft>
            </a:pPr>
            <a:r>
              <a:rPr lang="fr-FR" sz="1400" u="sng" dirty="0" smtClean="0">
                <a:solidFill>
                  <a:srgbClr val="FF0000"/>
                </a:solidFill>
                <a:latin typeface="+mj-lt"/>
              </a:rPr>
              <a:t>Pas de changement</a:t>
            </a:r>
          </a:p>
          <a:p>
            <a:endParaRPr lang="fr-FR" sz="1600" dirty="0">
              <a:solidFill>
                <a:schemeClr val="tx1"/>
              </a:solidFill>
              <a:latin typeface="+mj-lt"/>
            </a:endParaRPr>
          </a:p>
        </p:txBody>
      </p:sp>
      <p:sp>
        <p:nvSpPr>
          <p:cNvPr id="6" name="TextBox 5"/>
          <p:cNvSpPr txBox="1"/>
          <p:nvPr/>
        </p:nvSpPr>
        <p:spPr>
          <a:xfrm>
            <a:off x="399406" y="3239731"/>
            <a:ext cx="11320840" cy="3062377"/>
          </a:xfrm>
          <a:prstGeom prst="rect">
            <a:avLst/>
          </a:prstGeom>
          <a:noFill/>
        </p:spPr>
        <p:txBody>
          <a:bodyPr wrap="square" rtlCol="0">
            <a:spAutoFit/>
          </a:bodyPr>
          <a:lstStyle/>
          <a:p>
            <a:pPr algn="l">
              <a:spcAft>
                <a:spcPts val="900"/>
              </a:spcAft>
            </a:pPr>
            <a:r>
              <a:rPr lang="fr-FR" sz="2000" b="1" u="sng" dirty="0" smtClean="0">
                <a:solidFill>
                  <a:schemeClr val="tx1"/>
                </a:solidFill>
                <a:latin typeface="+mj-lt"/>
              </a:rPr>
              <a:t>Appréciation du changement y compris des risques et des impacts (Exigence 3.2.2)</a:t>
            </a:r>
            <a:endParaRPr lang="fr-FR" sz="2000" b="1" u="sng" dirty="0">
              <a:solidFill>
                <a:schemeClr val="tx1"/>
              </a:solidFill>
              <a:latin typeface="+mj-lt"/>
            </a:endParaRPr>
          </a:p>
          <a:p>
            <a:pPr algn="just">
              <a:spcBef>
                <a:spcPts val="600"/>
              </a:spcBef>
              <a:spcAft>
                <a:spcPts val="600"/>
              </a:spcAft>
            </a:pPr>
            <a:r>
              <a:rPr lang="fr-FR" sz="1600" dirty="0" smtClean="0">
                <a:solidFill>
                  <a:schemeClr val="tx1"/>
                </a:solidFill>
                <a:latin typeface="+mj-lt"/>
              </a:rPr>
              <a:t>L'appréciation du changement inclut l’évaluation des impacts et des risques HSE du changement. Cette évaluation implique :</a:t>
            </a:r>
          </a:p>
          <a:p>
            <a:pPr marL="285750" indent="-285750" algn="just">
              <a:spcBef>
                <a:spcPts val="300"/>
              </a:spcBef>
              <a:spcAft>
                <a:spcPts val="300"/>
              </a:spcAft>
              <a:buFont typeface="Arial" panose="020B0604020202020204" pitchFamily="34" charset="0"/>
              <a:buChar char="•"/>
            </a:pPr>
            <a:r>
              <a:rPr lang="fr-FR" sz="1400" dirty="0" smtClean="0">
                <a:solidFill>
                  <a:prstClr val="black"/>
                </a:solidFill>
                <a:latin typeface="+mj-lt"/>
                <a:ea typeface="+mn-ea"/>
                <a:cs typeface="+mn-cs"/>
              </a:rPr>
              <a:t>la fonction en charge des aspects HSE ainsi que les représentants des disciplines appropriées en fonction de la nature du changement (ex. : inspection, maintenance, exploitation, engineering) ;</a:t>
            </a:r>
          </a:p>
          <a:p>
            <a:pPr marL="285750" indent="-285750" algn="just">
              <a:spcBef>
                <a:spcPts val="300"/>
              </a:spcBef>
              <a:spcAft>
                <a:spcPts val="300"/>
              </a:spcAft>
              <a:buFont typeface="Arial" panose="020B0604020202020204" pitchFamily="34" charset="0"/>
              <a:buChar char="•"/>
            </a:pPr>
            <a:r>
              <a:rPr lang="fr-FR" sz="1400" dirty="0" smtClean="0">
                <a:solidFill>
                  <a:prstClr val="black"/>
                </a:solidFill>
                <a:latin typeface="+mj-lt"/>
                <a:ea typeface="+mn-ea"/>
                <a:cs typeface="+mn-cs"/>
              </a:rPr>
              <a:t>d’autres parties impactées ou influencées par le changement ;</a:t>
            </a:r>
          </a:p>
          <a:p>
            <a:pPr marL="285750" indent="-285750" algn="just">
              <a:spcBef>
                <a:spcPts val="300"/>
              </a:spcBef>
              <a:spcAft>
                <a:spcPts val="300"/>
              </a:spcAft>
              <a:buFont typeface="Arial" panose="020B0604020202020204" pitchFamily="34" charset="0"/>
              <a:buChar char="•"/>
            </a:pPr>
            <a:r>
              <a:rPr lang="fr-FR" sz="1400" dirty="0" smtClean="0">
                <a:solidFill>
                  <a:prstClr val="black"/>
                </a:solidFill>
                <a:latin typeface="+mj-lt"/>
                <a:ea typeface="+mn-ea"/>
                <a:cs typeface="+mn-cs"/>
              </a:rPr>
              <a:t>l’identification des dispositions réglementaires, standards et de REX applicables.</a:t>
            </a:r>
          </a:p>
          <a:p>
            <a:pPr algn="just">
              <a:spcBef>
                <a:spcPts val="600"/>
              </a:spcBef>
              <a:spcAft>
                <a:spcPts val="600"/>
              </a:spcAft>
            </a:pPr>
            <a:r>
              <a:rPr lang="fr-CH" sz="1600" dirty="0">
                <a:solidFill>
                  <a:schemeClr val="tx1"/>
                </a:solidFill>
                <a:latin typeface="+mj-lt"/>
              </a:rPr>
              <a:t>Le cas échéant, les impacts et les risques HSE sont traités à travers la définition de mesures de contrôle. </a:t>
            </a:r>
            <a:endParaRPr lang="fr-FR" sz="1600" dirty="0">
              <a:solidFill>
                <a:schemeClr val="tx1"/>
              </a:solidFill>
              <a:latin typeface="+mj-lt"/>
            </a:endParaRPr>
          </a:p>
          <a:p>
            <a:pPr algn="l">
              <a:spcBef>
                <a:spcPts val="900"/>
              </a:spcBef>
              <a:spcAft>
                <a:spcPts val="600"/>
              </a:spcAft>
            </a:pPr>
            <a:r>
              <a:rPr lang="fr-FR" sz="1400" u="sng" dirty="0" smtClean="0">
                <a:solidFill>
                  <a:srgbClr val="FF0000"/>
                </a:solidFill>
                <a:latin typeface="+mj-lt"/>
              </a:rPr>
              <a:t>Pas de changement</a:t>
            </a:r>
          </a:p>
          <a:p>
            <a:endParaRPr lang="fr-FR" sz="1600" dirty="0">
              <a:solidFill>
                <a:schemeClr val="tx1"/>
              </a:solidFill>
              <a:latin typeface="+mj-lt"/>
            </a:endParaRPr>
          </a:p>
        </p:txBody>
      </p:sp>
    </p:spTree>
    <p:extLst>
      <p:ext uri="{BB962C8B-B14F-4D97-AF65-F5344CB8AC3E}">
        <p14:creationId xmlns:p14="http://schemas.microsoft.com/office/powerpoint/2010/main" val="36861784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r>
              <a:rPr lang="en-GB" dirty="0"/>
              <a:t>REVUE DES </a:t>
            </a:r>
            <a:r>
              <a:rPr lang="en-GB" dirty="0" smtClean="0"/>
              <a:t>EXIGENCES : Mise en </a:t>
            </a:r>
            <a:r>
              <a:rPr lang="fr-FR" dirty="0"/>
              <a:t>œuvre </a:t>
            </a:r>
            <a:r>
              <a:rPr lang="en-GB" dirty="0" smtClean="0"/>
              <a:t>du changement</a:t>
            </a:r>
            <a:endParaRPr lang="en-GB" dirty="0"/>
          </a:p>
        </p:txBody>
      </p:sp>
      <p:sp>
        <p:nvSpPr>
          <p:cNvPr id="11" name="Espace réservé du texte 1"/>
          <p:cNvSpPr txBox="1">
            <a:spLocks/>
          </p:cNvSpPr>
          <p:nvPr/>
        </p:nvSpPr>
        <p:spPr>
          <a:xfrm>
            <a:off x="438522" y="620688"/>
            <a:ext cx="11305256" cy="5544616"/>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600"/>
              </a:spcAft>
            </a:pPr>
            <a:r>
              <a:rPr lang="fr-FR" u="sng" dirty="0" smtClean="0">
                <a:solidFill>
                  <a:schemeClr val="tx1"/>
                </a:solidFill>
              </a:rPr>
              <a:t>Formation </a:t>
            </a:r>
            <a:r>
              <a:rPr lang="fr-FR" u="sng" dirty="0">
                <a:solidFill>
                  <a:schemeClr val="tx1"/>
                </a:solidFill>
              </a:rPr>
              <a:t>et communication </a:t>
            </a:r>
            <a:r>
              <a:rPr lang="en-GB" u="sng" dirty="0" smtClean="0">
                <a:solidFill>
                  <a:schemeClr val="tx1"/>
                </a:solidFill>
              </a:rPr>
              <a:t>(Exigence 3.3.1)</a:t>
            </a:r>
            <a:endParaRPr lang="fr-FR" u="sng" dirty="0">
              <a:solidFill>
                <a:schemeClr val="tx1"/>
              </a:solidFill>
            </a:endParaRPr>
          </a:p>
          <a:p>
            <a:pPr marL="0" indent="0" algn="just">
              <a:spcAft>
                <a:spcPts val="600"/>
              </a:spcAft>
            </a:pPr>
            <a:r>
              <a:rPr lang="fr-FR" sz="1600" b="0" dirty="0">
                <a:solidFill>
                  <a:schemeClr val="tx1"/>
                </a:solidFill>
              </a:rPr>
              <a:t>Selon les besoins, la formation du personnel (y compris les sous-traitants et les fournisseurs) directement concerné par le changement est définie, planifiée et organisée avant le changement.</a:t>
            </a:r>
          </a:p>
          <a:p>
            <a:pPr marL="0" indent="0" algn="just">
              <a:spcAft>
                <a:spcPts val="600"/>
              </a:spcAft>
            </a:pPr>
            <a:r>
              <a:rPr lang="fr-FR" sz="1600" b="0" dirty="0">
                <a:solidFill>
                  <a:schemeClr val="tx1"/>
                </a:solidFill>
              </a:rPr>
              <a:t>Le personnel et les tiers pouvant être affectés sont informés du changement et des mesures de gestion des risques associées.</a:t>
            </a:r>
          </a:p>
          <a:p>
            <a:pPr marL="0" indent="0" algn="l">
              <a:spcBef>
                <a:spcPts val="300"/>
              </a:spcBef>
              <a:spcAft>
                <a:spcPts val="300"/>
              </a:spcAft>
            </a:pPr>
            <a:r>
              <a:rPr lang="fr-FR" sz="1400" b="0" u="sng" dirty="0" smtClean="0">
                <a:solidFill>
                  <a:srgbClr val="FF0000"/>
                </a:solidFill>
              </a:rPr>
              <a:t>Pas de changement</a:t>
            </a:r>
            <a:endParaRPr lang="fr-FR" sz="1400" b="0" u="sng" dirty="0">
              <a:solidFill>
                <a:srgbClr val="FF0000"/>
              </a:solidFill>
            </a:endParaRPr>
          </a:p>
          <a:p>
            <a:pPr marL="0" indent="0" algn="l">
              <a:spcBef>
                <a:spcPts val="1800"/>
              </a:spcBef>
              <a:spcAft>
                <a:spcPts val="600"/>
              </a:spcAft>
            </a:pPr>
            <a:r>
              <a:rPr lang="fr-FR" u="sng" dirty="0" smtClean="0">
                <a:solidFill>
                  <a:schemeClr val="tx1"/>
                </a:solidFill>
              </a:rPr>
              <a:t>Mise </a:t>
            </a:r>
            <a:r>
              <a:rPr lang="fr-FR" u="sng" dirty="0">
                <a:solidFill>
                  <a:schemeClr val="tx1"/>
                </a:solidFill>
              </a:rPr>
              <a:t>à jour de la </a:t>
            </a:r>
            <a:r>
              <a:rPr lang="fr-FR" u="sng" dirty="0" smtClean="0">
                <a:solidFill>
                  <a:schemeClr val="tx1"/>
                </a:solidFill>
              </a:rPr>
              <a:t>documentation </a:t>
            </a:r>
            <a:r>
              <a:rPr lang="en-GB" u="sng" dirty="0" smtClean="0">
                <a:solidFill>
                  <a:schemeClr val="tx1"/>
                </a:solidFill>
              </a:rPr>
              <a:t>(Exigence 3.3.2)</a:t>
            </a:r>
            <a:endParaRPr lang="fr-FR" u="sng" dirty="0">
              <a:solidFill>
                <a:schemeClr val="tx1"/>
              </a:solidFill>
            </a:endParaRPr>
          </a:p>
          <a:p>
            <a:pPr marL="0" indent="0" algn="just">
              <a:spcAft>
                <a:spcPts val="600"/>
              </a:spcAft>
            </a:pPr>
            <a:r>
              <a:rPr lang="fr-FR" sz="1600" b="0" dirty="0">
                <a:solidFill>
                  <a:schemeClr val="tx1"/>
                </a:solidFill>
              </a:rPr>
              <a:t>Tous les documents impactés par la modification sont mis à jour et disponibles dès que la modification est réalisée</a:t>
            </a:r>
            <a:r>
              <a:rPr lang="fr-FR" sz="1600" b="0" dirty="0" smtClean="0">
                <a:solidFill>
                  <a:schemeClr val="tx1"/>
                </a:solidFill>
              </a:rPr>
              <a:t>.</a:t>
            </a:r>
          </a:p>
          <a:p>
            <a:pPr marL="0" indent="0" algn="l">
              <a:spcBef>
                <a:spcPts val="300"/>
              </a:spcBef>
              <a:spcAft>
                <a:spcPts val="300"/>
              </a:spcAft>
            </a:pPr>
            <a:r>
              <a:rPr lang="fr-FR" sz="1400" b="0" u="sng" dirty="0">
                <a:solidFill>
                  <a:srgbClr val="FF0000"/>
                </a:solidFill>
              </a:rPr>
              <a:t>Pas de </a:t>
            </a:r>
            <a:r>
              <a:rPr lang="fr-FR" sz="1400" b="0" u="sng" dirty="0" smtClean="0">
                <a:solidFill>
                  <a:srgbClr val="FF0000"/>
                </a:solidFill>
              </a:rPr>
              <a:t>changement</a:t>
            </a:r>
            <a:endParaRPr lang="fr-FR" sz="1400" b="0" i="1" dirty="0">
              <a:solidFill>
                <a:schemeClr val="tx1"/>
              </a:solidFill>
            </a:endParaRPr>
          </a:p>
          <a:p>
            <a:pPr marL="0" indent="0" algn="l">
              <a:spcBef>
                <a:spcPts val="1800"/>
              </a:spcBef>
              <a:spcAft>
                <a:spcPts val="600"/>
              </a:spcAft>
            </a:pPr>
            <a:r>
              <a:rPr lang="fr-FR" u="sng" dirty="0" smtClean="0">
                <a:solidFill>
                  <a:schemeClr val="tx1"/>
                </a:solidFill>
              </a:rPr>
              <a:t>Revue </a:t>
            </a:r>
            <a:r>
              <a:rPr lang="fr-FR" u="sng" dirty="0">
                <a:solidFill>
                  <a:schemeClr val="tx1"/>
                </a:solidFill>
              </a:rPr>
              <a:t>de </a:t>
            </a:r>
            <a:r>
              <a:rPr lang="fr-FR" u="sng" dirty="0" smtClean="0">
                <a:solidFill>
                  <a:schemeClr val="tx1"/>
                </a:solidFill>
              </a:rPr>
              <a:t>démarrage </a:t>
            </a:r>
            <a:r>
              <a:rPr lang="en-GB" u="sng" dirty="0" smtClean="0">
                <a:solidFill>
                  <a:schemeClr val="tx1"/>
                </a:solidFill>
              </a:rPr>
              <a:t>(Exigence 3.3.3)</a:t>
            </a:r>
            <a:endParaRPr lang="fr-FR" u="sng" dirty="0">
              <a:solidFill>
                <a:schemeClr val="tx1"/>
              </a:solidFill>
            </a:endParaRPr>
          </a:p>
          <a:p>
            <a:pPr marL="0" indent="0" algn="just">
              <a:spcAft>
                <a:spcPts val="600"/>
              </a:spcAft>
            </a:pPr>
            <a:r>
              <a:rPr lang="fr-FR" sz="1600" b="0" dirty="0">
                <a:solidFill>
                  <a:schemeClr val="tx1"/>
                </a:solidFill>
              </a:rPr>
              <a:t>Avant de redémarrer une installation physiquement modifiée après un changement significatif, une revue de démarrage (PSSR) est effectuée.</a:t>
            </a:r>
          </a:p>
          <a:p>
            <a:pPr marL="0" indent="0" algn="just">
              <a:spcAft>
                <a:spcPts val="600"/>
              </a:spcAft>
            </a:pPr>
            <a:r>
              <a:rPr lang="fr-FR" sz="1600" b="0" dirty="0">
                <a:solidFill>
                  <a:schemeClr val="tx1"/>
                </a:solidFill>
              </a:rPr>
              <a:t>Tous les documents requis pour la mise en service sont mis à disposition pour la PSSR.</a:t>
            </a:r>
          </a:p>
          <a:p>
            <a:pPr marL="0" indent="0" algn="l">
              <a:spcBef>
                <a:spcPts val="300"/>
              </a:spcBef>
              <a:spcAft>
                <a:spcPts val="300"/>
              </a:spcAft>
            </a:pPr>
            <a:r>
              <a:rPr lang="fr-FR" sz="1400" b="0" u="sng" dirty="0" smtClean="0">
                <a:solidFill>
                  <a:srgbClr val="FF0000"/>
                </a:solidFill>
              </a:rPr>
              <a:t>Commentaire</a:t>
            </a:r>
            <a:r>
              <a:rPr lang="fr-FR" sz="1400" b="0" u="sng" dirty="0">
                <a:solidFill>
                  <a:srgbClr val="FF0000"/>
                </a:solidFill>
              </a:rPr>
              <a:t>: </a:t>
            </a:r>
          </a:p>
          <a:p>
            <a:pPr marL="285750" indent="-285750" algn="l">
              <a:spcBef>
                <a:spcPts val="600"/>
              </a:spcBef>
              <a:spcAft>
                <a:spcPts val="600"/>
              </a:spcAft>
              <a:buFont typeface="Arial" panose="020B0604020202020204" pitchFamily="34" charset="0"/>
              <a:buChar char="•"/>
            </a:pPr>
            <a:r>
              <a:rPr lang="fr-FR" sz="1400" b="0" i="1" dirty="0" smtClean="0">
                <a:solidFill>
                  <a:schemeClr val="tx1"/>
                </a:solidFill>
              </a:rPr>
              <a:t>EP : </a:t>
            </a:r>
            <a:r>
              <a:rPr lang="fr-FR" sz="1400" b="0" i="1" u="sng" dirty="0" smtClean="0">
                <a:solidFill>
                  <a:srgbClr val="FF0000"/>
                </a:solidFill>
              </a:rPr>
              <a:t>Nouvelle exigence </a:t>
            </a:r>
            <a:r>
              <a:rPr lang="fr-FR" sz="1400" b="0" i="1" dirty="0" smtClean="0">
                <a:solidFill>
                  <a:schemeClr val="tx1"/>
                </a:solidFill>
              </a:rPr>
              <a:t>(mais déjà couverte dans les pratiques EXP).</a:t>
            </a:r>
          </a:p>
          <a:p>
            <a:pPr marL="285750" indent="-285750" algn="l">
              <a:spcBef>
                <a:spcPts val="600"/>
              </a:spcBef>
              <a:spcAft>
                <a:spcPts val="600"/>
              </a:spcAft>
              <a:buFont typeface="Arial" panose="020B0604020202020204" pitchFamily="34" charset="0"/>
              <a:buChar char="•"/>
            </a:pPr>
            <a:r>
              <a:rPr lang="fr-FR" sz="1400" b="0" i="1" dirty="0">
                <a:solidFill>
                  <a:schemeClr val="tx1"/>
                </a:solidFill>
              </a:rPr>
              <a:t>RC : </a:t>
            </a:r>
            <a:r>
              <a:rPr lang="fr-FR" sz="1400" b="0" i="1" dirty="0" smtClean="0">
                <a:solidFill>
                  <a:schemeClr val="tx1"/>
                </a:solidFill>
              </a:rPr>
              <a:t>Les notions </a:t>
            </a:r>
            <a:r>
              <a:rPr lang="fr-FR" sz="1400" b="0" i="1" dirty="0">
                <a:solidFill>
                  <a:schemeClr val="tx1"/>
                </a:solidFill>
              </a:rPr>
              <a:t>de réception et de permis de démarrage à faire figurer dans la procédure du site </a:t>
            </a:r>
            <a:r>
              <a:rPr lang="fr-FR" sz="1400" b="0" i="1" dirty="0" smtClean="0">
                <a:solidFill>
                  <a:schemeClr val="tx1"/>
                </a:solidFill>
              </a:rPr>
              <a:t>existent déjà; </a:t>
            </a:r>
            <a:r>
              <a:rPr lang="fr-FR" sz="1400" b="0" i="1" dirty="0">
                <a:solidFill>
                  <a:schemeClr val="tx1"/>
                </a:solidFill>
              </a:rPr>
              <a:t>la revue de démarrage devient une exigence intégrée au processus</a:t>
            </a:r>
            <a:r>
              <a:rPr lang="fr-FR" sz="1400" b="0" i="1" dirty="0" smtClean="0">
                <a:solidFill>
                  <a:schemeClr val="tx1"/>
                </a:solidFill>
              </a:rPr>
              <a:t>.</a:t>
            </a:r>
          </a:p>
          <a:p>
            <a:pPr marL="0" indent="0" algn="l">
              <a:spcAft>
                <a:spcPts val="600"/>
              </a:spcAft>
            </a:pPr>
            <a:endParaRPr lang="fr-FR" sz="1600" dirty="0">
              <a:solidFill>
                <a:schemeClr val="tx1"/>
              </a:solidFill>
            </a:endParaRPr>
          </a:p>
        </p:txBody>
      </p:sp>
    </p:spTree>
    <p:extLst>
      <p:ext uri="{BB962C8B-B14F-4D97-AF65-F5344CB8AC3E}">
        <p14:creationId xmlns:p14="http://schemas.microsoft.com/office/powerpoint/2010/main" val="31794826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r>
              <a:rPr lang="en-GB" dirty="0"/>
              <a:t>REVUE DES </a:t>
            </a:r>
            <a:r>
              <a:rPr lang="en-GB" dirty="0" smtClean="0"/>
              <a:t>EXIGENCES : Revue de performance</a:t>
            </a:r>
            <a:endParaRPr lang="en-GB" dirty="0"/>
          </a:p>
        </p:txBody>
      </p:sp>
      <p:sp>
        <p:nvSpPr>
          <p:cNvPr id="11" name="Espace réservé du texte 1"/>
          <p:cNvSpPr txBox="1">
            <a:spLocks/>
          </p:cNvSpPr>
          <p:nvPr/>
        </p:nvSpPr>
        <p:spPr>
          <a:xfrm>
            <a:off x="432048" y="764704"/>
            <a:ext cx="11280576" cy="4320480"/>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600"/>
              </a:spcAft>
            </a:pPr>
            <a:r>
              <a:rPr lang="fr-FR" u="sng" dirty="0" smtClean="0">
                <a:solidFill>
                  <a:schemeClr val="tx1"/>
                </a:solidFill>
              </a:rPr>
              <a:t>Evaluation </a:t>
            </a:r>
            <a:r>
              <a:rPr lang="fr-FR" u="sng" dirty="0">
                <a:solidFill>
                  <a:schemeClr val="tx1"/>
                </a:solidFill>
              </a:rPr>
              <a:t>du processus </a:t>
            </a:r>
            <a:r>
              <a:rPr lang="fr-FR" u="sng" dirty="0" smtClean="0">
                <a:solidFill>
                  <a:schemeClr val="tx1"/>
                </a:solidFill>
              </a:rPr>
              <a:t>MOC </a:t>
            </a:r>
            <a:r>
              <a:rPr lang="en-GB" u="sng" dirty="0" smtClean="0">
                <a:solidFill>
                  <a:schemeClr val="tx1"/>
                </a:solidFill>
              </a:rPr>
              <a:t>(Exigence 3.4.1)</a:t>
            </a:r>
            <a:endParaRPr lang="fr-FR" u="sng" dirty="0">
              <a:solidFill>
                <a:schemeClr val="tx1"/>
              </a:solidFill>
            </a:endParaRPr>
          </a:p>
          <a:p>
            <a:pPr marL="0" indent="0" algn="just">
              <a:spcBef>
                <a:spcPts val="1200"/>
              </a:spcBef>
              <a:spcAft>
                <a:spcPts val="600"/>
              </a:spcAft>
            </a:pPr>
            <a:r>
              <a:rPr lang="fr-FR" sz="1600" b="0" dirty="0">
                <a:solidFill>
                  <a:schemeClr val="tx1"/>
                </a:solidFill>
              </a:rPr>
              <a:t>La performance du processus MOC est évaluée périodiquement</a:t>
            </a:r>
            <a:r>
              <a:rPr lang="fr-FR" sz="1600" b="0" dirty="0" smtClean="0">
                <a:solidFill>
                  <a:schemeClr val="tx1"/>
                </a:solidFill>
              </a:rPr>
              <a:t>.</a:t>
            </a:r>
          </a:p>
          <a:p>
            <a:pPr marL="0" indent="0" algn="just">
              <a:spcBef>
                <a:spcPts val="600"/>
              </a:spcBef>
              <a:spcAft>
                <a:spcPts val="600"/>
              </a:spcAft>
            </a:pPr>
            <a:r>
              <a:rPr lang="fr-FR" sz="1600" u="sng" dirty="0" smtClean="0">
                <a:solidFill>
                  <a:srgbClr val="FF0000"/>
                </a:solidFill>
              </a:rPr>
              <a:t>Nouvelle Exigence</a:t>
            </a:r>
          </a:p>
          <a:p>
            <a:pPr marL="285750" indent="-285750" algn="l">
              <a:spcBef>
                <a:spcPts val="300"/>
              </a:spcBef>
              <a:spcAft>
                <a:spcPts val="300"/>
              </a:spcAft>
              <a:buFont typeface="Arial" panose="020B0604020202020204" pitchFamily="34" charset="0"/>
              <a:buChar char="•"/>
            </a:pPr>
            <a:r>
              <a:rPr lang="fr-FR" sz="1400" b="0" i="1" dirty="0" smtClean="0">
                <a:solidFill>
                  <a:schemeClr val="tx1"/>
                </a:solidFill>
              </a:rPr>
              <a:t>Nouvelle exigence pour touts les branches.</a:t>
            </a:r>
          </a:p>
          <a:p>
            <a:pPr marL="0" indent="0" algn="l">
              <a:spcBef>
                <a:spcPts val="600"/>
              </a:spcBef>
              <a:spcAft>
                <a:spcPts val="600"/>
              </a:spcAft>
            </a:pPr>
            <a:endParaRPr lang="fr-FR" sz="1400" b="0" u="sng" dirty="0" smtClean="0">
              <a:solidFill>
                <a:srgbClr val="FF0000"/>
              </a:solidFill>
            </a:endParaRPr>
          </a:p>
          <a:p>
            <a:pPr marL="0" indent="0" algn="l">
              <a:spcAft>
                <a:spcPts val="600"/>
              </a:spcAft>
            </a:pPr>
            <a:endParaRPr lang="fr-FR" sz="1600" dirty="0">
              <a:solidFill>
                <a:schemeClr val="tx1"/>
              </a:solidFill>
            </a:endParaRPr>
          </a:p>
        </p:txBody>
      </p:sp>
      <p:sp>
        <p:nvSpPr>
          <p:cNvPr id="5" name="5-Point Star 4"/>
          <p:cNvSpPr/>
          <p:nvPr/>
        </p:nvSpPr>
        <p:spPr>
          <a:xfrm>
            <a:off x="0" y="1628800"/>
            <a:ext cx="432048" cy="36004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239306162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LEGEND" val="true"/>
</p:tagLst>
</file>

<file path=ppt/tags/tag2.xml><?xml version="1.0" encoding="utf-8"?>
<p:tagLst xmlns:a="http://schemas.openxmlformats.org/drawingml/2006/main" xmlns:r="http://schemas.openxmlformats.org/officeDocument/2006/relationships" xmlns:p="http://schemas.openxmlformats.org/presentationml/2006/main">
  <p:tag name="ISLEGEND" val="true"/>
</p:tagLst>
</file>

<file path=ppt/tags/tag3.xml><?xml version="1.0" encoding="utf-8"?>
<p:tagLst xmlns:a="http://schemas.openxmlformats.org/drawingml/2006/main" xmlns:r="http://schemas.openxmlformats.org/officeDocument/2006/relationships" xmlns:p="http://schemas.openxmlformats.org/presentationml/2006/main">
  <p:tag name="ISLEGEND" val="true"/>
</p:tagLst>
</file>

<file path=ppt/tags/tag4.xml><?xml version="1.0" encoding="utf-8"?>
<p:tagLst xmlns:a="http://schemas.openxmlformats.org/drawingml/2006/main" xmlns:r="http://schemas.openxmlformats.org/officeDocument/2006/relationships" xmlns:p="http://schemas.openxmlformats.org/presentationml/2006/main">
  <p:tag name="ISLEGEND" val="true"/>
</p:tagLst>
</file>

<file path=ppt/tags/tag5.xml><?xml version="1.0" encoding="utf-8"?>
<p:tagLst xmlns:a="http://schemas.openxmlformats.org/drawingml/2006/main" xmlns:r="http://schemas.openxmlformats.org/officeDocument/2006/relationships" xmlns:p="http://schemas.openxmlformats.org/presentationml/2006/main">
  <p:tag name="ISLEGEND" val="true"/>
</p:tagLst>
</file>

<file path=ppt/theme/theme1.xml><?xml version="1.0" encoding="utf-8"?>
<a:theme xmlns:a="http://schemas.openxmlformats.org/drawingml/2006/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Arab" typeface="Arial"/>
      </a:majorFont>
      <a:minorFont>
        <a:latin typeface="Calibri"/>
        <a:ea typeface=""/>
        <a:cs typeface=""/>
        <a:font script="Arab" typeface="Arial"/>
      </a:minorFont>
    </a:fontScheme>
    <a:fmtScheme name="Office">
      <a:fillStyleLst>
        <a:solidFill>
          <a:schemeClr val="bg1">
            <a:alpha val="0"/>
          </a:schemeClr>
        </a:solidFill>
        <a:gradFill/>
        <a:gradFill/>
      </a:fillStyleLst>
      <a:lnStyleLst>
        <a:ln/>
        <a:ln/>
        <a:ln/>
      </a:lnStyleLst>
      <a:effectStyleLst>
        <a:effectStyle>
          <a:effectLst/>
        </a:effectStyle>
        <a:effectStyle>
          <a:effectLst/>
        </a:effectStyle>
        <a:effectStyle>
          <a:effectLst/>
          <a:scene3d>
            <a:camera prst="orthographicFront"/>
            <a:lightRig rig="threePt" dir="t"/>
          </a:scene3d>
        </a:effectStyle>
      </a:effectStyleLst>
      <a:bgFillStyleLst>
        <a:solidFill>
          <a:schemeClr val="bg1">
            <a:alpha val="0"/>
          </a:schemeClr>
        </a:solidFill>
        <a:gradFill/>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wingCount xmlns="34675de5-4563-4f28-8d82-4e698848548e" xsi:nil="true"/>
    <RelevantLanguage xmlns="34675de5-4563-4f28-8d82-4e698848548e">1036;3082;1043;1031;2070</RelevantLanguage>
    <VariationGroupID xmlns="34675de5-4563-4f28-8d82-4e698848548e">c72d20dd-1445-4981-aa15-1eaf21b4ecde</VariationGroupID>
    <ThematicID xmlns="34675de5-4563-4f28-8d82-4e698848548e">7285f05b-4f51-4e04-9a14-6c5d014a9ee8</ThematicID>
    <BranchTaxHTField0 xmlns="34675de5-4563-4f28-8d82-4e698848548e">
      <Terms xmlns="http://schemas.microsoft.com/office/infopath/2007/PartnerControls">
        <TermInfo xmlns="http://schemas.microsoft.com/office/infopath/2007/PartnerControls">
          <TermName xmlns="http://schemas.microsoft.com/office/infopath/2007/PartnerControls">Toutes les branches</TermName>
          <TermId xmlns="http://schemas.microsoft.com/office/infopath/2007/PartnerControls">d8c5459c-c634-4dad-b3a5-1a2375c988a9</TermId>
        </TermInfo>
      </Terms>
    </BranchTaxHTField0>
    <MetierTaxHTField0 xmlns="34675de5-4563-4f28-8d82-4e698848548e">
      <Terms xmlns="http://schemas.microsoft.com/office/infopath/2007/PartnerControls">
        <TermInfo xmlns="http://schemas.microsoft.com/office/infopath/2007/PartnerControls">
          <TermName xmlns="http://schemas.microsoft.com/office/infopath/2007/PartnerControls">H3SEQ</TermName>
          <TermId xmlns="http://schemas.microsoft.com/office/infopath/2007/PartnerControls">1a49191b-7ec0-475b-ba04-e5bafe48b8b4</TermId>
        </TermInfo>
      </Terms>
    </MetierTaxHTField0>
    <CountryTaxHTField0 xmlns="34675de5-4563-4f28-8d82-4e698848548e">
      <Terms xmlns="http://schemas.microsoft.com/office/infopath/2007/PartnerControls">
        <TermInfo xmlns="http://schemas.microsoft.com/office/infopath/2007/PartnerControls">
          <TermName xmlns="http://schemas.microsoft.com/office/infopath/2007/PartnerControls">Tous les pays</TermName>
          <TermId xmlns="http://schemas.microsoft.com/office/infopath/2007/PartnerControls">de099b83-0153-463f-a92c-1666929f7084</TermId>
        </TermInfo>
      </Terms>
    </CountryTaxHTField0>
    <VariationsItemGroupID xmlns="http://schemas.microsoft.com/sharepoint/v3">54dc4ab0-95a3-4c9f-a71c-be61d0066363</VariationsItemGroupID>
    <IsThematic xmlns="34675de5-4563-4f28-8d82-4e698848548e">true</IsThematic>
    <OrganizationStructureTaxHTField0 xmlns="34675de5-4563-4f28-8d82-4e698848548e">
      <Terms xmlns="http://schemas.microsoft.com/office/infopath/2007/PartnerControls">
        <TermInfo xmlns="http://schemas.microsoft.com/office/infopath/2007/PartnerControls">
          <TermName xmlns="http://schemas.microsoft.com/office/infopath/2007/PartnerControls">Toutes les structures organisationnelles</TermName>
          <TermId xmlns="http://schemas.microsoft.com/office/infopath/2007/PartnerControls">c4bb9c23-2c4c-4150-9738-50d0ceb648ec</TermId>
        </TermInfo>
      </Terms>
    </OrganizationStructureTaxHTField0>
    <SiteTaxHTField0 xmlns="34675de5-4563-4f28-8d82-4e698848548e">
      <Terms xmlns="http://schemas.microsoft.com/office/infopath/2007/PartnerControls">
        <TermInfo xmlns="http://schemas.microsoft.com/office/infopath/2007/PartnerControls">
          <TermName xmlns="http://schemas.microsoft.com/office/infopath/2007/PartnerControls">Tous les sites</TermName>
          <TermId xmlns="http://schemas.microsoft.com/office/infopath/2007/PartnerControls">26f15989-d479-4e08-b5e6-c4ab22359765</TermId>
        </TermInfo>
      </Terms>
    </SiteTaxHTField0>
    <PublishingExpirationDate xmlns="http://schemas.microsoft.com/sharepoint/v3" xsi:nil="true"/>
    <PublishingStartDate xmlns="http://schemas.microsoft.com/sharepoint/v3">2019-07-18T12:29:25+00:00</PublishingStartDate>
    <TaxCatchAll xmlns="6976bd83-f208-4589-bff3-a75963e94f6e">
      <Value>5</Value>
      <Value>4</Value>
      <Value>3</Value>
      <Value>2</Value>
      <Value>1</Value>
    </TaxCatchAl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B5C49A2737EFE41A99FEC662959F5ED" ma:contentTypeVersion="18" ma:contentTypeDescription="Crée un document." ma:contentTypeScope="" ma:versionID="d7e83d456cfcde260796b8ba5a5a42a4">
  <xsd:schema xmlns:xsd="http://www.w3.org/2001/XMLSchema" xmlns:xs="http://www.w3.org/2001/XMLSchema" xmlns:p="http://schemas.microsoft.com/office/2006/metadata/properties" xmlns:ns1="http://schemas.microsoft.com/sharepoint/v3" xmlns:ns2="34675de5-4563-4f28-8d82-4e698848548e" xmlns:ns3="6976bd83-f208-4589-bff3-a75963e94f6e" targetNamespace="http://schemas.microsoft.com/office/2006/metadata/properties" ma:root="true" ma:fieldsID="294b06b6851d23ba8e965b26482072ee" ns1:_="" ns2:_="" ns3:_="">
    <xsd:import namespace="http://schemas.microsoft.com/sharepoint/v3"/>
    <xsd:import namespace="34675de5-4563-4f28-8d82-4e698848548e"/>
    <xsd:import namespace="6976bd83-f208-4589-bff3-a75963e94f6e"/>
    <xsd:element name="properties">
      <xsd:complexType>
        <xsd:sequence>
          <xsd:element name="documentManagement">
            <xsd:complexType>
              <xsd:all>
                <xsd:element ref="ns2:IsThematic" minOccurs="0"/>
                <xsd:element ref="ns2:VariationGroupID" minOccurs="0"/>
                <xsd:element ref="ns2:OrganizationStructureTaxHTField0" minOccurs="0"/>
                <xsd:element ref="ns3:TaxCatchAll" minOccurs="0"/>
                <xsd:element ref="ns2:MetierTaxHTField0" minOccurs="0"/>
                <xsd:element ref="ns2:SiteTaxHTField0" minOccurs="0"/>
                <xsd:element ref="ns2:BranchTaxHTField0" minOccurs="0"/>
                <xsd:element ref="ns2:CountryTaxHTField0" minOccurs="0"/>
                <xsd:element ref="ns2:RelevantLanguage" minOccurs="0"/>
                <xsd:element ref="ns2:ThematicID" minOccurs="0"/>
                <xsd:element ref="ns2:TwingCount" minOccurs="0"/>
                <xsd:element ref="ns1:PublishingStartDate" minOccurs="0"/>
                <xsd:element ref="ns1:PublishingExpirationDate" minOccurs="0"/>
                <xsd:element ref="ns1:VariationsItemGroup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24" nillable="true" ma:displayName="Date de début de planification" ma:description="La colonne de site Date de début de planification est créée par la fonctionnalité de publication. Elle permet de spécifier les date et heure auxquelles cette page apparaîtra la première fois aux visiteurs du site." ma:internalName="PublishingStartDate">
      <xsd:simpleType>
        <xsd:restriction base="dms:Unknown"/>
      </xsd:simpleType>
    </xsd:element>
    <xsd:element name="PublishingExpirationDate" ma:index="25" nillable="true" ma:displayName="Date de fin de planification" ma:description="La colonne de site Date de fin de planification est créée par la fonctionnalité de publication. Elle permet de spécifier les date et heure auxquelles cette page n'apparaîtra plus aux visiteurs du site." ma:internalName="PublishingExpirationDate">
      <xsd:simpleType>
        <xsd:restriction base="dms:Unknown"/>
      </xsd:simpleType>
    </xsd:element>
    <xsd:element name="VariationsItemGroupID" ma:index="26" nillable="true" ma:displayName="ID de groupe d'éléments" ma:description="" ma:hidden="true" ma:internalName="VariationsItemGroupID">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4675de5-4563-4f28-8d82-4e698848548e" elementFormDefault="qualified">
    <xsd:import namespace="http://schemas.microsoft.com/office/2006/documentManagement/types"/>
    <xsd:import namespace="http://schemas.microsoft.com/office/infopath/2007/PartnerControls"/>
    <xsd:element name="IsThematic" ma:index="8" nillable="true" ma:displayName="IsThematic" ma:internalName="IsThematic">
      <xsd:simpleType>
        <xsd:restriction base="dms:Boolean"/>
      </xsd:simpleType>
    </xsd:element>
    <xsd:element name="VariationGroupID" ma:index="9" nillable="true" ma:displayName="Variation Group ID" ma:internalName="VariationGroupID">
      <xsd:simpleType>
        <xsd:restriction base="dms:Text"/>
      </xsd:simpleType>
    </xsd:element>
    <xsd:element name="OrganizationStructureTaxHTField0" ma:index="11" nillable="true" ma:taxonomy="true" ma:internalName="OrganizationStructureTaxHTField0" ma:taxonomyFieldName="OrganizationStructure" ma:displayName="Structures organisationnelles" ma:fieldId="{d4789308-6a24-4d47-9d27-3f386d404da3}" ma:taxonomyMulti="true" ma:sspId="5e13f9b5-2255-4d96-951a-207b37861865" ma:termSetId="9c836ecf-91cc-4204-9fa8-2b09fed1c9ff" ma:anchorId="00000000-0000-0000-0000-000000000000" ma:open="false" ma:isKeyword="false">
      <xsd:complexType>
        <xsd:sequence>
          <xsd:element ref="pc:Terms" minOccurs="0" maxOccurs="1"/>
        </xsd:sequence>
      </xsd:complexType>
    </xsd:element>
    <xsd:element name="MetierTaxHTField0" ma:index="14" nillable="true" ma:taxonomy="true" ma:internalName="MetierTaxHTField0" ma:taxonomyFieldName="Metier" ma:displayName="Métiers" ma:fieldId="{77e9a047-fa2e-4b88-9127-e85e9d6b9d28}" ma:taxonomyMulti="true" ma:sspId="5e13f9b5-2255-4d96-951a-207b37861865" ma:termSetId="913146e6-88cd-43cd-8dd2-67fad055309a" ma:anchorId="00000000-0000-0000-0000-000000000000" ma:open="false" ma:isKeyword="false">
      <xsd:complexType>
        <xsd:sequence>
          <xsd:element ref="pc:Terms" minOccurs="0" maxOccurs="1"/>
        </xsd:sequence>
      </xsd:complexType>
    </xsd:element>
    <xsd:element name="SiteTaxHTField0" ma:index="16" nillable="true" ma:taxonomy="true" ma:internalName="SiteTaxHTField0" ma:taxonomyFieldName="Site" ma:displayName="Site" ma:fieldId="{a6d30efa-312b-498c-a40e-a93a96439f24}" ma:taxonomyMulti="true" ma:sspId="5e13f9b5-2255-4d96-951a-207b37861865" ma:termSetId="ef87b464-ebc2-436f-b533-994e8e4d408c" ma:anchorId="00000000-0000-0000-0000-000000000000" ma:open="false" ma:isKeyword="false">
      <xsd:complexType>
        <xsd:sequence>
          <xsd:element ref="pc:Terms" minOccurs="0" maxOccurs="1"/>
        </xsd:sequence>
      </xsd:complexType>
    </xsd:element>
    <xsd:element name="BranchTaxHTField0" ma:index="18" nillable="true" ma:taxonomy="true" ma:internalName="BranchTaxHTField0" ma:taxonomyFieldName="Branch" ma:displayName="Branche" ma:fieldId="{a3f753d6-2cf2-45ee-80b6-8abbc6f6870b}" ma:taxonomyMulti="true" ma:sspId="5e13f9b5-2255-4d96-951a-207b37861865" ma:termSetId="7d07145e-2bb9-486a-b8b6-a78f0894b2ce" ma:anchorId="00000000-0000-0000-0000-000000000000" ma:open="false" ma:isKeyword="false">
      <xsd:complexType>
        <xsd:sequence>
          <xsd:element ref="pc:Terms" minOccurs="0" maxOccurs="1"/>
        </xsd:sequence>
      </xsd:complexType>
    </xsd:element>
    <xsd:element name="CountryTaxHTField0" ma:index="20" nillable="true" ma:taxonomy="true" ma:internalName="CountryTaxHTField0" ma:taxonomyFieldName="Country" ma:displayName="Pays" ma:fieldId="{a60b14d2-742a-48d9-a73e-a1c4390c9889}" ma:taxonomyMulti="true" ma:sspId="5e13f9b5-2255-4d96-951a-207b37861865" ma:termSetId="f894f5e3-5096-4f56-8f02-89d8377dafa0" ma:anchorId="00000000-0000-0000-0000-000000000000" ma:open="false" ma:isKeyword="false">
      <xsd:complexType>
        <xsd:sequence>
          <xsd:element ref="pc:Terms" minOccurs="0" maxOccurs="1"/>
        </xsd:sequence>
      </xsd:complexType>
    </xsd:element>
    <xsd:element name="RelevantLanguage" ma:index="21" nillable="true" ma:displayName="Langue usuelle" ma:internalName="RelevantLanguage">
      <xsd:simpleType>
        <xsd:restriction base="dms:Text"/>
      </xsd:simpleType>
    </xsd:element>
    <xsd:element name="ThematicID" ma:index="22" nillable="true" ma:displayName="ThematicID" ma:internalName="ThematicID">
      <xsd:simpleType>
        <xsd:restriction base="dms:Text"/>
      </xsd:simpleType>
    </xsd:element>
    <xsd:element name="TwingCount" ma:index="23" nillable="true" ma:displayName="Nombre de Twings" ma:decimals="0" ma:hidden="true" ma:internalName="TwingCount">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6976bd83-f208-4589-bff3-a75963e94f6e" elementFormDefault="qualified">
    <xsd:import namespace="http://schemas.microsoft.com/office/2006/documentManagement/types"/>
    <xsd:import namespace="http://schemas.microsoft.com/office/infopath/2007/PartnerControls"/>
    <xsd:element name="TaxCatchAll" ma:index="12" nillable="true" ma:displayName="Colonne Attraper tout de Taxonomie" ma:description="" ma:hidden="true" ma:list="{f11ad8d0-1821-4bb0-832f-2998add6fa25}" ma:internalName="TaxCatchAll" ma:showField="CatchAllData" ma:web="6976bd83-f208-4589-bff3-a75963e94f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AC26BA1-78A3-453B-9FBD-D496DF888812}">
  <ds:schemaRefs>
    <ds:schemaRef ds:uri="http://schemas.microsoft.com/office/2006/metadata/properties"/>
    <ds:schemaRef ds:uri="http://schemas.microsoft.com/sharepoint/v3"/>
    <ds:schemaRef ds:uri="http://purl.org/dc/terms/"/>
    <ds:schemaRef ds:uri="http://schemas.openxmlformats.org/package/2006/metadata/core-properties"/>
    <ds:schemaRef ds:uri="http://purl.org/dc/dcmitype/"/>
    <ds:schemaRef ds:uri="http://schemas.microsoft.com/office/infopath/2007/PartnerControls"/>
    <ds:schemaRef ds:uri="6976bd83-f208-4589-bff3-a75963e94f6e"/>
    <ds:schemaRef ds:uri="http://schemas.microsoft.com/office/2006/documentManagement/types"/>
    <ds:schemaRef ds:uri="34675de5-4563-4f28-8d82-4e698848548e"/>
    <ds:schemaRef ds:uri="http://www.w3.org/XML/1998/namespace"/>
    <ds:schemaRef ds:uri="http://purl.org/dc/elements/1.1/"/>
  </ds:schemaRefs>
</ds:datastoreItem>
</file>

<file path=customXml/itemProps2.xml><?xml version="1.0" encoding="utf-8"?>
<ds:datastoreItem xmlns:ds="http://schemas.openxmlformats.org/officeDocument/2006/customXml" ds:itemID="{2751E634-90F4-46C2-8A12-D62CAC4868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4675de5-4563-4f28-8d82-4e698848548e"/>
    <ds:schemaRef ds:uri="6976bd83-f208-4589-bff3-a75963e94f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1F270F0-EC24-4674-9301-5B01982C75C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TotalTime>
  <Words>911</Words>
  <Application>Microsoft Office PowerPoint</Application>
  <PresentationFormat>Grand écran</PresentationFormat>
  <Paragraphs>95</Paragraphs>
  <Slides>8</Slides>
  <Notes>7</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8</vt:i4>
      </vt:variant>
    </vt:vector>
  </HeadingPairs>
  <TitlesOfParts>
    <vt:vector size="12" baseType="lpstr">
      <vt:lpstr>Arial</vt:lpstr>
      <vt:lpstr>Calibri</vt:lpstr>
      <vt:lpstr>Wingdings</vt:lpstr>
      <vt:lpstr/>
      <vt:lpstr>Gestion du changement – Management of Change (MOC) REGLE HSE GROUPE (CR-GR-HSE-302)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Sebastien MUNERET</dc:creator>
  <cp:lastModifiedBy>Claire MAIRET</cp:lastModifiedBy>
  <cp:revision>448</cp:revision>
  <cp:lastPrinted>2019-06-19T09:19:22Z</cp:lastPrinted>
  <dcterms:modified xsi:type="dcterms:W3CDTF">2019-08-07T08:28:19Z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0x010100AB5C49A2737EFE41A99FEC662959F5ED</vt:lpwstr>
  </property>
  <property fmtid="{D5CDD505-2E9C-101B-9397-08002B2CF9AE}" pid="3" name="Order">
    <vt:r8>102400</vt:r8>
  </property>
  <property fmtid="{D5CDD505-2E9C-101B-9397-08002B2CF9AE}" pid="4" name="xd_Signature">
    <vt:bool>false</vt:bool>
  </property>
  <property fmtid="{D5CDD505-2E9C-101B-9397-08002B2CF9AE}" pid="5" name="SharedWithUsers">
    <vt:lpwstr>98;#Alexandre FAKIH</vt:lpwstr>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Branch">
    <vt:lpwstr>2;#Toutes les branches|d8c5459c-c634-4dad-b3a5-1a2375c988a9</vt:lpwstr>
  </property>
  <property fmtid="{D5CDD505-2E9C-101B-9397-08002B2CF9AE}" pid="10" name="OrganizationStructure">
    <vt:lpwstr>1;#Toutes les structures organisationnelles|c4bb9c23-2c4c-4150-9738-50d0ceb648ec</vt:lpwstr>
  </property>
  <property fmtid="{D5CDD505-2E9C-101B-9397-08002B2CF9AE}" pid="11" name="Metier">
    <vt:lpwstr>5;#H3SEQ|1a49191b-7ec0-475b-ba04-e5bafe48b8b4</vt:lpwstr>
  </property>
  <property fmtid="{D5CDD505-2E9C-101B-9397-08002B2CF9AE}" pid="12" name="Site">
    <vt:lpwstr>3;#Tous les sites|26f15989-d479-4e08-b5e6-c4ab22359765</vt:lpwstr>
  </property>
  <property fmtid="{D5CDD505-2E9C-101B-9397-08002B2CF9AE}" pid="13" name="Country">
    <vt:lpwstr>4;#Tous les pays|de099b83-0153-463f-a92c-1666929f7084</vt:lpwstr>
  </property>
</Properties>
</file>