
<file path=[Content_Types].xml><?xml version="1.0" encoding="utf-8"?>
<Types xmlns="http://schemas.openxmlformats.org/package/2006/content-types">
  <Default Extension="xml" ContentType="application/xml"/>
  <Default Extension="pdf" ContentType="application/pdf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6"/>
  </p:notesMasterIdLst>
  <p:handoutMasterIdLst>
    <p:handoutMasterId r:id="rId7"/>
  </p:handout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76AF"/>
    <a:srgbClr val="133C75"/>
    <a:srgbClr val="BD2B0B"/>
    <a:srgbClr val="7ABFC0"/>
    <a:srgbClr val="CAEBEA"/>
    <a:srgbClr val="55DD61"/>
    <a:srgbClr val="3AAFC3"/>
    <a:srgbClr val="FF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85" autoAdjust="0"/>
    <p:restoredTop sz="94911" autoAdjust="0"/>
  </p:normalViewPr>
  <p:slideViewPr>
    <p:cSldViewPr snapToObjects="1">
      <p:cViewPr>
        <p:scale>
          <a:sx n="108" d="100"/>
          <a:sy n="108" d="100"/>
        </p:scale>
        <p:origin x="1856" y="504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012CBD54-0BBF-6040-BC8C-B59155C66124}" type="datetimeFigureOut">
              <a:rPr lang="fr-FR" altLang="fr-FR"/>
              <a:pPr/>
              <a:t>23/08/2016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B00E9981-DB06-DC43-90C9-1B4779D5540A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831829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C3AE0872-3734-BD4E-8AC8-4E461B3BA466}" type="datetimeFigureOut">
              <a:rPr lang="fr-FR" altLang="fr-FR"/>
              <a:pPr/>
              <a:t>23/08/2016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7C5DFC2B-24D6-474C-87BA-40845D155FCD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417281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08616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60BB0-420A-9948-9106-300F718B7488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34550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560E8C94-4EB4-4A47-B447-10FA9A531562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37925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16C50A-4798-6A42-8B08-2A8BEC627E4E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77005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2E3BDC-F4E2-FC43-AF79-9B360B035CE2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68603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88EF3CE-F336-7549-B793-001341E50538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915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362D801-8444-DC47-882B-166C57F97823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52124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EEA60BB-37C6-B348-9506-EF6C9A4B55E9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49481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41A5986-D257-7845-8796-4226FC1F543D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0473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C0E203-E9E5-6A48-ADC6-FC3040EBF374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65684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Helvetica" charset="0"/>
                <a:cs typeface="Helvetica" charset="0"/>
              </a:defRPr>
            </a:lvl1pPr>
          </a:lstStyle>
          <a:p>
            <a:fld id="{462A2DC2-8C0A-E941-88ED-D671B40E8AC1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 charset="0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 charset="0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 charset="0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 charset="0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d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 algn="l" rtl="0"/>
            <a:endParaRPr lang="ru-Ru" altLang="fr-FR"/>
          </a:p>
        </p:txBody>
      </p:sp>
      <p:sp>
        <p:nvSpPr>
          <p:cNvPr id="14338" name="Titre 2"/>
          <p:cNvSpPr>
            <a:spLocks noGrp="1"/>
          </p:cNvSpPr>
          <p:nvPr>
            <p:ph type="title"/>
          </p:nvPr>
        </p:nvSpPr>
        <p:spPr bwMode="auto">
          <a:xfrm>
            <a:off x="1187450" y="2106613"/>
            <a:ext cx="7277100" cy="14874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 algn="l" rtl="0"/>
            <a:r>
              <a:rPr cap="none" b="1" i="0" u="none" baseline="0" lang="ru-Ru">
                <a:cs typeface="Arial" charset="0"/>
              </a:rPr>
              <a:t>РАБОЧИЙ ПРОЦЕСС И РАЗРЕШЕНИЕ НА РАБОТУ</a:t>
            </a:r>
            <a:br>
              <a:rPr cap="none" lang="ru-Ru">
                <a:cs typeface="Arial" charset="0"/>
              </a:rPr>
            </a:br>
            <a:r>
              <a:rPr cap="none" b="1" i="0" u="none" baseline="0" lang="ru-Ru">
                <a:cs typeface="Arial" charset="0"/>
              </a:rPr>
              <a:t>Документы Ресурсы</a:t>
            </a:r>
            <a:endParaRPr lang="ru-Ru" altLang="fr-FR" cap="none" dirty="0">
              <a:cs typeface="Arial" charset="0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eaLnBrk="1" hangingPunct="1" algn="l" rtl="0"/>
            <a:r>
              <a:rPr b="0" i="0" u="none" baseline="0" lang="ru-Ru">
                <a:cs typeface="Arial" charset="0"/>
              </a:rPr>
              <a:t>Общий пакет H3SE</a:t>
            </a:r>
          </a:p>
          <a:p>
            <a:pPr eaLnBrk="1" hangingPunct="1" algn="l" rtl="0"/>
            <a:r>
              <a:rPr b="0" i="0" u="none" baseline="0" lang="ru-Ru">
                <a:cs typeface="Arial" charset="0"/>
              </a:rPr>
              <a:t>Модуль TCT 3.1</a:t>
            </a:r>
            <a:endParaRPr lang="ru-Ru" altLang="fr-FR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ru-Ru"/>
              <a:t/>
            </a:r>
            <a:fld id="{E4AE2121-757B-F748-B043-A34C9FE33D08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2</a:t>
            </a:fld>
            <a:endParaRPr lang="ru-Ru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0" name="Image 9" descr="../../../../../../Desktop/Capture%20d’écran%202016-08-02%20à%2011.17.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6480720" cy="4896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ru-Ru"/>
              <a:t/>
            </a:r>
            <a:fld id="{E4AE2121-757B-F748-B043-A34C9FE33D08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3</a:t>
            </a:fld>
            <a:endParaRPr lang="ru-Ru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9" name="Image 8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44624"/>
            <a:ext cx="5688632" cy="666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2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ru-Ru"/>
              <a:t/>
            </a:r>
            <a:fld id="{E4AE2121-757B-F748-B043-A34C9FE33D08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4</a:t>
            </a:fld>
            <a:endParaRPr lang="ru-Ru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4" name="Imag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548680"/>
            <a:ext cx="8208912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4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855</TotalTime>
  <Words>15</Words>
  <Application>Microsoft Macintosh PowerPoint</Application>
  <PresentationFormat>Présentation à l'écran 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Calibri</vt:lpstr>
      <vt:lpstr>Helvetica</vt:lpstr>
      <vt:lpstr>Lucida Grande</vt:lpstr>
      <vt:lpstr>Arial</vt:lpstr>
      <vt:lpstr>fr_total_modele_rouge_fonce</vt:lpstr>
      <vt:lpstr>PROCESSUS TRAVAUX ET PERMIS DE TRAVAIL Documents Ressources</vt:lpstr>
      <vt:lpstr>Présentation PowerPoint</vt:lpstr>
      <vt:lpstr>Présentation PowerPoint</vt:lpstr>
      <vt:lpstr>Présentation PowerPoint</vt:lpstr>
    </vt:vector>
  </TitlesOfParts>
  <Company>TOTAL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Jerome Tchir</cp:lastModifiedBy>
  <cp:revision>122</cp:revision>
  <dcterms:created xsi:type="dcterms:W3CDTF">2015-09-07T13:13:13Z</dcterms:created>
  <dcterms:modified xsi:type="dcterms:W3CDTF">2016-08-23T08:43:49Z</dcterms:modified>
</cp:coreProperties>
</file>