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1836" y="96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FFF3E116-829F-DD8C-B641-5F32F004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" y="0"/>
            <a:ext cx="10079198" cy="10691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C12B0-B12D-E24F-DEB0-217FDA69B818}"/>
              </a:ext>
            </a:extLst>
          </p:cNvPr>
          <p:cNvSpPr/>
          <p:nvPr/>
        </p:nvSpPr>
        <p:spPr>
          <a:xfrm>
            <a:off x="1" y="0"/>
            <a:ext cx="1005152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05E99-BE62-9664-8BD2-CCC77723D99F}"/>
              </a:ext>
            </a:extLst>
          </p:cNvPr>
          <p:cNvSpPr txBox="1"/>
          <p:nvPr/>
        </p:nvSpPr>
        <p:spPr>
          <a:xfrm>
            <a:off x="686941" y="571506"/>
            <a:ext cx="937629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Technological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risks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en-US" sz="4800" spc="-150" dirty="0">
                <a:solidFill>
                  <a:schemeClr val="bg1"/>
                </a:solidFill>
                <a:latin typeface="Gotham Rounded Medium" pitchFamily="50" charset="0"/>
              </a:rPr>
              <a:t>Everyone’s involved, </a:t>
            </a:r>
          </a:p>
          <a:p>
            <a:r>
              <a:rPr lang="en-US" sz="4800" spc="-150" dirty="0">
                <a:solidFill>
                  <a:schemeClr val="bg1"/>
                </a:solidFill>
                <a:latin typeface="Gotham Rounded Medium" pitchFamily="50" charset="0"/>
              </a:rPr>
              <a:t>Everyone has a role!</a:t>
            </a:r>
            <a:endParaRPr lang="fr-FR" sz="4800" spc="-15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2571749"/>
            <a:ext cx="3673041" cy="115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Controlling the technological risks of our industrial activities means protecting people, the environment and our assets.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10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fr-FR" sz="34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World Day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fr-FR" sz="34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for </a:t>
            </a:r>
            <a:r>
              <a:rPr lang="fr-FR" sz="34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Safety</a:t>
            </a:r>
            <a:endParaRPr lang="fr-FR" sz="34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1833390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April 28, 2023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3956516"/>
            <a:ext cx="3685387" cy="6370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Together, let’s be rigorous and remain vigilant!</a:t>
            </a:r>
            <a:endParaRPr lang="fr-FR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FFE43C3A-B79A-16D1-8C21-E7BDCA083888}"/>
              </a:ext>
            </a:extLst>
          </p:cNvPr>
          <p:cNvSpPr/>
          <p:nvPr/>
        </p:nvSpPr>
        <p:spPr>
          <a:xfrm>
            <a:off x="16248" y="9297372"/>
            <a:ext cx="10055082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4E6D24D0-A61D-9A23-4ED6-496BFD891802}"/>
              </a:ext>
            </a:extLst>
          </p:cNvPr>
          <p:cNvSpPr/>
          <p:nvPr/>
        </p:nvSpPr>
        <p:spPr>
          <a:xfrm>
            <a:off x="16248" y="9293181"/>
            <a:ext cx="3755354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79A0086A-80E5-7BB7-B0F2-B3F2EA8B8B00}"/>
              </a:ext>
            </a:extLst>
          </p:cNvPr>
          <p:cNvSpPr/>
          <p:nvPr/>
        </p:nvSpPr>
        <p:spPr>
          <a:xfrm>
            <a:off x="3364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5AD794A8-961E-0B0F-D013-7503841A1908}"/>
              </a:ext>
            </a:extLst>
          </p:cNvPr>
          <p:cNvSpPr/>
          <p:nvPr/>
        </p:nvSpPr>
        <p:spPr>
          <a:xfrm>
            <a:off x="6713434" y="9293181"/>
            <a:ext cx="3359941" cy="9525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042B8C2-2850-C6DA-A09E-C41FA43E2D56}"/>
              </a:ext>
            </a:extLst>
          </p:cNvPr>
          <p:cNvSpPr/>
          <p:nvPr/>
        </p:nvSpPr>
        <p:spPr>
          <a:xfrm>
            <a:off x="686940" y="9302706"/>
            <a:ext cx="239988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 IDENTIFY </a:t>
            </a:r>
          </a:p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the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hazards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8F1F851-117F-67FD-8E37-853DA653FBD2}"/>
              </a:ext>
            </a:extLst>
          </p:cNvPr>
          <p:cNvSpPr/>
          <p:nvPr/>
        </p:nvSpPr>
        <p:spPr>
          <a:xfrm>
            <a:off x="3976865" y="9293086"/>
            <a:ext cx="259756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 ASSESS </a:t>
            </a:r>
            <a:r>
              <a:rPr lang="en-US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the risks and </a:t>
            </a:r>
            <a:r>
              <a:rPr lang="en-U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DEFINE </a:t>
            </a:r>
            <a:r>
              <a:rPr lang="en-US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the barriers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E6CBA27-1162-F739-3B17-126C85E764F9}"/>
              </a:ext>
            </a:extLst>
          </p:cNvPr>
          <p:cNvSpPr/>
          <p:nvPr/>
        </p:nvSpPr>
        <p:spPr>
          <a:xfrm>
            <a:off x="7334760" y="9276838"/>
            <a:ext cx="240360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 ENSURE</a:t>
            </a:r>
            <a:r>
              <a:rPr lang="en-US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 the barriers are effective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64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20</cp:revision>
  <dcterms:created xsi:type="dcterms:W3CDTF">2022-03-15T11:40:48Z</dcterms:created>
  <dcterms:modified xsi:type="dcterms:W3CDTF">2023-03-09T15:46:29Z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