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2FF"/>
    <a:srgbClr val="0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>
      <p:cViewPr varScale="1">
        <p:scale>
          <a:sx n="49" d="100"/>
          <a:sy n="49" d="100"/>
        </p:scale>
        <p:origin x="31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0A2AF622-884D-53F2-A902-A3AE23DF3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C0D5A428-0B2E-5BB9-2CD4-D7450ED8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AB90D-0699-5941-BBF8-55F7E096B32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AE7C7-9770-0440-93C9-16DDFCEBC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BE6331-5FA8-58C2-4738-41F4F6BDCA6A}"/>
              </a:ext>
            </a:extLst>
          </p:cNvPr>
          <p:cNvSpPr txBox="1"/>
          <p:nvPr/>
        </p:nvSpPr>
        <p:spPr>
          <a:xfrm>
            <a:off x="813093" y="679267"/>
            <a:ext cx="8905673" cy="12926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0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Accidents majeurs et REX</a:t>
            </a:r>
          </a:p>
          <a:p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Apprenons de nos expériences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395BD9-2047-7450-8EA2-65DF36135099}"/>
              </a:ext>
            </a:extLst>
          </p:cNvPr>
          <p:cNvSpPr txBox="1"/>
          <p:nvPr/>
        </p:nvSpPr>
        <p:spPr>
          <a:xfrm>
            <a:off x="4601322" y="10629716"/>
            <a:ext cx="5404827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Journée Mondiale de la Sécurité</a:t>
            </a: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avril 2024</a:t>
            </a:r>
          </a:p>
          <a:p>
            <a:pPr>
              <a:spcBef>
                <a:spcPts val="600"/>
              </a:spcBef>
            </a:pP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Ensemble, faisons progresser la sécurité de nos opérations.</a:t>
            </a:r>
          </a:p>
        </p:txBody>
      </p:sp>
    </p:spTree>
    <p:extLst>
      <p:ext uri="{BB962C8B-B14F-4D97-AF65-F5344CB8AC3E}">
        <p14:creationId xmlns:p14="http://schemas.microsoft.com/office/powerpoint/2010/main" val="17643381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3AD9A6-6098-4B36-A7D9-99372A7940DA}"/>
</file>

<file path=customXml/itemProps2.xml><?xml version="1.0" encoding="utf-8"?>
<ds:datastoreItem xmlns:ds="http://schemas.openxmlformats.org/officeDocument/2006/customXml" ds:itemID="{1C61C6C5-8A82-42B8-8004-AC96CBEA2A7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26</Words>
  <Application>Microsoft Macintosh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6</cp:revision>
  <dcterms:created xsi:type="dcterms:W3CDTF">2024-03-23T09:02:48Z</dcterms:created>
  <dcterms:modified xsi:type="dcterms:W3CDTF">2024-03-24T15:55:05Z</dcterms:modified>
</cp:coreProperties>
</file>