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10691813" cy="1511935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2FF"/>
    <a:srgbClr val="00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>
      <p:cViewPr varScale="1">
        <p:scale>
          <a:sx n="49" d="100"/>
          <a:sy n="49" d="100"/>
        </p:scale>
        <p:origin x="3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0A2AF622-884D-53F2-A902-A3AE23DF34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69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capture d’écran, dessin humoristique, casque&#10;&#10;Description générée automatiquement">
            <a:extLst>
              <a:ext uri="{FF2B5EF4-FFF2-40B4-BE49-F238E27FC236}">
                <a16:creationId xmlns:a16="http://schemas.microsoft.com/office/drawing/2014/main" id="{C0D5A428-0B2E-5BB9-2CD4-D7450ED8C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3175"/>
            <a:ext cx="10686257" cy="1512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5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AB90D-0699-5941-BBF8-55F7E096B32A}" type="datetimeFigureOut">
              <a:rPr lang="fr-FR" smtClean="0"/>
              <a:t>24/03/2024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AE7C7-9770-0440-93C9-16DDFCEBCD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5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069208" rtl="0" eaLnBrk="1" latinLnBrk="0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0BE6331-5FA8-58C2-4738-41F4F6BDCA6A}"/>
              </a:ext>
            </a:extLst>
          </p:cNvPr>
          <p:cNvSpPr txBox="1"/>
          <p:nvPr/>
        </p:nvSpPr>
        <p:spPr>
          <a:xfrm>
            <a:off x="813093" y="679267"/>
            <a:ext cx="8905673" cy="12926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50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Accidents majeurs et REX</a:t>
            </a:r>
          </a:p>
          <a:p>
            <a:r>
              <a:rPr lang="fr-FR" sz="3400" dirty="0">
                <a:solidFill>
                  <a:schemeClr val="bg1"/>
                </a:solidFill>
                <a:effectLst/>
                <a:latin typeface="Gotham Rounded Medium" panose="02000000000000000000" pitchFamily="2" charset="0"/>
              </a:rPr>
              <a:t>Apprenons de nos expériences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395BD9-2047-7450-8EA2-65DF36135099}"/>
              </a:ext>
            </a:extLst>
          </p:cNvPr>
          <p:cNvSpPr txBox="1"/>
          <p:nvPr/>
        </p:nvSpPr>
        <p:spPr>
          <a:xfrm>
            <a:off x="4601322" y="10629716"/>
            <a:ext cx="5404827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fr-FR" sz="25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Journée Mondiale de la Sécurité</a:t>
            </a:r>
          </a:p>
          <a:p>
            <a:r>
              <a:rPr lang="fr-FR" sz="2200" dirty="0">
                <a:gradFill flip="none" rotWithShape="1">
                  <a:gsLst>
                    <a:gs pos="0">
                      <a:srgbClr val="00AAFF"/>
                    </a:gs>
                    <a:gs pos="100000">
                      <a:srgbClr val="4632FF"/>
                    </a:gs>
                  </a:gsLst>
                  <a:lin ang="0" scaled="1"/>
                  <a:tileRect/>
                </a:gradFill>
                <a:effectLst/>
                <a:latin typeface="Gotham Rounded Bold" panose="02000000000000000000" pitchFamily="2" charset="0"/>
              </a:rPr>
              <a:t>22 avril 2024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374649"/>
                </a:solidFill>
                <a:effectLst/>
                <a:latin typeface="Gotham Rounded Book" pitchFamily="2" charset="0"/>
              </a:rPr>
              <a:t>Ensemble, faisons progresser la sécurité de nos opérations.</a:t>
            </a:r>
          </a:p>
        </p:txBody>
      </p:sp>
    </p:spTree>
    <p:extLst>
      <p:ext uri="{BB962C8B-B14F-4D97-AF65-F5344CB8AC3E}">
        <p14:creationId xmlns:p14="http://schemas.microsoft.com/office/powerpoint/2010/main" val="17643381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OTALENERGIES">
      <a:dk1>
        <a:srgbClr val="374649"/>
      </a:dk1>
      <a:lt1>
        <a:srgbClr val="FFFFFF"/>
      </a:lt1>
      <a:dk2>
        <a:srgbClr val="009CEA"/>
      </a:dk2>
      <a:lt2>
        <a:srgbClr val="FFFFFF"/>
      </a:lt2>
      <a:accent1>
        <a:srgbClr val="009CEA"/>
      </a:accent1>
      <a:accent2>
        <a:srgbClr val="ED0000"/>
      </a:accent2>
      <a:accent3>
        <a:srgbClr val="40A900"/>
      </a:accent3>
      <a:accent4>
        <a:srgbClr val="F66A00"/>
      </a:accent4>
      <a:accent5>
        <a:srgbClr val="009CEA"/>
      </a:accent5>
      <a:accent6>
        <a:srgbClr val="ED0000"/>
      </a:accent6>
      <a:hlink>
        <a:srgbClr val="374649"/>
      </a:hlink>
      <a:folHlink>
        <a:srgbClr val="009CEA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84E9654083E41A6406A9B02F3728C" ma:contentTypeVersion="13" ma:contentTypeDescription="Crée un document." ma:contentTypeScope="" ma:versionID="d6e0cdc3e64b5e4a64056620a4c1e79a">
  <xsd:schema xmlns:xsd="http://www.w3.org/2001/XMLSchema" xmlns:xs="http://www.w3.org/2001/XMLSchema" xmlns:p="http://schemas.microsoft.com/office/2006/metadata/properties" xmlns:ns2="c756e844-8713-42fb-9be3-be05545d8e70" xmlns:ns3="d0db0e18-7841-4582-9bbc-4cc15db94510" targetNamespace="http://schemas.microsoft.com/office/2006/metadata/properties" ma:root="true" ma:fieldsID="34bb31aa3bd558934b7cd8820eba6053" ns2:_="" ns3:_="">
    <xsd:import namespace="c756e844-8713-42fb-9be3-be05545d8e70"/>
    <xsd:import namespace="d0db0e18-7841-4582-9bbc-4cc15db945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6e844-8713-42fb-9be3-be05545d8e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e6ecadab-1f61-4b8d-95ea-825bb4aab4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db0e18-7841-4582-9bbc-4cc15db9451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b3c24a7-1721-405c-911c-f687d483d383}" ma:internalName="TaxCatchAll" ma:showField="CatchAllData" ma:web="d0db0e18-7841-4582-9bbc-4cc15db945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3AD9A6-6098-4B36-A7D9-99372A7940DA}"/>
</file>

<file path=customXml/itemProps2.xml><?xml version="1.0" encoding="utf-8"?>
<ds:datastoreItem xmlns:ds="http://schemas.openxmlformats.org/officeDocument/2006/customXml" ds:itemID="{1C61C6C5-8A82-42B8-8004-AC96CBEA2A7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26</Words>
  <Application>Microsoft Macintosh PowerPoint</Application>
  <PresentationFormat>Personnalisé</PresentationFormat>
  <Paragraphs>5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Gotham Rounded Bold</vt:lpstr>
      <vt:lpstr>Gotham Rounded Book</vt:lpstr>
      <vt:lpstr>Gotham Rounded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Anne-Sophie Massip</dc:creator>
  <cp:lastModifiedBy>Anne-Sophie Massip</cp:lastModifiedBy>
  <cp:revision>6</cp:revision>
  <dcterms:created xsi:type="dcterms:W3CDTF">2024-03-23T09:02:48Z</dcterms:created>
  <dcterms:modified xsi:type="dcterms:W3CDTF">2024-03-24T15:55:05Z</dcterms:modified>
</cp:coreProperties>
</file>