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4"/>
  </p:notesMasterIdLst>
  <p:handoutMasterIdLst>
    <p:handoutMasterId r:id="rId15"/>
  </p:handoutMasterIdLst>
  <p:sldIdLst>
    <p:sldId id="273" r:id="rId5"/>
    <p:sldId id="427" r:id="rId6"/>
    <p:sldId id="428" r:id="rId7"/>
    <p:sldId id="440" r:id="rId8"/>
    <p:sldId id="429" r:id="rId9"/>
    <p:sldId id="439" r:id="rId10"/>
    <p:sldId id="437" r:id="rId11"/>
    <p:sldId id="441" r:id="rId12"/>
    <p:sldId id="442" r:id="rId13"/>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1"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CC"/>
    <a:srgbClr val="376092"/>
    <a:srgbClr val="FF9900"/>
    <a:srgbClr val="A90025"/>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1" autoAdjust="0"/>
    <p:restoredTop sz="95405" autoAdjust="0"/>
  </p:normalViewPr>
  <p:slideViewPr>
    <p:cSldViewPr>
      <p:cViewPr varScale="1">
        <p:scale>
          <a:sx n="79" d="100"/>
          <a:sy n="79" d="100"/>
        </p:scale>
        <p:origin x="120" y="582"/>
      </p:cViewPr>
      <p:guideLst>
        <p:guide orient="horz" pos="2160"/>
        <p:guide pos="3840"/>
      </p:guideLst>
    </p:cSldViewPr>
  </p:slideViewPr>
  <p:outlineViewPr>
    <p:cViewPr>
      <p:scale>
        <a:sx n="33" d="100"/>
        <a:sy n="33" d="100"/>
      </p:scale>
      <p:origin x="0" y="75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56"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dgm:spPr/>
      <dgm:t>
        <a:bodyPr/>
        <a:lstStyle/>
        <a:p>
          <a:r>
            <a:rPr lang="fr-FR" b="1" dirty="0" smtClean="0">
              <a:ln>
                <a:noFill/>
              </a:ln>
              <a:solidFill>
                <a:schemeClr val="bg1"/>
              </a:solidFill>
            </a:rPr>
            <a:t>Identification / Organisation</a:t>
          </a:r>
          <a:endParaRPr lang="fr-FR" b="1" dirty="0">
            <a:ln>
              <a:noFill/>
            </a:ln>
            <a:solidFill>
              <a:schemeClr val="bg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dgm:spPr>
        <a:solidFill>
          <a:schemeClr val="bg2">
            <a:lumMod val="75000"/>
          </a:schemeClr>
        </a:solidFill>
      </dgm:spPr>
      <dgm:t>
        <a:bodyPr/>
        <a:lstStyle/>
        <a:p>
          <a:r>
            <a:rPr lang="fr-FR" dirty="0" smtClean="0">
              <a:ln>
                <a:noFill/>
              </a:ln>
              <a:solidFill>
                <a:schemeClr val="tx1"/>
              </a:solidFill>
            </a:rPr>
            <a:t>Risk Evaluation</a:t>
          </a:r>
          <a:endParaRPr lang="fr-FR" dirty="0">
            <a:ln>
              <a:noFill/>
            </a:ln>
            <a:solidFill>
              <a:schemeClr val="tx1"/>
            </a:solidFill>
          </a:endParaRP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dgm:spPr>
        <a:solidFill>
          <a:schemeClr val="bg2">
            <a:lumMod val="75000"/>
          </a:schemeClr>
        </a:solidFill>
      </dgm:spPr>
      <dgm:t>
        <a:bodyPr/>
        <a:lstStyle/>
        <a:p>
          <a:r>
            <a:rPr lang="fr-FR" dirty="0" smtClean="0">
              <a:ln>
                <a:noFill/>
              </a:ln>
              <a:solidFill>
                <a:schemeClr val="tx1"/>
              </a:solidFill>
            </a:rPr>
            <a:t>Emergency Preparedness</a:t>
          </a:r>
          <a:endParaRPr lang="fr-FR" dirty="0">
            <a:ln>
              <a:noFill/>
            </a:ln>
            <a:solidFill>
              <a:schemeClr val="tx1"/>
            </a:solidFill>
          </a:endParaRP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dgm:spPr>
        <a:solidFill>
          <a:schemeClr val="bg2">
            <a:lumMod val="75000"/>
          </a:schemeClr>
        </a:solidFill>
      </dgm:spPr>
      <dgm:t>
        <a:bodyPr/>
        <a:lstStyle/>
        <a:p>
          <a:r>
            <a:rPr lang="fr-FR" dirty="0">
              <a:ln>
                <a:noFill/>
              </a:ln>
              <a:solidFill>
                <a:schemeClr val="tx1"/>
              </a:solidFill>
            </a:rPr>
            <a:t>Documentation </a:t>
          </a:r>
          <a:r>
            <a:rPr lang="fr-FR" dirty="0" smtClean="0">
              <a:ln>
                <a:noFill/>
              </a:ln>
              <a:solidFill>
                <a:schemeClr val="tx1"/>
              </a:solidFill>
            </a:rPr>
            <a:t>and Monitoring</a:t>
          </a:r>
          <a:endParaRPr lang="fr-FR" dirty="0">
            <a:ln>
              <a:noFill/>
            </a:ln>
            <a:solidFill>
              <a:schemeClr val="tx1"/>
            </a:solidFill>
          </a:endParaRP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707EAE9E-CE2B-41D4-A9D5-327D588CD9B2}" type="presOf" srcId="{09FDF9EF-AFB2-4CD9-BD9D-1EFF6F068A7D}" destId="{8031B3C9-3C49-410F-929A-239E1A0C26AA}" srcOrd="0" destOrd="0" presId="urn:microsoft.com/office/officeart/2005/8/layout/chevron1"/>
    <dgm:cxn modelId="{58AB85B2-E208-4EBA-9C20-7BDA27765DA9}" type="presOf" srcId="{2DD02C74-5411-4A1E-B83B-68925826EC50}" destId="{16499574-E6ED-4A8E-AC43-8AB3AF95C33D}"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A7A2C73C-A5BB-4550-9CCA-24A2D64CA324}" type="presOf" srcId="{DC1F418A-E821-4E75-9D72-51B116F0449F}" destId="{D46FE61C-8730-4AA5-A480-BF1882AB626F}" srcOrd="0" destOrd="0" presId="urn:microsoft.com/office/officeart/2005/8/layout/chevron1"/>
    <dgm:cxn modelId="{432DE887-D709-4C18-9C1A-3E20139148FC}" type="presOf" srcId="{0998BAF9-78F3-43EC-9FFA-9E45CACB7277}" destId="{1F48A76A-0CC6-4E9B-A4AE-53777A2BEC29}" srcOrd="0" destOrd="0" presId="urn:microsoft.com/office/officeart/2005/8/layout/chevron1"/>
    <dgm:cxn modelId="{025B0070-3785-4E8F-97C8-D787E0BB60EB}" type="presOf" srcId="{42AC0153-0D7F-49E6-A979-DD01B6A2CE44}" destId="{F5544B6E-8669-4FFB-B4F5-6AD836D573A7}"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ED8D7054-5B50-4432-A8E1-18364CD20404}" type="presParOf" srcId="{16499574-E6ED-4A8E-AC43-8AB3AF95C33D}" destId="{F5544B6E-8669-4FFB-B4F5-6AD836D573A7}" srcOrd="0" destOrd="0" presId="urn:microsoft.com/office/officeart/2005/8/layout/chevron1"/>
    <dgm:cxn modelId="{6DCAE25F-70CC-4B2D-8864-120618270E68}" type="presParOf" srcId="{16499574-E6ED-4A8E-AC43-8AB3AF95C33D}" destId="{017F1759-500A-47D0-BD39-C9AD344631FC}" srcOrd="1" destOrd="0" presId="urn:microsoft.com/office/officeart/2005/8/layout/chevron1"/>
    <dgm:cxn modelId="{BDDA571B-6D71-4DDF-A05A-F8018C47C03E}" type="presParOf" srcId="{16499574-E6ED-4A8E-AC43-8AB3AF95C33D}" destId="{D46FE61C-8730-4AA5-A480-BF1882AB626F}" srcOrd="2" destOrd="0" presId="urn:microsoft.com/office/officeart/2005/8/layout/chevron1"/>
    <dgm:cxn modelId="{CD7B4419-1765-496E-87E4-294973BA81CB}" type="presParOf" srcId="{16499574-E6ED-4A8E-AC43-8AB3AF95C33D}" destId="{859A479A-445A-4833-B927-B27196A2FCAB}" srcOrd="3" destOrd="0" presId="urn:microsoft.com/office/officeart/2005/8/layout/chevron1"/>
    <dgm:cxn modelId="{6E4DDA61-7893-42AF-B316-39B5B5800949}" type="presParOf" srcId="{16499574-E6ED-4A8E-AC43-8AB3AF95C33D}" destId="{8031B3C9-3C49-410F-929A-239E1A0C26AA}" srcOrd="4" destOrd="0" presId="urn:microsoft.com/office/officeart/2005/8/layout/chevron1"/>
    <dgm:cxn modelId="{9E06B05E-16A1-454A-A811-452CD595BB53}" type="presParOf" srcId="{16499574-E6ED-4A8E-AC43-8AB3AF95C33D}" destId="{93A06656-1DF2-4076-B4D8-5D6E6EBD6055}" srcOrd="5" destOrd="0" presId="urn:microsoft.com/office/officeart/2005/8/layout/chevron1"/>
    <dgm:cxn modelId="{548B2E39-05D7-487B-BA58-84321D1102DF}"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rgbClr val="0070C0"/>
        </a:solidFill>
      </dgm:spPr>
      <dgm:t>
        <a:bodyPr/>
        <a:lstStyle/>
        <a:p>
          <a:r>
            <a:rPr lang="fr-FR" sz="1700" b="1" dirty="0" smtClean="0">
              <a:ln>
                <a:noFill/>
              </a:ln>
              <a:solidFill>
                <a:schemeClr val="bg1"/>
              </a:solidFill>
            </a:rPr>
            <a:t>Risk Evaluation</a:t>
          </a:r>
          <a:endParaRPr lang="fr-FR" sz="1700" b="1" dirty="0">
            <a:ln>
              <a:noFill/>
            </a:ln>
            <a:solidFill>
              <a:schemeClr val="bg1"/>
            </a:solidFill>
          </a:endParaRP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chemeClr val="bg2">
            <a:lumMod val="75000"/>
          </a:schemeClr>
        </a:solidFill>
      </dgm:spPr>
      <dgm:t>
        <a:bodyPr/>
        <a:lstStyle/>
        <a:p>
          <a:r>
            <a:rPr lang="fr-FR" sz="1700" dirty="0" smtClean="0">
              <a:ln>
                <a:noFill/>
              </a:ln>
              <a:solidFill>
                <a:schemeClr val="tx1"/>
              </a:solidFill>
            </a:rPr>
            <a:t>Emergency Preparedness</a:t>
          </a:r>
          <a:endParaRPr lang="fr-FR" sz="1700" dirty="0">
            <a:ln>
              <a:noFill/>
            </a:ln>
            <a:solidFill>
              <a:schemeClr val="tx1"/>
            </a:solidFill>
          </a:endParaRP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chemeClr val="bg2">
            <a:lumMod val="75000"/>
          </a:schemeClr>
        </a:solidFill>
      </dgm:spPr>
      <dgm:t>
        <a:bodyPr/>
        <a:lstStyle/>
        <a:p>
          <a:r>
            <a:rPr lang="fr-FR" sz="1700" dirty="0">
              <a:ln>
                <a:noFill/>
              </a:ln>
              <a:solidFill>
                <a:schemeClr val="tx1"/>
              </a:solidFill>
            </a:rPr>
            <a:t>Documentation </a:t>
          </a:r>
          <a:r>
            <a:rPr lang="fr-FR" sz="1700" dirty="0" smtClean="0">
              <a:ln>
                <a:noFill/>
              </a:ln>
              <a:solidFill>
                <a:schemeClr val="tx1"/>
              </a:solidFill>
            </a:rPr>
            <a:t>and Monitoring</a:t>
          </a:r>
          <a:endParaRPr lang="fr-FR" sz="1700" dirty="0">
            <a:ln>
              <a:noFill/>
            </a:ln>
            <a:solidFill>
              <a:schemeClr val="tx1"/>
            </a:solidFill>
          </a:endParaRP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27A454B4-B9F8-422A-93A3-0008B7CEDBF2}" type="presOf" srcId="{0998BAF9-78F3-43EC-9FFA-9E45CACB7277}" destId="{1F48A76A-0CC6-4E9B-A4AE-53777A2BEC29}" srcOrd="0" destOrd="0" presId="urn:microsoft.com/office/officeart/2005/8/layout/chevron1"/>
    <dgm:cxn modelId="{D94CB607-C798-46BF-86BA-62B005C12AE0}" srcId="{2DD02C74-5411-4A1E-B83B-68925826EC50}" destId="{09FDF9EF-AFB2-4CD9-BD9D-1EFF6F068A7D}" srcOrd="2" destOrd="0" parTransId="{DE72BFC7-06A8-4908-A4C4-27CC7E93779A}" sibTransId="{03609502-D721-47CD-A0B4-D55FFEF5C554}"/>
    <dgm:cxn modelId="{B2555912-3E5B-445C-9915-5E4756548598}" type="presOf" srcId="{DC1F418A-E821-4E75-9D72-51B116F0449F}" destId="{D46FE61C-8730-4AA5-A480-BF1882AB626F}"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6D24E15F-1F6E-4688-80B4-CFD3ACDDA700}" type="presOf" srcId="{2DD02C74-5411-4A1E-B83B-68925826EC50}" destId="{16499574-E6ED-4A8E-AC43-8AB3AF95C33D}"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0F9DF62D-C916-4725-B8C5-FAD6D0E949C1}" type="presOf" srcId="{09FDF9EF-AFB2-4CD9-BD9D-1EFF6F068A7D}" destId="{8031B3C9-3C49-410F-929A-239E1A0C26AA}" srcOrd="0" destOrd="0" presId="urn:microsoft.com/office/officeart/2005/8/layout/chevron1"/>
    <dgm:cxn modelId="{DE8D18F3-9F82-4EB0-A8F3-420949CD0787}" srcId="{2DD02C74-5411-4A1E-B83B-68925826EC50}" destId="{DC1F418A-E821-4E75-9D72-51B116F0449F}" srcOrd="1" destOrd="0" parTransId="{2BD798A0-96F8-499C-BB0B-1033A12D2D23}" sibTransId="{F3F7569B-58D8-4C39-AABC-2540BDA35E6A}"/>
    <dgm:cxn modelId="{BFF167EE-AC90-44B2-B2C7-E5C4FE7ADE24}" type="presOf" srcId="{42AC0153-0D7F-49E6-A979-DD01B6A2CE44}" destId="{F5544B6E-8669-4FFB-B4F5-6AD836D573A7}" srcOrd="0" destOrd="0" presId="urn:microsoft.com/office/officeart/2005/8/layout/chevron1"/>
    <dgm:cxn modelId="{B50B9D3B-9461-445C-93E9-040DCE330E05}" type="presParOf" srcId="{16499574-E6ED-4A8E-AC43-8AB3AF95C33D}" destId="{F5544B6E-8669-4FFB-B4F5-6AD836D573A7}" srcOrd="0" destOrd="0" presId="urn:microsoft.com/office/officeart/2005/8/layout/chevron1"/>
    <dgm:cxn modelId="{C8E26B15-35E2-4C10-B8A9-89CB9EF43628}" type="presParOf" srcId="{16499574-E6ED-4A8E-AC43-8AB3AF95C33D}" destId="{017F1759-500A-47D0-BD39-C9AD344631FC}" srcOrd="1" destOrd="0" presId="urn:microsoft.com/office/officeart/2005/8/layout/chevron1"/>
    <dgm:cxn modelId="{66C8D157-32AF-4529-B1CB-6D7061DD04D0}" type="presParOf" srcId="{16499574-E6ED-4A8E-AC43-8AB3AF95C33D}" destId="{D46FE61C-8730-4AA5-A480-BF1882AB626F}" srcOrd="2" destOrd="0" presId="urn:microsoft.com/office/officeart/2005/8/layout/chevron1"/>
    <dgm:cxn modelId="{5D161CF9-CE12-42B5-B3C7-E1F53E8AC115}" type="presParOf" srcId="{16499574-E6ED-4A8E-AC43-8AB3AF95C33D}" destId="{859A479A-445A-4833-B927-B27196A2FCAB}" srcOrd="3" destOrd="0" presId="urn:microsoft.com/office/officeart/2005/8/layout/chevron1"/>
    <dgm:cxn modelId="{872CEE0C-7BC0-4D7D-B878-03EC3821F9D4}" type="presParOf" srcId="{16499574-E6ED-4A8E-AC43-8AB3AF95C33D}" destId="{8031B3C9-3C49-410F-929A-239E1A0C26AA}" srcOrd="4" destOrd="0" presId="urn:microsoft.com/office/officeart/2005/8/layout/chevron1"/>
    <dgm:cxn modelId="{1FEB3A0A-FD7F-4322-BDEC-3B24113B8AB8}" type="presParOf" srcId="{16499574-E6ED-4A8E-AC43-8AB3AF95C33D}" destId="{93A06656-1DF2-4076-B4D8-5D6E6EBD6055}" srcOrd="5" destOrd="0" presId="urn:microsoft.com/office/officeart/2005/8/layout/chevron1"/>
    <dgm:cxn modelId="{A7214214-58E0-452B-8B36-694EDBB02265}"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rgbClr val="0070C0"/>
        </a:solidFill>
      </dgm:spPr>
      <dgm:t>
        <a:bodyPr/>
        <a:lstStyle/>
        <a:p>
          <a:r>
            <a:rPr lang="fr-FR" sz="1700" b="1" dirty="0" smtClean="0">
              <a:ln>
                <a:noFill/>
              </a:ln>
              <a:solidFill>
                <a:schemeClr val="bg1"/>
              </a:solidFill>
            </a:rPr>
            <a:t>Risk Evaluation</a:t>
          </a:r>
          <a:endParaRPr lang="fr-FR" sz="1700" b="1" dirty="0">
            <a:ln>
              <a:noFill/>
            </a:ln>
            <a:solidFill>
              <a:schemeClr val="bg1"/>
            </a:solidFill>
          </a:endParaRP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chemeClr val="bg2">
            <a:lumMod val="75000"/>
          </a:schemeClr>
        </a:solidFill>
      </dgm:spPr>
      <dgm:t>
        <a:bodyPr/>
        <a:lstStyle/>
        <a:p>
          <a:r>
            <a:rPr lang="fr-FR" sz="1700" dirty="0" smtClean="0">
              <a:ln>
                <a:noFill/>
              </a:ln>
              <a:solidFill>
                <a:schemeClr val="tx1"/>
              </a:solidFill>
            </a:rPr>
            <a:t>Emergency Preparedness</a:t>
          </a:r>
          <a:endParaRPr lang="fr-FR" sz="1700" dirty="0">
            <a:ln>
              <a:noFill/>
            </a:ln>
            <a:solidFill>
              <a:schemeClr val="tx1"/>
            </a:solidFill>
          </a:endParaRP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chemeClr val="bg2">
            <a:lumMod val="75000"/>
          </a:schemeClr>
        </a:solidFill>
      </dgm:spPr>
      <dgm:t>
        <a:bodyPr/>
        <a:lstStyle/>
        <a:p>
          <a:r>
            <a:rPr lang="fr-FR" sz="1700" dirty="0">
              <a:ln>
                <a:noFill/>
              </a:ln>
              <a:solidFill>
                <a:schemeClr val="tx1"/>
              </a:solidFill>
            </a:rPr>
            <a:t>Documentation </a:t>
          </a:r>
          <a:r>
            <a:rPr lang="fr-FR" sz="1700" dirty="0" smtClean="0">
              <a:ln>
                <a:noFill/>
              </a:ln>
              <a:solidFill>
                <a:schemeClr val="tx1"/>
              </a:solidFill>
            </a:rPr>
            <a:t>and Monitoring</a:t>
          </a:r>
          <a:endParaRPr lang="fr-FR" sz="1700" dirty="0">
            <a:ln>
              <a:noFill/>
            </a:ln>
            <a:solidFill>
              <a:schemeClr val="tx1"/>
            </a:solidFill>
          </a:endParaRP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FDE5F0F7-580B-404D-8178-ED2387C718BA}" type="presOf" srcId="{2DD02C74-5411-4A1E-B83B-68925826EC50}" destId="{16499574-E6ED-4A8E-AC43-8AB3AF95C33D}" srcOrd="0" destOrd="0" presId="urn:microsoft.com/office/officeart/2005/8/layout/chevron1"/>
    <dgm:cxn modelId="{D94CB607-C798-46BF-86BA-62B005C12AE0}" srcId="{2DD02C74-5411-4A1E-B83B-68925826EC50}" destId="{09FDF9EF-AFB2-4CD9-BD9D-1EFF6F068A7D}" srcOrd="2" destOrd="0" parTransId="{DE72BFC7-06A8-4908-A4C4-27CC7E93779A}" sibTransId="{03609502-D721-47CD-A0B4-D55FFEF5C554}"/>
    <dgm:cxn modelId="{63A9DF4B-AF53-4247-A4A2-450A03280211}" type="presOf" srcId="{09FDF9EF-AFB2-4CD9-BD9D-1EFF6F068A7D}" destId="{8031B3C9-3C49-410F-929A-239E1A0C26AA}" srcOrd="0" destOrd="0" presId="urn:microsoft.com/office/officeart/2005/8/layout/chevron1"/>
    <dgm:cxn modelId="{3BFCAEB5-0104-40D8-BCB7-2BF26EF09FBB}" type="presOf" srcId="{0998BAF9-78F3-43EC-9FFA-9E45CACB7277}" destId="{1F48A76A-0CC6-4E9B-A4AE-53777A2BEC29}"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A43AB6CB-2052-4272-978F-1A81ADBE8233}" type="presOf" srcId="{42AC0153-0D7F-49E6-A979-DD01B6A2CE44}" destId="{F5544B6E-8669-4FFB-B4F5-6AD836D573A7}" srcOrd="0" destOrd="0" presId="urn:microsoft.com/office/officeart/2005/8/layout/chevron1"/>
    <dgm:cxn modelId="{44368C0D-984D-46D4-9299-52C7F99EAD9F}" type="presOf" srcId="{DC1F418A-E821-4E75-9D72-51B116F0449F}" destId="{D46FE61C-8730-4AA5-A480-BF1882AB626F}"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9A93DC99-FE36-442A-97C3-62E8635B2185}" type="presParOf" srcId="{16499574-E6ED-4A8E-AC43-8AB3AF95C33D}" destId="{F5544B6E-8669-4FFB-B4F5-6AD836D573A7}" srcOrd="0" destOrd="0" presId="urn:microsoft.com/office/officeart/2005/8/layout/chevron1"/>
    <dgm:cxn modelId="{A8C330D4-7C40-4F2B-BC50-4D4A80F98241}" type="presParOf" srcId="{16499574-E6ED-4A8E-AC43-8AB3AF95C33D}" destId="{017F1759-500A-47D0-BD39-C9AD344631FC}" srcOrd="1" destOrd="0" presId="urn:microsoft.com/office/officeart/2005/8/layout/chevron1"/>
    <dgm:cxn modelId="{E41C8558-DB96-4B8B-B8BE-7A662ADE2DAA}" type="presParOf" srcId="{16499574-E6ED-4A8E-AC43-8AB3AF95C33D}" destId="{D46FE61C-8730-4AA5-A480-BF1882AB626F}" srcOrd="2" destOrd="0" presId="urn:microsoft.com/office/officeart/2005/8/layout/chevron1"/>
    <dgm:cxn modelId="{6DD25EEE-8A6F-4D2A-97CB-A0DBED55655A}" type="presParOf" srcId="{16499574-E6ED-4A8E-AC43-8AB3AF95C33D}" destId="{859A479A-445A-4833-B927-B27196A2FCAB}" srcOrd="3" destOrd="0" presId="urn:microsoft.com/office/officeart/2005/8/layout/chevron1"/>
    <dgm:cxn modelId="{A4EE55F7-1422-4AD0-8EE9-CB2607D98FF6}" type="presParOf" srcId="{16499574-E6ED-4A8E-AC43-8AB3AF95C33D}" destId="{8031B3C9-3C49-410F-929A-239E1A0C26AA}" srcOrd="4" destOrd="0" presId="urn:microsoft.com/office/officeart/2005/8/layout/chevron1"/>
    <dgm:cxn modelId="{F98E4C8F-B1EA-4BFE-BC8B-9C00AC0849DA}" type="presParOf" srcId="{16499574-E6ED-4A8E-AC43-8AB3AF95C33D}" destId="{93A06656-1DF2-4076-B4D8-5D6E6EBD6055}" srcOrd="5" destOrd="0" presId="urn:microsoft.com/office/officeart/2005/8/layout/chevron1"/>
    <dgm:cxn modelId="{CCEB0179-7CDF-4ADE-BCB1-6E1BED18FA09}"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chemeClr val="bg2">
            <a:lumMod val="75000"/>
          </a:schemeClr>
        </a:solidFill>
      </dgm:spPr>
      <dgm:t>
        <a:bodyPr/>
        <a:lstStyle/>
        <a:p>
          <a:r>
            <a:rPr lang="fr-FR" sz="1700" dirty="0" smtClean="0">
              <a:ln>
                <a:noFill/>
              </a:ln>
              <a:solidFill>
                <a:schemeClr val="tx1"/>
              </a:solidFill>
            </a:rPr>
            <a:t>Risk Evaluation</a:t>
          </a:r>
          <a:endParaRPr lang="fr-FR" sz="1700" dirty="0">
            <a:ln>
              <a:noFill/>
            </a:ln>
            <a:solidFill>
              <a:schemeClr val="tx1"/>
            </a:solidFill>
          </a:endParaRP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rgbClr val="0070C0"/>
        </a:solidFill>
      </dgm:spPr>
      <dgm:t>
        <a:bodyPr/>
        <a:lstStyle/>
        <a:p>
          <a:r>
            <a:rPr lang="fr-FR" sz="1700" b="1" dirty="0" smtClean="0">
              <a:ln>
                <a:noFill/>
              </a:ln>
              <a:solidFill>
                <a:schemeClr val="bg1"/>
              </a:solidFill>
            </a:rPr>
            <a:t>Emergency Preparedness</a:t>
          </a:r>
          <a:endParaRPr lang="fr-FR" sz="1700" b="1" dirty="0">
            <a:ln>
              <a:noFill/>
            </a:ln>
            <a:solidFill>
              <a:schemeClr val="bg1"/>
            </a:solidFill>
          </a:endParaRP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chemeClr val="bg2">
            <a:lumMod val="75000"/>
          </a:schemeClr>
        </a:solidFill>
      </dgm:spPr>
      <dgm:t>
        <a:bodyPr/>
        <a:lstStyle/>
        <a:p>
          <a:r>
            <a:rPr lang="fr-FR" sz="1700" dirty="0">
              <a:ln>
                <a:noFill/>
              </a:ln>
              <a:solidFill>
                <a:schemeClr val="tx1"/>
              </a:solidFill>
            </a:rPr>
            <a:t>Documentation </a:t>
          </a:r>
          <a:r>
            <a:rPr lang="fr-FR" sz="1700" dirty="0" smtClean="0">
              <a:ln>
                <a:noFill/>
              </a:ln>
              <a:solidFill>
                <a:schemeClr val="tx1"/>
              </a:solidFill>
            </a:rPr>
            <a:t>and Monitoring</a:t>
          </a:r>
          <a:endParaRPr lang="fr-FR" sz="1700" dirty="0">
            <a:ln>
              <a:noFill/>
            </a:ln>
            <a:solidFill>
              <a:schemeClr val="tx1"/>
            </a:solidFill>
          </a:endParaRP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77266E40-4C42-4323-A128-B89122712B3D}" type="presOf" srcId="{09FDF9EF-AFB2-4CD9-BD9D-1EFF6F068A7D}" destId="{8031B3C9-3C49-410F-929A-239E1A0C26AA}" srcOrd="0" destOrd="0" presId="urn:microsoft.com/office/officeart/2005/8/layout/chevron1"/>
    <dgm:cxn modelId="{043F2F46-49C4-4C06-8DF5-3B85AF04EDD3}" type="presOf" srcId="{42AC0153-0D7F-49E6-A979-DD01B6A2CE44}" destId="{F5544B6E-8669-4FFB-B4F5-6AD836D573A7}" srcOrd="0" destOrd="0" presId="urn:microsoft.com/office/officeart/2005/8/layout/chevron1"/>
    <dgm:cxn modelId="{289C5C3F-2F38-4CE2-9542-6883B64C06FC}" type="presOf" srcId="{DC1F418A-E821-4E75-9D72-51B116F0449F}" destId="{D46FE61C-8730-4AA5-A480-BF1882AB626F}" srcOrd="0" destOrd="0" presId="urn:microsoft.com/office/officeart/2005/8/layout/chevron1"/>
    <dgm:cxn modelId="{481D985B-B7D8-4474-BBFF-953D480110B8}" type="presOf" srcId="{0998BAF9-78F3-43EC-9FFA-9E45CACB7277}" destId="{1F48A76A-0CC6-4E9B-A4AE-53777A2BEC29}"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D9C1A5B4-CC79-43DD-9712-DD2B44D97DB5}" srcId="{2DD02C74-5411-4A1E-B83B-68925826EC50}" destId="{42AC0153-0D7F-49E6-A979-DD01B6A2CE44}" srcOrd="0" destOrd="0" parTransId="{777D83BD-02D3-457B-9A46-5D9FA86BECB5}" sibTransId="{2E3CE0BD-522D-48F2-A958-E122202B43D7}"/>
    <dgm:cxn modelId="{CB448B3F-A14B-42A2-BB19-51092857EA2C}" type="presOf" srcId="{2DD02C74-5411-4A1E-B83B-68925826EC50}" destId="{16499574-E6ED-4A8E-AC43-8AB3AF95C33D}" srcOrd="0" destOrd="0" presId="urn:microsoft.com/office/officeart/2005/8/layout/chevron1"/>
    <dgm:cxn modelId="{DE8D18F3-9F82-4EB0-A8F3-420949CD0787}" srcId="{2DD02C74-5411-4A1E-B83B-68925826EC50}" destId="{DC1F418A-E821-4E75-9D72-51B116F0449F}" srcOrd="1" destOrd="0" parTransId="{2BD798A0-96F8-499C-BB0B-1033A12D2D23}" sibTransId="{F3F7569B-58D8-4C39-AABC-2540BDA35E6A}"/>
    <dgm:cxn modelId="{1E59E427-FE60-47CB-9EAF-6BA7660DF381}" type="presParOf" srcId="{16499574-E6ED-4A8E-AC43-8AB3AF95C33D}" destId="{F5544B6E-8669-4FFB-B4F5-6AD836D573A7}" srcOrd="0" destOrd="0" presId="urn:microsoft.com/office/officeart/2005/8/layout/chevron1"/>
    <dgm:cxn modelId="{12F68BBF-ACED-4182-B543-0CF0DE29FF43}" type="presParOf" srcId="{16499574-E6ED-4A8E-AC43-8AB3AF95C33D}" destId="{017F1759-500A-47D0-BD39-C9AD344631FC}" srcOrd="1" destOrd="0" presId="urn:microsoft.com/office/officeart/2005/8/layout/chevron1"/>
    <dgm:cxn modelId="{4402CCCD-5AC8-4195-815F-41D3BE9DED0F}" type="presParOf" srcId="{16499574-E6ED-4A8E-AC43-8AB3AF95C33D}" destId="{D46FE61C-8730-4AA5-A480-BF1882AB626F}" srcOrd="2" destOrd="0" presId="urn:microsoft.com/office/officeart/2005/8/layout/chevron1"/>
    <dgm:cxn modelId="{027F9F9B-1EF8-4363-BE77-035D807C3DD7}" type="presParOf" srcId="{16499574-E6ED-4A8E-AC43-8AB3AF95C33D}" destId="{859A479A-445A-4833-B927-B27196A2FCAB}" srcOrd="3" destOrd="0" presId="urn:microsoft.com/office/officeart/2005/8/layout/chevron1"/>
    <dgm:cxn modelId="{8BBA620D-C8B0-4F18-AC17-8C913CA3DE31}" type="presParOf" srcId="{16499574-E6ED-4A8E-AC43-8AB3AF95C33D}" destId="{8031B3C9-3C49-410F-929A-239E1A0C26AA}" srcOrd="4" destOrd="0" presId="urn:microsoft.com/office/officeart/2005/8/layout/chevron1"/>
    <dgm:cxn modelId="{D871B2F7-B333-4C4B-A908-CE00FA032D84}" type="presParOf" srcId="{16499574-E6ED-4A8E-AC43-8AB3AF95C33D}" destId="{93A06656-1DF2-4076-B4D8-5D6E6EBD6055}" srcOrd="5" destOrd="0" presId="urn:microsoft.com/office/officeart/2005/8/layout/chevron1"/>
    <dgm:cxn modelId="{5457A25F-A165-4703-885B-1704250AC01D}"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chemeClr val="bg2">
            <a:lumMod val="75000"/>
          </a:schemeClr>
        </a:solidFill>
      </dgm:spPr>
      <dgm:t>
        <a:bodyPr/>
        <a:lstStyle/>
        <a:p>
          <a:r>
            <a:rPr lang="fr-FR" sz="1700" dirty="0" smtClean="0">
              <a:ln>
                <a:noFill/>
              </a:ln>
              <a:solidFill>
                <a:schemeClr val="tx1"/>
              </a:solidFill>
            </a:rPr>
            <a:t>Risk Evaluation</a:t>
          </a:r>
          <a:endParaRPr lang="fr-FR" sz="1700" dirty="0">
            <a:ln>
              <a:noFill/>
            </a:ln>
            <a:solidFill>
              <a:schemeClr val="tx1"/>
            </a:solidFill>
          </a:endParaRP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rgbClr val="0070C0"/>
        </a:solidFill>
      </dgm:spPr>
      <dgm:t>
        <a:bodyPr/>
        <a:lstStyle/>
        <a:p>
          <a:r>
            <a:rPr lang="fr-FR" sz="1700" b="1" dirty="0" smtClean="0">
              <a:ln>
                <a:noFill/>
              </a:ln>
              <a:solidFill>
                <a:schemeClr val="bg1"/>
              </a:solidFill>
            </a:rPr>
            <a:t>Emergency Preparedness</a:t>
          </a:r>
          <a:endParaRPr lang="fr-FR" sz="1700" b="1" dirty="0">
            <a:ln>
              <a:noFill/>
            </a:ln>
            <a:solidFill>
              <a:schemeClr val="bg1"/>
            </a:solidFill>
          </a:endParaRP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chemeClr val="bg2">
            <a:lumMod val="75000"/>
          </a:schemeClr>
        </a:solidFill>
      </dgm:spPr>
      <dgm:t>
        <a:bodyPr/>
        <a:lstStyle/>
        <a:p>
          <a:r>
            <a:rPr lang="fr-FR" sz="1700" dirty="0" smtClean="0">
              <a:ln>
                <a:noFill/>
              </a:ln>
              <a:solidFill>
                <a:schemeClr val="tx1"/>
              </a:solidFill>
            </a:rPr>
            <a:t>Documentation and Monitoring</a:t>
          </a:r>
          <a:endParaRPr lang="fr-FR" sz="1700" dirty="0">
            <a:ln>
              <a:noFill/>
            </a:ln>
            <a:solidFill>
              <a:schemeClr val="tx1"/>
            </a:solidFill>
          </a:endParaRP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2545D8F6-3970-4C35-83FD-8E1C3CFBD803}" type="presOf" srcId="{0998BAF9-78F3-43EC-9FFA-9E45CACB7277}" destId="{1F48A76A-0CC6-4E9B-A4AE-53777A2BEC29}" srcOrd="0" destOrd="0" presId="urn:microsoft.com/office/officeart/2005/8/layout/chevron1"/>
    <dgm:cxn modelId="{4DC1A31B-044D-4FA9-BE96-8D3F1D59D840}" type="presOf" srcId="{09FDF9EF-AFB2-4CD9-BD9D-1EFF6F068A7D}" destId="{8031B3C9-3C49-410F-929A-239E1A0C26AA}" srcOrd="0" destOrd="0" presId="urn:microsoft.com/office/officeart/2005/8/layout/chevron1"/>
    <dgm:cxn modelId="{FFE393ED-339F-4066-B55F-D229792F1D10}" type="presOf" srcId="{42AC0153-0D7F-49E6-A979-DD01B6A2CE44}" destId="{F5544B6E-8669-4FFB-B4F5-6AD836D573A7}" srcOrd="0" destOrd="0" presId="urn:microsoft.com/office/officeart/2005/8/layout/chevron1"/>
    <dgm:cxn modelId="{08B17D39-8C3F-428F-BABB-F39A9F25BEA6}" type="presOf" srcId="{DC1F418A-E821-4E75-9D72-51B116F0449F}" destId="{D46FE61C-8730-4AA5-A480-BF1882AB626F}"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0929DF67-E1E3-4426-9E57-947807A65A5C}" type="presOf" srcId="{2DD02C74-5411-4A1E-B83B-68925826EC50}" destId="{16499574-E6ED-4A8E-AC43-8AB3AF95C33D}"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8A838E69-0683-436C-835E-7A4D16CE113E}" type="presParOf" srcId="{16499574-E6ED-4A8E-AC43-8AB3AF95C33D}" destId="{F5544B6E-8669-4FFB-B4F5-6AD836D573A7}" srcOrd="0" destOrd="0" presId="urn:microsoft.com/office/officeart/2005/8/layout/chevron1"/>
    <dgm:cxn modelId="{A23DF16B-5728-4A3B-BB2F-B24B4D629A85}" type="presParOf" srcId="{16499574-E6ED-4A8E-AC43-8AB3AF95C33D}" destId="{017F1759-500A-47D0-BD39-C9AD344631FC}" srcOrd="1" destOrd="0" presId="urn:microsoft.com/office/officeart/2005/8/layout/chevron1"/>
    <dgm:cxn modelId="{E14AF069-2F79-4FCB-A6C4-AE594B53CB42}" type="presParOf" srcId="{16499574-E6ED-4A8E-AC43-8AB3AF95C33D}" destId="{D46FE61C-8730-4AA5-A480-BF1882AB626F}" srcOrd="2" destOrd="0" presId="urn:microsoft.com/office/officeart/2005/8/layout/chevron1"/>
    <dgm:cxn modelId="{4D4A725F-468C-49DC-9385-94FA2A1FE786}" type="presParOf" srcId="{16499574-E6ED-4A8E-AC43-8AB3AF95C33D}" destId="{859A479A-445A-4833-B927-B27196A2FCAB}" srcOrd="3" destOrd="0" presId="urn:microsoft.com/office/officeart/2005/8/layout/chevron1"/>
    <dgm:cxn modelId="{328EC4FE-D6CC-452F-98D6-0A5E4E757800}" type="presParOf" srcId="{16499574-E6ED-4A8E-AC43-8AB3AF95C33D}" destId="{8031B3C9-3C49-410F-929A-239E1A0C26AA}" srcOrd="4" destOrd="0" presId="urn:microsoft.com/office/officeart/2005/8/layout/chevron1"/>
    <dgm:cxn modelId="{CAFCECEC-AC8E-41DB-8F27-C625F5EEADE6}" type="presParOf" srcId="{16499574-E6ED-4A8E-AC43-8AB3AF95C33D}" destId="{93A06656-1DF2-4076-B4D8-5D6E6EBD6055}" srcOrd="5" destOrd="0" presId="urn:microsoft.com/office/officeart/2005/8/layout/chevron1"/>
    <dgm:cxn modelId="{7BE188A9-4B52-4F29-B514-AEA7B99C9D15}"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chemeClr val="bg2">
            <a:lumMod val="75000"/>
          </a:schemeClr>
        </a:solidFill>
      </dgm:spPr>
      <dgm:t>
        <a:bodyPr/>
        <a:lstStyle/>
        <a:p>
          <a:r>
            <a:rPr lang="fr-FR" sz="1700" dirty="0" smtClean="0">
              <a:ln>
                <a:noFill/>
              </a:ln>
              <a:solidFill>
                <a:schemeClr val="tx1"/>
              </a:solidFill>
            </a:rPr>
            <a:t>Risk Evaluation</a:t>
          </a:r>
          <a:endParaRPr lang="fr-FR" sz="1700" dirty="0">
            <a:ln>
              <a:noFill/>
            </a:ln>
            <a:solidFill>
              <a:schemeClr val="tx1"/>
            </a:solidFill>
          </a:endParaRP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chemeClr val="bg2">
            <a:lumMod val="75000"/>
          </a:schemeClr>
        </a:solidFill>
      </dgm:spPr>
      <dgm:t>
        <a:bodyPr/>
        <a:lstStyle/>
        <a:p>
          <a:r>
            <a:rPr lang="fr-FR" sz="1700" dirty="0" smtClean="0">
              <a:ln>
                <a:noFill/>
              </a:ln>
              <a:solidFill>
                <a:schemeClr val="tx1"/>
              </a:solidFill>
            </a:rPr>
            <a:t>Emergency Preparedness</a:t>
          </a:r>
          <a:endParaRPr lang="fr-FR" sz="1700" dirty="0">
            <a:ln>
              <a:noFill/>
            </a:ln>
            <a:solidFill>
              <a:schemeClr val="tx1"/>
            </a:solidFill>
          </a:endParaRP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rgbClr val="0070C0"/>
        </a:solidFill>
      </dgm:spPr>
      <dgm:t>
        <a:bodyPr/>
        <a:lstStyle/>
        <a:p>
          <a:r>
            <a:rPr lang="fr-FR" sz="1700" b="1" dirty="0">
              <a:ln>
                <a:noFill/>
              </a:ln>
              <a:solidFill>
                <a:schemeClr val="bg1"/>
              </a:solidFill>
            </a:rPr>
            <a:t>Documentation </a:t>
          </a:r>
          <a:r>
            <a:rPr lang="fr-FR" sz="1700" b="1" dirty="0" smtClean="0">
              <a:ln>
                <a:noFill/>
              </a:ln>
              <a:solidFill>
                <a:schemeClr val="bg1"/>
              </a:solidFill>
            </a:rPr>
            <a:t>and Monitoring</a:t>
          </a:r>
          <a:endParaRPr lang="fr-FR" sz="1700" b="1" dirty="0">
            <a:ln>
              <a:noFill/>
            </a:ln>
            <a:solidFill>
              <a:schemeClr val="bg1"/>
            </a:solidFill>
          </a:endParaRP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40AC9307-6370-43A6-8E83-E534F0F3C96F}" type="presOf" srcId="{42AC0153-0D7F-49E6-A979-DD01B6A2CE44}" destId="{F5544B6E-8669-4FFB-B4F5-6AD836D573A7}" srcOrd="0" destOrd="0" presId="urn:microsoft.com/office/officeart/2005/8/layout/chevron1"/>
    <dgm:cxn modelId="{B2AC02E0-F72E-43DA-ACA2-3DF61AD394D2}" type="presOf" srcId="{0998BAF9-78F3-43EC-9FFA-9E45CACB7277}" destId="{1F48A76A-0CC6-4E9B-A4AE-53777A2BEC29}" srcOrd="0" destOrd="0" presId="urn:microsoft.com/office/officeart/2005/8/layout/chevron1"/>
    <dgm:cxn modelId="{DC2A3B15-498B-4FC8-A198-5D77E1EA4D0F}" type="presOf" srcId="{DC1F418A-E821-4E75-9D72-51B116F0449F}" destId="{D46FE61C-8730-4AA5-A480-BF1882AB626F}" srcOrd="0" destOrd="0" presId="urn:microsoft.com/office/officeart/2005/8/layout/chevron1"/>
    <dgm:cxn modelId="{93A16F2C-6411-4E54-83F2-851EA6527BFA}" type="presOf" srcId="{09FDF9EF-AFB2-4CD9-BD9D-1EFF6F068A7D}" destId="{8031B3C9-3C49-410F-929A-239E1A0C26AA}"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FAF073EC-5B54-407E-B41C-3FBB0201AE89}" type="presOf" srcId="{2DD02C74-5411-4A1E-B83B-68925826EC50}" destId="{16499574-E6ED-4A8E-AC43-8AB3AF95C33D}"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BF263205-0935-47CD-86BF-F762F84ABD0C}" type="presParOf" srcId="{16499574-E6ED-4A8E-AC43-8AB3AF95C33D}" destId="{F5544B6E-8669-4FFB-B4F5-6AD836D573A7}" srcOrd="0" destOrd="0" presId="urn:microsoft.com/office/officeart/2005/8/layout/chevron1"/>
    <dgm:cxn modelId="{4FD376F3-3812-4030-B12C-16D5C7FFE977}" type="presParOf" srcId="{16499574-E6ED-4A8E-AC43-8AB3AF95C33D}" destId="{017F1759-500A-47D0-BD39-C9AD344631FC}" srcOrd="1" destOrd="0" presId="urn:microsoft.com/office/officeart/2005/8/layout/chevron1"/>
    <dgm:cxn modelId="{04A61245-BC8C-4B05-ACC2-C93BF631CB27}" type="presParOf" srcId="{16499574-E6ED-4A8E-AC43-8AB3AF95C33D}" destId="{D46FE61C-8730-4AA5-A480-BF1882AB626F}" srcOrd="2" destOrd="0" presId="urn:microsoft.com/office/officeart/2005/8/layout/chevron1"/>
    <dgm:cxn modelId="{3BF90399-0900-492A-B1E3-32304365F506}" type="presParOf" srcId="{16499574-E6ED-4A8E-AC43-8AB3AF95C33D}" destId="{859A479A-445A-4833-B927-B27196A2FCAB}" srcOrd="3" destOrd="0" presId="urn:microsoft.com/office/officeart/2005/8/layout/chevron1"/>
    <dgm:cxn modelId="{77869345-D288-4997-BCD8-E5B37727BB99}" type="presParOf" srcId="{16499574-E6ED-4A8E-AC43-8AB3AF95C33D}" destId="{8031B3C9-3C49-410F-929A-239E1A0C26AA}" srcOrd="4" destOrd="0" presId="urn:microsoft.com/office/officeart/2005/8/layout/chevron1"/>
    <dgm:cxn modelId="{6F838AA5-543C-4352-9E4E-E3F2EFEAEBAB}" type="presParOf" srcId="{16499574-E6ED-4A8E-AC43-8AB3AF95C33D}" destId="{93A06656-1DF2-4076-B4D8-5D6E6EBD6055}" srcOrd="5" destOrd="0" presId="urn:microsoft.com/office/officeart/2005/8/layout/chevron1"/>
    <dgm:cxn modelId="{C3CBF722-5482-478E-88FA-12450B244868}"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DD02C74-5411-4A1E-B83B-68925826EC50}" type="doc">
      <dgm:prSet loTypeId="urn:microsoft.com/office/officeart/2005/8/layout/chevron1" loCatId="process" qsTypeId="urn:microsoft.com/office/officeart/2005/8/quickstyle/simple1" qsCatId="simple" csTypeId="urn:microsoft.com/office/officeart/2005/8/colors/accent1_2" csCatId="accent1" phldr="1"/>
      <dgm:spPr/>
    </dgm:pt>
    <dgm:pt modelId="{42AC0153-0D7F-49E6-A979-DD01B6A2CE44}">
      <dgm:prSet phldrT="[Texte]" custT="1"/>
      <dgm:spPr>
        <a:solidFill>
          <a:schemeClr val="bg2">
            <a:lumMod val="75000"/>
          </a:schemeClr>
        </a:solidFill>
      </dgm:spPr>
      <dgm:t>
        <a:bodyPr/>
        <a:lstStyle/>
        <a:p>
          <a:r>
            <a:rPr lang="fr-FR" sz="1700" dirty="0" smtClean="0">
              <a:ln>
                <a:noFill/>
              </a:ln>
              <a:solidFill>
                <a:schemeClr val="tx1"/>
              </a:solidFill>
            </a:rPr>
            <a:t>Identification / Organisation</a:t>
          </a:r>
          <a:endParaRPr lang="fr-FR" sz="1700" dirty="0">
            <a:ln>
              <a:noFill/>
            </a:ln>
            <a:solidFill>
              <a:schemeClr val="tx1"/>
            </a:solidFill>
          </a:endParaRPr>
        </a:p>
      </dgm:t>
    </dgm:pt>
    <dgm:pt modelId="{777D83BD-02D3-457B-9A46-5D9FA86BECB5}" type="parTrans" cxnId="{D9C1A5B4-CC79-43DD-9712-DD2B44D97DB5}">
      <dgm:prSet/>
      <dgm:spPr/>
      <dgm:t>
        <a:bodyPr/>
        <a:lstStyle/>
        <a:p>
          <a:endParaRPr lang="fr-FR">
            <a:ln>
              <a:noFill/>
            </a:ln>
            <a:solidFill>
              <a:schemeClr val="tx1"/>
            </a:solidFill>
          </a:endParaRPr>
        </a:p>
      </dgm:t>
    </dgm:pt>
    <dgm:pt modelId="{2E3CE0BD-522D-48F2-A958-E122202B43D7}" type="sibTrans" cxnId="{D9C1A5B4-CC79-43DD-9712-DD2B44D97DB5}">
      <dgm:prSet/>
      <dgm:spPr/>
      <dgm:t>
        <a:bodyPr/>
        <a:lstStyle/>
        <a:p>
          <a:endParaRPr lang="fr-FR">
            <a:ln>
              <a:noFill/>
            </a:ln>
            <a:solidFill>
              <a:schemeClr val="tx1"/>
            </a:solidFill>
          </a:endParaRPr>
        </a:p>
      </dgm:t>
    </dgm:pt>
    <dgm:pt modelId="{DC1F418A-E821-4E75-9D72-51B116F0449F}">
      <dgm:prSet phldrT="[Texte]" custT="1"/>
      <dgm:spPr>
        <a:solidFill>
          <a:schemeClr val="bg2">
            <a:lumMod val="75000"/>
          </a:schemeClr>
        </a:solidFill>
      </dgm:spPr>
      <dgm:t>
        <a:bodyPr/>
        <a:lstStyle/>
        <a:p>
          <a:r>
            <a:rPr lang="fr-FR" sz="1700" dirty="0" smtClean="0">
              <a:ln>
                <a:noFill/>
              </a:ln>
              <a:solidFill>
                <a:schemeClr val="tx1"/>
              </a:solidFill>
            </a:rPr>
            <a:t>Risk Evaluation</a:t>
          </a:r>
          <a:endParaRPr lang="fr-FR" sz="1700" dirty="0">
            <a:ln>
              <a:noFill/>
            </a:ln>
            <a:solidFill>
              <a:schemeClr val="tx1"/>
            </a:solidFill>
          </a:endParaRPr>
        </a:p>
      </dgm:t>
    </dgm:pt>
    <dgm:pt modelId="{2BD798A0-96F8-499C-BB0B-1033A12D2D23}" type="parTrans" cxnId="{DE8D18F3-9F82-4EB0-A8F3-420949CD0787}">
      <dgm:prSet/>
      <dgm:spPr/>
      <dgm:t>
        <a:bodyPr/>
        <a:lstStyle/>
        <a:p>
          <a:endParaRPr lang="fr-FR">
            <a:ln>
              <a:noFill/>
            </a:ln>
            <a:solidFill>
              <a:schemeClr val="tx1"/>
            </a:solidFill>
          </a:endParaRPr>
        </a:p>
      </dgm:t>
    </dgm:pt>
    <dgm:pt modelId="{F3F7569B-58D8-4C39-AABC-2540BDA35E6A}" type="sibTrans" cxnId="{DE8D18F3-9F82-4EB0-A8F3-420949CD0787}">
      <dgm:prSet/>
      <dgm:spPr/>
      <dgm:t>
        <a:bodyPr/>
        <a:lstStyle/>
        <a:p>
          <a:endParaRPr lang="fr-FR">
            <a:ln>
              <a:noFill/>
            </a:ln>
            <a:solidFill>
              <a:schemeClr val="tx1"/>
            </a:solidFill>
          </a:endParaRPr>
        </a:p>
      </dgm:t>
    </dgm:pt>
    <dgm:pt modelId="{09FDF9EF-AFB2-4CD9-BD9D-1EFF6F068A7D}">
      <dgm:prSet phldrT="[Texte]" custT="1"/>
      <dgm:spPr>
        <a:solidFill>
          <a:schemeClr val="bg2">
            <a:lumMod val="75000"/>
          </a:schemeClr>
        </a:solidFill>
      </dgm:spPr>
      <dgm:t>
        <a:bodyPr/>
        <a:lstStyle/>
        <a:p>
          <a:r>
            <a:rPr lang="fr-FR" sz="1700" dirty="0" smtClean="0">
              <a:ln>
                <a:noFill/>
              </a:ln>
              <a:solidFill>
                <a:schemeClr val="tx1"/>
              </a:solidFill>
            </a:rPr>
            <a:t>Emergency Preparedness</a:t>
          </a:r>
          <a:endParaRPr lang="fr-FR" sz="1700" dirty="0">
            <a:ln>
              <a:noFill/>
            </a:ln>
            <a:solidFill>
              <a:schemeClr val="tx1"/>
            </a:solidFill>
          </a:endParaRPr>
        </a:p>
      </dgm:t>
    </dgm:pt>
    <dgm:pt modelId="{DE72BFC7-06A8-4908-A4C4-27CC7E93779A}" type="parTrans" cxnId="{D94CB607-C798-46BF-86BA-62B005C12AE0}">
      <dgm:prSet/>
      <dgm:spPr/>
      <dgm:t>
        <a:bodyPr/>
        <a:lstStyle/>
        <a:p>
          <a:endParaRPr lang="fr-FR">
            <a:ln>
              <a:noFill/>
            </a:ln>
            <a:solidFill>
              <a:schemeClr val="tx1"/>
            </a:solidFill>
          </a:endParaRPr>
        </a:p>
      </dgm:t>
    </dgm:pt>
    <dgm:pt modelId="{03609502-D721-47CD-A0B4-D55FFEF5C554}" type="sibTrans" cxnId="{D94CB607-C798-46BF-86BA-62B005C12AE0}">
      <dgm:prSet/>
      <dgm:spPr/>
      <dgm:t>
        <a:bodyPr/>
        <a:lstStyle/>
        <a:p>
          <a:endParaRPr lang="fr-FR">
            <a:ln>
              <a:noFill/>
            </a:ln>
            <a:solidFill>
              <a:schemeClr val="tx1"/>
            </a:solidFill>
          </a:endParaRPr>
        </a:p>
      </dgm:t>
    </dgm:pt>
    <dgm:pt modelId="{0998BAF9-78F3-43EC-9FFA-9E45CACB7277}">
      <dgm:prSet phldrT="[Texte]" custT="1"/>
      <dgm:spPr>
        <a:solidFill>
          <a:srgbClr val="0070C0"/>
        </a:solidFill>
      </dgm:spPr>
      <dgm:t>
        <a:bodyPr/>
        <a:lstStyle/>
        <a:p>
          <a:r>
            <a:rPr lang="fr-FR" sz="1700" b="1" dirty="0">
              <a:ln>
                <a:noFill/>
              </a:ln>
              <a:solidFill>
                <a:schemeClr val="bg1"/>
              </a:solidFill>
            </a:rPr>
            <a:t>Documentation </a:t>
          </a:r>
          <a:r>
            <a:rPr lang="fr-FR" sz="1700" b="1" dirty="0" smtClean="0">
              <a:ln>
                <a:noFill/>
              </a:ln>
              <a:solidFill>
                <a:schemeClr val="bg1"/>
              </a:solidFill>
            </a:rPr>
            <a:t>and Monitoring</a:t>
          </a:r>
          <a:endParaRPr lang="fr-FR" sz="1700" b="1" dirty="0">
            <a:ln>
              <a:noFill/>
            </a:ln>
            <a:solidFill>
              <a:schemeClr val="bg1"/>
            </a:solidFill>
          </a:endParaRPr>
        </a:p>
      </dgm:t>
    </dgm:pt>
    <dgm:pt modelId="{729320E3-0C35-4305-999A-245FB15610E5}" type="parTrans" cxnId="{23DF316A-D54D-4DDD-A40F-1BA9CADA71DA}">
      <dgm:prSet/>
      <dgm:spPr/>
      <dgm:t>
        <a:bodyPr/>
        <a:lstStyle/>
        <a:p>
          <a:endParaRPr lang="fr-FR">
            <a:ln>
              <a:noFill/>
            </a:ln>
            <a:solidFill>
              <a:schemeClr val="tx1"/>
            </a:solidFill>
          </a:endParaRPr>
        </a:p>
      </dgm:t>
    </dgm:pt>
    <dgm:pt modelId="{3E6F1B1B-1742-4A1E-B629-186A56A744DB}" type="sibTrans" cxnId="{23DF316A-D54D-4DDD-A40F-1BA9CADA71DA}">
      <dgm:prSet/>
      <dgm:spPr/>
      <dgm:t>
        <a:bodyPr/>
        <a:lstStyle/>
        <a:p>
          <a:endParaRPr lang="fr-FR">
            <a:ln>
              <a:noFill/>
            </a:ln>
            <a:solidFill>
              <a:schemeClr val="tx1"/>
            </a:solidFill>
          </a:endParaRPr>
        </a:p>
      </dgm:t>
    </dgm:pt>
    <dgm:pt modelId="{16499574-E6ED-4A8E-AC43-8AB3AF95C33D}" type="pres">
      <dgm:prSet presAssocID="{2DD02C74-5411-4A1E-B83B-68925826EC50}" presName="Name0" presStyleCnt="0">
        <dgm:presLayoutVars>
          <dgm:dir/>
          <dgm:animLvl val="lvl"/>
          <dgm:resizeHandles val="exact"/>
        </dgm:presLayoutVars>
      </dgm:prSet>
      <dgm:spPr/>
    </dgm:pt>
    <dgm:pt modelId="{F5544B6E-8669-4FFB-B4F5-6AD836D573A7}" type="pres">
      <dgm:prSet presAssocID="{42AC0153-0D7F-49E6-A979-DD01B6A2CE44}" presName="parTxOnly" presStyleLbl="node1" presStyleIdx="0" presStyleCnt="4">
        <dgm:presLayoutVars>
          <dgm:chMax val="0"/>
          <dgm:chPref val="0"/>
          <dgm:bulletEnabled val="1"/>
        </dgm:presLayoutVars>
      </dgm:prSet>
      <dgm:spPr/>
      <dgm:t>
        <a:bodyPr/>
        <a:lstStyle/>
        <a:p>
          <a:endParaRPr lang="en-US"/>
        </a:p>
      </dgm:t>
    </dgm:pt>
    <dgm:pt modelId="{017F1759-500A-47D0-BD39-C9AD344631FC}" type="pres">
      <dgm:prSet presAssocID="{2E3CE0BD-522D-48F2-A958-E122202B43D7}" presName="parTxOnlySpace" presStyleCnt="0"/>
      <dgm:spPr/>
    </dgm:pt>
    <dgm:pt modelId="{D46FE61C-8730-4AA5-A480-BF1882AB626F}" type="pres">
      <dgm:prSet presAssocID="{DC1F418A-E821-4E75-9D72-51B116F0449F}" presName="parTxOnly" presStyleLbl="node1" presStyleIdx="1" presStyleCnt="4" custLinFactNeighborX="-8282" custLinFactNeighborY="25033">
        <dgm:presLayoutVars>
          <dgm:chMax val="0"/>
          <dgm:chPref val="0"/>
          <dgm:bulletEnabled val="1"/>
        </dgm:presLayoutVars>
      </dgm:prSet>
      <dgm:spPr/>
      <dgm:t>
        <a:bodyPr/>
        <a:lstStyle/>
        <a:p>
          <a:endParaRPr lang="en-US"/>
        </a:p>
      </dgm:t>
    </dgm:pt>
    <dgm:pt modelId="{859A479A-445A-4833-B927-B27196A2FCAB}" type="pres">
      <dgm:prSet presAssocID="{F3F7569B-58D8-4C39-AABC-2540BDA35E6A}" presName="parTxOnlySpace" presStyleCnt="0"/>
      <dgm:spPr/>
    </dgm:pt>
    <dgm:pt modelId="{8031B3C9-3C49-410F-929A-239E1A0C26AA}" type="pres">
      <dgm:prSet presAssocID="{09FDF9EF-AFB2-4CD9-BD9D-1EFF6F068A7D}" presName="parTxOnly" presStyleLbl="node1" presStyleIdx="2" presStyleCnt="4">
        <dgm:presLayoutVars>
          <dgm:chMax val="0"/>
          <dgm:chPref val="0"/>
          <dgm:bulletEnabled val="1"/>
        </dgm:presLayoutVars>
      </dgm:prSet>
      <dgm:spPr/>
      <dgm:t>
        <a:bodyPr/>
        <a:lstStyle/>
        <a:p>
          <a:endParaRPr lang="en-US"/>
        </a:p>
      </dgm:t>
    </dgm:pt>
    <dgm:pt modelId="{93A06656-1DF2-4076-B4D8-5D6E6EBD6055}" type="pres">
      <dgm:prSet presAssocID="{03609502-D721-47CD-A0B4-D55FFEF5C554}" presName="parTxOnlySpace" presStyleCnt="0"/>
      <dgm:spPr/>
    </dgm:pt>
    <dgm:pt modelId="{1F48A76A-0CC6-4E9B-A4AE-53777A2BEC29}" type="pres">
      <dgm:prSet presAssocID="{0998BAF9-78F3-43EC-9FFA-9E45CACB7277}" presName="parTxOnly" presStyleLbl="node1" presStyleIdx="3" presStyleCnt="4">
        <dgm:presLayoutVars>
          <dgm:chMax val="0"/>
          <dgm:chPref val="0"/>
          <dgm:bulletEnabled val="1"/>
        </dgm:presLayoutVars>
      </dgm:prSet>
      <dgm:spPr/>
      <dgm:t>
        <a:bodyPr/>
        <a:lstStyle/>
        <a:p>
          <a:endParaRPr lang="en-US"/>
        </a:p>
      </dgm:t>
    </dgm:pt>
  </dgm:ptLst>
  <dgm:cxnLst>
    <dgm:cxn modelId="{D94CB607-C798-46BF-86BA-62B005C12AE0}" srcId="{2DD02C74-5411-4A1E-B83B-68925826EC50}" destId="{09FDF9EF-AFB2-4CD9-BD9D-1EFF6F068A7D}" srcOrd="2" destOrd="0" parTransId="{DE72BFC7-06A8-4908-A4C4-27CC7E93779A}" sibTransId="{03609502-D721-47CD-A0B4-D55FFEF5C554}"/>
    <dgm:cxn modelId="{596E9B52-B882-4346-BB1A-55132DB56CE5}" type="presOf" srcId="{DC1F418A-E821-4E75-9D72-51B116F0449F}" destId="{D46FE61C-8730-4AA5-A480-BF1882AB626F}" srcOrd="0" destOrd="0" presId="urn:microsoft.com/office/officeart/2005/8/layout/chevron1"/>
    <dgm:cxn modelId="{17758B31-CE3A-4135-97D6-E8742DBBD2C5}" type="presOf" srcId="{42AC0153-0D7F-49E6-A979-DD01B6A2CE44}" destId="{F5544B6E-8669-4FFB-B4F5-6AD836D573A7}" srcOrd="0" destOrd="0" presId="urn:microsoft.com/office/officeart/2005/8/layout/chevron1"/>
    <dgm:cxn modelId="{23DF316A-D54D-4DDD-A40F-1BA9CADA71DA}" srcId="{2DD02C74-5411-4A1E-B83B-68925826EC50}" destId="{0998BAF9-78F3-43EC-9FFA-9E45CACB7277}" srcOrd="3" destOrd="0" parTransId="{729320E3-0C35-4305-999A-245FB15610E5}" sibTransId="{3E6F1B1B-1742-4A1E-B629-186A56A744DB}"/>
    <dgm:cxn modelId="{53D4B518-61C2-4B3A-9F16-3989604E2F89}" type="presOf" srcId="{2DD02C74-5411-4A1E-B83B-68925826EC50}" destId="{16499574-E6ED-4A8E-AC43-8AB3AF95C33D}" srcOrd="0" destOrd="0" presId="urn:microsoft.com/office/officeart/2005/8/layout/chevron1"/>
    <dgm:cxn modelId="{FD281A40-5E08-4E1C-A0F9-83177D970F33}" type="presOf" srcId="{0998BAF9-78F3-43EC-9FFA-9E45CACB7277}" destId="{1F48A76A-0CC6-4E9B-A4AE-53777A2BEC29}" srcOrd="0" destOrd="0" presId="urn:microsoft.com/office/officeart/2005/8/layout/chevron1"/>
    <dgm:cxn modelId="{D9C1A5B4-CC79-43DD-9712-DD2B44D97DB5}" srcId="{2DD02C74-5411-4A1E-B83B-68925826EC50}" destId="{42AC0153-0D7F-49E6-A979-DD01B6A2CE44}" srcOrd="0" destOrd="0" parTransId="{777D83BD-02D3-457B-9A46-5D9FA86BECB5}" sibTransId="{2E3CE0BD-522D-48F2-A958-E122202B43D7}"/>
    <dgm:cxn modelId="{DE8D18F3-9F82-4EB0-A8F3-420949CD0787}" srcId="{2DD02C74-5411-4A1E-B83B-68925826EC50}" destId="{DC1F418A-E821-4E75-9D72-51B116F0449F}" srcOrd="1" destOrd="0" parTransId="{2BD798A0-96F8-499C-BB0B-1033A12D2D23}" sibTransId="{F3F7569B-58D8-4C39-AABC-2540BDA35E6A}"/>
    <dgm:cxn modelId="{0371FFF5-0E5F-41F5-AAF6-D172BF410D4D}" type="presOf" srcId="{09FDF9EF-AFB2-4CD9-BD9D-1EFF6F068A7D}" destId="{8031B3C9-3C49-410F-929A-239E1A0C26AA}" srcOrd="0" destOrd="0" presId="urn:microsoft.com/office/officeart/2005/8/layout/chevron1"/>
    <dgm:cxn modelId="{2C1D739C-2E02-48CD-A759-084E5F469D36}" type="presParOf" srcId="{16499574-E6ED-4A8E-AC43-8AB3AF95C33D}" destId="{F5544B6E-8669-4FFB-B4F5-6AD836D573A7}" srcOrd="0" destOrd="0" presId="urn:microsoft.com/office/officeart/2005/8/layout/chevron1"/>
    <dgm:cxn modelId="{54D9F9D7-4127-4135-A05E-95C180078FAB}" type="presParOf" srcId="{16499574-E6ED-4A8E-AC43-8AB3AF95C33D}" destId="{017F1759-500A-47D0-BD39-C9AD344631FC}" srcOrd="1" destOrd="0" presId="urn:microsoft.com/office/officeart/2005/8/layout/chevron1"/>
    <dgm:cxn modelId="{C0B68140-BD52-4ECF-869F-5E76DB80118A}" type="presParOf" srcId="{16499574-E6ED-4A8E-AC43-8AB3AF95C33D}" destId="{D46FE61C-8730-4AA5-A480-BF1882AB626F}" srcOrd="2" destOrd="0" presId="urn:microsoft.com/office/officeart/2005/8/layout/chevron1"/>
    <dgm:cxn modelId="{D511C2A4-17A4-40B5-BE4C-FCE45A306682}" type="presParOf" srcId="{16499574-E6ED-4A8E-AC43-8AB3AF95C33D}" destId="{859A479A-445A-4833-B927-B27196A2FCAB}" srcOrd="3" destOrd="0" presId="urn:microsoft.com/office/officeart/2005/8/layout/chevron1"/>
    <dgm:cxn modelId="{2E8381D6-C5A0-4CB7-B92A-9A355F6AC1B0}" type="presParOf" srcId="{16499574-E6ED-4A8E-AC43-8AB3AF95C33D}" destId="{8031B3C9-3C49-410F-929A-239E1A0C26AA}" srcOrd="4" destOrd="0" presId="urn:microsoft.com/office/officeart/2005/8/layout/chevron1"/>
    <dgm:cxn modelId="{722936F9-3E7A-4AED-B39E-A1A16A1FD329}" type="presParOf" srcId="{16499574-E6ED-4A8E-AC43-8AB3AF95C33D}" destId="{93A06656-1DF2-4076-B4D8-5D6E6EBD6055}" srcOrd="5" destOrd="0" presId="urn:microsoft.com/office/officeart/2005/8/layout/chevron1"/>
    <dgm:cxn modelId="{19816C07-3C82-4262-9DB4-76E677E0C66D}" type="presParOf" srcId="{16499574-E6ED-4A8E-AC43-8AB3AF95C33D}" destId="{1F48A76A-0CC6-4E9B-A4AE-53777A2BEC29}"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258" y="0"/>
          <a:ext cx="2479054" cy="527837"/>
        </a:xfrm>
        <a:prstGeom prst="chevron">
          <a:avLst/>
        </a:prstGeom>
        <a:solidFill>
          <a:schemeClr val="accent1">
            <a:hueOff val="0"/>
            <a:satOff val="0"/>
            <a:lumOff val="0"/>
            <a:alphaOff val="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smtClean="0">
              <a:ln>
                <a:noFill/>
              </a:ln>
              <a:solidFill>
                <a:schemeClr val="bg1"/>
              </a:solidFill>
            </a:rPr>
            <a:t>Identification / Organisation</a:t>
          </a:r>
          <a:endParaRPr lang="fr-FR" sz="1700" b="1" kern="1200" dirty="0">
            <a:ln>
              <a:noFill/>
            </a:ln>
            <a:solidFill>
              <a:schemeClr val="bg1"/>
            </a:solidFill>
          </a:endParaRPr>
        </a:p>
      </dsp:txBody>
      <dsp:txXfrm>
        <a:off x="268177" y="0"/>
        <a:ext cx="1951217" cy="527837"/>
      </dsp:txXfrm>
    </dsp:sp>
    <dsp:sp modelId="{D46FE61C-8730-4AA5-A480-BF1882AB626F}">
      <dsp:nvSpPr>
        <dsp:cNvPr id="0" name=""/>
        <dsp:cNvSpPr/>
      </dsp:nvSpPr>
      <dsp:spPr>
        <a:xfrm>
          <a:off x="2235408" y="0"/>
          <a:ext cx="2479054" cy="527837"/>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Risk Evaluation</a:t>
          </a:r>
          <a:endParaRPr lang="fr-FR" sz="1700" kern="1200" dirty="0">
            <a:ln>
              <a:noFill/>
            </a:ln>
            <a:solidFill>
              <a:schemeClr val="tx1"/>
            </a:solidFill>
          </a:endParaRPr>
        </a:p>
      </dsp:txBody>
      <dsp:txXfrm>
        <a:off x="2499327" y="0"/>
        <a:ext cx="1951217" cy="527837"/>
      </dsp:txXfrm>
    </dsp:sp>
    <dsp:sp modelId="{8031B3C9-3C49-410F-929A-239E1A0C26AA}">
      <dsp:nvSpPr>
        <dsp:cNvPr id="0" name=""/>
        <dsp:cNvSpPr/>
      </dsp:nvSpPr>
      <dsp:spPr>
        <a:xfrm>
          <a:off x="4466557" y="0"/>
          <a:ext cx="2479054" cy="527837"/>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Emergency Preparedness</a:t>
          </a:r>
          <a:endParaRPr lang="fr-FR" sz="1700" kern="1200" dirty="0">
            <a:ln>
              <a:noFill/>
            </a:ln>
            <a:solidFill>
              <a:schemeClr val="tx1"/>
            </a:solidFill>
          </a:endParaRPr>
        </a:p>
      </dsp:txBody>
      <dsp:txXfrm>
        <a:off x="4730476" y="0"/>
        <a:ext cx="1951217" cy="527837"/>
      </dsp:txXfrm>
    </dsp:sp>
    <dsp:sp modelId="{1F48A76A-0CC6-4E9B-A4AE-53777A2BEC29}">
      <dsp:nvSpPr>
        <dsp:cNvPr id="0" name=""/>
        <dsp:cNvSpPr/>
      </dsp:nvSpPr>
      <dsp:spPr>
        <a:xfrm>
          <a:off x="6697706" y="0"/>
          <a:ext cx="2479054" cy="527837"/>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Documentation </a:t>
          </a:r>
          <a:r>
            <a:rPr lang="fr-FR" sz="1700" kern="1200" dirty="0" smtClean="0">
              <a:ln>
                <a:noFill/>
              </a:ln>
              <a:solidFill>
                <a:schemeClr val="tx1"/>
              </a:solidFill>
            </a:rPr>
            <a:t>and Monitoring</a:t>
          </a:r>
          <a:endParaRPr lang="fr-FR" sz="1700" kern="1200" dirty="0">
            <a:ln>
              <a:noFill/>
            </a:ln>
            <a:solidFill>
              <a:schemeClr val="tx1"/>
            </a:solidFill>
          </a:endParaRPr>
        </a:p>
      </dsp:txBody>
      <dsp:txXfrm>
        <a:off x="6961625" y="0"/>
        <a:ext cx="1951217" cy="5278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208"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72082" y="0"/>
        <a:ext cx="1914141" cy="535748"/>
      </dsp:txXfrm>
    </dsp:sp>
    <dsp:sp modelId="{D46FE61C-8730-4AA5-A480-BF1882AB626F}">
      <dsp:nvSpPr>
        <dsp:cNvPr id="0" name=""/>
        <dsp:cNvSpPr/>
      </dsp:nvSpPr>
      <dsp:spPr>
        <a:xfrm>
          <a:off x="2209109" y="0"/>
          <a:ext cx="2449889" cy="535748"/>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smtClean="0">
              <a:ln>
                <a:noFill/>
              </a:ln>
              <a:solidFill>
                <a:schemeClr val="bg1"/>
              </a:solidFill>
            </a:rPr>
            <a:t>Risk Evaluation</a:t>
          </a:r>
          <a:endParaRPr lang="fr-FR" sz="1700" b="1" kern="1200" dirty="0">
            <a:ln>
              <a:noFill/>
            </a:ln>
            <a:solidFill>
              <a:schemeClr val="bg1"/>
            </a:solidFill>
          </a:endParaRPr>
        </a:p>
      </dsp:txBody>
      <dsp:txXfrm>
        <a:off x="2476983" y="0"/>
        <a:ext cx="1914141" cy="535748"/>
      </dsp:txXfrm>
    </dsp:sp>
    <dsp:sp modelId="{8031B3C9-3C49-410F-929A-239E1A0C26AA}">
      <dsp:nvSpPr>
        <dsp:cNvPr id="0" name=""/>
        <dsp:cNvSpPr/>
      </dsp:nvSpPr>
      <dsp:spPr>
        <a:xfrm>
          <a:off x="4414009"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Emergency Preparedness</a:t>
          </a:r>
          <a:endParaRPr lang="fr-FR" sz="1700" kern="1200" dirty="0">
            <a:ln>
              <a:noFill/>
            </a:ln>
            <a:solidFill>
              <a:schemeClr val="tx1"/>
            </a:solidFill>
          </a:endParaRPr>
        </a:p>
      </dsp:txBody>
      <dsp:txXfrm>
        <a:off x="4681883" y="0"/>
        <a:ext cx="1914141" cy="535748"/>
      </dsp:txXfrm>
    </dsp:sp>
    <dsp:sp modelId="{1F48A76A-0CC6-4E9B-A4AE-53777A2BEC29}">
      <dsp:nvSpPr>
        <dsp:cNvPr id="0" name=""/>
        <dsp:cNvSpPr/>
      </dsp:nvSpPr>
      <dsp:spPr>
        <a:xfrm>
          <a:off x="6618909"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Documentation </a:t>
          </a:r>
          <a:r>
            <a:rPr lang="fr-FR" sz="1700" kern="1200" dirty="0" smtClean="0">
              <a:ln>
                <a:noFill/>
              </a:ln>
              <a:solidFill>
                <a:schemeClr val="tx1"/>
              </a:solidFill>
            </a:rPr>
            <a:t>and Monitoring</a:t>
          </a:r>
          <a:endParaRPr lang="fr-FR" sz="1700" kern="1200" dirty="0">
            <a:ln>
              <a:noFill/>
            </a:ln>
            <a:solidFill>
              <a:schemeClr val="tx1"/>
            </a:solidFill>
          </a:endParaRPr>
        </a:p>
      </dsp:txBody>
      <dsp:txXfrm>
        <a:off x="6886783" y="0"/>
        <a:ext cx="1914141" cy="5357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208"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72082" y="0"/>
        <a:ext cx="1914141" cy="535748"/>
      </dsp:txXfrm>
    </dsp:sp>
    <dsp:sp modelId="{D46FE61C-8730-4AA5-A480-BF1882AB626F}">
      <dsp:nvSpPr>
        <dsp:cNvPr id="0" name=""/>
        <dsp:cNvSpPr/>
      </dsp:nvSpPr>
      <dsp:spPr>
        <a:xfrm>
          <a:off x="2209109" y="0"/>
          <a:ext cx="2449889" cy="535748"/>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smtClean="0">
              <a:ln>
                <a:noFill/>
              </a:ln>
              <a:solidFill>
                <a:schemeClr val="bg1"/>
              </a:solidFill>
            </a:rPr>
            <a:t>Risk Evaluation</a:t>
          </a:r>
          <a:endParaRPr lang="fr-FR" sz="1700" b="1" kern="1200" dirty="0">
            <a:ln>
              <a:noFill/>
            </a:ln>
            <a:solidFill>
              <a:schemeClr val="bg1"/>
            </a:solidFill>
          </a:endParaRPr>
        </a:p>
      </dsp:txBody>
      <dsp:txXfrm>
        <a:off x="2476983" y="0"/>
        <a:ext cx="1914141" cy="535748"/>
      </dsp:txXfrm>
    </dsp:sp>
    <dsp:sp modelId="{8031B3C9-3C49-410F-929A-239E1A0C26AA}">
      <dsp:nvSpPr>
        <dsp:cNvPr id="0" name=""/>
        <dsp:cNvSpPr/>
      </dsp:nvSpPr>
      <dsp:spPr>
        <a:xfrm>
          <a:off x="4414009"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Emergency Preparedness</a:t>
          </a:r>
          <a:endParaRPr lang="fr-FR" sz="1700" kern="1200" dirty="0">
            <a:ln>
              <a:noFill/>
            </a:ln>
            <a:solidFill>
              <a:schemeClr val="tx1"/>
            </a:solidFill>
          </a:endParaRPr>
        </a:p>
      </dsp:txBody>
      <dsp:txXfrm>
        <a:off x="4681883" y="0"/>
        <a:ext cx="1914141" cy="535748"/>
      </dsp:txXfrm>
    </dsp:sp>
    <dsp:sp modelId="{1F48A76A-0CC6-4E9B-A4AE-53777A2BEC29}">
      <dsp:nvSpPr>
        <dsp:cNvPr id="0" name=""/>
        <dsp:cNvSpPr/>
      </dsp:nvSpPr>
      <dsp:spPr>
        <a:xfrm>
          <a:off x="6618909" y="0"/>
          <a:ext cx="2449889" cy="535748"/>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Documentation </a:t>
          </a:r>
          <a:r>
            <a:rPr lang="fr-FR" sz="1700" kern="1200" dirty="0" smtClean="0">
              <a:ln>
                <a:noFill/>
              </a:ln>
              <a:solidFill>
                <a:schemeClr val="tx1"/>
              </a:solidFill>
            </a:rPr>
            <a:t>and Monitoring</a:t>
          </a:r>
          <a:endParaRPr lang="fr-FR" sz="1700" kern="1200" dirty="0">
            <a:ln>
              <a:noFill/>
            </a:ln>
            <a:solidFill>
              <a:schemeClr val="tx1"/>
            </a:solidFill>
          </a:endParaRPr>
        </a:p>
      </dsp:txBody>
      <dsp:txXfrm>
        <a:off x="6886783" y="0"/>
        <a:ext cx="1914141" cy="5357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141"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60833" y="0"/>
        <a:ext cx="1897619" cy="513383"/>
      </dsp:txXfrm>
    </dsp:sp>
    <dsp:sp modelId="{D46FE61C-8730-4AA5-A480-BF1882AB626F}">
      <dsp:nvSpPr>
        <dsp:cNvPr id="0" name=""/>
        <dsp:cNvSpPr/>
      </dsp:nvSpPr>
      <dsp:spPr>
        <a:xfrm>
          <a:off x="2174043"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Risk Evaluation</a:t>
          </a:r>
          <a:endParaRPr lang="fr-FR" sz="1700" kern="1200" dirty="0">
            <a:ln>
              <a:noFill/>
            </a:ln>
            <a:solidFill>
              <a:schemeClr val="tx1"/>
            </a:solidFill>
          </a:endParaRPr>
        </a:p>
      </dsp:txBody>
      <dsp:txXfrm>
        <a:off x="2430735" y="0"/>
        <a:ext cx="1897619" cy="513383"/>
      </dsp:txXfrm>
    </dsp:sp>
    <dsp:sp modelId="{8031B3C9-3C49-410F-929A-239E1A0C26AA}">
      <dsp:nvSpPr>
        <dsp:cNvPr id="0" name=""/>
        <dsp:cNvSpPr/>
      </dsp:nvSpPr>
      <dsp:spPr>
        <a:xfrm>
          <a:off x="4343945" y="0"/>
          <a:ext cx="2411002" cy="513383"/>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smtClean="0">
              <a:ln>
                <a:noFill/>
              </a:ln>
              <a:solidFill>
                <a:schemeClr val="bg1"/>
              </a:solidFill>
            </a:rPr>
            <a:t>Emergency Preparedness</a:t>
          </a:r>
          <a:endParaRPr lang="fr-FR" sz="1700" b="1" kern="1200" dirty="0">
            <a:ln>
              <a:noFill/>
            </a:ln>
            <a:solidFill>
              <a:schemeClr val="bg1"/>
            </a:solidFill>
          </a:endParaRPr>
        </a:p>
      </dsp:txBody>
      <dsp:txXfrm>
        <a:off x="4600637" y="0"/>
        <a:ext cx="1897619" cy="513383"/>
      </dsp:txXfrm>
    </dsp:sp>
    <dsp:sp modelId="{1F48A76A-0CC6-4E9B-A4AE-53777A2BEC29}">
      <dsp:nvSpPr>
        <dsp:cNvPr id="0" name=""/>
        <dsp:cNvSpPr/>
      </dsp:nvSpPr>
      <dsp:spPr>
        <a:xfrm>
          <a:off x="6513847"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a:ln>
                <a:noFill/>
              </a:ln>
              <a:solidFill>
                <a:schemeClr val="tx1"/>
              </a:solidFill>
            </a:rPr>
            <a:t>Documentation </a:t>
          </a:r>
          <a:r>
            <a:rPr lang="fr-FR" sz="1700" kern="1200" dirty="0" smtClean="0">
              <a:ln>
                <a:noFill/>
              </a:ln>
              <a:solidFill>
                <a:schemeClr val="tx1"/>
              </a:solidFill>
            </a:rPr>
            <a:t>and Monitoring</a:t>
          </a:r>
          <a:endParaRPr lang="fr-FR" sz="1700" kern="1200" dirty="0">
            <a:ln>
              <a:noFill/>
            </a:ln>
            <a:solidFill>
              <a:schemeClr val="tx1"/>
            </a:solidFill>
          </a:endParaRPr>
        </a:p>
      </dsp:txBody>
      <dsp:txXfrm>
        <a:off x="6770539" y="0"/>
        <a:ext cx="1897619" cy="5133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141"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60833" y="0"/>
        <a:ext cx="1897619" cy="513383"/>
      </dsp:txXfrm>
    </dsp:sp>
    <dsp:sp modelId="{D46FE61C-8730-4AA5-A480-BF1882AB626F}">
      <dsp:nvSpPr>
        <dsp:cNvPr id="0" name=""/>
        <dsp:cNvSpPr/>
      </dsp:nvSpPr>
      <dsp:spPr>
        <a:xfrm>
          <a:off x="2174043"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Risk Evaluation</a:t>
          </a:r>
          <a:endParaRPr lang="fr-FR" sz="1700" kern="1200" dirty="0">
            <a:ln>
              <a:noFill/>
            </a:ln>
            <a:solidFill>
              <a:schemeClr val="tx1"/>
            </a:solidFill>
          </a:endParaRPr>
        </a:p>
      </dsp:txBody>
      <dsp:txXfrm>
        <a:off x="2430735" y="0"/>
        <a:ext cx="1897619" cy="513383"/>
      </dsp:txXfrm>
    </dsp:sp>
    <dsp:sp modelId="{8031B3C9-3C49-410F-929A-239E1A0C26AA}">
      <dsp:nvSpPr>
        <dsp:cNvPr id="0" name=""/>
        <dsp:cNvSpPr/>
      </dsp:nvSpPr>
      <dsp:spPr>
        <a:xfrm>
          <a:off x="4343945" y="0"/>
          <a:ext cx="2411002" cy="513383"/>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smtClean="0">
              <a:ln>
                <a:noFill/>
              </a:ln>
              <a:solidFill>
                <a:schemeClr val="bg1"/>
              </a:solidFill>
            </a:rPr>
            <a:t>Emergency Preparedness</a:t>
          </a:r>
          <a:endParaRPr lang="fr-FR" sz="1700" b="1" kern="1200" dirty="0">
            <a:ln>
              <a:noFill/>
            </a:ln>
            <a:solidFill>
              <a:schemeClr val="bg1"/>
            </a:solidFill>
          </a:endParaRPr>
        </a:p>
      </dsp:txBody>
      <dsp:txXfrm>
        <a:off x="4600637" y="0"/>
        <a:ext cx="1897619" cy="513383"/>
      </dsp:txXfrm>
    </dsp:sp>
    <dsp:sp modelId="{1F48A76A-0CC6-4E9B-A4AE-53777A2BEC29}">
      <dsp:nvSpPr>
        <dsp:cNvPr id="0" name=""/>
        <dsp:cNvSpPr/>
      </dsp:nvSpPr>
      <dsp:spPr>
        <a:xfrm>
          <a:off x="6513847" y="0"/>
          <a:ext cx="2411002" cy="513383"/>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Documentation and Monitoring</a:t>
          </a:r>
          <a:endParaRPr lang="fr-FR" sz="1700" kern="1200" dirty="0">
            <a:ln>
              <a:noFill/>
            </a:ln>
            <a:solidFill>
              <a:schemeClr val="tx1"/>
            </a:solidFill>
          </a:endParaRPr>
        </a:p>
      </dsp:txBody>
      <dsp:txXfrm>
        <a:off x="6770539" y="0"/>
        <a:ext cx="1897619" cy="5133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292"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91943" y="0"/>
        <a:ext cx="1923197" cy="575301"/>
      </dsp:txXfrm>
    </dsp:sp>
    <dsp:sp modelId="{D46FE61C-8730-4AA5-A480-BF1882AB626F}">
      <dsp:nvSpPr>
        <dsp:cNvPr id="0" name=""/>
        <dsp:cNvSpPr/>
      </dsp:nvSpPr>
      <dsp:spPr>
        <a:xfrm>
          <a:off x="2252940"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Risk Evaluation</a:t>
          </a:r>
          <a:endParaRPr lang="fr-FR" sz="1700" kern="1200" dirty="0">
            <a:ln>
              <a:noFill/>
            </a:ln>
            <a:solidFill>
              <a:schemeClr val="tx1"/>
            </a:solidFill>
          </a:endParaRPr>
        </a:p>
      </dsp:txBody>
      <dsp:txXfrm>
        <a:off x="2540591" y="0"/>
        <a:ext cx="1923197" cy="575301"/>
      </dsp:txXfrm>
    </dsp:sp>
    <dsp:sp modelId="{8031B3C9-3C49-410F-929A-239E1A0C26AA}">
      <dsp:nvSpPr>
        <dsp:cNvPr id="0" name=""/>
        <dsp:cNvSpPr/>
      </dsp:nvSpPr>
      <dsp:spPr>
        <a:xfrm>
          <a:off x="4501589"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Emergency Preparedness</a:t>
          </a:r>
          <a:endParaRPr lang="fr-FR" sz="1700" kern="1200" dirty="0">
            <a:ln>
              <a:noFill/>
            </a:ln>
            <a:solidFill>
              <a:schemeClr val="tx1"/>
            </a:solidFill>
          </a:endParaRPr>
        </a:p>
      </dsp:txBody>
      <dsp:txXfrm>
        <a:off x="4789240" y="0"/>
        <a:ext cx="1923197" cy="575301"/>
      </dsp:txXfrm>
    </dsp:sp>
    <dsp:sp modelId="{1F48A76A-0CC6-4E9B-A4AE-53777A2BEC29}">
      <dsp:nvSpPr>
        <dsp:cNvPr id="0" name=""/>
        <dsp:cNvSpPr/>
      </dsp:nvSpPr>
      <dsp:spPr>
        <a:xfrm>
          <a:off x="6750237" y="0"/>
          <a:ext cx="2498498" cy="575301"/>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a:ln>
                <a:noFill/>
              </a:ln>
              <a:solidFill>
                <a:schemeClr val="bg1"/>
              </a:solidFill>
            </a:rPr>
            <a:t>Documentation </a:t>
          </a:r>
          <a:r>
            <a:rPr lang="fr-FR" sz="1700" b="1" kern="1200" dirty="0" smtClean="0">
              <a:ln>
                <a:noFill/>
              </a:ln>
              <a:solidFill>
                <a:schemeClr val="bg1"/>
              </a:solidFill>
            </a:rPr>
            <a:t>and Monitoring</a:t>
          </a:r>
          <a:endParaRPr lang="fr-FR" sz="1700" b="1" kern="1200" dirty="0">
            <a:ln>
              <a:noFill/>
            </a:ln>
            <a:solidFill>
              <a:schemeClr val="bg1"/>
            </a:solidFill>
          </a:endParaRPr>
        </a:p>
      </dsp:txBody>
      <dsp:txXfrm>
        <a:off x="7037888" y="0"/>
        <a:ext cx="1923197" cy="57530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44B6E-8669-4FFB-B4F5-6AD836D573A7}">
      <dsp:nvSpPr>
        <dsp:cNvPr id="0" name=""/>
        <dsp:cNvSpPr/>
      </dsp:nvSpPr>
      <dsp:spPr>
        <a:xfrm>
          <a:off x="4292"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Identification / Organisation</a:t>
          </a:r>
          <a:endParaRPr lang="fr-FR" sz="1700" kern="1200" dirty="0">
            <a:ln>
              <a:noFill/>
            </a:ln>
            <a:solidFill>
              <a:schemeClr val="tx1"/>
            </a:solidFill>
          </a:endParaRPr>
        </a:p>
      </dsp:txBody>
      <dsp:txXfrm>
        <a:off x="291943" y="0"/>
        <a:ext cx="1923197" cy="575301"/>
      </dsp:txXfrm>
    </dsp:sp>
    <dsp:sp modelId="{D46FE61C-8730-4AA5-A480-BF1882AB626F}">
      <dsp:nvSpPr>
        <dsp:cNvPr id="0" name=""/>
        <dsp:cNvSpPr/>
      </dsp:nvSpPr>
      <dsp:spPr>
        <a:xfrm>
          <a:off x="2232248"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Risk Evaluation</a:t>
          </a:r>
          <a:endParaRPr lang="fr-FR" sz="1700" kern="1200" dirty="0">
            <a:ln>
              <a:noFill/>
            </a:ln>
            <a:solidFill>
              <a:schemeClr val="tx1"/>
            </a:solidFill>
          </a:endParaRPr>
        </a:p>
      </dsp:txBody>
      <dsp:txXfrm>
        <a:off x="2519899" y="0"/>
        <a:ext cx="1923197" cy="575301"/>
      </dsp:txXfrm>
    </dsp:sp>
    <dsp:sp modelId="{8031B3C9-3C49-410F-929A-239E1A0C26AA}">
      <dsp:nvSpPr>
        <dsp:cNvPr id="0" name=""/>
        <dsp:cNvSpPr/>
      </dsp:nvSpPr>
      <dsp:spPr>
        <a:xfrm>
          <a:off x="4501589" y="0"/>
          <a:ext cx="2498498" cy="575301"/>
        </a:xfrm>
        <a:prstGeom prst="chevron">
          <a:avLst/>
        </a:prstGeom>
        <a:solidFill>
          <a:schemeClr val="bg2">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kern="1200" dirty="0" smtClean="0">
              <a:ln>
                <a:noFill/>
              </a:ln>
              <a:solidFill>
                <a:schemeClr val="tx1"/>
              </a:solidFill>
            </a:rPr>
            <a:t>Emergency Preparedness</a:t>
          </a:r>
          <a:endParaRPr lang="fr-FR" sz="1700" kern="1200" dirty="0">
            <a:ln>
              <a:noFill/>
            </a:ln>
            <a:solidFill>
              <a:schemeClr val="tx1"/>
            </a:solidFill>
          </a:endParaRPr>
        </a:p>
      </dsp:txBody>
      <dsp:txXfrm>
        <a:off x="4789240" y="0"/>
        <a:ext cx="1923197" cy="575301"/>
      </dsp:txXfrm>
    </dsp:sp>
    <dsp:sp modelId="{1F48A76A-0CC6-4E9B-A4AE-53777A2BEC29}">
      <dsp:nvSpPr>
        <dsp:cNvPr id="0" name=""/>
        <dsp:cNvSpPr/>
      </dsp:nvSpPr>
      <dsp:spPr>
        <a:xfrm>
          <a:off x="6750237" y="0"/>
          <a:ext cx="2498498" cy="575301"/>
        </a:xfrm>
        <a:prstGeom prst="chevron">
          <a:avLst/>
        </a:prstGeom>
        <a:solidFill>
          <a:srgbClr val="0070C0"/>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fr-FR" sz="1700" b="1" kern="1200" dirty="0">
              <a:ln>
                <a:noFill/>
              </a:ln>
              <a:solidFill>
                <a:schemeClr val="bg1"/>
              </a:solidFill>
            </a:rPr>
            <a:t>Documentation </a:t>
          </a:r>
          <a:r>
            <a:rPr lang="fr-FR" sz="1700" b="1" kern="1200" dirty="0" smtClean="0">
              <a:ln>
                <a:noFill/>
              </a:ln>
              <a:solidFill>
                <a:schemeClr val="bg1"/>
              </a:solidFill>
            </a:rPr>
            <a:t>and Monitoring</a:t>
          </a:r>
          <a:endParaRPr lang="fr-FR" sz="1700" b="1" kern="1200" dirty="0">
            <a:ln>
              <a:noFill/>
            </a:ln>
            <a:solidFill>
              <a:schemeClr val="bg1"/>
            </a:solidFill>
          </a:endParaRPr>
        </a:p>
      </dsp:txBody>
      <dsp:txXfrm>
        <a:off x="7037888" y="0"/>
        <a:ext cx="1923197" cy="57530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Espace réservé de la date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2/4/2019</a:t>
            </a:fld>
            <a:endParaRPr lang="en-US" dirty="0"/>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5" name="Espace réservé du numéro de diapositive 4"/>
          <p:cNvSpPr>
            <a:spLocks noGrp="1"/>
          </p:cNvSpPr>
          <p:nvPr>
            <p:ph type="sldNum" sz="quarter" idx="3"/>
          </p:nvPr>
        </p:nvSpPr>
        <p:spPr>
          <a:xfrm>
            <a:off x="3850445"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dirty="0"/>
          </a:p>
        </p:txBody>
      </p:sp>
    </p:spTree>
    <p:extLst>
      <p:ext uri="{BB962C8B-B14F-4D97-AF65-F5344CB8AC3E}">
        <p14:creationId xmlns:p14="http://schemas.microsoft.com/office/powerpoint/2010/main" val="422966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Espace réservé de la date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2/4/2019</a:t>
            </a:fld>
            <a:endParaRPr lang="en-US"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7" name="Espace réservé du numéro de diapositive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dirty="0"/>
          </a:p>
        </p:txBody>
      </p:sp>
    </p:spTree>
    <p:extLst>
      <p:ext uri="{BB962C8B-B14F-4D97-AF65-F5344CB8AC3E}">
        <p14:creationId xmlns:p14="http://schemas.microsoft.com/office/powerpoint/2010/main" val="2996519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dirty="0"/>
          </a:p>
        </p:txBody>
      </p:sp>
    </p:spTree>
    <p:extLst>
      <p:ext uri="{BB962C8B-B14F-4D97-AF65-F5344CB8AC3E}">
        <p14:creationId xmlns:p14="http://schemas.microsoft.com/office/powerpoint/2010/main" val="2041812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1790730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dirty="0"/>
          </a:p>
        </p:txBody>
      </p:sp>
    </p:spTree>
    <p:extLst>
      <p:ext uri="{BB962C8B-B14F-4D97-AF65-F5344CB8AC3E}">
        <p14:creationId xmlns:p14="http://schemas.microsoft.com/office/powerpoint/2010/main" val="2327666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dirty="0"/>
          </a:p>
        </p:txBody>
      </p:sp>
    </p:spTree>
    <p:extLst>
      <p:ext uri="{BB962C8B-B14F-4D97-AF65-F5344CB8AC3E}">
        <p14:creationId xmlns:p14="http://schemas.microsoft.com/office/powerpoint/2010/main" val="992173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dirty="0"/>
          </a:p>
        </p:txBody>
      </p:sp>
    </p:spTree>
    <p:extLst>
      <p:ext uri="{BB962C8B-B14F-4D97-AF65-F5344CB8AC3E}">
        <p14:creationId xmlns:p14="http://schemas.microsoft.com/office/powerpoint/2010/main" val="3326612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dirty="0"/>
          </a:p>
        </p:txBody>
      </p:sp>
    </p:spTree>
    <p:extLst>
      <p:ext uri="{BB962C8B-B14F-4D97-AF65-F5344CB8AC3E}">
        <p14:creationId xmlns:p14="http://schemas.microsoft.com/office/powerpoint/2010/main" val="97921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7</a:t>
            </a:fld>
            <a:endParaRPr lang="en-US" dirty="0"/>
          </a:p>
        </p:txBody>
      </p:sp>
    </p:spTree>
    <p:extLst>
      <p:ext uri="{BB962C8B-B14F-4D97-AF65-F5344CB8AC3E}">
        <p14:creationId xmlns:p14="http://schemas.microsoft.com/office/powerpoint/2010/main" val="3149236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8</a:t>
            </a:fld>
            <a:endParaRPr lang="en-US" dirty="0"/>
          </a:p>
        </p:txBody>
      </p:sp>
    </p:spTree>
    <p:extLst>
      <p:ext uri="{BB962C8B-B14F-4D97-AF65-F5344CB8AC3E}">
        <p14:creationId xmlns:p14="http://schemas.microsoft.com/office/powerpoint/2010/main" val="37506340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2106000"/>
            <a:ext cx="9732536" cy="1487487"/>
          </a:xfrm>
          <a:prstGeom prst="rect">
            <a:avLst/>
          </a:prstGeom>
        </p:spPr>
        <p:txBody>
          <a:bodyPr lIns="0" rIns="0" anchor="b">
            <a:noAutofit/>
          </a:bodyPr>
          <a:lstStyle>
            <a:lvl1pPr>
              <a:defRPr sz="320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3639600"/>
            <a:ext cx="9732536" cy="1778000"/>
          </a:xfrm>
          <a:prstGeom prst="rect">
            <a:avLst/>
          </a:prstGeom>
        </p:spPr>
        <p:txBody>
          <a:bodyPr lIns="0" rIns="0">
            <a:noAutofit/>
          </a:bodyPr>
          <a:lstStyle>
            <a:lvl1pPr marL="0" indent="0">
              <a:buNone/>
              <a:defRPr>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a:t>Cliquez pour modifier le style du titre</a:t>
            </a:r>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a:pPr/>
              <a:t>‹N°›</a:t>
            </a:fld>
            <a:endParaRPr lang="fr-FR"/>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a:solidFill>
                  <a:srgbClr val="F5911F"/>
                </a:solidFill>
              </a:rPr>
              <a:t>#SafeDriver </a:t>
            </a:r>
            <a:r>
              <a:rPr lang="en-GB" sz="1000">
                <a:solidFill>
                  <a:prstClr val="white">
                    <a:lumMod val="50000"/>
                  </a:prstClr>
                </a:solidFill>
              </a:rPr>
              <a:t>-</a:t>
            </a:r>
            <a:r>
              <a:rPr lang="en-GB" sz="1000" b="1">
                <a:solidFill>
                  <a:prstClr val="white">
                    <a:lumMod val="50000"/>
                  </a:prstClr>
                </a:solidFill>
              </a:rPr>
              <a:t> </a:t>
            </a:r>
            <a:r>
              <a:rPr lang="fr-FR" sz="1000">
                <a:solidFill>
                  <a:prstClr val="white">
                    <a:lumMod val="50000"/>
                  </a:prstClr>
                </a:solidFill>
              </a:rPr>
              <a:t>Campagne de sensibilisation aux risques routiers, février 2017 </a:t>
            </a:r>
          </a:p>
        </p:txBody>
      </p:sp>
    </p:spTree>
    <p:extLst>
      <p:ext uri="{BB962C8B-B14F-4D97-AF65-F5344CB8AC3E}">
        <p14:creationId xmlns:p14="http://schemas.microsoft.com/office/powerpoint/2010/main" val="4387324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92" r:id="rId2"/>
    <p:sldLayoutId id="2147483693" r:id="rId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toolbox-hse.total.com/en/one-maestro" TargetMode="External"/><Relationship Id="rId7" Type="http://schemas.openxmlformats.org/officeDocument/2006/relationships/image" Target="../media/image2.png"/><Relationship Id="rId2" Type="http://schemas.openxmlformats.org/officeDocument/2006/relationships/hyperlink" Target="http://wat.corp.local/sites/s215/en-US/Pages/R%C3%A8gles%20HSE/CR%20414/Nouvelles-R%C3%A8gles-HS.aspx" TargetMode="Externa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8000" y="1844824"/>
            <a:ext cx="9732536" cy="1748663"/>
          </a:xfrm>
        </p:spPr>
        <p:txBody>
          <a:bodyPr/>
          <a:lstStyle/>
          <a:p>
            <a:r>
              <a:rPr lang="fr-FR" dirty="0"/>
              <a:t>CR-GR-HSE-414 HSE </a:t>
            </a:r>
            <a:r>
              <a:rPr lang="fr-FR" dirty="0" smtClean="0"/>
              <a:t>Requirements for Pipeline </a:t>
            </a:r>
            <a:r>
              <a:rPr lang="fr-FR" dirty="0" smtClean="0"/>
              <a:t>Operations</a:t>
            </a:r>
            <a:r>
              <a:rPr lang="fr-FR" dirty="0" smtClean="0"/>
              <a:t/>
            </a:r>
            <a:br>
              <a:rPr lang="fr-FR" dirty="0" smtClean="0"/>
            </a:br>
            <a:endParaRPr lang="en-US" dirty="0"/>
          </a:p>
        </p:txBody>
      </p:sp>
      <p:sp>
        <p:nvSpPr>
          <p:cNvPr id="3" name="Espace réservé du texte 2"/>
          <p:cNvSpPr>
            <a:spLocks noGrp="1"/>
          </p:cNvSpPr>
          <p:nvPr>
            <p:ph type="body" sz="quarter" idx="10"/>
          </p:nvPr>
        </p:nvSpPr>
        <p:spPr>
          <a:xfrm>
            <a:off x="1188000" y="3212976"/>
            <a:ext cx="10380608" cy="3029760"/>
          </a:xfrm>
        </p:spPr>
        <p:txBody>
          <a:bodyPr/>
          <a:lstStyle/>
          <a:p>
            <a:endParaRPr lang="en-US" dirty="0" smtClean="0"/>
          </a:p>
          <a:p>
            <a:pPr>
              <a:spcAft>
                <a:spcPts val="600"/>
              </a:spcAft>
            </a:pPr>
            <a:r>
              <a:rPr lang="en-US" dirty="0" smtClean="0"/>
              <a:t>M&amp;S: which differences between CR-GR-HSE-414 and CR-MS-HSEQ-670?</a:t>
            </a:r>
            <a:endParaRPr lang="en-US" sz="1600" dirty="0" smtClean="0"/>
          </a:p>
          <a:p>
            <a:pPr algn="just"/>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smtClean="0"/>
              <a:t>REQUIREMENT OVERVIEW</a:t>
            </a:r>
            <a:endParaRPr lang="en-GB" dirty="0"/>
          </a:p>
        </p:txBody>
      </p:sp>
      <p:sp>
        <p:nvSpPr>
          <p:cNvPr id="11" name="Espace réservé du texte 1"/>
          <p:cNvSpPr txBox="1">
            <a:spLocks/>
          </p:cNvSpPr>
          <p:nvPr/>
        </p:nvSpPr>
        <p:spPr>
          <a:xfrm>
            <a:off x="407368" y="1603523"/>
            <a:ext cx="11305256" cy="182547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dirty="0" err="1">
                <a:solidFill>
                  <a:schemeClr val="tx1"/>
                </a:solidFill>
              </a:rPr>
              <a:t>Requirement</a:t>
            </a:r>
            <a:r>
              <a:rPr lang="fr-FR" dirty="0">
                <a:solidFill>
                  <a:schemeClr val="tx1"/>
                </a:solidFill>
              </a:rPr>
              <a:t> 3.1.1 </a:t>
            </a:r>
            <a:r>
              <a:rPr lang="fr-FR" dirty="0" smtClean="0">
                <a:solidFill>
                  <a:schemeClr val="tx1"/>
                </a:solidFill>
              </a:rPr>
              <a:t>: Pipeline </a:t>
            </a:r>
            <a:r>
              <a:rPr lang="fr-FR" dirty="0" smtClean="0">
                <a:solidFill>
                  <a:schemeClr val="tx1"/>
                </a:solidFill>
              </a:rPr>
              <a:t>List</a:t>
            </a:r>
            <a:endParaRPr lang="fr-FR" dirty="0">
              <a:solidFill>
                <a:schemeClr val="tx1"/>
              </a:solidFill>
            </a:endParaRPr>
          </a:p>
          <a:p>
            <a:pPr marL="0" indent="0" algn="l">
              <a:spcAft>
                <a:spcPts val="600"/>
              </a:spcAft>
            </a:pPr>
            <a:r>
              <a:rPr lang="en-US" sz="1700" b="0" dirty="0">
                <a:solidFill>
                  <a:schemeClr val="tx1"/>
                </a:solidFill>
              </a:rPr>
              <a:t>The inventory of pipelines and the references of the main associated regulatory documents are established and kept up to date.</a:t>
            </a:r>
          </a:p>
          <a:p>
            <a:pPr marL="0" indent="0" algn="l">
              <a:spcAft>
                <a:spcPts val="600"/>
              </a:spcAft>
            </a:pPr>
            <a:r>
              <a:rPr lang="en-US" sz="1700" b="0" dirty="0">
                <a:solidFill>
                  <a:schemeClr val="tx1"/>
                </a:solidFill>
              </a:rPr>
              <a:t>The geographical and operational boundaries of the pipelines and their interfaces with third parties are precisely defined and shared with these third parties.</a:t>
            </a:r>
          </a:p>
          <a:p>
            <a:pPr marL="0" indent="0" algn="l">
              <a:spcBef>
                <a:spcPts val="600"/>
              </a:spcBef>
              <a:spcAft>
                <a:spcPts val="600"/>
              </a:spcAft>
            </a:pPr>
            <a:r>
              <a:rPr lang="fr-FR" sz="1700" b="0" dirty="0" err="1" smtClean="0">
                <a:solidFill>
                  <a:schemeClr val="accent6">
                    <a:lumMod val="75000"/>
                  </a:schemeClr>
                </a:solidFill>
              </a:rPr>
              <a:t>Existing</a:t>
            </a:r>
            <a:r>
              <a:rPr lang="fr-FR" sz="1700" b="0" dirty="0" smtClean="0">
                <a:solidFill>
                  <a:schemeClr val="accent6">
                    <a:lumMod val="75000"/>
                  </a:schemeClr>
                </a:solidFill>
              </a:rPr>
              <a:t> </a:t>
            </a:r>
            <a:r>
              <a:rPr lang="fr-FR" sz="1700" b="0" dirty="0" err="1" smtClean="0">
                <a:solidFill>
                  <a:schemeClr val="accent6">
                    <a:lumMod val="75000"/>
                  </a:schemeClr>
                </a:solidFill>
              </a:rPr>
              <a:t>requirement</a:t>
            </a:r>
            <a:r>
              <a:rPr lang="fr-FR" sz="1700" b="0" dirty="0" smtClean="0">
                <a:solidFill>
                  <a:schemeClr val="accent6">
                    <a:lumMod val="75000"/>
                  </a:schemeClr>
                </a:solidFill>
              </a:rPr>
              <a:t> </a:t>
            </a:r>
            <a:r>
              <a:rPr lang="fr-FR" sz="1700" b="0" dirty="0" err="1" smtClean="0">
                <a:solidFill>
                  <a:schemeClr val="accent6">
                    <a:lumMod val="75000"/>
                  </a:schemeClr>
                </a:solidFill>
              </a:rPr>
              <a:t>that</a:t>
            </a:r>
            <a:r>
              <a:rPr lang="fr-FR" sz="1700" b="0" dirty="0" smtClean="0">
                <a:solidFill>
                  <a:schemeClr val="accent6">
                    <a:lumMod val="75000"/>
                  </a:schemeClr>
                </a:solidFill>
              </a:rPr>
              <a:t> </a:t>
            </a:r>
            <a:r>
              <a:rPr lang="fr-FR" sz="1700" b="0" dirty="0" err="1" smtClean="0">
                <a:solidFill>
                  <a:schemeClr val="accent6">
                    <a:lumMod val="75000"/>
                  </a:schemeClr>
                </a:solidFill>
              </a:rPr>
              <a:t>was</a:t>
            </a:r>
            <a:r>
              <a:rPr lang="fr-FR" sz="1700" b="0" dirty="0" smtClean="0">
                <a:solidFill>
                  <a:schemeClr val="accent6">
                    <a:lumMod val="75000"/>
                  </a:schemeClr>
                </a:solidFill>
              </a:rPr>
              <a:t> </a:t>
            </a:r>
            <a:r>
              <a:rPr lang="fr-FR" sz="1700" b="0" dirty="0" err="1" smtClean="0">
                <a:solidFill>
                  <a:schemeClr val="accent6">
                    <a:lumMod val="75000"/>
                  </a:schemeClr>
                </a:solidFill>
              </a:rPr>
              <a:t>supplemented</a:t>
            </a:r>
            <a:r>
              <a:rPr lang="fr-FR" sz="1700" b="0" dirty="0" smtClean="0">
                <a:solidFill>
                  <a:schemeClr val="accent6">
                    <a:lumMod val="75000"/>
                  </a:schemeClr>
                </a:solidFill>
              </a:rPr>
              <a:t> </a:t>
            </a:r>
            <a:r>
              <a:rPr lang="fr-FR" sz="1700" b="0" dirty="0" err="1" smtClean="0">
                <a:solidFill>
                  <a:schemeClr val="accent6">
                    <a:lumMod val="75000"/>
                  </a:schemeClr>
                </a:solidFill>
              </a:rPr>
              <a:t>with</a:t>
            </a:r>
            <a:r>
              <a:rPr lang="fr-FR" sz="1700" b="0" dirty="0" smtClean="0">
                <a:solidFill>
                  <a:schemeClr val="accent6">
                    <a:lumMod val="75000"/>
                  </a:schemeClr>
                </a:solidFill>
              </a:rPr>
              <a:t> the identification and sharing of pipeline interfaces </a:t>
            </a:r>
            <a:r>
              <a:rPr lang="fr-FR" sz="1700" b="0" dirty="0" err="1" smtClean="0">
                <a:solidFill>
                  <a:schemeClr val="accent6">
                    <a:lumMod val="75000"/>
                  </a:schemeClr>
                </a:solidFill>
              </a:rPr>
              <a:t>with</a:t>
            </a:r>
            <a:r>
              <a:rPr lang="fr-FR" sz="1700" b="0" dirty="0" smtClean="0">
                <a:solidFill>
                  <a:schemeClr val="accent6">
                    <a:lumMod val="75000"/>
                  </a:schemeClr>
                </a:solidFill>
              </a:rPr>
              <a:t> </a:t>
            </a:r>
            <a:r>
              <a:rPr lang="fr-FR" sz="1700" b="0" dirty="0" err="1" smtClean="0">
                <a:solidFill>
                  <a:schemeClr val="accent6">
                    <a:lumMod val="75000"/>
                  </a:schemeClr>
                </a:solidFill>
              </a:rPr>
              <a:t>third</a:t>
            </a:r>
            <a:r>
              <a:rPr lang="fr-FR" sz="1700" b="0" dirty="0" smtClean="0">
                <a:solidFill>
                  <a:schemeClr val="accent6">
                    <a:lumMod val="75000"/>
                  </a:schemeClr>
                </a:solidFill>
              </a:rPr>
              <a:t> parties. </a:t>
            </a:r>
          </a:p>
          <a:p>
            <a:pPr marL="0" indent="0" algn="l">
              <a:spcBef>
                <a:spcPts val="600"/>
              </a:spcBef>
              <a:spcAft>
                <a:spcPts val="600"/>
              </a:spcAft>
            </a:pPr>
            <a:endParaRPr lang="en-US" sz="1400" b="0" u="sng" dirty="0" smtClean="0">
              <a:solidFill>
                <a:srgbClr val="FF0000"/>
              </a:solidFill>
              <a:latin typeface="+mn-lt"/>
            </a:endParaRPr>
          </a:p>
        </p:txBody>
      </p:sp>
      <p:sp>
        <p:nvSpPr>
          <p:cNvPr id="7" name="Espace réservé du texte 1"/>
          <p:cNvSpPr txBox="1">
            <a:spLocks/>
          </p:cNvSpPr>
          <p:nvPr/>
        </p:nvSpPr>
        <p:spPr>
          <a:xfrm>
            <a:off x="407368" y="4293096"/>
            <a:ext cx="11161240" cy="196475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dirty="0" err="1">
                <a:solidFill>
                  <a:schemeClr val="tx1"/>
                </a:solidFill>
              </a:rPr>
              <a:t>Requirement</a:t>
            </a:r>
            <a:r>
              <a:rPr lang="fr-FR" dirty="0">
                <a:solidFill>
                  <a:schemeClr val="tx1"/>
                </a:solidFill>
              </a:rPr>
              <a:t> 3.2.1 </a:t>
            </a:r>
            <a:r>
              <a:rPr lang="fr-FR" dirty="0" smtClean="0">
                <a:solidFill>
                  <a:schemeClr val="tx1"/>
                </a:solidFill>
              </a:rPr>
              <a:t>: Pipeline </a:t>
            </a:r>
            <a:r>
              <a:rPr lang="fr-FR" dirty="0" err="1">
                <a:solidFill>
                  <a:schemeClr val="tx1"/>
                </a:solidFill>
              </a:rPr>
              <a:t>Integrity</a:t>
            </a:r>
            <a:r>
              <a:rPr lang="fr-FR" dirty="0">
                <a:solidFill>
                  <a:schemeClr val="tx1"/>
                </a:solidFill>
              </a:rPr>
              <a:t> </a:t>
            </a:r>
            <a:r>
              <a:rPr lang="fr-FR" dirty="0" err="1" smtClean="0">
                <a:solidFill>
                  <a:schemeClr val="tx1"/>
                </a:solidFill>
              </a:rPr>
              <a:t>Coordinator</a:t>
            </a:r>
            <a:endParaRPr lang="fr-FR" dirty="0">
              <a:solidFill>
                <a:schemeClr val="tx1"/>
              </a:solidFill>
            </a:endParaRPr>
          </a:p>
          <a:p>
            <a:pPr marL="0" indent="0" algn="l">
              <a:spcAft>
                <a:spcPts val="600"/>
              </a:spcAft>
            </a:pPr>
            <a:r>
              <a:rPr lang="en-US" sz="1700" b="0" dirty="0">
                <a:solidFill>
                  <a:schemeClr val="tx1"/>
                </a:solidFill>
              </a:rPr>
              <a:t>An organisation is put in place by the entity or affiliate to ensure the execution of pipeline activities, including the designation of a Pipeline Integrity Coordinator. This person is in charge of ensuring compliance with regulations and the requirements of this rule, as well as establishing and monitoring verification programs on pipelines and associated safety critical barriers. </a:t>
            </a:r>
            <a:endParaRPr lang="en-US" sz="1700" b="0" dirty="0" smtClean="0">
              <a:solidFill>
                <a:schemeClr val="tx1"/>
              </a:solidFill>
            </a:endParaRPr>
          </a:p>
          <a:p>
            <a:pPr marL="0" indent="0" algn="l">
              <a:spcAft>
                <a:spcPts val="600"/>
              </a:spcAft>
            </a:pPr>
            <a:r>
              <a:rPr lang="fr-FR" sz="1700" b="0" dirty="0" smtClean="0">
                <a:solidFill>
                  <a:srgbClr val="00B050"/>
                </a:solidFill>
              </a:rPr>
              <a:t>No change</a:t>
            </a:r>
            <a:endParaRPr lang="en-US" sz="1700" b="0" dirty="0">
              <a:solidFill>
                <a:srgbClr val="00B050"/>
              </a:solidFill>
            </a:endParaRPr>
          </a:p>
        </p:txBody>
      </p:sp>
      <p:cxnSp>
        <p:nvCxnSpPr>
          <p:cNvPr id="10" name="Connecteur droit 9"/>
          <p:cNvCxnSpPr/>
          <p:nvPr/>
        </p:nvCxnSpPr>
        <p:spPr>
          <a:xfrm>
            <a:off x="288032" y="3933056"/>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 name="Diagramme 7"/>
          <p:cNvGraphicFramePr/>
          <p:nvPr>
            <p:extLst>
              <p:ext uri="{D42A27DB-BD31-4B8C-83A1-F6EECF244321}">
                <p14:modId xmlns:p14="http://schemas.microsoft.com/office/powerpoint/2010/main" val="3490553604"/>
              </p:ext>
            </p:extLst>
          </p:nvPr>
        </p:nvGraphicFramePr>
        <p:xfrm>
          <a:off x="1199456" y="715647"/>
          <a:ext cx="9181020" cy="5278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4376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79376" y="1700808"/>
            <a:ext cx="11161240" cy="502721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dirty="0" err="1">
                <a:solidFill>
                  <a:schemeClr val="tx1"/>
                </a:solidFill>
              </a:rPr>
              <a:t>Requirement</a:t>
            </a:r>
            <a:r>
              <a:rPr lang="fr-FR" dirty="0">
                <a:solidFill>
                  <a:schemeClr val="tx1"/>
                </a:solidFill>
              </a:rPr>
              <a:t> </a:t>
            </a:r>
            <a:r>
              <a:rPr lang="en-GB" dirty="0">
                <a:solidFill>
                  <a:schemeClr val="tx1"/>
                </a:solidFill>
              </a:rPr>
              <a:t>3.3.1 </a:t>
            </a:r>
            <a:r>
              <a:rPr lang="en-GB" dirty="0" smtClean="0">
                <a:solidFill>
                  <a:schemeClr val="tx1"/>
                </a:solidFill>
              </a:rPr>
              <a:t>: </a:t>
            </a:r>
            <a:r>
              <a:rPr lang="en-US" dirty="0" smtClean="0">
                <a:solidFill>
                  <a:schemeClr val="tx1"/>
                </a:solidFill>
              </a:rPr>
              <a:t>Technological </a:t>
            </a:r>
            <a:r>
              <a:rPr lang="en-US" dirty="0">
                <a:solidFill>
                  <a:schemeClr val="tx1"/>
                </a:solidFill>
              </a:rPr>
              <a:t>Risk Assessment and </a:t>
            </a:r>
            <a:r>
              <a:rPr lang="en-US" dirty="0" smtClean="0">
                <a:solidFill>
                  <a:schemeClr val="tx1"/>
                </a:solidFill>
              </a:rPr>
              <a:t>Management</a:t>
            </a:r>
            <a:endParaRPr lang="fr-FR" dirty="0">
              <a:solidFill>
                <a:schemeClr val="tx1"/>
              </a:solidFill>
            </a:endParaRPr>
          </a:p>
          <a:p>
            <a:pPr marL="0" indent="0" algn="l">
              <a:spcAft>
                <a:spcPts val="600"/>
              </a:spcAft>
            </a:pPr>
            <a:r>
              <a:rPr lang="en-US" sz="1700" b="0" dirty="0">
                <a:solidFill>
                  <a:schemeClr val="tx1"/>
                </a:solidFill>
              </a:rPr>
              <a:t>A technological risk assessment study taking into account the specificities of the pipeline, its singular points, its environment and areas of particular vulnerability is carried out and updated regularly for each pipeline.</a:t>
            </a:r>
          </a:p>
          <a:p>
            <a:pPr marL="0" indent="0" algn="l">
              <a:spcAft>
                <a:spcPts val="600"/>
              </a:spcAft>
            </a:pPr>
            <a:r>
              <a:rPr lang="en-US" sz="1700" b="0" dirty="0">
                <a:solidFill>
                  <a:schemeClr val="tx1"/>
                </a:solidFill>
              </a:rPr>
              <a:t>The results of this study are used to:</a:t>
            </a:r>
          </a:p>
          <a:p>
            <a:pPr marL="285750" lvl="4" indent="-285750" algn="l" defTabSz="685800">
              <a:spcAft>
                <a:spcPts val="600"/>
              </a:spcAft>
              <a:buFont typeface="Wingdings" panose="05000000000000000000" pitchFamily="2" charset="2"/>
              <a:buChar char="q"/>
              <a:defRPr/>
            </a:pPr>
            <a:r>
              <a:rPr lang="en-US" sz="1700" dirty="0">
                <a:solidFill>
                  <a:schemeClr val="tx1"/>
                </a:solidFill>
                <a:latin typeface="+mj-lt"/>
              </a:rPr>
              <a:t>Define </a:t>
            </a:r>
            <a:r>
              <a:rPr lang="en-US" sz="1700" dirty="0">
                <a:solidFill>
                  <a:schemeClr val="tx1"/>
                </a:solidFill>
                <a:latin typeface="+mj-lt"/>
              </a:rPr>
              <a:t>risk controls (e.g. those related to pressure, temperature, flowrate, product composition) and integrate them into operational documents;</a:t>
            </a:r>
          </a:p>
          <a:p>
            <a:pPr marL="285750" lvl="4" indent="-285750" algn="l" defTabSz="685800">
              <a:spcAft>
                <a:spcPts val="600"/>
              </a:spcAft>
              <a:buFont typeface="Wingdings" panose="05000000000000000000" pitchFamily="2" charset="2"/>
              <a:buChar char="q"/>
              <a:defRPr/>
            </a:pPr>
            <a:r>
              <a:rPr lang="en-US" sz="1700" dirty="0">
                <a:solidFill>
                  <a:schemeClr val="tx1"/>
                </a:solidFill>
                <a:latin typeface="+mj-lt"/>
              </a:rPr>
              <a:t>Identify </a:t>
            </a:r>
            <a:r>
              <a:rPr lang="en-US" sz="1700" dirty="0">
                <a:solidFill>
                  <a:schemeClr val="tx1"/>
                </a:solidFill>
                <a:latin typeface="+mj-lt"/>
              </a:rPr>
              <a:t>safety and environment critical barriers (SECB) specific to the pipelines and integrate them in the control plan (maintenance, inspection and tests) with the goal of ensuring their efficiency. These controls are documented.</a:t>
            </a:r>
          </a:p>
          <a:p>
            <a:pPr marL="0" indent="0" algn="l">
              <a:spcBef>
                <a:spcPts val="600"/>
              </a:spcBef>
              <a:spcAft>
                <a:spcPts val="600"/>
              </a:spcAft>
            </a:pPr>
            <a:r>
              <a:rPr lang="en-GB" sz="1700" b="0" dirty="0" smtClean="0">
                <a:solidFill>
                  <a:srgbClr val="00B050"/>
                </a:solidFill>
              </a:rPr>
              <a:t>No change</a:t>
            </a:r>
            <a:endParaRPr lang="en-US" sz="1700" b="0" dirty="0" smtClean="0">
              <a:solidFill>
                <a:srgbClr val="00B050"/>
              </a:solidFill>
            </a:endParaRPr>
          </a:p>
          <a:p>
            <a:pPr marL="0" indent="0" algn="l">
              <a:spcBef>
                <a:spcPts val="1800"/>
              </a:spcBef>
              <a:spcAft>
                <a:spcPts val="600"/>
              </a:spcAft>
            </a:pPr>
            <a:r>
              <a:rPr lang="fr-FR" dirty="0" err="1">
                <a:solidFill>
                  <a:schemeClr val="tx1"/>
                </a:solidFill>
              </a:rPr>
              <a:t>Requirement</a:t>
            </a:r>
            <a:r>
              <a:rPr lang="fr-FR" dirty="0">
                <a:solidFill>
                  <a:schemeClr val="tx1"/>
                </a:solidFill>
              </a:rPr>
              <a:t> </a:t>
            </a:r>
            <a:r>
              <a:rPr lang="en-GB" dirty="0">
                <a:solidFill>
                  <a:schemeClr val="tx1"/>
                </a:solidFill>
              </a:rPr>
              <a:t>3.3.2 </a:t>
            </a:r>
            <a:r>
              <a:rPr lang="en-GB" dirty="0" smtClean="0">
                <a:solidFill>
                  <a:schemeClr val="tx1"/>
                </a:solidFill>
              </a:rPr>
              <a:t>: </a:t>
            </a:r>
            <a:r>
              <a:rPr lang="en-US" dirty="0" smtClean="0">
                <a:solidFill>
                  <a:schemeClr val="tx1"/>
                </a:solidFill>
              </a:rPr>
              <a:t>Management </a:t>
            </a:r>
            <a:r>
              <a:rPr lang="en-US" dirty="0">
                <a:solidFill>
                  <a:schemeClr val="tx1"/>
                </a:solidFill>
              </a:rPr>
              <a:t>of Works in the Vicinity of </a:t>
            </a:r>
            <a:r>
              <a:rPr lang="en-US" dirty="0" smtClean="0">
                <a:solidFill>
                  <a:schemeClr val="tx1"/>
                </a:solidFill>
              </a:rPr>
              <a:t>Pipelines</a:t>
            </a:r>
            <a:endParaRPr lang="fr-FR" dirty="0">
              <a:solidFill>
                <a:schemeClr val="tx1"/>
              </a:solidFill>
            </a:endParaRPr>
          </a:p>
          <a:p>
            <a:pPr marL="0" indent="0" algn="l">
              <a:spcAft>
                <a:spcPts val="600"/>
              </a:spcAft>
            </a:pPr>
            <a:r>
              <a:rPr lang="en-US" sz="1700" b="0" dirty="0" smtClean="0">
                <a:solidFill>
                  <a:schemeClr val="tx1"/>
                </a:solidFill>
              </a:rPr>
              <a:t>Procedures for managing the risks associated with works in the vicinity of pipelines are defined and implemented.</a:t>
            </a:r>
          </a:p>
          <a:p>
            <a:pPr marL="0" indent="0" algn="l">
              <a:spcAft>
                <a:spcPts val="600"/>
              </a:spcAft>
            </a:pPr>
            <a:r>
              <a:rPr lang="en-US" sz="1700" b="0" dirty="0" smtClean="0">
                <a:solidFill>
                  <a:schemeClr val="tx1"/>
                </a:solidFill>
              </a:rPr>
              <a:t>For offshore pipelines, a specific risk analysis is required for each intervention in the vicinity of the pipelines.</a:t>
            </a:r>
          </a:p>
          <a:p>
            <a:pPr marL="0" indent="0" algn="l">
              <a:spcBef>
                <a:spcPts val="600"/>
              </a:spcBef>
              <a:spcAft>
                <a:spcPts val="600"/>
              </a:spcAft>
            </a:pPr>
            <a:r>
              <a:rPr lang="en-GB" sz="1700" b="0" dirty="0" smtClean="0">
                <a:solidFill>
                  <a:srgbClr val="00B050"/>
                </a:solidFill>
              </a:rPr>
              <a:t>No change</a:t>
            </a:r>
            <a:endParaRPr lang="en-US" sz="1700" b="0" dirty="0" smtClean="0">
              <a:solidFill>
                <a:srgbClr val="00B050"/>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graphicFrame>
        <p:nvGraphicFramePr>
          <p:cNvPr id="5" name="Diagramme 8"/>
          <p:cNvGraphicFramePr/>
          <p:nvPr>
            <p:extLst>
              <p:ext uri="{D42A27DB-BD31-4B8C-83A1-F6EECF244321}">
                <p14:modId xmlns:p14="http://schemas.microsoft.com/office/powerpoint/2010/main" val="1418090586"/>
              </p:ext>
            </p:extLst>
          </p:nvPr>
        </p:nvGraphicFramePr>
        <p:xfrm>
          <a:off x="1415480" y="773470"/>
          <a:ext cx="9073008" cy="5357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79482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335360" y="1700808"/>
            <a:ext cx="11161240" cy="48965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fr-FR" dirty="0" err="1">
                <a:solidFill>
                  <a:schemeClr val="tx1"/>
                </a:solidFill>
              </a:rPr>
              <a:t>Requirement</a:t>
            </a:r>
            <a:r>
              <a:rPr lang="fr-FR" dirty="0">
                <a:solidFill>
                  <a:schemeClr val="tx1"/>
                </a:solidFill>
              </a:rPr>
              <a:t> </a:t>
            </a:r>
            <a:r>
              <a:rPr lang="en-GB" dirty="0">
                <a:solidFill>
                  <a:prstClr val="black"/>
                </a:solidFill>
              </a:rPr>
              <a:t>3.4.1 </a:t>
            </a:r>
            <a:r>
              <a:rPr lang="en-GB" dirty="0" smtClean="0">
                <a:solidFill>
                  <a:prstClr val="black"/>
                </a:solidFill>
              </a:rPr>
              <a:t>: </a:t>
            </a:r>
            <a:r>
              <a:rPr lang="fr-FR" dirty="0" smtClean="0">
                <a:solidFill>
                  <a:prstClr val="black"/>
                </a:solidFill>
              </a:rPr>
              <a:t>Identification </a:t>
            </a:r>
            <a:r>
              <a:rPr lang="fr-FR" dirty="0" smtClean="0">
                <a:solidFill>
                  <a:prstClr val="black"/>
                </a:solidFill>
              </a:rPr>
              <a:t>of </a:t>
            </a:r>
            <a:r>
              <a:rPr lang="fr-FR" dirty="0" smtClean="0">
                <a:solidFill>
                  <a:prstClr val="black"/>
                </a:solidFill>
              </a:rPr>
              <a:t>Changes</a:t>
            </a:r>
            <a:endParaRPr lang="fr-FR" dirty="0">
              <a:solidFill>
                <a:prstClr val="black"/>
              </a:solidFill>
            </a:endParaRPr>
          </a:p>
          <a:p>
            <a:pPr marL="0" indent="0" algn="l">
              <a:spcBef>
                <a:spcPts val="600"/>
              </a:spcBef>
              <a:spcAft>
                <a:spcPts val="600"/>
              </a:spcAft>
            </a:pPr>
            <a:r>
              <a:rPr lang="en-US" sz="1700" b="0" dirty="0">
                <a:solidFill>
                  <a:prstClr val="black"/>
                </a:solidFill>
              </a:rPr>
              <a:t>A system is put in place to detect changes in the operation or environment of pipelines</a:t>
            </a:r>
            <a:r>
              <a:rPr lang="en-US" sz="1700" b="0" dirty="0" smtClean="0">
                <a:solidFill>
                  <a:prstClr val="black"/>
                </a:solidFill>
              </a:rPr>
              <a:t>.</a:t>
            </a:r>
          </a:p>
          <a:p>
            <a:pPr marL="0" indent="0" algn="l">
              <a:spcBef>
                <a:spcPts val="600"/>
              </a:spcBef>
              <a:spcAft>
                <a:spcPts val="600"/>
              </a:spcAft>
            </a:pPr>
            <a:endParaRPr lang="fr-FR" sz="1700" b="0" dirty="0" smtClean="0">
              <a:solidFill>
                <a:schemeClr val="tx1"/>
              </a:solidFill>
            </a:endParaRPr>
          </a:p>
          <a:p>
            <a:pPr marL="0" indent="0" algn="l">
              <a:spcBef>
                <a:spcPts val="600"/>
              </a:spcBef>
              <a:spcAft>
                <a:spcPts val="600"/>
              </a:spcAft>
            </a:pPr>
            <a:r>
              <a:rPr lang="fr-FR" sz="1700" b="0" dirty="0" smtClean="0">
                <a:solidFill>
                  <a:srgbClr val="FF0000"/>
                </a:solidFill>
              </a:rPr>
              <a:t>New </a:t>
            </a:r>
            <a:r>
              <a:rPr lang="fr-FR" sz="1700" b="0" dirty="0" smtClean="0">
                <a:solidFill>
                  <a:srgbClr val="FF0000"/>
                </a:solidFill>
              </a:rPr>
              <a:t>requirement to establish a system to detect changes in the pipeline environment (evolution of urbanism, human occupation or activities, road construction, changes to the natural environment, etc.). </a:t>
            </a: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graphicFrame>
        <p:nvGraphicFramePr>
          <p:cNvPr id="5" name="Diagramme 8"/>
          <p:cNvGraphicFramePr/>
          <p:nvPr>
            <p:extLst>
              <p:ext uri="{D42A27DB-BD31-4B8C-83A1-F6EECF244321}">
                <p14:modId xmlns:p14="http://schemas.microsoft.com/office/powerpoint/2010/main" val="585796795"/>
              </p:ext>
            </p:extLst>
          </p:nvPr>
        </p:nvGraphicFramePr>
        <p:xfrm>
          <a:off x="1415480" y="836712"/>
          <a:ext cx="9073008" cy="5357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124081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79376" y="1556792"/>
            <a:ext cx="11424592" cy="21602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dirty="0" err="1">
                <a:solidFill>
                  <a:schemeClr val="tx1"/>
                </a:solidFill>
              </a:rPr>
              <a:t>Requirement</a:t>
            </a:r>
            <a:r>
              <a:rPr lang="fr-FR" dirty="0">
                <a:solidFill>
                  <a:schemeClr val="tx1"/>
                </a:solidFill>
              </a:rPr>
              <a:t> </a:t>
            </a:r>
            <a:r>
              <a:rPr lang="en-GB" dirty="0">
                <a:solidFill>
                  <a:schemeClr val="tx1"/>
                </a:solidFill>
              </a:rPr>
              <a:t>3.5.1 </a:t>
            </a:r>
            <a:r>
              <a:rPr lang="en-GB" dirty="0" smtClean="0">
                <a:solidFill>
                  <a:schemeClr val="tx1"/>
                </a:solidFill>
              </a:rPr>
              <a:t>: </a:t>
            </a:r>
            <a:r>
              <a:rPr lang="en-US" dirty="0" smtClean="0">
                <a:solidFill>
                  <a:schemeClr val="tx1"/>
                </a:solidFill>
              </a:rPr>
              <a:t>Elements </a:t>
            </a:r>
            <a:r>
              <a:rPr lang="en-US" dirty="0">
                <a:solidFill>
                  <a:schemeClr val="tx1"/>
                </a:solidFill>
              </a:rPr>
              <a:t>to be Included in the Emergency Response </a:t>
            </a:r>
            <a:r>
              <a:rPr lang="en-US" dirty="0" smtClean="0">
                <a:solidFill>
                  <a:schemeClr val="tx1"/>
                </a:solidFill>
              </a:rPr>
              <a:t>Plan</a:t>
            </a:r>
            <a:endParaRPr lang="fr-FR" dirty="0">
              <a:solidFill>
                <a:schemeClr val="tx1"/>
              </a:solidFill>
            </a:endParaRPr>
          </a:p>
          <a:p>
            <a:pPr marL="0" indent="0" algn="l">
              <a:spcAft>
                <a:spcPts val="300"/>
              </a:spcAft>
            </a:pPr>
            <a:r>
              <a:rPr lang="en-US" sz="1700" b="0" dirty="0">
                <a:solidFill>
                  <a:schemeClr val="tx1"/>
                </a:solidFill>
              </a:rPr>
              <a:t>The emergency response plan takes into account the following pipeline-specific elements</a:t>
            </a:r>
            <a:r>
              <a:rPr lang="en-US" sz="1700" b="0" dirty="0" smtClean="0">
                <a:solidFill>
                  <a:schemeClr val="tx1"/>
                </a:solidFill>
              </a:rPr>
              <a:t>:</a:t>
            </a:r>
          </a:p>
          <a:p>
            <a:pPr marL="285750" lvl="4" indent="-285750" algn="l" defTabSz="685800">
              <a:spcAft>
                <a:spcPts val="300"/>
              </a:spcAft>
              <a:buFont typeface="Wingdings" panose="05000000000000000000" pitchFamily="2" charset="2"/>
              <a:buChar char="q"/>
              <a:defRPr/>
            </a:pPr>
            <a:r>
              <a:rPr lang="en-US" sz="1700" dirty="0">
                <a:solidFill>
                  <a:schemeClr val="tx1"/>
                </a:solidFill>
                <a:latin typeface="+mj-lt"/>
              </a:rPr>
              <a:t>The </a:t>
            </a:r>
            <a:r>
              <a:rPr lang="en-US" sz="1700" dirty="0">
                <a:solidFill>
                  <a:schemeClr val="tx1"/>
                </a:solidFill>
                <a:latin typeface="+mj-lt"/>
              </a:rPr>
              <a:t>technological risk assessment study (including the potential environmental impacts);</a:t>
            </a:r>
          </a:p>
          <a:p>
            <a:pPr marL="285750" lvl="4" indent="-285750" algn="l" defTabSz="685800">
              <a:spcAft>
                <a:spcPts val="300"/>
              </a:spcAft>
              <a:buFont typeface="Wingdings" panose="05000000000000000000" pitchFamily="2" charset="2"/>
              <a:buChar char="q"/>
              <a:defRPr/>
            </a:pPr>
            <a:r>
              <a:rPr lang="en-US" sz="1700" dirty="0">
                <a:solidFill>
                  <a:schemeClr val="tx1"/>
                </a:solidFill>
                <a:latin typeface="+mj-lt"/>
              </a:rPr>
              <a:t>The </a:t>
            </a:r>
            <a:r>
              <a:rPr lang="en-US" sz="1700" dirty="0">
                <a:solidFill>
                  <a:schemeClr val="tx1"/>
                </a:solidFill>
                <a:latin typeface="+mj-lt"/>
              </a:rPr>
              <a:t>development kinetics of potential incident </a:t>
            </a:r>
            <a:r>
              <a:rPr lang="en-US" sz="1700" dirty="0">
                <a:solidFill>
                  <a:schemeClr val="tx1"/>
                </a:solidFill>
                <a:latin typeface="+mj-lt"/>
              </a:rPr>
              <a:t>scenarios</a:t>
            </a:r>
            <a:r>
              <a:rPr lang="en-US" sz="1700" dirty="0">
                <a:solidFill>
                  <a:schemeClr val="tx1"/>
                </a:solidFill>
                <a:latin typeface="+mj-lt"/>
              </a:rPr>
              <a:t>.</a:t>
            </a:r>
            <a:endParaRPr lang="fr-FR" sz="1700" dirty="0">
              <a:solidFill>
                <a:schemeClr val="tx1"/>
              </a:solidFill>
              <a:latin typeface="+mj-lt"/>
            </a:endParaRPr>
          </a:p>
          <a:p>
            <a:pPr marL="0" indent="0" algn="l">
              <a:spcAft>
                <a:spcPts val="300"/>
              </a:spcAft>
            </a:pPr>
            <a:r>
              <a:rPr lang="en-US" sz="1700" b="0" dirty="0">
                <a:solidFill>
                  <a:schemeClr val="tx1"/>
                </a:solidFill>
              </a:rPr>
              <a:t>The entity or affiliate ensures that arrangements are in place and time is available for the implementation the intervention means as outlined in the emergency response plan</a:t>
            </a:r>
            <a:r>
              <a:rPr lang="en-US" sz="1700" b="0" dirty="0" smtClean="0">
                <a:solidFill>
                  <a:schemeClr val="tx1"/>
                </a:solidFill>
              </a:rPr>
              <a:t>.</a:t>
            </a:r>
          </a:p>
          <a:p>
            <a:pPr marL="0" indent="0" algn="l">
              <a:spcBef>
                <a:spcPts val="600"/>
              </a:spcBef>
            </a:pPr>
            <a:r>
              <a:rPr lang="en-GB" sz="1700" b="0" dirty="0" smtClean="0">
                <a:solidFill>
                  <a:srgbClr val="00B050"/>
                </a:solidFill>
              </a:rPr>
              <a:t>No </a:t>
            </a:r>
            <a:r>
              <a:rPr lang="en-GB" sz="1700" b="0" dirty="0">
                <a:solidFill>
                  <a:srgbClr val="00B050"/>
                </a:solidFill>
              </a:rPr>
              <a:t>change</a:t>
            </a:r>
            <a:endParaRPr lang="en-US" sz="1700" b="0" dirty="0">
              <a:solidFill>
                <a:srgbClr val="00B050"/>
              </a:solidFill>
            </a:endParaRPr>
          </a:p>
        </p:txBody>
      </p:sp>
      <p:graphicFrame>
        <p:nvGraphicFramePr>
          <p:cNvPr id="5" name="Diagramme 15"/>
          <p:cNvGraphicFramePr/>
          <p:nvPr>
            <p:extLst>
              <p:ext uri="{D42A27DB-BD31-4B8C-83A1-F6EECF244321}">
                <p14:modId xmlns:p14="http://schemas.microsoft.com/office/powerpoint/2010/main" val="1175288263"/>
              </p:ext>
            </p:extLst>
          </p:nvPr>
        </p:nvGraphicFramePr>
        <p:xfrm>
          <a:off x="1559496" y="764703"/>
          <a:ext cx="8928992" cy="5133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Espace réservé du texte 1"/>
          <p:cNvSpPr txBox="1">
            <a:spLocks/>
          </p:cNvSpPr>
          <p:nvPr/>
        </p:nvSpPr>
        <p:spPr>
          <a:xfrm>
            <a:off x="504056" y="3933056"/>
            <a:ext cx="11424592" cy="252028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dirty="0" err="1">
                <a:solidFill>
                  <a:schemeClr val="tx1"/>
                </a:solidFill>
              </a:rPr>
              <a:t>Requirement</a:t>
            </a:r>
            <a:r>
              <a:rPr lang="fr-FR" dirty="0">
                <a:solidFill>
                  <a:schemeClr val="tx1"/>
                </a:solidFill>
              </a:rPr>
              <a:t> </a:t>
            </a:r>
            <a:r>
              <a:rPr lang="en-GB" dirty="0">
                <a:solidFill>
                  <a:schemeClr val="tx1"/>
                </a:solidFill>
              </a:rPr>
              <a:t>3.5.2 </a:t>
            </a:r>
            <a:r>
              <a:rPr lang="en-GB" dirty="0" smtClean="0">
                <a:solidFill>
                  <a:schemeClr val="tx1"/>
                </a:solidFill>
              </a:rPr>
              <a:t>: </a:t>
            </a:r>
            <a:r>
              <a:rPr lang="en-US" dirty="0" smtClean="0">
                <a:solidFill>
                  <a:schemeClr val="tx1"/>
                </a:solidFill>
              </a:rPr>
              <a:t>Pipeline </a:t>
            </a:r>
            <a:r>
              <a:rPr lang="en-US" dirty="0">
                <a:solidFill>
                  <a:schemeClr val="tx1"/>
                </a:solidFill>
              </a:rPr>
              <a:t>Emergency Response Plan </a:t>
            </a:r>
            <a:r>
              <a:rPr lang="en-US" dirty="0" smtClean="0">
                <a:solidFill>
                  <a:schemeClr val="tx1"/>
                </a:solidFill>
              </a:rPr>
              <a:t>Test</a:t>
            </a:r>
            <a:endParaRPr lang="fr-FR" dirty="0">
              <a:solidFill>
                <a:schemeClr val="tx1"/>
              </a:solidFill>
            </a:endParaRPr>
          </a:p>
          <a:p>
            <a:pPr marL="0" indent="0" algn="l">
              <a:spcAft>
                <a:spcPts val="600"/>
              </a:spcAft>
            </a:pPr>
            <a:r>
              <a:rPr lang="en-US" sz="1700" b="0" dirty="0">
                <a:solidFill>
                  <a:schemeClr val="tx1"/>
                </a:solidFill>
              </a:rPr>
              <a:t>The pipeline emergency plan is tested on an annual basis during an exercise. </a:t>
            </a:r>
          </a:p>
          <a:p>
            <a:pPr marL="0" indent="0" algn="l">
              <a:spcBef>
                <a:spcPts val="600"/>
              </a:spcBef>
              <a:spcAft>
                <a:spcPts val="600"/>
              </a:spcAft>
            </a:pPr>
            <a:r>
              <a:rPr lang="en-US" sz="1700" b="0" dirty="0">
                <a:solidFill>
                  <a:schemeClr val="tx1"/>
                </a:solidFill>
              </a:rPr>
              <a:t>Every 3 years, at minimum, a test of this plan is carried out according to a scenario that includes field deployment of the intervention means of the entity or affiliate, public or private third parties and local authorities.</a:t>
            </a:r>
          </a:p>
          <a:p>
            <a:pPr marL="0" indent="0" algn="l">
              <a:spcBef>
                <a:spcPts val="300"/>
              </a:spcBef>
              <a:spcAft>
                <a:spcPts val="200"/>
              </a:spcAft>
            </a:pPr>
            <a:r>
              <a:rPr lang="fr-FR" sz="1700" b="0" dirty="0" err="1" smtClean="0">
                <a:solidFill>
                  <a:schemeClr val="accent6">
                    <a:lumMod val="75000"/>
                  </a:schemeClr>
                </a:solidFill>
              </a:rPr>
              <a:t>Existing</a:t>
            </a:r>
            <a:r>
              <a:rPr lang="fr-FR" sz="1700" b="0" dirty="0" smtClean="0">
                <a:solidFill>
                  <a:schemeClr val="accent6">
                    <a:lumMod val="75000"/>
                  </a:schemeClr>
                </a:solidFill>
              </a:rPr>
              <a:t> </a:t>
            </a:r>
            <a:r>
              <a:rPr lang="fr-FR" sz="1700" b="0" dirty="0" smtClean="0">
                <a:solidFill>
                  <a:schemeClr val="accent6">
                    <a:lumMod val="75000"/>
                  </a:schemeClr>
                </a:solidFill>
              </a:rPr>
              <a:t>requirement, with updated detail on the minimum frequency of pipeline emergency plan tests: </a:t>
            </a:r>
            <a:endParaRPr lang="fr-FR" sz="1700" b="0" dirty="0">
              <a:solidFill>
                <a:schemeClr val="accent6">
                  <a:lumMod val="75000"/>
                </a:schemeClr>
              </a:solidFill>
            </a:endParaRPr>
          </a:p>
          <a:p>
            <a:pPr marL="285750" lvl="4" indent="-285750" algn="l" defTabSz="685800">
              <a:buFont typeface="Wingdings" panose="05000000000000000000" pitchFamily="2" charset="2"/>
              <a:buChar char="q"/>
              <a:defRPr/>
            </a:pPr>
            <a:r>
              <a:rPr lang="fr-FR" sz="1700" dirty="0">
                <a:solidFill>
                  <a:schemeClr val="accent6">
                    <a:lumMod val="75000"/>
                  </a:schemeClr>
                </a:solidFill>
                <a:latin typeface="+mj-lt"/>
              </a:rPr>
              <a:t>Annual table-top exercise.</a:t>
            </a:r>
            <a:endParaRPr lang="fr-FR" sz="1700" dirty="0">
              <a:solidFill>
                <a:schemeClr val="accent6">
                  <a:lumMod val="75000"/>
                </a:schemeClr>
              </a:solidFill>
              <a:latin typeface="+mj-lt"/>
            </a:endParaRPr>
          </a:p>
          <a:p>
            <a:pPr marL="285750" lvl="4" indent="-285750" algn="l" defTabSz="685800">
              <a:buFont typeface="Wingdings" panose="05000000000000000000" pitchFamily="2" charset="2"/>
              <a:buChar char="q"/>
              <a:defRPr/>
            </a:pPr>
            <a:r>
              <a:rPr lang="fr-FR" sz="1700" dirty="0">
                <a:solidFill>
                  <a:schemeClr val="accent6">
                    <a:lumMod val="75000"/>
                  </a:schemeClr>
                </a:solidFill>
                <a:latin typeface="+mj-lt"/>
              </a:rPr>
              <a:t>Every 3 years, the intervention means are field tested.  </a:t>
            </a:r>
            <a:endParaRPr lang="fr-FR" sz="1700" dirty="0">
              <a:solidFill>
                <a:schemeClr val="accent6">
                  <a:lumMod val="75000"/>
                </a:schemeClr>
              </a:solidFill>
              <a:latin typeface="+mj-lt"/>
            </a:endParaRPr>
          </a:p>
          <a:p>
            <a:pPr marL="0" indent="0" algn="l">
              <a:spcAft>
                <a:spcPts val="600"/>
              </a:spcAft>
            </a:pPr>
            <a:endParaRPr lang="fr-FR" sz="1400" b="0" u="sng" dirty="0">
              <a:solidFill>
                <a:srgbClr val="FF0000"/>
              </a:solidFill>
            </a:endParaRPr>
          </a:p>
        </p:txBody>
      </p:sp>
    </p:spTree>
    <p:extLst>
      <p:ext uri="{BB962C8B-B14F-4D97-AF65-F5344CB8AC3E}">
        <p14:creationId xmlns:p14="http://schemas.microsoft.com/office/powerpoint/2010/main" val="3385186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7" name="Espace réservé du texte 1"/>
          <p:cNvSpPr txBox="1">
            <a:spLocks/>
          </p:cNvSpPr>
          <p:nvPr/>
        </p:nvSpPr>
        <p:spPr>
          <a:xfrm>
            <a:off x="407368" y="1484784"/>
            <a:ext cx="11305256" cy="482453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dirty="0" err="1">
                <a:solidFill>
                  <a:schemeClr val="tx1"/>
                </a:solidFill>
              </a:rPr>
              <a:t>Requirement</a:t>
            </a:r>
            <a:r>
              <a:rPr lang="fr-FR" dirty="0">
                <a:solidFill>
                  <a:schemeClr val="tx1"/>
                </a:solidFill>
              </a:rPr>
              <a:t> </a:t>
            </a:r>
            <a:r>
              <a:rPr lang="en-GB" dirty="0">
                <a:solidFill>
                  <a:schemeClr val="tx1"/>
                </a:solidFill>
              </a:rPr>
              <a:t>3.5.3 </a:t>
            </a:r>
            <a:r>
              <a:rPr lang="en-GB" dirty="0" smtClean="0">
                <a:solidFill>
                  <a:schemeClr val="tx1"/>
                </a:solidFill>
              </a:rPr>
              <a:t>: </a:t>
            </a:r>
            <a:r>
              <a:rPr lang="en-US" dirty="0" smtClean="0">
                <a:solidFill>
                  <a:schemeClr val="tx1"/>
                </a:solidFill>
              </a:rPr>
              <a:t>Pipeline </a:t>
            </a:r>
            <a:r>
              <a:rPr lang="en-US" dirty="0">
                <a:solidFill>
                  <a:schemeClr val="tx1"/>
                </a:solidFill>
              </a:rPr>
              <a:t>Emergency Response Plan </a:t>
            </a:r>
            <a:r>
              <a:rPr lang="en-US" dirty="0" smtClean="0">
                <a:solidFill>
                  <a:schemeClr val="tx1"/>
                </a:solidFill>
              </a:rPr>
              <a:t>Update</a:t>
            </a:r>
            <a:endParaRPr lang="fr-FR" dirty="0">
              <a:solidFill>
                <a:schemeClr val="tx1"/>
              </a:solidFill>
            </a:endParaRPr>
          </a:p>
          <a:p>
            <a:pPr marL="0" indent="0" algn="l" fontAlgn="t">
              <a:spcAft>
                <a:spcPts val="300"/>
              </a:spcAft>
            </a:pPr>
            <a:r>
              <a:rPr lang="en-US" sz="1700" b="0" dirty="0">
                <a:solidFill>
                  <a:schemeClr val="tx1"/>
                </a:solidFill>
              </a:rPr>
              <a:t>The need to update the emergency response plan is evaluated based on return on experience and at each</a:t>
            </a:r>
            <a:r>
              <a:rPr lang="en-US" sz="1700" b="0" dirty="0" smtClean="0">
                <a:solidFill>
                  <a:schemeClr val="tx1"/>
                </a:solidFill>
              </a:rPr>
              <a:t>:</a:t>
            </a:r>
          </a:p>
          <a:p>
            <a:pPr marL="285750" lvl="4" indent="-285750" algn="l" defTabSz="685800" fontAlgn="t">
              <a:spcAft>
                <a:spcPts val="300"/>
              </a:spcAft>
              <a:buFont typeface="Wingdings" panose="05000000000000000000" pitchFamily="2" charset="2"/>
              <a:buChar char="q"/>
              <a:defRPr/>
            </a:pPr>
            <a:r>
              <a:rPr lang="en-US" sz="1700" dirty="0">
                <a:solidFill>
                  <a:schemeClr val="tx1"/>
                </a:solidFill>
                <a:latin typeface="+mj-lt"/>
              </a:rPr>
              <a:t>Update </a:t>
            </a:r>
            <a:r>
              <a:rPr lang="en-US" sz="1700" dirty="0">
                <a:solidFill>
                  <a:schemeClr val="tx1"/>
                </a:solidFill>
                <a:latin typeface="+mj-lt"/>
              </a:rPr>
              <a:t>of technological risk assessment study;</a:t>
            </a:r>
          </a:p>
          <a:p>
            <a:pPr marL="285750" lvl="4" indent="-285750" algn="l" defTabSz="685800" fontAlgn="t">
              <a:spcAft>
                <a:spcPts val="300"/>
              </a:spcAft>
              <a:buFont typeface="Wingdings" panose="05000000000000000000" pitchFamily="2" charset="2"/>
              <a:buChar char="q"/>
              <a:defRPr/>
            </a:pPr>
            <a:r>
              <a:rPr lang="en-US" sz="1700" dirty="0">
                <a:solidFill>
                  <a:schemeClr val="tx1"/>
                </a:solidFill>
                <a:latin typeface="+mj-lt"/>
              </a:rPr>
              <a:t>Modification </a:t>
            </a:r>
            <a:r>
              <a:rPr lang="en-US" sz="1700" dirty="0">
                <a:solidFill>
                  <a:schemeClr val="tx1"/>
                </a:solidFill>
                <a:latin typeface="+mj-lt"/>
              </a:rPr>
              <a:t>of the pipeline or its environment;</a:t>
            </a:r>
          </a:p>
          <a:p>
            <a:pPr marL="285750" lvl="4" indent="-285750" algn="l" defTabSz="685800" fontAlgn="t">
              <a:spcAft>
                <a:spcPts val="300"/>
              </a:spcAft>
              <a:buFont typeface="Wingdings" panose="05000000000000000000" pitchFamily="2" charset="2"/>
              <a:buChar char="q"/>
              <a:defRPr/>
            </a:pPr>
            <a:r>
              <a:rPr lang="en-US" sz="1700" dirty="0">
                <a:solidFill>
                  <a:schemeClr val="tx1"/>
                </a:solidFill>
                <a:latin typeface="+mj-lt"/>
              </a:rPr>
              <a:t>Modification </a:t>
            </a:r>
            <a:r>
              <a:rPr lang="en-US" sz="1700" dirty="0">
                <a:solidFill>
                  <a:schemeClr val="tx1"/>
                </a:solidFill>
                <a:latin typeface="+mj-lt"/>
              </a:rPr>
              <a:t>of the organisation in charge of the pipeline;</a:t>
            </a:r>
          </a:p>
          <a:p>
            <a:pPr marL="285750" lvl="4" indent="-285750" algn="l" defTabSz="685800" fontAlgn="t">
              <a:spcAft>
                <a:spcPts val="300"/>
              </a:spcAft>
              <a:buFont typeface="Wingdings" panose="05000000000000000000" pitchFamily="2" charset="2"/>
              <a:buChar char="q"/>
              <a:defRPr/>
            </a:pPr>
            <a:r>
              <a:rPr lang="en-US" sz="1700" dirty="0">
                <a:solidFill>
                  <a:schemeClr val="tx1"/>
                </a:solidFill>
                <a:latin typeface="+mj-lt"/>
              </a:rPr>
              <a:t>Modification </a:t>
            </a:r>
            <a:r>
              <a:rPr lang="en-US" sz="1700" dirty="0">
                <a:solidFill>
                  <a:schemeClr val="tx1"/>
                </a:solidFill>
                <a:latin typeface="+mj-lt"/>
              </a:rPr>
              <a:t>of the emergency services organisation.</a:t>
            </a:r>
          </a:p>
          <a:p>
            <a:pPr marL="0" indent="0" algn="l" fontAlgn="t">
              <a:spcAft>
                <a:spcPts val="300"/>
              </a:spcAft>
            </a:pPr>
            <a:r>
              <a:rPr lang="en-US" sz="1700" b="0" dirty="0">
                <a:solidFill>
                  <a:schemeClr val="tx1"/>
                </a:solidFill>
              </a:rPr>
              <a:t>A complete update of the emergency response plan is carried out at least every 5 years</a:t>
            </a:r>
            <a:r>
              <a:rPr lang="en-US" sz="1700" b="0" dirty="0" smtClean="0">
                <a:solidFill>
                  <a:schemeClr val="tx1"/>
                </a:solidFill>
              </a:rPr>
              <a:t>.</a:t>
            </a:r>
          </a:p>
          <a:p>
            <a:pPr marL="0" indent="0" algn="l" fontAlgn="t">
              <a:spcAft>
                <a:spcPts val="600"/>
              </a:spcAft>
            </a:pPr>
            <a:r>
              <a:rPr lang="fr-FR" sz="1700" b="0" dirty="0" err="1" smtClean="0">
                <a:solidFill>
                  <a:schemeClr val="accent6">
                    <a:lumMod val="75000"/>
                  </a:schemeClr>
                </a:solidFill>
              </a:rPr>
              <a:t>Existing</a:t>
            </a:r>
            <a:r>
              <a:rPr lang="fr-FR" sz="1700" b="0" dirty="0" smtClean="0">
                <a:solidFill>
                  <a:schemeClr val="accent6">
                    <a:lumMod val="75000"/>
                  </a:schemeClr>
                </a:solidFill>
              </a:rPr>
              <a:t> </a:t>
            </a:r>
            <a:r>
              <a:rPr lang="fr-FR" sz="1700" b="0" dirty="0" smtClean="0">
                <a:solidFill>
                  <a:schemeClr val="accent6">
                    <a:lumMod val="75000"/>
                  </a:schemeClr>
                </a:solidFill>
              </a:rPr>
              <a:t>requirement, with additional detail on the minimum frequency of updates (5 years). </a:t>
            </a:r>
          </a:p>
          <a:p>
            <a:pPr marL="0" indent="0" algn="l" fontAlgn="t">
              <a:spcBef>
                <a:spcPts val="600"/>
              </a:spcBef>
              <a:spcAft>
                <a:spcPts val="1200"/>
              </a:spcAft>
            </a:pPr>
            <a:r>
              <a:rPr lang="fr-FR" dirty="0" err="1">
                <a:solidFill>
                  <a:schemeClr val="tx1"/>
                </a:solidFill>
              </a:rPr>
              <a:t>Requirement</a:t>
            </a:r>
            <a:r>
              <a:rPr lang="fr-FR" dirty="0">
                <a:solidFill>
                  <a:schemeClr val="tx1"/>
                </a:solidFill>
              </a:rPr>
              <a:t> </a:t>
            </a:r>
            <a:r>
              <a:rPr lang="en-GB" dirty="0">
                <a:solidFill>
                  <a:schemeClr val="tx1"/>
                </a:solidFill>
              </a:rPr>
              <a:t>3.5.4 </a:t>
            </a:r>
            <a:r>
              <a:rPr lang="en-GB" dirty="0" smtClean="0">
                <a:solidFill>
                  <a:schemeClr val="tx1"/>
                </a:solidFill>
              </a:rPr>
              <a:t>: </a:t>
            </a:r>
            <a:r>
              <a:rPr lang="fr-FR" dirty="0" smtClean="0">
                <a:solidFill>
                  <a:schemeClr val="tx1"/>
                </a:solidFill>
              </a:rPr>
              <a:t>Pipeline </a:t>
            </a:r>
            <a:r>
              <a:rPr lang="fr-FR" dirty="0">
                <a:solidFill>
                  <a:schemeClr val="tx1"/>
                </a:solidFill>
              </a:rPr>
              <a:t>Emergency Response Plan </a:t>
            </a:r>
            <a:r>
              <a:rPr lang="fr-FR" dirty="0" smtClean="0">
                <a:solidFill>
                  <a:schemeClr val="tx1"/>
                </a:solidFill>
              </a:rPr>
              <a:t>Distribution</a:t>
            </a:r>
            <a:endParaRPr lang="fr-FR" dirty="0">
              <a:solidFill>
                <a:schemeClr val="tx1"/>
              </a:solidFill>
            </a:endParaRPr>
          </a:p>
          <a:p>
            <a:pPr marL="0" indent="0" algn="l" fontAlgn="t">
              <a:spcAft>
                <a:spcPts val="300"/>
              </a:spcAft>
            </a:pPr>
            <a:r>
              <a:rPr lang="en-US" sz="1700" b="0" dirty="0">
                <a:solidFill>
                  <a:schemeClr val="tx1"/>
                </a:solidFill>
              </a:rPr>
              <a:t>The pipeline emergency response plan (or a summary of this plan) is shared with external emergency services, public or private, which are called upon in case of emergency. It contains</a:t>
            </a:r>
            <a:r>
              <a:rPr lang="en-US" sz="1700" b="0" dirty="0" smtClean="0">
                <a:solidFill>
                  <a:schemeClr val="tx1"/>
                </a:solidFill>
              </a:rPr>
              <a:t>:</a:t>
            </a:r>
            <a:endParaRPr lang="fr-FR" sz="1700" b="0" dirty="0" smtClean="0">
              <a:solidFill>
                <a:schemeClr val="tx1"/>
              </a:solidFill>
            </a:endParaRPr>
          </a:p>
          <a:p>
            <a:pPr marL="285750" lvl="4" indent="-285750" algn="l" defTabSz="685800" fontAlgn="t">
              <a:spcAft>
                <a:spcPts val="300"/>
              </a:spcAft>
              <a:buFont typeface="Wingdings" panose="05000000000000000000" pitchFamily="2" charset="2"/>
              <a:buChar char="q"/>
              <a:defRPr/>
            </a:pPr>
            <a:r>
              <a:rPr lang="en-US" sz="1700" dirty="0">
                <a:solidFill>
                  <a:schemeClr val="tx1"/>
                </a:solidFill>
                <a:latin typeface="+mj-lt"/>
              </a:rPr>
              <a:t>Maps </a:t>
            </a:r>
            <a:r>
              <a:rPr lang="en-US" sz="1700" dirty="0">
                <a:solidFill>
                  <a:schemeClr val="tx1"/>
                </a:solidFill>
                <a:latin typeface="+mj-lt"/>
              </a:rPr>
              <a:t>at the appropriate scale showing the route and access roads to the pipeline and its isolating devices;</a:t>
            </a:r>
          </a:p>
          <a:p>
            <a:pPr marL="285750" lvl="4" indent="-285750" algn="l" defTabSz="685800" fontAlgn="t">
              <a:spcAft>
                <a:spcPts val="300"/>
              </a:spcAft>
              <a:buFont typeface="Wingdings" panose="05000000000000000000" pitchFamily="2" charset="2"/>
              <a:buChar char="q"/>
              <a:defRPr/>
            </a:pPr>
            <a:r>
              <a:rPr lang="en-US" sz="1700" dirty="0">
                <a:solidFill>
                  <a:schemeClr val="tx1"/>
                </a:solidFill>
                <a:latin typeface="+mj-lt"/>
              </a:rPr>
              <a:t>The </a:t>
            </a:r>
            <a:r>
              <a:rPr lang="en-US" sz="1700" dirty="0">
                <a:solidFill>
                  <a:schemeClr val="tx1"/>
                </a:solidFill>
                <a:latin typeface="+mj-lt"/>
              </a:rPr>
              <a:t>alert plan and a directory of useful contacts;</a:t>
            </a:r>
          </a:p>
          <a:p>
            <a:pPr marL="285750" lvl="4" indent="-285750" algn="l" defTabSz="685800" fontAlgn="t">
              <a:spcAft>
                <a:spcPts val="300"/>
              </a:spcAft>
              <a:buFont typeface="Wingdings" panose="05000000000000000000" pitchFamily="2" charset="2"/>
              <a:buChar char="q"/>
              <a:defRPr/>
            </a:pPr>
            <a:r>
              <a:rPr lang="en-US" sz="1700" dirty="0">
                <a:solidFill>
                  <a:schemeClr val="tx1"/>
                </a:solidFill>
                <a:latin typeface="+mj-lt"/>
              </a:rPr>
              <a:t>The </a:t>
            </a:r>
            <a:r>
              <a:rPr lang="en-US" sz="1700" dirty="0">
                <a:solidFill>
                  <a:schemeClr val="tx1"/>
                </a:solidFill>
                <a:latin typeface="+mj-lt"/>
              </a:rPr>
              <a:t>list of pipeline intervention means and safety devices.</a:t>
            </a:r>
          </a:p>
          <a:p>
            <a:pPr marL="0" indent="0" algn="l">
              <a:spcAft>
                <a:spcPts val="600"/>
              </a:spcAft>
            </a:pPr>
            <a:r>
              <a:rPr lang="en-GB" sz="1700" b="0" dirty="0" smtClean="0">
                <a:solidFill>
                  <a:srgbClr val="00B050"/>
                </a:solidFill>
              </a:rPr>
              <a:t>No </a:t>
            </a:r>
            <a:r>
              <a:rPr lang="en-GB" sz="1700" b="0" dirty="0">
                <a:solidFill>
                  <a:srgbClr val="00B050"/>
                </a:solidFill>
              </a:rPr>
              <a:t>change</a:t>
            </a:r>
            <a:endParaRPr lang="en-US" sz="1700" b="0" dirty="0">
              <a:solidFill>
                <a:srgbClr val="00B050"/>
              </a:solidFill>
            </a:endParaRPr>
          </a:p>
          <a:p>
            <a:pPr marL="0" indent="0" algn="l" fontAlgn="t">
              <a:spcAft>
                <a:spcPts val="600"/>
              </a:spcAft>
            </a:pPr>
            <a:endParaRPr lang="fr-FR" sz="1400" dirty="0">
              <a:solidFill>
                <a:schemeClr val="tx1"/>
              </a:solidFill>
            </a:endParaRPr>
          </a:p>
          <a:p>
            <a:pPr marL="0" indent="0" algn="l" fontAlgn="t">
              <a:spcAft>
                <a:spcPts val="600"/>
              </a:spcAft>
            </a:pPr>
            <a:endParaRPr lang="fr-FR" sz="1400" dirty="0">
              <a:solidFill>
                <a:schemeClr val="tx1"/>
              </a:solidFill>
            </a:endParaRPr>
          </a:p>
          <a:p>
            <a:pPr marL="0" indent="0" algn="l">
              <a:spcAft>
                <a:spcPts val="600"/>
              </a:spcAft>
            </a:pPr>
            <a:endParaRPr lang="fr-FR" sz="1400" b="0" u="sng" dirty="0">
              <a:solidFill>
                <a:srgbClr val="FF0000"/>
              </a:solidFill>
            </a:endParaRPr>
          </a:p>
        </p:txBody>
      </p:sp>
      <p:graphicFrame>
        <p:nvGraphicFramePr>
          <p:cNvPr id="10" name="Diagramme 15"/>
          <p:cNvGraphicFramePr/>
          <p:nvPr>
            <p:extLst>
              <p:ext uri="{D42A27DB-BD31-4B8C-83A1-F6EECF244321}">
                <p14:modId xmlns:p14="http://schemas.microsoft.com/office/powerpoint/2010/main" val="2596561478"/>
              </p:ext>
            </p:extLst>
          </p:nvPr>
        </p:nvGraphicFramePr>
        <p:xfrm>
          <a:off x="1487488" y="736392"/>
          <a:ext cx="8928992" cy="5133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3699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sp>
        <p:nvSpPr>
          <p:cNvPr id="11" name="Espace réservé du texte 1"/>
          <p:cNvSpPr txBox="1">
            <a:spLocks/>
          </p:cNvSpPr>
          <p:nvPr/>
        </p:nvSpPr>
        <p:spPr>
          <a:xfrm>
            <a:off x="406656" y="1812528"/>
            <a:ext cx="11424592" cy="172742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Requirement 3.6.1 </a:t>
            </a:r>
            <a:r>
              <a:rPr lang="en-GB" dirty="0" smtClean="0">
                <a:solidFill>
                  <a:schemeClr val="tx1"/>
                </a:solidFill>
              </a:rPr>
              <a:t>: Documentation</a:t>
            </a:r>
            <a:endParaRPr lang="fr-FR" dirty="0">
              <a:solidFill>
                <a:schemeClr val="tx1"/>
              </a:solidFill>
            </a:endParaRPr>
          </a:p>
          <a:p>
            <a:pPr marL="0" lvl="0" indent="0" algn="l">
              <a:spcAft>
                <a:spcPts val="600"/>
              </a:spcAft>
            </a:pPr>
            <a:r>
              <a:rPr lang="en-US" sz="1700" b="0" dirty="0">
                <a:solidFill>
                  <a:schemeClr val="tx1"/>
                </a:solidFill>
              </a:rPr>
              <a:t>The pipeline laying plan is available and kept up to date at an appropriate scale to allow its location at site.</a:t>
            </a:r>
          </a:p>
          <a:p>
            <a:pPr marL="0" lvl="0" indent="0" algn="l">
              <a:spcAft>
                <a:spcPts val="600"/>
              </a:spcAft>
            </a:pPr>
            <a:r>
              <a:rPr lang="en-US" sz="1700" b="0" dirty="0">
                <a:solidFill>
                  <a:schemeClr val="tx1"/>
                </a:solidFill>
              </a:rPr>
              <a:t>The lists of conventions and of land occupation authorisations are kept up to </a:t>
            </a:r>
            <a:r>
              <a:rPr lang="en-US" sz="1700" b="0" dirty="0" smtClean="0">
                <a:solidFill>
                  <a:schemeClr val="tx1"/>
                </a:solidFill>
              </a:rPr>
              <a:t>date</a:t>
            </a:r>
            <a:r>
              <a:rPr lang="fr-FR" sz="1700" b="0" dirty="0" smtClean="0">
                <a:solidFill>
                  <a:schemeClr val="tx1"/>
                </a:solidFill>
              </a:rPr>
              <a:t>.</a:t>
            </a:r>
          </a:p>
          <a:p>
            <a:pPr marL="0" indent="0" algn="just">
              <a:spcBef>
                <a:spcPts val="600"/>
              </a:spcBef>
              <a:spcAft>
                <a:spcPts val="600"/>
              </a:spcAft>
            </a:pPr>
            <a:r>
              <a:rPr lang="fr-FR" sz="1700" b="0" dirty="0" err="1" smtClean="0">
                <a:solidFill>
                  <a:schemeClr val="accent6">
                    <a:lumMod val="75000"/>
                  </a:schemeClr>
                </a:solidFill>
              </a:rPr>
              <a:t>Existing</a:t>
            </a:r>
            <a:r>
              <a:rPr lang="fr-FR" sz="1700" b="0" dirty="0" smtClean="0">
                <a:solidFill>
                  <a:schemeClr val="accent6">
                    <a:lumMod val="75000"/>
                  </a:schemeClr>
                </a:solidFill>
              </a:rPr>
              <a:t> </a:t>
            </a:r>
            <a:r>
              <a:rPr lang="fr-FR" sz="1700" b="0" dirty="0" smtClean="0">
                <a:solidFill>
                  <a:schemeClr val="accent6">
                    <a:lumMod val="75000"/>
                  </a:schemeClr>
                </a:solidFill>
              </a:rPr>
              <a:t>requirement, with additional detail concerning the documents to be kept up to date (pipeline laying plan, list of conventions, etc.).</a:t>
            </a:r>
            <a:endParaRPr lang="fr-FR" sz="1700" b="0" dirty="0">
              <a:solidFill>
                <a:schemeClr val="accent6">
                  <a:lumMod val="75000"/>
                </a:schemeClr>
              </a:solidFill>
            </a:endParaRPr>
          </a:p>
          <a:p>
            <a:pPr marL="0" lvl="0" indent="0" algn="l">
              <a:spcAft>
                <a:spcPts val="600"/>
              </a:spcAft>
            </a:pPr>
            <a:endParaRPr lang="fr-FR" sz="1600" b="0" dirty="0">
              <a:solidFill>
                <a:schemeClr val="tx1"/>
              </a:solidFill>
            </a:endParaRPr>
          </a:p>
        </p:txBody>
      </p:sp>
      <p:graphicFrame>
        <p:nvGraphicFramePr>
          <p:cNvPr id="8" name="Diagramme 14"/>
          <p:cNvGraphicFramePr/>
          <p:nvPr>
            <p:extLst>
              <p:ext uri="{D42A27DB-BD31-4B8C-83A1-F6EECF244321}">
                <p14:modId xmlns:p14="http://schemas.microsoft.com/office/powerpoint/2010/main" val="2047974463"/>
              </p:ext>
            </p:extLst>
          </p:nvPr>
        </p:nvGraphicFramePr>
        <p:xfrm>
          <a:off x="1127448" y="829074"/>
          <a:ext cx="9253028" cy="5753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Espace réservé du texte 1"/>
          <p:cNvSpPr txBox="1">
            <a:spLocks/>
          </p:cNvSpPr>
          <p:nvPr/>
        </p:nvSpPr>
        <p:spPr>
          <a:xfrm>
            <a:off x="372126" y="3837101"/>
            <a:ext cx="11424592" cy="21602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Requirement 3.6.2 </a:t>
            </a:r>
            <a:r>
              <a:rPr lang="en-GB" dirty="0" smtClean="0">
                <a:solidFill>
                  <a:schemeClr val="tx1"/>
                </a:solidFill>
              </a:rPr>
              <a:t>: </a:t>
            </a:r>
            <a:r>
              <a:rPr lang="en-US" dirty="0" smtClean="0">
                <a:solidFill>
                  <a:schemeClr val="tx1"/>
                </a:solidFill>
              </a:rPr>
              <a:t>Information</a:t>
            </a:r>
            <a:endParaRPr lang="fr-FR" dirty="0">
              <a:solidFill>
                <a:schemeClr val="tx1"/>
              </a:solidFill>
            </a:endParaRPr>
          </a:p>
          <a:p>
            <a:pPr marL="0" indent="0" algn="l">
              <a:spcBef>
                <a:spcPts val="600"/>
              </a:spcBef>
              <a:spcAft>
                <a:spcPts val="600"/>
              </a:spcAft>
            </a:pPr>
            <a:r>
              <a:rPr lang="en-US" sz="1700" b="0" dirty="0">
                <a:solidFill>
                  <a:schemeClr val="tx1"/>
                </a:solidFill>
              </a:rPr>
              <a:t>Particular attention is paid to the identification of local residents or their representatives and other parties whose activities may have an impact on the pipeline. Information necessary to prevent accidents (specifically contacting a pipeline when conducting work) is communicated to them. </a:t>
            </a:r>
          </a:p>
          <a:p>
            <a:pPr marL="0" indent="0" algn="l">
              <a:spcBef>
                <a:spcPts val="600"/>
              </a:spcBef>
              <a:spcAft>
                <a:spcPts val="600"/>
              </a:spcAft>
            </a:pPr>
            <a:r>
              <a:rPr lang="en-US" sz="1700" b="0" dirty="0">
                <a:solidFill>
                  <a:schemeClr val="tx1"/>
                </a:solidFill>
              </a:rPr>
              <a:t>The list of parties identified is established and updated at a frequency appropriate to the context.</a:t>
            </a:r>
          </a:p>
          <a:p>
            <a:pPr marL="0" indent="0" algn="just">
              <a:spcAft>
                <a:spcPts val="600"/>
              </a:spcAft>
            </a:pPr>
            <a:r>
              <a:rPr lang="fr-FR" sz="1700" b="0" dirty="0" err="1" smtClean="0">
                <a:solidFill>
                  <a:schemeClr val="accent6">
                    <a:lumMod val="75000"/>
                  </a:schemeClr>
                </a:solidFill>
              </a:rPr>
              <a:t>Existing</a:t>
            </a:r>
            <a:r>
              <a:rPr lang="fr-FR" sz="1700" b="0" dirty="0" smtClean="0">
                <a:solidFill>
                  <a:schemeClr val="accent6">
                    <a:lumMod val="75000"/>
                  </a:schemeClr>
                </a:solidFill>
              </a:rPr>
              <a:t> </a:t>
            </a:r>
            <a:r>
              <a:rPr lang="fr-FR" sz="1700" b="0" dirty="0" smtClean="0">
                <a:solidFill>
                  <a:schemeClr val="accent6">
                    <a:lumMod val="75000"/>
                  </a:schemeClr>
                </a:solidFill>
              </a:rPr>
              <a:t>requirement, with a particular focus on stakeholders whose activities may impact the pipeline.</a:t>
            </a:r>
            <a:endParaRPr lang="fr-FR" sz="1700" b="0" dirty="0">
              <a:solidFill>
                <a:schemeClr val="accent6">
                  <a:lumMod val="75000"/>
                </a:schemeClr>
              </a:solidFill>
            </a:endParaRPr>
          </a:p>
        </p:txBody>
      </p:sp>
    </p:spTree>
    <p:extLst>
      <p:ext uri="{BB962C8B-B14F-4D97-AF65-F5344CB8AC3E}">
        <p14:creationId xmlns:p14="http://schemas.microsoft.com/office/powerpoint/2010/main" val="12695839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REQUIREMENT OVERVIEW</a:t>
            </a:r>
          </a:p>
        </p:txBody>
      </p:sp>
      <p:graphicFrame>
        <p:nvGraphicFramePr>
          <p:cNvPr id="8" name="Diagramme 14"/>
          <p:cNvGraphicFramePr/>
          <p:nvPr>
            <p:extLst>
              <p:ext uri="{D42A27DB-BD31-4B8C-83A1-F6EECF244321}">
                <p14:modId xmlns:p14="http://schemas.microsoft.com/office/powerpoint/2010/main" val="1369622849"/>
              </p:ext>
            </p:extLst>
          </p:nvPr>
        </p:nvGraphicFramePr>
        <p:xfrm>
          <a:off x="1199456" y="945105"/>
          <a:ext cx="9253028" cy="5753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Espace réservé du texte 1"/>
          <p:cNvSpPr txBox="1">
            <a:spLocks/>
          </p:cNvSpPr>
          <p:nvPr/>
        </p:nvSpPr>
        <p:spPr>
          <a:xfrm>
            <a:off x="551384" y="2060848"/>
            <a:ext cx="11424592" cy="223224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dirty="0">
                <a:solidFill>
                  <a:schemeClr val="tx1"/>
                </a:solidFill>
              </a:rPr>
              <a:t>Requirement 3.7.1 </a:t>
            </a:r>
            <a:r>
              <a:rPr lang="en-GB" dirty="0" smtClean="0">
                <a:solidFill>
                  <a:schemeClr val="tx1"/>
                </a:solidFill>
              </a:rPr>
              <a:t>: </a:t>
            </a:r>
            <a:r>
              <a:rPr lang="fr-FR" dirty="0" smtClean="0">
                <a:solidFill>
                  <a:schemeClr val="tx1"/>
                </a:solidFill>
              </a:rPr>
              <a:t>HSE </a:t>
            </a:r>
            <a:r>
              <a:rPr lang="fr-FR" dirty="0">
                <a:solidFill>
                  <a:schemeClr val="tx1"/>
                </a:solidFill>
              </a:rPr>
              <a:t>Performance </a:t>
            </a:r>
            <a:r>
              <a:rPr lang="fr-FR" dirty="0" smtClean="0">
                <a:solidFill>
                  <a:schemeClr val="tx1"/>
                </a:solidFill>
              </a:rPr>
              <a:t>Monitoring</a:t>
            </a:r>
            <a:endParaRPr lang="fr-FR" dirty="0">
              <a:solidFill>
                <a:schemeClr val="tx1"/>
              </a:solidFill>
            </a:endParaRPr>
          </a:p>
          <a:p>
            <a:pPr marL="0" lvl="0" indent="0" algn="l">
              <a:spcAft>
                <a:spcPts val="600"/>
              </a:spcAft>
            </a:pPr>
            <a:r>
              <a:rPr lang="en-US" sz="1700" b="0" dirty="0">
                <a:solidFill>
                  <a:schemeClr val="tx1"/>
                </a:solidFill>
              </a:rPr>
              <a:t>Monitoring of pipeline activities HSE performance is ensured and reviewed on an annual basis.</a:t>
            </a:r>
          </a:p>
          <a:p>
            <a:pPr marL="0" lvl="0" indent="0" algn="l">
              <a:spcAft>
                <a:spcPts val="600"/>
              </a:spcAft>
            </a:pPr>
            <a:r>
              <a:rPr lang="en-US" sz="1700" b="0" dirty="0">
                <a:solidFill>
                  <a:schemeClr val="tx1"/>
                </a:solidFill>
              </a:rPr>
              <a:t>In-depth analyses are conducted to identify safety improvements for the pipeline and its environment or the efficiency of the pipeline activities.</a:t>
            </a:r>
          </a:p>
          <a:p>
            <a:pPr marL="0" lvl="0" indent="0" algn="l">
              <a:spcAft>
                <a:spcPts val="600"/>
              </a:spcAft>
            </a:pPr>
            <a:r>
              <a:rPr lang="en-US" sz="1700" b="0" dirty="0">
                <a:solidFill>
                  <a:schemeClr val="tx1"/>
                </a:solidFill>
              </a:rPr>
              <a:t>As necessary, an action plan with associated schedule is established following the performance review.</a:t>
            </a:r>
          </a:p>
          <a:p>
            <a:pPr marL="0" indent="0" algn="l">
              <a:spcBef>
                <a:spcPts val="600"/>
              </a:spcBef>
              <a:spcAft>
                <a:spcPts val="600"/>
              </a:spcAft>
            </a:pPr>
            <a:r>
              <a:rPr lang="fr-FR" sz="1700" b="0" dirty="0" smtClean="0">
                <a:solidFill>
                  <a:srgbClr val="FF0000"/>
                </a:solidFill>
              </a:rPr>
              <a:t>New </a:t>
            </a:r>
            <a:r>
              <a:rPr lang="fr-FR" sz="1700" b="0" dirty="0" err="1" smtClean="0">
                <a:solidFill>
                  <a:srgbClr val="FF0000"/>
                </a:solidFill>
              </a:rPr>
              <a:t>requirement</a:t>
            </a:r>
            <a:r>
              <a:rPr lang="fr-FR" sz="1700" b="0" dirty="0" smtClean="0">
                <a:solidFill>
                  <a:srgbClr val="FF0000"/>
                </a:solidFill>
              </a:rPr>
              <a:t> : </a:t>
            </a:r>
            <a:r>
              <a:rPr lang="fr-FR" sz="1700" b="0" dirty="0" smtClean="0">
                <a:solidFill>
                  <a:srgbClr val="FF0000"/>
                </a:solidFill>
              </a:rPr>
              <a:t>Annual HSE performance review for pipeline activities.</a:t>
            </a:r>
            <a:endParaRPr lang="fr-FR" sz="1700" b="0" dirty="0">
              <a:solidFill>
                <a:srgbClr val="FF0000"/>
              </a:solidFill>
            </a:endParaRPr>
          </a:p>
          <a:p>
            <a:pPr marL="0" indent="0" algn="l">
              <a:spcBef>
                <a:spcPts val="600"/>
              </a:spcBef>
              <a:spcAft>
                <a:spcPts val="600"/>
              </a:spcAft>
            </a:pPr>
            <a:endParaRPr lang="fr-FR" sz="1400" dirty="0">
              <a:solidFill>
                <a:srgbClr val="FF0000"/>
              </a:solidFill>
            </a:endParaRPr>
          </a:p>
          <a:p>
            <a:pPr marL="0" lvl="0" indent="0" algn="l">
              <a:spcAft>
                <a:spcPts val="600"/>
              </a:spcAft>
            </a:pPr>
            <a:endParaRPr lang="fr-FR" sz="1600" b="0" dirty="0">
              <a:solidFill>
                <a:schemeClr val="tx1"/>
              </a:solidFill>
            </a:endParaRPr>
          </a:p>
        </p:txBody>
      </p:sp>
    </p:spTree>
    <p:extLst>
      <p:ext uri="{BB962C8B-B14F-4D97-AF65-F5344CB8AC3E}">
        <p14:creationId xmlns:p14="http://schemas.microsoft.com/office/powerpoint/2010/main" val="19437455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0957984" cy="432048"/>
          </a:xfrm>
          <a:solidFill>
            <a:srgbClr val="376092"/>
          </a:solidFill>
        </p:spPr>
        <p:txBody>
          <a:bodyPr/>
          <a:lstStyle/>
          <a:p>
            <a:r>
              <a:rPr lang="fr-FR" b="1" dirty="0" err="1">
                <a:solidFill>
                  <a:schemeClr val="bg1"/>
                </a:solidFill>
              </a:rPr>
              <a:t>Where</a:t>
            </a:r>
            <a:r>
              <a:rPr lang="fr-FR" b="1" dirty="0">
                <a:solidFill>
                  <a:schemeClr val="bg1"/>
                </a:solidFill>
              </a:rPr>
              <a:t> to </a:t>
            </a:r>
            <a:r>
              <a:rPr lang="fr-FR" b="1" dirty="0" err="1">
                <a:solidFill>
                  <a:schemeClr val="bg1"/>
                </a:solidFill>
              </a:rPr>
              <a:t>find</a:t>
            </a:r>
            <a:r>
              <a:rPr lang="fr-FR" b="1" dirty="0">
                <a:solidFill>
                  <a:schemeClr val="bg1"/>
                </a:solidFill>
              </a:rPr>
              <a:t> </a:t>
            </a:r>
            <a:r>
              <a:rPr lang="fr-FR" b="1" dirty="0" err="1">
                <a:solidFill>
                  <a:schemeClr val="bg1"/>
                </a:solidFill>
              </a:rPr>
              <a:t>additional</a:t>
            </a:r>
            <a:r>
              <a:rPr lang="fr-FR" b="1" dirty="0">
                <a:solidFill>
                  <a:schemeClr val="bg1"/>
                </a:solidFill>
              </a:rPr>
              <a:t> information or documentation?</a:t>
            </a:r>
            <a:endParaRPr lang="en-US" b="1" dirty="0">
              <a:solidFill>
                <a:schemeClr val="bg1"/>
              </a:solidFill>
            </a:endParaRPr>
          </a:p>
        </p:txBody>
      </p:sp>
      <p:sp>
        <p:nvSpPr>
          <p:cNvPr id="3" name="Espace réservé du texte 2"/>
          <p:cNvSpPr>
            <a:spLocks noGrp="1"/>
          </p:cNvSpPr>
          <p:nvPr>
            <p:ph type="body" sz="quarter" idx="12"/>
          </p:nvPr>
        </p:nvSpPr>
        <p:spPr>
          <a:xfrm>
            <a:off x="609600" y="1556792"/>
            <a:ext cx="10958400" cy="4609058"/>
          </a:xfrm>
        </p:spPr>
        <p:txBody>
          <a:bodyPr/>
          <a:lstStyle/>
          <a:p>
            <a:r>
              <a:rPr lang="fr-FR" dirty="0"/>
              <a:t>Publication on WAT: </a:t>
            </a:r>
            <a:r>
              <a:rPr lang="fr-FR" dirty="0" smtClean="0">
                <a:hlinkClick r:id="rId2"/>
              </a:rPr>
              <a:t>http://wat.corp.local/sites/s215/en-US/Pages/R%C3%A8gles%20HSE/CR%20414/Nouvelles-R%C3%A8gles-HS.aspx</a:t>
            </a:r>
            <a:endParaRPr lang="fr-FR" dirty="0" smtClean="0"/>
          </a:p>
          <a:p>
            <a:endParaRPr lang="fr-FR" dirty="0" smtClean="0"/>
          </a:p>
          <a:p>
            <a:endParaRPr lang="fr-FR" dirty="0"/>
          </a:p>
          <a:p>
            <a:r>
              <a:rPr lang="fr-FR" dirty="0"/>
              <a:t>HSE </a:t>
            </a:r>
            <a:r>
              <a:rPr lang="fr-FR" dirty="0" err="1"/>
              <a:t>toolbox</a:t>
            </a:r>
            <a:r>
              <a:rPr lang="fr-FR" dirty="0"/>
              <a:t>:</a:t>
            </a:r>
            <a:r>
              <a:rPr lang="en-US" dirty="0"/>
              <a:t> </a:t>
            </a:r>
            <a:r>
              <a:rPr lang="en-US" dirty="0">
                <a:hlinkClick r:id="rId3"/>
              </a:rPr>
              <a:t>https://www.toolbox-hse.total.com/en/one-maestro</a:t>
            </a:r>
            <a:endParaRPr lang="en-US" dirty="0"/>
          </a:p>
          <a:p>
            <a:endParaRPr lang="fr-FR" dirty="0"/>
          </a:p>
          <a:p>
            <a:endParaRPr lang="fr-FR" dirty="0"/>
          </a:p>
          <a:p>
            <a:r>
              <a:rPr lang="fr-FR" dirty="0"/>
              <a:t>REFLEX: group </a:t>
            </a:r>
            <a:r>
              <a:rPr lang="fr-FR" dirty="0" err="1"/>
              <a:t>referential</a:t>
            </a:r>
            <a:r>
              <a:rPr lang="fr-FR" dirty="0"/>
              <a:t> documents : </a:t>
            </a:r>
            <a:r>
              <a:rPr lang="fr-FR" dirty="0" smtClean="0">
                <a:hlinkClick r:id="rId4"/>
              </a:rPr>
              <a:t>https://reflex.sinequa.corp.local/</a:t>
            </a:r>
            <a:endParaRPr lang="fr-FR" dirty="0" smtClean="0"/>
          </a:p>
          <a:p>
            <a:endParaRPr lang="fr-FR" dirty="0" smtClean="0"/>
          </a:p>
          <a:p>
            <a:endParaRPr lang="fr-FR" dirty="0"/>
          </a:p>
          <a:p>
            <a:r>
              <a:rPr lang="fr-FR" dirty="0"/>
              <a:t>M&amp;S Branch </a:t>
            </a:r>
            <a:r>
              <a:rPr lang="fr-FR" dirty="0" err="1"/>
              <a:t>referential</a:t>
            </a:r>
            <a:r>
              <a:rPr lang="fr-FR" dirty="0"/>
              <a:t> : </a:t>
            </a:r>
            <a:r>
              <a:rPr lang="fr-FR" dirty="0">
                <a:hlinkClick r:id="rId5"/>
              </a:rPr>
              <a:t>http://crescendo4all.rm.corp.local/sites/Ref_MS/Pages/Home.aspx</a:t>
            </a:r>
            <a:endParaRPr lang="fr-FR" dirty="0"/>
          </a:p>
          <a:p>
            <a:endParaRPr lang="fr-FR" dirty="0"/>
          </a:p>
          <a:p>
            <a:endParaRPr lang="fr-FR" dirty="0"/>
          </a:p>
          <a:p>
            <a:endParaRPr lang="fr-FR" dirty="0"/>
          </a:p>
          <a:p>
            <a:endParaRPr lang="fr-FR" dirty="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fr-FR" sz="1000" dirty="0" smtClean="0">
                <a:latin typeface="Calibri"/>
              </a:rPr>
              <a:t>7</a:t>
            </a:r>
            <a:endParaRPr lang="en-US" sz="1000" dirty="0">
              <a:latin typeface="Calibri"/>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1738950550"/>
      </p:ext>
    </p:extLst>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123b483a-c58f-4ce7-aac1-2b6307969084</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Props1.xml><?xml version="1.0" encoding="utf-8"?>
<ds:datastoreItem xmlns:ds="http://schemas.openxmlformats.org/officeDocument/2006/customXml" ds:itemID="{61F270F0-EC24-4674-9301-5B01982C75C9}">
  <ds:schemaRefs>
    <ds:schemaRef ds:uri="http://schemas.microsoft.com/sharepoint/v3/contenttype/forms"/>
  </ds:schemaRefs>
</ds:datastoreItem>
</file>

<file path=customXml/itemProps2.xml><?xml version="1.0" encoding="utf-8"?>
<ds:datastoreItem xmlns:ds="http://schemas.openxmlformats.org/officeDocument/2006/customXml" ds:itemID="{D71991D0-A4F8-4014-BDBC-705D427FBE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C26BA1-78A3-453B-9FBD-D496DF888812}">
  <ds:schemaRefs>
    <ds:schemaRef ds:uri="26ca36b3-22a5-4c03-beea-d9082fda911d"/>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40</TotalTime>
  <Words>1074</Words>
  <Application>Microsoft Office PowerPoint</Application>
  <PresentationFormat>Grand écran</PresentationFormat>
  <Paragraphs>125</Paragraphs>
  <Slides>9</Slides>
  <Notes>8</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Calibri</vt:lpstr>
      <vt:lpstr>Helvetica</vt:lpstr>
      <vt:lpstr>Wingdings</vt:lpstr>
      <vt:lpstr/>
      <vt:lpstr>CR-GR-HSE-414 HSE Requirements for Pipeline Operations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Where to find additional information or documentation?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386</cp:revision>
  <cp:lastPrinted>2018-11-20T10:51:24Z</cp:lastPrinted>
  <dcterms:modified xsi:type="dcterms:W3CDTF">2019-02-04T14:40:53Z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Order">
    <vt:r8>102400</vt:r8>
  </property>
  <property fmtid="{D5CDD505-2E9C-101B-9397-08002B2CF9AE}" pid="4" name="xd_Signature">
    <vt:bool>false</vt:bool>
  </property>
  <property fmtid="{D5CDD505-2E9C-101B-9397-08002B2CF9AE}" pid="5" name="SharedWithUsers">
    <vt:lpwstr>98;#Alexandre FAKIH</vt:lpwstr>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Branch">
    <vt:lpwstr>2;#Toutes les branches|d8c5459c-c634-4dad-b3a5-1a2375c988a9</vt:lpwstr>
  </property>
  <property fmtid="{D5CDD505-2E9C-101B-9397-08002B2CF9AE}" pid="10" name="OrganizationStructure">
    <vt:lpwstr>1;#Toutes les structures organisationnelles|c4bb9c23-2c4c-4150-9738-50d0ceb648ec</vt:lpwstr>
  </property>
  <property fmtid="{D5CDD505-2E9C-101B-9397-08002B2CF9AE}" pid="11" name="Metier">
    <vt:lpwstr>5;#H3SEQ|1a49191b-7ec0-475b-ba04-e5bafe48b8b4</vt:lpwstr>
  </property>
  <property fmtid="{D5CDD505-2E9C-101B-9397-08002B2CF9AE}" pid="12" name="Site">
    <vt:lpwstr>3;#Tous les sites|26f15989-d479-4e08-b5e6-c4ab22359765</vt:lpwstr>
  </property>
  <property fmtid="{D5CDD505-2E9C-101B-9397-08002B2CF9AE}" pid="13" name="Country">
    <vt:lpwstr>4;#Tous les pays|de099b83-0153-463f-a92c-1666929f7084</vt:lpwstr>
  </property>
</Properties>
</file>