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15"/>
  </p:notesMasterIdLst>
  <p:handoutMasterIdLst>
    <p:handoutMasterId r:id="rId16"/>
  </p:handoutMasterIdLst>
  <p:sldIdLst>
    <p:sldId id="2134805767" r:id="rId11"/>
    <p:sldId id="2134805710" r:id="rId12"/>
    <p:sldId id="2134805714" r:id="rId13"/>
    <p:sldId id="2134805794"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as FOREST" initials="NF [2]" lastIdx="1" clrIdx="6">
    <p:extLst>
      <p:ext uri="{19B8F6BF-5375-455C-9EA6-DF929625EA0E}">
        <p15:presenceInfo xmlns:p15="http://schemas.microsoft.com/office/powerpoint/2012/main" userId="S::nicolas.forest@totalenergies.com::74d7feb1-6457-475c-bfcc-0f29457bb0a4" providerId="AD"/>
      </p:ext>
    </p:extLst>
  </p:cmAuthor>
  <p:cmAuthor id="1" name="Tatiana MIR" initials="TM" lastIdx="71" clrIdx="0">
    <p:extLst>
      <p:ext uri="{19B8F6BF-5375-455C-9EA6-DF929625EA0E}">
        <p15:presenceInfo xmlns:p15="http://schemas.microsoft.com/office/powerpoint/2012/main" userId="S::tatiana.mir@totalenergies.com::4d1b6097-a687-44dd-ad16-6ad111d36e7d" providerId="AD"/>
      </p:ext>
    </p:extLst>
  </p:cmAuthor>
  <p:cmAuthor id="8" name="Alexandra PAPILLON" initials="AP" lastIdx="13" clrIdx="7">
    <p:extLst>
      <p:ext uri="{19B8F6BF-5375-455C-9EA6-DF929625EA0E}">
        <p15:presenceInfo xmlns:p15="http://schemas.microsoft.com/office/powerpoint/2012/main" userId="S::alexandra.papillon@totalenergies.com::6ed42675-17a0-4139-8016-992ac43c869f"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9" name="Aniruddha Ravisankar" initials="AR" lastIdx="4" clrIdx="8">
    <p:extLst>
      <p:ext uri="{19B8F6BF-5375-455C-9EA6-DF929625EA0E}">
        <p15:presenceInfo xmlns:p15="http://schemas.microsoft.com/office/powerpoint/2012/main" userId="S::aravisankar@wordappeal.com::42d04cf6-478b-4a44-92ce-99a802d672a7"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6"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4DE"/>
    <a:srgbClr val="088A30"/>
    <a:srgbClr val="004F78"/>
    <a:srgbClr val="FF6600"/>
    <a:srgbClr val="D1EADA"/>
    <a:srgbClr val="3C3C3B"/>
    <a:srgbClr val="179648"/>
    <a:srgbClr val="F80307"/>
    <a:srgbClr val="EE1C25"/>
    <a:srgbClr val="E40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1EA13-71BC-43C9-8EC2-6FEB3E940FF9}" v="12" dt="2022-12-01T10:28:31.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935" autoAdjust="0"/>
    <p:restoredTop sz="94660"/>
  </p:normalViewPr>
  <p:slideViewPr>
    <p:cSldViewPr snapToGrid="0">
      <p:cViewPr varScale="1">
        <p:scale>
          <a:sx n="108" d="100"/>
          <a:sy n="108" d="100"/>
        </p:scale>
        <p:origin x="49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D131EA13-71BC-43C9-8EC2-6FEB3E940FF9}"/>
    <pc:docChg chg="undo custSel addSld delSld modSld">
      <pc:chgData name="Alexandra PAPILLON" userId="6ed42675-17a0-4139-8016-992ac43c869f" providerId="ADAL" clId="{D131EA13-71BC-43C9-8EC2-6FEB3E940FF9}" dt="2022-12-01T10:42:13.217" v="768" actId="14100"/>
      <pc:docMkLst>
        <pc:docMk/>
      </pc:docMkLst>
      <pc:sldChg chg="addSp delSp modSp add mod">
        <pc:chgData name="Alexandra PAPILLON" userId="6ed42675-17a0-4139-8016-992ac43c869f" providerId="ADAL" clId="{D131EA13-71BC-43C9-8EC2-6FEB3E940FF9}" dt="2022-12-01T10:15:15.737" v="259" actId="948"/>
        <pc:sldMkLst>
          <pc:docMk/>
          <pc:sldMk cId="3848476589" sldId="2134805710"/>
        </pc:sldMkLst>
        <pc:spChg chg="del">
          <ac:chgData name="Alexandra PAPILLON" userId="6ed42675-17a0-4139-8016-992ac43c869f" providerId="ADAL" clId="{D131EA13-71BC-43C9-8EC2-6FEB3E940FF9}" dt="2022-12-01T10:06:30.974" v="122" actId="478"/>
          <ac:spMkLst>
            <pc:docMk/>
            <pc:sldMk cId="3848476589" sldId="2134805710"/>
            <ac:spMk id="2" creationId="{1EDFDAE2-498F-4D19-A973-A45313A1BB6E}"/>
          </ac:spMkLst>
        </pc:spChg>
        <pc:spChg chg="mod">
          <ac:chgData name="Alexandra PAPILLON" userId="6ed42675-17a0-4139-8016-992ac43c869f" providerId="ADAL" clId="{D131EA13-71BC-43C9-8EC2-6FEB3E940FF9}" dt="2022-12-01T10:13:06.079" v="244" actId="1037"/>
          <ac:spMkLst>
            <pc:docMk/>
            <pc:sldMk cId="3848476589" sldId="2134805710"/>
            <ac:spMk id="16" creationId="{EC7FC17B-6214-4189-8C8C-726B5AC5BDAE}"/>
          </ac:spMkLst>
        </pc:spChg>
        <pc:spChg chg="del">
          <ac:chgData name="Alexandra PAPILLON" userId="6ed42675-17a0-4139-8016-992ac43c869f" providerId="ADAL" clId="{D131EA13-71BC-43C9-8EC2-6FEB3E940FF9}" dt="2022-12-01T10:11:44.372" v="146" actId="478"/>
          <ac:spMkLst>
            <pc:docMk/>
            <pc:sldMk cId="3848476589" sldId="2134805710"/>
            <ac:spMk id="17" creationId="{D2D5CE8A-FB66-40E0-84D1-7762AEB0D3AA}"/>
          </ac:spMkLst>
        </pc:spChg>
        <pc:spChg chg="mod">
          <ac:chgData name="Alexandra PAPILLON" userId="6ed42675-17a0-4139-8016-992ac43c869f" providerId="ADAL" clId="{D131EA13-71BC-43C9-8EC2-6FEB3E940FF9}" dt="2022-12-01T10:15:15.737" v="259" actId="948"/>
          <ac:spMkLst>
            <pc:docMk/>
            <pc:sldMk cId="3848476589" sldId="2134805710"/>
            <ac:spMk id="21" creationId="{51B40DFC-80DD-49EC-BC1D-F0E6D7E875A7}"/>
          </ac:spMkLst>
        </pc:spChg>
        <pc:spChg chg="mod">
          <ac:chgData name="Alexandra PAPILLON" userId="6ed42675-17a0-4139-8016-992ac43c869f" providerId="ADAL" clId="{D131EA13-71BC-43C9-8EC2-6FEB3E940FF9}" dt="2022-12-01T10:13:18.807" v="245" actId="108"/>
          <ac:spMkLst>
            <pc:docMk/>
            <pc:sldMk cId="3848476589" sldId="2134805710"/>
            <ac:spMk id="24" creationId="{B8C3A1DD-A1E3-48A6-BE7B-066B5EED8B28}"/>
          </ac:spMkLst>
        </pc:spChg>
        <pc:spChg chg="mod">
          <ac:chgData name="Alexandra PAPILLON" userId="6ed42675-17a0-4139-8016-992ac43c869f" providerId="ADAL" clId="{D131EA13-71BC-43C9-8EC2-6FEB3E940FF9}" dt="2022-12-01T10:05:58.356" v="119" actId="20577"/>
          <ac:spMkLst>
            <pc:docMk/>
            <pc:sldMk cId="3848476589" sldId="2134805710"/>
            <ac:spMk id="27" creationId="{AF50B1B0-06A6-C045-A908-F2ABF98C6817}"/>
          </ac:spMkLst>
        </pc:spChg>
        <pc:spChg chg="mod topLvl">
          <ac:chgData name="Alexandra PAPILLON" userId="6ed42675-17a0-4139-8016-992ac43c869f" providerId="ADAL" clId="{D131EA13-71BC-43C9-8EC2-6FEB3E940FF9}" dt="2022-12-01T10:12:51.925" v="225" actId="1036"/>
          <ac:spMkLst>
            <pc:docMk/>
            <pc:sldMk cId="3848476589" sldId="2134805710"/>
            <ac:spMk id="30" creationId="{01D67F15-CED9-461E-B205-368D2DD20EFB}"/>
          </ac:spMkLst>
        </pc:spChg>
        <pc:spChg chg="add mod">
          <ac:chgData name="Alexandra PAPILLON" userId="6ed42675-17a0-4139-8016-992ac43c869f" providerId="ADAL" clId="{D131EA13-71BC-43C9-8EC2-6FEB3E940FF9}" dt="2022-12-01T10:12:56.766" v="228" actId="1035"/>
          <ac:spMkLst>
            <pc:docMk/>
            <pc:sldMk cId="3848476589" sldId="2134805710"/>
            <ac:spMk id="31" creationId="{AB6761A1-8749-42E5-A072-3CE0BC0DBDBC}"/>
          </ac:spMkLst>
        </pc:spChg>
        <pc:grpChg chg="del">
          <ac:chgData name="Alexandra PAPILLON" userId="6ed42675-17a0-4139-8016-992ac43c869f" providerId="ADAL" clId="{D131EA13-71BC-43C9-8EC2-6FEB3E940FF9}" dt="2022-12-01T10:11:44.372" v="146" actId="478"/>
          <ac:grpSpMkLst>
            <pc:docMk/>
            <pc:sldMk cId="3848476589" sldId="2134805710"/>
            <ac:grpSpMk id="12" creationId="{7C3B4C4A-DA11-4335-9732-30B8784459A2}"/>
          </ac:grpSpMkLst>
        </pc:grpChg>
        <pc:grpChg chg="add del mod">
          <ac:chgData name="Alexandra PAPILLON" userId="6ed42675-17a0-4139-8016-992ac43c869f" providerId="ADAL" clId="{D131EA13-71BC-43C9-8EC2-6FEB3E940FF9}" dt="2022-12-01T10:12:42.157" v="192" actId="165"/>
          <ac:grpSpMkLst>
            <pc:docMk/>
            <pc:sldMk cId="3848476589" sldId="2134805710"/>
            <ac:grpSpMk id="26" creationId="{F690A4E4-DE7A-4D63-A754-64654380BC07}"/>
          </ac:grpSpMkLst>
        </pc:grpChg>
        <pc:picChg chg="del">
          <ac:chgData name="Alexandra PAPILLON" userId="6ed42675-17a0-4139-8016-992ac43c869f" providerId="ADAL" clId="{D131EA13-71BC-43C9-8EC2-6FEB3E940FF9}" dt="2022-12-01T10:11:44.372" v="146" actId="478"/>
          <ac:picMkLst>
            <pc:docMk/>
            <pc:sldMk cId="3848476589" sldId="2134805710"/>
            <ac:picMk id="3" creationId="{588639CE-3B14-DE7E-861D-022F83ECBB82}"/>
          </ac:picMkLst>
        </pc:picChg>
        <pc:picChg chg="add mod ord">
          <ac:chgData name="Alexandra PAPILLON" userId="6ed42675-17a0-4139-8016-992ac43c869f" providerId="ADAL" clId="{D131EA13-71BC-43C9-8EC2-6FEB3E940FF9}" dt="2022-12-01T10:13:06.079" v="244" actId="1037"/>
          <ac:picMkLst>
            <pc:docMk/>
            <pc:sldMk cId="3848476589" sldId="2134805710"/>
            <ac:picMk id="19" creationId="{E4A570D2-CA7F-4E76-853E-96EB87CA8FB3}"/>
          </ac:picMkLst>
        </pc:picChg>
        <pc:picChg chg="del">
          <ac:chgData name="Alexandra PAPILLON" userId="6ed42675-17a0-4139-8016-992ac43c869f" providerId="ADAL" clId="{D131EA13-71BC-43C9-8EC2-6FEB3E940FF9}" dt="2022-12-01T10:06:29.240" v="121" actId="478"/>
          <ac:picMkLst>
            <pc:docMk/>
            <pc:sldMk cId="3848476589" sldId="2134805710"/>
            <ac:picMk id="22" creationId="{5D3D338C-F27E-7B4B-D1C4-909B0E84853E}"/>
          </ac:picMkLst>
        </pc:picChg>
        <pc:picChg chg="mod topLvl">
          <ac:chgData name="Alexandra PAPILLON" userId="6ed42675-17a0-4139-8016-992ac43c869f" providerId="ADAL" clId="{D131EA13-71BC-43C9-8EC2-6FEB3E940FF9}" dt="2022-12-01T10:12:42.157" v="192" actId="165"/>
          <ac:picMkLst>
            <pc:docMk/>
            <pc:sldMk cId="3848476589" sldId="2134805710"/>
            <ac:picMk id="29" creationId="{E0E4EA43-794A-4FB3-8AA7-2F563F8399F9}"/>
          </ac:picMkLst>
        </pc:picChg>
      </pc:sldChg>
      <pc:sldChg chg="addSp delSp modSp add mod">
        <pc:chgData name="Alexandra PAPILLON" userId="6ed42675-17a0-4139-8016-992ac43c869f" providerId="ADAL" clId="{D131EA13-71BC-43C9-8EC2-6FEB3E940FF9}" dt="2022-12-01T10:42:04.589" v="762" actId="1036"/>
        <pc:sldMkLst>
          <pc:docMk/>
          <pc:sldMk cId="1376307639" sldId="2134805714"/>
        </pc:sldMkLst>
        <pc:spChg chg="mod">
          <ac:chgData name="Alexandra PAPILLON" userId="6ed42675-17a0-4139-8016-992ac43c869f" providerId="ADAL" clId="{D131EA13-71BC-43C9-8EC2-6FEB3E940FF9}" dt="2022-12-01T10:17:52.103" v="289" actId="20577"/>
          <ac:spMkLst>
            <pc:docMk/>
            <pc:sldMk cId="1376307639" sldId="2134805714"/>
            <ac:spMk id="3" creationId="{1026347A-7F06-4819-9CED-D05E061BD65F}"/>
          </ac:spMkLst>
        </pc:spChg>
        <pc:spChg chg="mod">
          <ac:chgData name="Alexandra PAPILLON" userId="6ed42675-17a0-4139-8016-992ac43c869f" providerId="ADAL" clId="{D131EA13-71BC-43C9-8EC2-6FEB3E940FF9}" dt="2022-12-01T10:22:18.833" v="711" actId="14100"/>
          <ac:spMkLst>
            <pc:docMk/>
            <pc:sldMk cId="1376307639" sldId="2134805714"/>
            <ac:spMk id="4" creationId="{C07678AB-75D3-4D2B-BCD4-0EAC267DE67E}"/>
          </ac:spMkLst>
        </pc:spChg>
        <pc:spChg chg="mod">
          <ac:chgData name="Alexandra PAPILLON" userId="6ed42675-17a0-4139-8016-992ac43c869f" providerId="ADAL" clId="{D131EA13-71BC-43C9-8EC2-6FEB3E940FF9}" dt="2022-12-01T10:21:21.587" v="657" actId="20577"/>
          <ac:spMkLst>
            <pc:docMk/>
            <pc:sldMk cId="1376307639" sldId="2134805714"/>
            <ac:spMk id="6" creationId="{D1C46CE5-7E59-45E3-A1F1-0563E635108E}"/>
          </ac:spMkLst>
        </pc:spChg>
        <pc:spChg chg="mod">
          <ac:chgData name="Alexandra PAPILLON" userId="6ed42675-17a0-4139-8016-992ac43c869f" providerId="ADAL" clId="{D131EA13-71BC-43C9-8EC2-6FEB3E940FF9}" dt="2022-12-01T10:42:04.589" v="762" actId="1036"/>
          <ac:spMkLst>
            <pc:docMk/>
            <pc:sldMk cId="1376307639" sldId="2134805714"/>
            <ac:spMk id="8" creationId="{6D7B41A2-FC79-425E-9976-07BBDC3CCBC0}"/>
          </ac:spMkLst>
        </pc:spChg>
        <pc:spChg chg="mod">
          <ac:chgData name="Alexandra PAPILLON" userId="6ed42675-17a0-4139-8016-992ac43c869f" providerId="ADAL" clId="{D131EA13-71BC-43C9-8EC2-6FEB3E940FF9}" dt="2022-12-01T10:20:21.174" v="607" actId="20577"/>
          <ac:spMkLst>
            <pc:docMk/>
            <pc:sldMk cId="1376307639" sldId="2134805714"/>
            <ac:spMk id="13" creationId="{B71585EE-9DE8-4EE1-AFC8-6A5A29D622DA}"/>
          </ac:spMkLst>
        </pc:spChg>
        <pc:spChg chg="mod">
          <ac:chgData name="Alexandra PAPILLON" userId="6ed42675-17a0-4139-8016-992ac43c869f" providerId="ADAL" clId="{D131EA13-71BC-43C9-8EC2-6FEB3E940FF9}" dt="2022-12-01T10:20:34.651" v="642" actId="20577"/>
          <ac:spMkLst>
            <pc:docMk/>
            <pc:sldMk cId="1376307639" sldId="2134805714"/>
            <ac:spMk id="17" creationId="{84269B24-0FDD-468E-A2C5-F04A39E88B3E}"/>
          </ac:spMkLst>
        </pc:spChg>
        <pc:spChg chg="mod">
          <ac:chgData name="Alexandra PAPILLON" userId="6ed42675-17a0-4139-8016-992ac43c869f" providerId="ADAL" clId="{D131EA13-71BC-43C9-8EC2-6FEB3E940FF9}" dt="2022-12-01T10:21:30.786" v="660"/>
          <ac:spMkLst>
            <pc:docMk/>
            <pc:sldMk cId="1376307639" sldId="2134805714"/>
            <ac:spMk id="18" creationId="{3A14D8DB-7276-4FDA-A148-F1EADBB1CECE}"/>
          </ac:spMkLst>
        </pc:spChg>
        <pc:spChg chg="mod">
          <ac:chgData name="Alexandra PAPILLON" userId="6ed42675-17a0-4139-8016-992ac43c869f" providerId="ADAL" clId="{D131EA13-71BC-43C9-8EC2-6FEB3E940FF9}" dt="2022-12-01T10:41:58.151" v="745" actId="1038"/>
          <ac:spMkLst>
            <pc:docMk/>
            <pc:sldMk cId="1376307639" sldId="2134805714"/>
            <ac:spMk id="20" creationId="{63A49E96-9DA5-4964-94BF-0833B3452800}"/>
          </ac:spMkLst>
        </pc:spChg>
        <pc:spChg chg="mod">
          <ac:chgData name="Alexandra PAPILLON" userId="6ed42675-17a0-4139-8016-992ac43c869f" providerId="ADAL" clId="{D131EA13-71BC-43C9-8EC2-6FEB3E940FF9}" dt="2022-12-01T10:41:58.151" v="745" actId="1038"/>
          <ac:spMkLst>
            <pc:docMk/>
            <pc:sldMk cId="1376307639" sldId="2134805714"/>
            <ac:spMk id="33" creationId="{391A32B3-A712-45E7-9FD4-C0D6DC1DA143}"/>
          </ac:spMkLst>
        </pc:spChg>
        <pc:picChg chg="del">
          <ac:chgData name="Alexandra PAPILLON" userId="6ed42675-17a0-4139-8016-992ac43c869f" providerId="ADAL" clId="{D131EA13-71BC-43C9-8EC2-6FEB3E940FF9}" dt="2022-12-01T10:17:59.664" v="290" actId="478"/>
          <ac:picMkLst>
            <pc:docMk/>
            <pc:sldMk cId="1376307639" sldId="2134805714"/>
            <ac:picMk id="5" creationId="{F72B6B11-5EC8-44E1-8C56-E0535E2A3F6D}"/>
          </ac:picMkLst>
        </pc:picChg>
        <pc:picChg chg="add mod ord">
          <ac:chgData name="Alexandra PAPILLON" userId="6ed42675-17a0-4139-8016-992ac43c869f" providerId="ADAL" clId="{D131EA13-71BC-43C9-8EC2-6FEB3E940FF9}" dt="2022-12-01T10:18:26.665" v="307" actId="1035"/>
          <ac:picMkLst>
            <pc:docMk/>
            <pc:sldMk cId="1376307639" sldId="2134805714"/>
            <ac:picMk id="19" creationId="{E21BE15B-19FC-4B11-A447-8F3FE0C9B128}"/>
          </ac:picMkLst>
        </pc:picChg>
      </pc:sldChg>
      <pc:sldChg chg="del">
        <pc:chgData name="Alexandra PAPILLON" userId="6ed42675-17a0-4139-8016-992ac43c869f" providerId="ADAL" clId="{D131EA13-71BC-43C9-8EC2-6FEB3E940FF9}" dt="2022-12-01T10:25:38.669" v="714" actId="47"/>
        <pc:sldMkLst>
          <pc:docMk/>
          <pc:sldMk cId="3279526026" sldId="2134805739"/>
        </pc:sldMkLst>
      </pc:sldChg>
      <pc:sldChg chg="del">
        <pc:chgData name="Alexandra PAPILLON" userId="6ed42675-17a0-4139-8016-992ac43c869f" providerId="ADAL" clId="{D131EA13-71BC-43C9-8EC2-6FEB3E940FF9}" dt="2022-12-01T10:26:00.756" v="726" actId="47"/>
        <pc:sldMkLst>
          <pc:docMk/>
          <pc:sldMk cId="4066770564" sldId="2134805740"/>
        </pc:sldMkLst>
      </pc:sldChg>
      <pc:sldChg chg="del">
        <pc:chgData name="Alexandra PAPILLON" userId="6ed42675-17a0-4139-8016-992ac43c869f" providerId="ADAL" clId="{D131EA13-71BC-43C9-8EC2-6FEB3E940FF9}" dt="2022-12-01T10:25:37.669" v="713" actId="47"/>
        <pc:sldMkLst>
          <pc:docMk/>
          <pc:sldMk cId="1178689068" sldId="2134805748"/>
        </pc:sldMkLst>
      </pc:sldChg>
      <pc:sldChg chg="del">
        <pc:chgData name="Alexandra PAPILLON" userId="6ed42675-17a0-4139-8016-992ac43c869f" providerId="ADAL" clId="{D131EA13-71BC-43C9-8EC2-6FEB3E940FF9}" dt="2022-12-01T10:25:56.624" v="718" actId="47"/>
        <pc:sldMkLst>
          <pc:docMk/>
          <pc:sldMk cId="1527423765" sldId="2134805757"/>
        </pc:sldMkLst>
      </pc:sldChg>
      <pc:sldChg chg="del">
        <pc:chgData name="Alexandra PAPILLON" userId="6ed42675-17a0-4139-8016-992ac43c869f" providerId="ADAL" clId="{D131EA13-71BC-43C9-8EC2-6FEB3E940FF9}" dt="2022-12-01T10:25:57.789" v="720" actId="47"/>
        <pc:sldMkLst>
          <pc:docMk/>
          <pc:sldMk cId="4163919738" sldId="2134805758"/>
        </pc:sldMkLst>
      </pc:sldChg>
      <pc:sldChg chg="del">
        <pc:chgData name="Alexandra PAPILLON" userId="6ed42675-17a0-4139-8016-992ac43c869f" providerId="ADAL" clId="{D131EA13-71BC-43C9-8EC2-6FEB3E940FF9}" dt="2022-12-01T10:25:58.198" v="721" actId="47"/>
        <pc:sldMkLst>
          <pc:docMk/>
          <pc:sldMk cId="3130751398" sldId="2134805766"/>
        </pc:sldMkLst>
      </pc:sldChg>
      <pc:sldChg chg="modSp mod">
        <pc:chgData name="Alexandra PAPILLON" userId="6ed42675-17a0-4139-8016-992ac43c869f" providerId="ADAL" clId="{D131EA13-71BC-43C9-8EC2-6FEB3E940FF9}" dt="2022-12-01T10:04:35.272" v="66" actId="6549"/>
        <pc:sldMkLst>
          <pc:docMk/>
          <pc:sldMk cId="3004514661" sldId="2134805767"/>
        </pc:sldMkLst>
        <pc:spChg chg="mod">
          <ac:chgData name="Alexandra PAPILLON" userId="6ed42675-17a0-4139-8016-992ac43c869f" providerId="ADAL" clId="{D131EA13-71BC-43C9-8EC2-6FEB3E940FF9}" dt="2022-12-01T10:04:27.889" v="7" actId="20577"/>
          <ac:spMkLst>
            <pc:docMk/>
            <pc:sldMk cId="3004514661" sldId="2134805767"/>
            <ac:spMk id="6" creationId="{0A77405E-6FA2-2642-88F5-70A68628BCDD}"/>
          </ac:spMkLst>
        </pc:spChg>
        <pc:spChg chg="mod">
          <ac:chgData name="Alexandra PAPILLON" userId="6ed42675-17a0-4139-8016-992ac43c869f" providerId="ADAL" clId="{D131EA13-71BC-43C9-8EC2-6FEB3E940FF9}" dt="2022-12-01T10:04:35.272" v="66" actId="6549"/>
          <ac:spMkLst>
            <pc:docMk/>
            <pc:sldMk cId="3004514661" sldId="2134805767"/>
            <ac:spMk id="14" creationId="{43A97237-37D7-0B48-A2E9-CCF167850641}"/>
          </ac:spMkLst>
        </pc:spChg>
      </pc:sldChg>
      <pc:sldChg chg="del">
        <pc:chgData name="Alexandra PAPILLON" userId="6ed42675-17a0-4139-8016-992ac43c869f" providerId="ADAL" clId="{D131EA13-71BC-43C9-8EC2-6FEB3E940FF9}" dt="2022-12-01T10:17:20.792" v="260" actId="47"/>
        <pc:sldMkLst>
          <pc:docMk/>
          <pc:sldMk cId="1180370113" sldId="2134805768"/>
        </pc:sldMkLst>
      </pc:sldChg>
      <pc:sldChg chg="del">
        <pc:chgData name="Alexandra PAPILLON" userId="6ed42675-17a0-4139-8016-992ac43c869f" providerId="ADAL" clId="{D131EA13-71BC-43C9-8EC2-6FEB3E940FF9}" dt="2022-12-01T10:25:41.938" v="715" actId="47"/>
        <pc:sldMkLst>
          <pc:docMk/>
          <pc:sldMk cId="106279514" sldId="2134805769"/>
        </pc:sldMkLst>
      </pc:sldChg>
      <pc:sldChg chg="del">
        <pc:chgData name="Alexandra PAPILLON" userId="6ed42675-17a0-4139-8016-992ac43c869f" providerId="ADAL" clId="{D131EA13-71BC-43C9-8EC2-6FEB3E940FF9}" dt="2022-12-01T10:25:42.898" v="716" actId="47"/>
        <pc:sldMkLst>
          <pc:docMk/>
          <pc:sldMk cId="2332208611" sldId="2134805770"/>
        </pc:sldMkLst>
      </pc:sldChg>
      <pc:sldChg chg="del">
        <pc:chgData name="Alexandra PAPILLON" userId="6ed42675-17a0-4139-8016-992ac43c869f" providerId="ADAL" clId="{D131EA13-71BC-43C9-8EC2-6FEB3E940FF9}" dt="2022-12-01T10:25:44.906" v="717" actId="47"/>
        <pc:sldMkLst>
          <pc:docMk/>
          <pc:sldMk cId="1232940113" sldId="2134805771"/>
        </pc:sldMkLst>
      </pc:sldChg>
      <pc:sldChg chg="del">
        <pc:chgData name="Alexandra PAPILLON" userId="6ed42675-17a0-4139-8016-992ac43c869f" providerId="ADAL" clId="{D131EA13-71BC-43C9-8EC2-6FEB3E940FF9}" dt="2022-12-01T10:25:57.280" v="719" actId="47"/>
        <pc:sldMkLst>
          <pc:docMk/>
          <pc:sldMk cId="2406595206" sldId="2134805772"/>
        </pc:sldMkLst>
      </pc:sldChg>
      <pc:sldChg chg="del">
        <pc:chgData name="Alexandra PAPILLON" userId="6ed42675-17a0-4139-8016-992ac43c869f" providerId="ADAL" clId="{D131EA13-71BC-43C9-8EC2-6FEB3E940FF9}" dt="2022-12-01T10:25:58.755" v="722" actId="47"/>
        <pc:sldMkLst>
          <pc:docMk/>
          <pc:sldMk cId="962809828" sldId="2134805774"/>
        </pc:sldMkLst>
      </pc:sldChg>
      <pc:sldChg chg="del">
        <pc:chgData name="Alexandra PAPILLON" userId="6ed42675-17a0-4139-8016-992ac43c869f" providerId="ADAL" clId="{D131EA13-71BC-43C9-8EC2-6FEB3E940FF9}" dt="2022-12-01T10:26:00.168" v="725" actId="47"/>
        <pc:sldMkLst>
          <pc:docMk/>
          <pc:sldMk cId="547825517" sldId="2134805778"/>
        </pc:sldMkLst>
      </pc:sldChg>
      <pc:sldChg chg="del">
        <pc:chgData name="Alexandra PAPILLON" userId="6ed42675-17a0-4139-8016-992ac43c869f" providerId="ADAL" clId="{D131EA13-71BC-43C9-8EC2-6FEB3E940FF9}" dt="2022-12-01T10:25:59.663" v="724" actId="47"/>
        <pc:sldMkLst>
          <pc:docMk/>
          <pc:sldMk cId="3647650999" sldId="2134805779"/>
        </pc:sldMkLst>
      </pc:sldChg>
      <pc:sldChg chg="del">
        <pc:chgData name="Alexandra PAPILLON" userId="6ed42675-17a0-4139-8016-992ac43c869f" providerId="ADAL" clId="{D131EA13-71BC-43C9-8EC2-6FEB3E940FF9}" dt="2022-12-01T10:25:59.223" v="723" actId="47"/>
        <pc:sldMkLst>
          <pc:docMk/>
          <pc:sldMk cId="2958098103" sldId="2134805780"/>
        </pc:sldMkLst>
      </pc:sldChg>
      <pc:sldChg chg="del">
        <pc:chgData name="Alexandra PAPILLON" userId="6ed42675-17a0-4139-8016-992ac43c869f" providerId="ADAL" clId="{D131EA13-71BC-43C9-8EC2-6FEB3E940FF9}" dt="2022-12-01T10:27:47.997" v="736" actId="47"/>
        <pc:sldMkLst>
          <pc:docMk/>
          <pc:sldMk cId="3228966446" sldId="2134805793"/>
        </pc:sldMkLst>
      </pc:sldChg>
      <pc:sldChg chg="addSp delSp modSp add mod">
        <pc:chgData name="Alexandra PAPILLON" userId="6ed42675-17a0-4139-8016-992ac43c869f" providerId="ADAL" clId="{D131EA13-71BC-43C9-8EC2-6FEB3E940FF9}" dt="2022-12-01T10:42:13.217" v="768" actId="14100"/>
        <pc:sldMkLst>
          <pc:docMk/>
          <pc:sldMk cId="4180612087" sldId="2134805794"/>
        </pc:sldMkLst>
        <pc:spChg chg="mod">
          <ac:chgData name="Alexandra PAPILLON" userId="6ed42675-17a0-4139-8016-992ac43c869f" providerId="ADAL" clId="{D131EA13-71BC-43C9-8EC2-6FEB3E940FF9}" dt="2022-12-01T10:26:11.395" v="727"/>
          <ac:spMkLst>
            <pc:docMk/>
            <pc:sldMk cId="4180612087" sldId="2134805794"/>
            <ac:spMk id="3" creationId="{1026347A-7F06-4819-9CED-D05E061BD65F}"/>
          </ac:spMkLst>
        </pc:spChg>
        <pc:spChg chg="mod">
          <ac:chgData name="Alexandra PAPILLON" userId="6ed42675-17a0-4139-8016-992ac43c869f" providerId="ADAL" clId="{D131EA13-71BC-43C9-8EC2-6FEB3E940FF9}" dt="2022-12-01T10:42:13.217" v="768" actId="14100"/>
          <ac:spMkLst>
            <pc:docMk/>
            <pc:sldMk cId="4180612087" sldId="2134805794"/>
            <ac:spMk id="4" creationId="{C07678AB-75D3-4D2B-BCD4-0EAC267DE67E}"/>
          </ac:spMkLst>
        </pc:spChg>
        <pc:spChg chg="del">
          <ac:chgData name="Alexandra PAPILLON" userId="6ed42675-17a0-4139-8016-992ac43c869f" providerId="ADAL" clId="{D131EA13-71BC-43C9-8EC2-6FEB3E940FF9}" dt="2022-12-01T10:27:39.724" v="734" actId="478"/>
          <ac:spMkLst>
            <pc:docMk/>
            <pc:sldMk cId="4180612087" sldId="2134805794"/>
            <ac:spMk id="11" creationId="{F42912DF-F2DC-4EB3-87AF-41FFBB1854AB}"/>
          </ac:spMkLst>
        </pc:spChg>
        <pc:spChg chg="del">
          <ac:chgData name="Alexandra PAPILLON" userId="6ed42675-17a0-4139-8016-992ac43c869f" providerId="ADAL" clId="{D131EA13-71BC-43C9-8EC2-6FEB3E940FF9}" dt="2022-12-01T10:27:39.724" v="734" actId="478"/>
          <ac:spMkLst>
            <pc:docMk/>
            <pc:sldMk cId="4180612087" sldId="2134805794"/>
            <ac:spMk id="17" creationId="{03811633-A175-4C11-81B4-AF7505860AE8}"/>
          </ac:spMkLst>
        </pc:spChg>
        <pc:spChg chg="mod">
          <ac:chgData name="Alexandra PAPILLON" userId="6ed42675-17a0-4139-8016-992ac43c869f" providerId="ADAL" clId="{D131EA13-71BC-43C9-8EC2-6FEB3E940FF9}" dt="2022-12-01T10:27:58.722" v="737" actId="113"/>
          <ac:spMkLst>
            <pc:docMk/>
            <pc:sldMk cId="4180612087" sldId="2134805794"/>
            <ac:spMk id="19" creationId="{E356A3E1-F15E-634E-8A46-2B9F7A5CC0F7}"/>
          </ac:spMkLst>
        </pc:spChg>
        <pc:spChg chg="mod">
          <ac:chgData name="Alexandra PAPILLON" userId="6ed42675-17a0-4139-8016-992ac43c869f" providerId="ADAL" clId="{D131EA13-71BC-43C9-8EC2-6FEB3E940FF9}" dt="2022-12-01T10:27:28.336" v="733"/>
          <ac:spMkLst>
            <pc:docMk/>
            <pc:sldMk cId="4180612087" sldId="2134805794"/>
            <ac:spMk id="21" creationId="{4E64A7A0-7C4C-4793-9CCF-3066432CC412}"/>
          </ac:spMkLst>
        </pc:spChg>
        <pc:spChg chg="add mod">
          <ac:chgData name="Alexandra PAPILLON" userId="6ed42675-17a0-4139-8016-992ac43c869f" providerId="ADAL" clId="{D131EA13-71BC-43C9-8EC2-6FEB3E940FF9}" dt="2022-12-01T10:27:40.046" v="735"/>
          <ac:spMkLst>
            <pc:docMk/>
            <pc:sldMk cId="4180612087" sldId="2134805794"/>
            <ac:spMk id="32" creationId="{F7E68E8A-9AEA-4A53-A035-18F421FCC422}"/>
          </ac:spMkLst>
        </pc:spChg>
        <pc:spChg chg="del">
          <ac:chgData name="Alexandra PAPILLON" userId="6ed42675-17a0-4139-8016-992ac43c869f" providerId="ADAL" clId="{D131EA13-71BC-43C9-8EC2-6FEB3E940FF9}" dt="2022-12-01T10:27:39.724" v="734" actId="478"/>
          <ac:spMkLst>
            <pc:docMk/>
            <pc:sldMk cId="4180612087" sldId="2134805794"/>
            <ac:spMk id="36" creationId="{38FB0B03-CC5A-4590-85D7-2F0BEDF40A39}"/>
          </ac:spMkLst>
        </pc:spChg>
        <pc:spChg chg="del">
          <ac:chgData name="Alexandra PAPILLON" userId="6ed42675-17a0-4139-8016-992ac43c869f" providerId="ADAL" clId="{D131EA13-71BC-43C9-8EC2-6FEB3E940FF9}" dt="2022-12-01T10:27:39.724" v="734" actId="478"/>
          <ac:spMkLst>
            <pc:docMk/>
            <pc:sldMk cId="4180612087" sldId="2134805794"/>
            <ac:spMk id="40" creationId="{CD3865FD-980C-42F6-83B4-30C5121D817D}"/>
          </ac:spMkLst>
        </pc:spChg>
        <pc:spChg chg="del">
          <ac:chgData name="Alexandra PAPILLON" userId="6ed42675-17a0-4139-8016-992ac43c869f" providerId="ADAL" clId="{D131EA13-71BC-43C9-8EC2-6FEB3E940FF9}" dt="2022-12-01T10:27:39.724" v="734" actId="478"/>
          <ac:spMkLst>
            <pc:docMk/>
            <pc:sldMk cId="4180612087" sldId="2134805794"/>
            <ac:spMk id="41" creationId="{C10DD0FB-81AB-4793-A1C0-E51D9F14DDA0}"/>
          </ac:spMkLst>
        </pc:spChg>
        <pc:spChg chg="del">
          <ac:chgData name="Alexandra PAPILLON" userId="6ed42675-17a0-4139-8016-992ac43c869f" providerId="ADAL" clId="{D131EA13-71BC-43C9-8EC2-6FEB3E940FF9}" dt="2022-12-01T10:27:39.724" v="734" actId="478"/>
          <ac:spMkLst>
            <pc:docMk/>
            <pc:sldMk cId="4180612087" sldId="2134805794"/>
            <ac:spMk id="42" creationId="{705962EF-5DF1-4E69-A115-1ACB1D28BBCF}"/>
          </ac:spMkLst>
        </pc:spChg>
        <pc:spChg chg="mod">
          <ac:chgData name="Alexandra PAPILLON" userId="6ed42675-17a0-4139-8016-992ac43c869f" providerId="ADAL" clId="{D131EA13-71BC-43C9-8EC2-6FEB3E940FF9}" dt="2022-12-01T10:27:20.747" v="732"/>
          <ac:spMkLst>
            <pc:docMk/>
            <pc:sldMk cId="4180612087" sldId="2134805794"/>
            <ac:spMk id="45" creationId="{A3502460-2A4D-4F7B-982C-829213C1F80D}"/>
          </ac:spMkLst>
        </pc:spChg>
        <pc:spChg chg="add mod">
          <ac:chgData name="Alexandra PAPILLON" userId="6ed42675-17a0-4139-8016-992ac43c869f" providerId="ADAL" clId="{D131EA13-71BC-43C9-8EC2-6FEB3E940FF9}" dt="2022-12-01T10:27:40.046" v="735"/>
          <ac:spMkLst>
            <pc:docMk/>
            <pc:sldMk cId="4180612087" sldId="2134805794"/>
            <ac:spMk id="46" creationId="{EFA001F5-9B3E-4F94-8C38-200013950C1E}"/>
          </ac:spMkLst>
        </pc:spChg>
        <pc:spChg chg="add mod">
          <ac:chgData name="Alexandra PAPILLON" userId="6ed42675-17a0-4139-8016-992ac43c869f" providerId="ADAL" clId="{D131EA13-71BC-43C9-8EC2-6FEB3E940FF9}" dt="2022-12-01T10:27:40.046" v="735"/>
          <ac:spMkLst>
            <pc:docMk/>
            <pc:sldMk cId="4180612087" sldId="2134805794"/>
            <ac:spMk id="48" creationId="{2E13A8ED-771E-43DB-8644-78156C15E2E9}"/>
          </ac:spMkLst>
        </pc:spChg>
        <pc:spChg chg="add mod">
          <ac:chgData name="Alexandra PAPILLON" userId="6ed42675-17a0-4139-8016-992ac43c869f" providerId="ADAL" clId="{D131EA13-71BC-43C9-8EC2-6FEB3E940FF9}" dt="2022-12-01T10:27:40.046" v="735"/>
          <ac:spMkLst>
            <pc:docMk/>
            <pc:sldMk cId="4180612087" sldId="2134805794"/>
            <ac:spMk id="49" creationId="{F5255C66-E918-4B1E-B46C-92FE764FCF17}"/>
          </ac:spMkLst>
        </pc:spChg>
        <pc:spChg chg="add mod">
          <ac:chgData name="Alexandra PAPILLON" userId="6ed42675-17a0-4139-8016-992ac43c869f" providerId="ADAL" clId="{D131EA13-71BC-43C9-8EC2-6FEB3E940FF9}" dt="2022-12-01T10:27:40.046" v="735"/>
          <ac:spMkLst>
            <pc:docMk/>
            <pc:sldMk cId="4180612087" sldId="2134805794"/>
            <ac:spMk id="52" creationId="{3F448867-D3C6-4D18-9F5A-DDE85A49FE90}"/>
          </ac:spMkLst>
        </pc:spChg>
        <pc:spChg chg="add mod">
          <ac:chgData name="Alexandra PAPILLON" userId="6ed42675-17a0-4139-8016-992ac43c869f" providerId="ADAL" clId="{D131EA13-71BC-43C9-8EC2-6FEB3E940FF9}" dt="2022-12-01T10:27:40.046" v="735"/>
          <ac:spMkLst>
            <pc:docMk/>
            <pc:sldMk cId="4180612087" sldId="2134805794"/>
            <ac:spMk id="53" creationId="{70341269-B119-4A02-B110-177AE6233718}"/>
          </ac:spMkLst>
        </pc:spChg>
        <pc:picChg chg="del">
          <ac:chgData name="Alexandra PAPILLON" userId="6ed42675-17a0-4139-8016-992ac43c869f" providerId="ADAL" clId="{D131EA13-71BC-43C9-8EC2-6FEB3E940FF9}" dt="2022-12-01T10:27:39.724" v="734" actId="478"/>
          <ac:picMkLst>
            <pc:docMk/>
            <pc:sldMk cId="4180612087" sldId="2134805794"/>
            <ac:picMk id="6" creationId="{AA0EC642-A1C2-46E9-9115-6426FB1B8CBD}"/>
          </ac:picMkLst>
        </pc:picChg>
        <pc:picChg chg="del">
          <ac:chgData name="Alexandra PAPILLON" userId="6ed42675-17a0-4139-8016-992ac43c869f" providerId="ADAL" clId="{D131EA13-71BC-43C9-8EC2-6FEB3E940FF9}" dt="2022-12-01T10:27:39.724" v="734" actId="478"/>
          <ac:picMkLst>
            <pc:docMk/>
            <pc:sldMk cId="4180612087" sldId="2134805794"/>
            <ac:picMk id="16" creationId="{5F201B2B-11A8-43E3-9A09-D4170A909F25}"/>
          </ac:picMkLst>
        </pc:picChg>
        <pc:picChg chg="add mod">
          <ac:chgData name="Alexandra PAPILLON" userId="6ed42675-17a0-4139-8016-992ac43c869f" providerId="ADAL" clId="{D131EA13-71BC-43C9-8EC2-6FEB3E940FF9}" dt="2022-12-01T10:27:40.046" v="735"/>
          <ac:picMkLst>
            <pc:docMk/>
            <pc:sldMk cId="4180612087" sldId="2134805794"/>
            <ac:picMk id="31" creationId="{5EF7AFEB-FCE6-4750-815F-719526D52351}"/>
          </ac:picMkLst>
        </pc:picChg>
        <pc:picChg chg="del">
          <ac:chgData name="Alexandra PAPILLON" userId="6ed42675-17a0-4139-8016-992ac43c869f" providerId="ADAL" clId="{D131EA13-71BC-43C9-8EC2-6FEB3E940FF9}" dt="2022-12-01T10:27:39.724" v="734" actId="478"/>
          <ac:picMkLst>
            <pc:docMk/>
            <pc:sldMk cId="4180612087" sldId="2134805794"/>
            <ac:picMk id="34" creationId="{867A3883-BC86-4DCE-804F-C372E545AC53}"/>
          </ac:picMkLst>
        </pc:picChg>
        <pc:picChg chg="add mod">
          <ac:chgData name="Alexandra PAPILLON" userId="6ed42675-17a0-4139-8016-992ac43c869f" providerId="ADAL" clId="{D131EA13-71BC-43C9-8EC2-6FEB3E940FF9}" dt="2022-12-01T10:27:40.046" v="735"/>
          <ac:picMkLst>
            <pc:docMk/>
            <pc:sldMk cId="4180612087" sldId="2134805794"/>
            <ac:picMk id="38" creationId="{16BF3CB1-4B6A-4EA7-994D-B076198E81DB}"/>
          </ac:picMkLst>
        </pc:picChg>
        <pc:picChg chg="del">
          <ac:chgData name="Alexandra PAPILLON" userId="6ed42675-17a0-4139-8016-992ac43c869f" providerId="ADAL" clId="{D131EA13-71BC-43C9-8EC2-6FEB3E940FF9}" dt="2022-12-01T10:27:39.724" v="734" actId="478"/>
          <ac:picMkLst>
            <pc:docMk/>
            <pc:sldMk cId="4180612087" sldId="2134805794"/>
            <ac:picMk id="39" creationId="{3B549859-1981-420A-BB24-706DDCAD4CBD}"/>
          </ac:picMkLst>
        </pc:picChg>
        <pc:picChg chg="add mod">
          <ac:chgData name="Alexandra PAPILLON" userId="6ed42675-17a0-4139-8016-992ac43c869f" providerId="ADAL" clId="{D131EA13-71BC-43C9-8EC2-6FEB3E940FF9}" dt="2022-12-01T10:27:40.046" v="735"/>
          <ac:picMkLst>
            <pc:docMk/>
            <pc:sldMk cId="4180612087" sldId="2134805794"/>
            <ac:picMk id="47" creationId="{BB28092D-4120-481A-BEBF-FC5461C496A8}"/>
          </ac:picMkLst>
        </pc:picChg>
        <pc:picChg chg="add mod">
          <ac:chgData name="Alexandra PAPILLON" userId="6ed42675-17a0-4139-8016-992ac43c869f" providerId="ADAL" clId="{D131EA13-71BC-43C9-8EC2-6FEB3E940FF9}" dt="2022-12-01T10:27:40.046" v="735"/>
          <ac:picMkLst>
            <pc:docMk/>
            <pc:sldMk cId="4180612087" sldId="2134805794"/>
            <ac:picMk id="51" creationId="{E7D0536C-82E1-451E-B9A4-7D17CC4AE512}"/>
          </ac:picMkLst>
        </pc:picChg>
        <pc:cxnChg chg="del mod">
          <ac:chgData name="Alexandra PAPILLON" userId="6ed42675-17a0-4139-8016-992ac43c869f" providerId="ADAL" clId="{D131EA13-71BC-43C9-8EC2-6FEB3E940FF9}" dt="2022-12-01T10:27:39.724" v="734" actId="478"/>
          <ac:cxnSpMkLst>
            <pc:docMk/>
            <pc:sldMk cId="4180612087" sldId="2134805794"/>
            <ac:cxnSpMk id="13" creationId="{86A8949D-D5F7-4077-87BB-3822AF09BFE7}"/>
          </ac:cxnSpMkLst>
        </pc:cxnChg>
        <pc:cxnChg chg="del mod">
          <ac:chgData name="Alexandra PAPILLON" userId="6ed42675-17a0-4139-8016-992ac43c869f" providerId="ADAL" clId="{D131EA13-71BC-43C9-8EC2-6FEB3E940FF9}" dt="2022-12-01T10:27:39.724" v="734" actId="478"/>
          <ac:cxnSpMkLst>
            <pc:docMk/>
            <pc:sldMk cId="4180612087" sldId="2134805794"/>
            <ac:cxnSpMk id="43" creationId="{E6784876-96A7-4ED3-A58E-9887C66FF55D}"/>
          </ac:cxnSpMkLst>
        </pc:cxnChg>
        <pc:cxnChg chg="del mod">
          <ac:chgData name="Alexandra PAPILLON" userId="6ed42675-17a0-4139-8016-992ac43c869f" providerId="ADAL" clId="{D131EA13-71BC-43C9-8EC2-6FEB3E940FF9}" dt="2022-12-01T10:27:39.724" v="734" actId="478"/>
          <ac:cxnSpMkLst>
            <pc:docMk/>
            <pc:sldMk cId="4180612087" sldId="2134805794"/>
            <ac:cxnSpMk id="44" creationId="{1C6BF498-0330-4AD5-97CB-92B28B71139A}"/>
          </ac:cxnSpMkLst>
        </pc:cxnChg>
        <pc:cxnChg chg="add mod">
          <ac:chgData name="Alexandra PAPILLON" userId="6ed42675-17a0-4139-8016-992ac43c869f" providerId="ADAL" clId="{D131EA13-71BC-43C9-8EC2-6FEB3E940FF9}" dt="2022-12-01T10:27:40.046" v="735"/>
          <ac:cxnSpMkLst>
            <pc:docMk/>
            <pc:sldMk cId="4180612087" sldId="2134805794"/>
            <ac:cxnSpMk id="50" creationId="{A7278768-117E-4C45-84BE-6BDFD00C9978}"/>
          </ac:cxnSpMkLst>
        </pc:cxnChg>
        <pc:cxnChg chg="add mod">
          <ac:chgData name="Alexandra PAPILLON" userId="6ed42675-17a0-4139-8016-992ac43c869f" providerId="ADAL" clId="{D131EA13-71BC-43C9-8EC2-6FEB3E940FF9}" dt="2022-12-01T10:27:40.046" v="735"/>
          <ac:cxnSpMkLst>
            <pc:docMk/>
            <pc:sldMk cId="4180612087" sldId="2134805794"/>
            <ac:cxnSpMk id="54" creationId="{3286C64F-9D1A-4F36-AC81-6CC48D710335}"/>
          </ac:cxnSpMkLst>
        </pc:cxnChg>
        <pc:cxnChg chg="add mod">
          <ac:chgData name="Alexandra PAPILLON" userId="6ed42675-17a0-4139-8016-992ac43c869f" providerId="ADAL" clId="{D131EA13-71BC-43C9-8EC2-6FEB3E940FF9}" dt="2022-12-01T10:27:40.046" v="735"/>
          <ac:cxnSpMkLst>
            <pc:docMk/>
            <pc:sldMk cId="4180612087" sldId="2134805794"/>
            <ac:cxnSpMk id="55" creationId="{04B29DAB-9C37-4C29-B1A1-8721651D574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71063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4 Personal Protective Equipment (PPE)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665408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4 Personal Protective Equipment (PPE)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4 Personal Protective Equipment (PPE)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 id="2147483748"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4 Personal Protective Equipment (PPE)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toolbox-hse-ftp.totalenergies.com/RO/Reformulation_2022/Regle_4/GOLDEN_RULES-Rule_04_VASTANG--10Mbps.mp4"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6.emf"/><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088A30"/>
                </a:solidFill>
                <a:latin typeface="+mj-lt"/>
                <a:ea typeface="+mj-ea"/>
                <a:cs typeface="+mj-cs"/>
              </a:rPr>
              <a:t>Safety moment</a:t>
            </a:r>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err="1">
                <a:solidFill>
                  <a:srgbClr val="354D56"/>
                </a:solidFill>
              </a:rPr>
              <a:t>December</a:t>
            </a:r>
            <a:r>
              <a:rPr lang="fr-FR" sz="2000" dirty="0">
                <a:solidFill>
                  <a:srgbClr val="354D56"/>
                </a:solidFill>
              </a:rPr>
              <a:t> 2022</a:t>
            </a:r>
            <a:endParaRPr lang="fr-FR" sz="2000" b="1" dirty="0">
              <a:solidFill>
                <a:srgbClr val="354D56"/>
              </a:solidFill>
              <a:cs typeface="Arial" panose="020B0604020202020204"/>
            </a:endParaRPr>
          </a:p>
        </p:txBody>
      </p:sp>
      <p:sp>
        <p:nvSpPr>
          <p:cNvPr id="5" name="Sous-titre 2">
            <a:extLst>
              <a:ext uri="{FF2B5EF4-FFF2-40B4-BE49-F238E27FC236}">
                <a16:creationId xmlns:a16="http://schemas.microsoft.com/office/drawing/2014/main" id="{076028FE-065E-A582-6755-E46839CE0DA3}"/>
              </a:ext>
            </a:extLst>
          </p:cNvPr>
          <p:cNvSpPr txBox="1">
            <a:spLocks/>
          </p:cNvSpPr>
          <p:nvPr/>
        </p:nvSpPr>
        <p:spPr>
          <a:xfrm>
            <a:off x="777739" y="4820761"/>
            <a:ext cx="5318262" cy="1388721"/>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354D56"/>
                </a:solidFill>
              </a:rPr>
              <a:t>Golden Rule 4</a:t>
            </a:r>
            <a:br>
              <a:rPr lang="en-US" sz="3600" b="1" cap="all">
                <a:solidFill>
                  <a:srgbClr val="F7941D"/>
                </a:solidFill>
              </a:rPr>
            </a:br>
            <a:r>
              <a:rPr lang="en-US" sz="3000" b="1">
                <a:solidFill>
                  <a:srgbClr val="088A30"/>
                </a:solidFill>
              </a:rPr>
              <a:t>Personal Protective Equipment (PPE)</a:t>
            </a:r>
          </a:p>
        </p:txBody>
      </p:sp>
      <p:pic>
        <p:nvPicPr>
          <p:cNvPr id="7" name="Image 6">
            <a:extLst>
              <a:ext uri="{FF2B5EF4-FFF2-40B4-BE49-F238E27FC236}">
                <a16:creationId xmlns:a16="http://schemas.microsoft.com/office/drawing/2014/main" id="{86AA5AE0-7BBD-4880-A7E2-E3C51CD5F1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6420" y="820727"/>
            <a:ext cx="3833939" cy="3833939"/>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4A570D2-CA7F-4E76-853E-96EB87CA8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36" y="1248244"/>
            <a:ext cx="3443603" cy="4868471"/>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79" y="6449983"/>
            <a:ext cx="4072371" cy="252000"/>
          </a:xfrm>
        </p:spPr>
        <p:txBody>
          <a:bodyPr/>
          <a:lstStyle/>
          <a:p>
            <a:r>
              <a:rPr lang="en-US"/>
              <a:t>Safety moment -  Golden Rule 4 Personal Protective Equipment (PPE)</a:t>
            </a:r>
            <a:endParaRPr lang="fr-FR" dirty="0"/>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a:xfrm>
            <a:off x="469878" y="242844"/>
            <a:ext cx="9749833" cy="1008000"/>
          </a:xfrm>
        </p:spPr>
        <p:txBody>
          <a:bodyPr/>
          <a:lstStyle/>
          <a:p>
            <a:r>
              <a:rPr lang="fr-FR" dirty="0">
                <a:solidFill>
                  <a:srgbClr val="354D56"/>
                </a:solidFill>
              </a:rPr>
              <a:t>The Golden Rule </a:t>
            </a:r>
            <a:r>
              <a:rPr lang="fr-FR" dirty="0" err="1">
                <a:solidFill>
                  <a:srgbClr val="354D56"/>
                </a:solidFill>
              </a:rPr>
              <a:t>Personal</a:t>
            </a:r>
            <a:r>
              <a:rPr lang="fr-FR" dirty="0">
                <a:solidFill>
                  <a:srgbClr val="354D56"/>
                </a:solidFill>
              </a:rPr>
              <a:t> Protective Equipment (PPE)</a:t>
            </a:r>
          </a:p>
        </p:txBody>
      </p:sp>
      <p:sp>
        <p:nvSpPr>
          <p:cNvPr id="16" name="Rectangle : coins arrondis 15">
            <a:extLst>
              <a:ext uri="{FF2B5EF4-FFF2-40B4-BE49-F238E27FC236}">
                <a16:creationId xmlns:a16="http://schemas.microsoft.com/office/drawing/2014/main" id="{EC7FC17B-6214-4189-8C8C-726B5AC5BDAE}"/>
              </a:ext>
            </a:extLst>
          </p:cNvPr>
          <p:cNvSpPr/>
          <p:nvPr/>
        </p:nvSpPr>
        <p:spPr>
          <a:xfrm>
            <a:off x="4558913" y="1246272"/>
            <a:ext cx="3452868" cy="4808065"/>
          </a:xfrm>
          <a:prstGeom prst="roundRect">
            <a:avLst>
              <a:gd name="adj" fmla="val 8862"/>
            </a:avLst>
          </a:prstGeom>
          <a:noFill/>
          <a:ln>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1B40DFC-80DD-49EC-BC1D-F0E6D7E875A7}"/>
              </a:ext>
            </a:extLst>
          </p:cNvPr>
          <p:cNvSpPr txBox="1"/>
          <p:nvPr/>
        </p:nvSpPr>
        <p:spPr>
          <a:xfrm>
            <a:off x="558455" y="1920448"/>
            <a:ext cx="3452868" cy="1698542"/>
          </a:xfrm>
          <a:prstGeom prst="rect">
            <a:avLst/>
          </a:prstGeom>
          <a:noFill/>
        </p:spPr>
        <p:txBody>
          <a:bodyPr wrap="square" lIns="0" tIns="0" rIns="0" bIns="0">
            <a:spAutoFit/>
          </a:bodyPr>
          <a:lstStyle/>
          <a:p>
            <a:pPr marL="252000" lvl="1" indent="-252000" defTabSz="685800">
              <a:lnSpc>
                <a:spcPct val="114000"/>
              </a:lnSpc>
              <a:buClr>
                <a:srgbClr val="088A30"/>
              </a:buClr>
              <a:buSzPct val="100000"/>
              <a:buFont typeface="Wingdings" panose="05000000000000000000" pitchFamily="2" charset="2"/>
              <a:buChar char="§"/>
              <a:tabLst>
                <a:tab pos="282575" algn="l"/>
              </a:tabLst>
              <a:defRPr/>
            </a:pPr>
            <a:r>
              <a:rPr lang="en-US" sz="1400" b="1" dirty="0">
                <a:solidFill>
                  <a:srgbClr val="7098A7">
                    <a:lumMod val="50000"/>
                  </a:srgbClr>
                </a:solidFill>
                <a:cs typeface="Arial" panose="020B0604020202020204" pitchFamily="34" charset="0"/>
              </a:rPr>
              <a:t>Communication</a:t>
            </a:r>
            <a:r>
              <a:rPr lang="en-US" sz="1400" dirty="0">
                <a:solidFill>
                  <a:srgbClr val="7098A7">
                    <a:lumMod val="50000"/>
                  </a:srgbClr>
                </a:solidFill>
                <a:cs typeface="Arial" panose="020B0604020202020204" pitchFamily="34" charset="0"/>
              </a:rPr>
              <a:t> at the </a:t>
            </a:r>
            <a:r>
              <a:rPr lang="en-US" sz="1400" dirty="0" err="1">
                <a:solidFill>
                  <a:srgbClr val="7098A7">
                    <a:lumMod val="50000"/>
                  </a:srgbClr>
                </a:solidFill>
                <a:cs typeface="Arial" panose="020B0604020202020204" pitchFamily="34" charset="0"/>
              </a:rPr>
              <a:t>WDfS</a:t>
            </a:r>
            <a:r>
              <a:rPr lang="en-US" sz="1400" dirty="0">
                <a:solidFill>
                  <a:srgbClr val="7098A7">
                    <a:lumMod val="50000"/>
                  </a:srgbClr>
                </a:solidFill>
                <a:cs typeface="Arial" panose="020B0604020202020204" pitchFamily="34" charset="0"/>
              </a:rPr>
              <a:t> 2022</a:t>
            </a:r>
          </a:p>
          <a:p>
            <a:pPr marL="285750" indent="-285750">
              <a:lnSpc>
                <a:spcPct val="114000"/>
              </a:lnSpc>
              <a:buClr>
                <a:srgbClr val="F7941D"/>
              </a:buClr>
              <a:buFont typeface="Wingdings" panose="05000000000000000000" pitchFamily="2" charset="2"/>
              <a:buChar char="§"/>
            </a:pPr>
            <a:endParaRPr lang="en-US" sz="1400" dirty="0">
              <a:latin typeface="+mj-lt"/>
            </a:endParaRPr>
          </a:p>
          <a:p>
            <a:pPr marL="285750" indent="-285750">
              <a:lnSpc>
                <a:spcPct val="114000"/>
              </a:lnSpc>
              <a:buClr>
                <a:srgbClr val="088A30"/>
              </a:buClr>
              <a:buFont typeface="Wingdings" panose="05000000000000000000" pitchFamily="2" charset="2"/>
              <a:buChar char="§"/>
            </a:pPr>
            <a:r>
              <a:rPr lang="en-US" sz="1400" dirty="0">
                <a:latin typeface="+mj-lt"/>
              </a:rPr>
              <a:t>Evolution of Golden Rules 1 to 10 to strengthen </a:t>
            </a:r>
            <a:r>
              <a:rPr lang="en-US" sz="1400" b="1" dirty="0">
                <a:latin typeface="+mj-lt"/>
              </a:rPr>
              <a:t>personal commitment </a:t>
            </a:r>
          </a:p>
          <a:p>
            <a:pPr indent="268288">
              <a:lnSpc>
                <a:spcPct val="114000"/>
              </a:lnSpc>
              <a:buClr>
                <a:srgbClr val="F7941D"/>
              </a:buClr>
            </a:pPr>
            <a:r>
              <a:rPr kumimoji="0" lang="en-US" sz="1400" b="0" i="0" u="none" strike="noStrike" kern="1200" cap="none" spc="0" normalizeH="0" baseline="0" noProof="0" dirty="0">
                <a:ln>
                  <a:noFill/>
                </a:ln>
                <a:solidFill>
                  <a:srgbClr val="374649"/>
                </a:solidFill>
                <a:effectLst/>
                <a:uLnTx/>
                <a:uFillTx/>
                <a:latin typeface="Arial" panose="020B0604020202020204"/>
                <a:ea typeface="+mn-ea"/>
                <a:cs typeface="+mn-cs"/>
                <a:sym typeface="Wingdings" panose="05000000000000000000" pitchFamily="2" charset="2"/>
              </a:rPr>
              <a:t></a:t>
            </a:r>
            <a:r>
              <a:rPr lang="en-US" sz="1400" dirty="0">
                <a:latin typeface="+mj-lt"/>
                <a:sym typeface="Wingdings" panose="05000000000000000000" pitchFamily="2" charset="2"/>
              </a:rPr>
              <a:t> </a:t>
            </a:r>
            <a:r>
              <a:rPr lang="en-US" sz="1400" dirty="0">
                <a:latin typeface="+mj-lt"/>
              </a:rPr>
              <a:t>Golden Rules written in "I "</a:t>
            </a:r>
          </a:p>
          <a:p>
            <a:pPr marL="285750" indent="-285750">
              <a:lnSpc>
                <a:spcPct val="114000"/>
              </a:lnSpc>
              <a:buClr>
                <a:srgbClr val="F7941D"/>
              </a:buClr>
              <a:buFont typeface="Wingdings" panose="05000000000000000000" pitchFamily="2" charset="2"/>
              <a:buChar char="§"/>
            </a:pPr>
            <a:endParaRPr lang="en-US" sz="1400" dirty="0">
              <a:latin typeface="+mj-lt"/>
              <a:sym typeface="Wingdings" panose="05000000000000000000" pitchFamily="2" charset="2"/>
            </a:endParaRPr>
          </a:p>
          <a:p>
            <a:pPr marL="252000" lvl="1" indent="-252000" defTabSz="685800">
              <a:lnSpc>
                <a:spcPct val="114000"/>
              </a:lnSpc>
              <a:spcAft>
                <a:spcPts val="600"/>
              </a:spcAft>
              <a:buClr>
                <a:srgbClr val="088A30"/>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2 new Golden Rules</a:t>
            </a:r>
          </a:p>
        </p:txBody>
      </p:sp>
      <p:sp>
        <p:nvSpPr>
          <p:cNvPr id="24" name="ZoneTexte 23">
            <a:extLst>
              <a:ext uri="{FF2B5EF4-FFF2-40B4-BE49-F238E27FC236}">
                <a16:creationId xmlns:a16="http://schemas.microsoft.com/office/drawing/2014/main" id="{B8C3A1DD-A1E3-48A6-BE7B-066B5EED8B28}"/>
              </a:ext>
            </a:extLst>
          </p:cNvPr>
          <p:cNvSpPr txBox="1"/>
          <p:nvPr/>
        </p:nvSpPr>
        <p:spPr>
          <a:xfrm>
            <a:off x="558455" y="1530361"/>
            <a:ext cx="2628925" cy="246221"/>
          </a:xfrm>
          <a:prstGeom prst="rect">
            <a:avLst/>
          </a:prstGeom>
          <a:noFill/>
        </p:spPr>
        <p:txBody>
          <a:bodyPr wrap="none" lIns="0" tIns="0" rIns="0" bIns="0" rtlCol="0">
            <a:spAutoFit/>
          </a:bodyPr>
          <a:lstStyle/>
          <a:p>
            <a:pPr algn="l"/>
            <a:r>
              <a:rPr lang="en-US" sz="1600" b="1" dirty="0">
                <a:solidFill>
                  <a:srgbClr val="088A30"/>
                </a:solidFill>
              </a:rPr>
              <a:t>THE NEW GOLDEN RULES</a:t>
            </a:r>
          </a:p>
        </p:txBody>
      </p:sp>
      <p:pic>
        <p:nvPicPr>
          <p:cNvPr id="20" name="Image 19">
            <a:extLst>
              <a:ext uri="{FF2B5EF4-FFF2-40B4-BE49-F238E27FC236}">
                <a16:creationId xmlns:a16="http://schemas.microsoft.com/office/drawing/2014/main" id="{E3C64E26-C1BB-472B-B9DF-0F88A8431E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t="51267"/>
          <a:stretch/>
        </p:blipFill>
        <p:spPr>
          <a:xfrm>
            <a:off x="499043" y="4527552"/>
            <a:ext cx="3357312" cy="519438"/>
          </a:xfrm>
          <a:prstGeom prst="rect">
            <a:avLst/>
          </a:prstGeom>
        </p:spPr>
      </p:pic>
      <p:pic>
        <p:nvPicPr>
          <p:cNvPr id="23" name="Image 22">
            <a:extLst>
              <a:ext uri="{FF2B5EF4-FFF2-40B4-BE49-F238E27FC236}">
                <a16:creationId xmlns:a16="http://schemas.microsoft.com/office/drawing/2014/main" id="{AA0FCD3F-AFEE-40F8-95A5-B5D1CB2EC4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r="50449" b="48733"/>
          <a:stretch/>
        </p:blipFill>
        <p:spPr>
          <a:xfrm>
            <a:off x="493692" y="3981108"/>
            <a:ext cx="1663582" cy="546444"/>
          </a:xfrm>
          <a:prstGeom prst="rect">
            <a:avLst/>
          </a:prstGeom>
        </p:spPr>
      </p:pic>
      <p:pic>
        <p:nvPicPr>
          <p:cNvPr id="25" name="Image 24">
            <a:extLst>
              <a:ext uri="{FF2B5EF4-FFF2-40B4-BE49-F238E27FC236}">
                <a16:creationId xmlns:a16="http://schemas.microsoft.com/office/drawing/2014/main" id="{EEA0E51C-31E3-4A34-8904-4A0B46AE0E3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l="66606" t="-1" b="52588"/>
          <a:stretch/>
        </p:blipFill>
        <p:spPr>
          <a:xfrm>
            <a:off x="3074233" y="3985839"/>
            <a:ext cx="1121148" cy="505362"/>
          </a:xfrm>
          <a:prstGeom prst="rect">
            <a:avLst/>
          </a:prstGeom>
        </p:spPr>
      </p:pic>
      <p:pic>
        <p:nvPicPr>
          <p:cNvPr id="28" name="Image 27">
            <a:extLst>
              <a:ext uri="{FF2B5EF4-FFF2-40B4-BE49-F238E27FC236}">
                <a16:creationId xmlns:a16="http://schemas.microsoft.com/office/drawing/2014/main" id="{63CC46F4-BF36-48E0-B8F0-7D88F73CC207}"/>
              </a:ext>
            </a:extLst>
          </p:cNvPr>
          <p:cNvPicPr>
            <a:picLocks noChangeAspect="1"/>
          </p:cNvPicPr>
          <p:nvPr/>
        </p:nvPicPr>
        <p:blipFill>
          <a:blip r:embed="rId6"/>
          <a:stretch>
            <a:fillRect/>
          </a:stretch>
        </p:blipFill>
        <p:spPr>
          <a:xfrm>
            <a:off x="2220382" y="3693800"/>
            <a:ext cx="816245" cy="792000"/>
          </a:xfrm>
          <a:prstGeom prst="rect">
            <a:avLst/>
          </a:prstGeom>
        </p:spPr>
      </p:pic>
      <p:pic>
        <p:nvPicPr>
          <p:cNvPr id="29" name="Image 28">
            <a:hlinkClick r:id="rId7"/>
            <a:extLst>
              <a:ext uri="{FF2B5EF4-FFF2-40B4-BE49-F238E27FC236}">
                <a16:creationId xmlns:a16="http://schemas.microsoft.com/office/drawing/2014/main" id="{E0E4EA43-794A-4FB3-8AA7-2F563F8399F9}"/>
              </a:ext>
            </a:extLst>
          </p:cNvPr>
          <p:cNvPicPr>
            <a:picLocks noChangeAspect="1"/>
          </p:cNvPicPr>
          <p:nvPr/>
        </p:nvPicPr>
        <p:blipFill>
          <a:blip r:embed="rId8"/>
          <a:stretch>
            <a:fillRect/>
          </a:stretch>
        </p:blipFill>
        <p:spPr>
          <a:xfrm>
            <a:off x="8357545" y="2768675"/>
            <a:ext cx="3276000" cy="1700630"/>
          </a:xfrm>
          <a:prstGeom prst="rect">
            <a:avLst/>
          </a:prstGeom>
        </p:spPr>
      </p:pic>
      <p:sp>
        <p:nvSpPr>
          <p:cNvPr id="30" name="Rectangle : coins arrondis 29">
            <a:hlinkClick r:id="rId7"/>
            <a:extLst>
              <a:ext uri="{FF2B5EF4-FFF2-40B4-BE49-F238E27FC236}">
                <a16:creationId xmlns:a16="http://schemas.microsoft.com/office/drawing/2014/main" id="{01D67F15-CED9-461E-B205-368D2DD20EFB}"/>
              </a:ext>
            </a:extLst>
          </p:cNvPr>
          <p:cNvSpPr/>
          <p:nvPr/>
        </p:nvSpPr>
        <p:spPr>
          <a:xfrm>
            <a:off x="9691908" y="3823934"/>
            <a:ext cx="610386" cy="357534"/>
          </a:xfrm>
          <a:prstGeom prst="roundRect">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a:hlinkClick r:id="rId7"/>
            <a:extLst>
              <a:ext uri="{FF2B5EF4-FFF2-40B4-BE49-F238E27FC236}">
                <a16:creationId xmlns:a16="http://schemas.microsoft.com/office/drawing/2014/main" id="{AB6761A1-8749-42E5-A072-3CE0BC0DBDBC}"/>
              </a:ext>
            </a:extLst>
          </p:cNvPr>
          <p:cNvSpPr/>
          <p:nvPr/>
        </p:nvSpPr>
        <p:spPr>
          <a:xfrm rot="5400000">
            <a:off x="9898563" y="3898673"/>
            <a:ext cx="193964" cy="203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847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21BE15B-19FC-4B11-A447-8F3FE0C9B128}"/>
              </a:ext>
            </a:extLst>
          </p:cNvPr>
          <p:cNvPicPr>
            <a:picLocks noChangeAspect="1"/>
          </p:cNvPicPr>
          <p:nvPr/>
        </p:nvPicPr>
        <p:blipFill rotWithShape="1">
          <a:blip r:embed="rId3"/>
          <a:srcRect b="3996"/>
          <a:stretch/>
        </p:blipFill>
        <p:spPr>
          <a:xfrm>
            <a:off x="604833" y="919062"/>
            <a:ext cx="3897661" cy="4464531"/>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The essence of Golden Rule 4</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79" y="6449983"/>
            <a:ext cx="3795219" cy="252000"/>
          </a:xfrm>
        </p:spPr>
        <p:txBody>
          <a:bodyPr/>
          <a:lstStyle/>
          <a:p>
            <a:r>
              <a:rPr lang="fr-FR" dirty="0"/>
              <a:t>Safety moment -  Golden Rule 4 </a:t>
            </a:r>
            <a:r>
              <a:rPr lang="fr-FR" dirty="0" err="1"/>
              <a:t>Personal</a:t>
            </a:r>
            <a:r>
              <a:rPr lang="fr-FR" dirty="0"/>
              <a:t> Protective Equipment (PPE)</a:t>
            </a:r>
          </a:p>
        </p:txBody>
      </p:sp>
      <p:sp>
        <p:nvSpPr>
          <p:cNvPr id="14" name="Rectangle : coins arrondis 13">
            <a:extLst>
              <a:ext uri="{FF2B5EF4-FFF2-40B4-BE49-F238E27FC236}">
                <a16:creationId xmlns:a16="http://schemas.microsoft.com/office/drawing/2014/main" id="{E5418E03-CF94-4CF5-8504-B42F90242DEA}"/>
              </a:ext>
            </a:extLst>
          </p:cNvPr>
          <p:cNvSpPr/>
          <p:nvPr/>
        </p:nvSpPr>
        <p:spPr>
          <a:xfrm>
            <a:off x="598895" y="853236"/>
            <a:ext cx="3903599" cy="5507099"/>
          </a:xfrm>
          <a:prstGeom prst="roundRect">
            <a:avLst>
              <a:gd name="adj" fmla="val 8862"/>
            </a:avLst>
          </a:prstGeom>
          <a:noFill/>
          <a:ln>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B71585EE-9DE8-4EE1-AFC8-6A5A29D622DA}"/>
              </a:ext>
            </a:extLst>
          </p:cNvPr>
          <p:cNvSpPr txBox="1"/>
          <p:nvPr/>
        </p:nvSpPr>
        <p:spPr>
          <a:xfrm>
            <a:off x="5253491" y="1910837"/>
            <a:ext cx="6163852" cy="861774"/>
          </a:xfrm>
          <a:prstGeom prst="rect">
            <a:avLst/>
          </a:prstGeom>
          <a:noFill/>
        </p:spPr>
        <p:txBody>
          <a:bodyPr wrap="square" lIns="0" tIns="0" rIns="0" bIns="0">
            <a:spAutoFit/>
          </a:bodyPr>
          <a:lstStyle/>
          <a:p>
            <a:r>
              <a:rPr lang="en-US" sz="1400" dirty="0">
                <a:latin typeface="+mj-lt"/>
              </a:rPr>
              <a:t>Personal protective equipment is defined as "any equipment intended to be worn or held by personnel to protect them against one or more hazards likely to threaten their safety or health at work, as well as any complement or accessory intended for this purpose". </a:t>
            </a:r>
          </a:p>
        </p:txBody>
      </p:sp>
      <p:sp>
        <p:nvSpPr>
          <p:cNvPr id="17" name="ZoneTexte 16">
            <a:extLst>
              <a:ext uri="{FF2B5EF4-FFF2-40B4-BE49-F238E27FC236}">
                <a16:creationId xmlns:a16="http://schemas.microsoft.com/office/drawing/2014/main" id="{84269B24-0FDD-468E-A2C5-F04A39E88B3E}"/>
              </a:ext>
            </a:extLst>
          </p:cNvPr>
          <p:cNvSpPr txBox="1"/>
          <p:nvPr/>
        </p:nvSpPr>
        <p:spPr>
          <a:xfrm>
            <a:off x="5253491" y="1537233"/>
            <a:ext cx="6163852" cy="246221"/>
          </a:xfrm>
          <a:prstGeom prst="rect">
            <a:avLst/>
          </a:prstGeom>
          <a:noFill/>
        </p:spPr>
        <p:txBody>
          <a:bodyPr wrap="square" lIns="0" tIns="0" rIns="0" bIns="0" rtlCol="0">
            <a:spAutoFit/>
          </a:bodyPr>
          <a:lstStyle/>
          <a:p>
            <a:pPr algn="l"/>
            <a:r>
              <a:rPr lang="fr-FR" sz="1600" b="1" dirty="0">
                <a:solidFill>
                  <a:srgbClr val="088A30"/>
                </a:solidFill>
              </a:rPr>
              <a:t>PERSONAL PROTECTIVE EQUIPMENT (PPE)</a:t>
            </a:r>
          </a:p>
        </p:txBody>
      </p:sp>
      <p:sp>
        <p:nvSpPr>
          <p:cNvPr id="18" name="ZoneTexte 17">
            <a:extLst>
              <a:ext uri="{FF2B5EF4-FFF2-40B4-BE49-F238E27FC236}">
                <a16:creationId xmlns:a16="http://schemas.microsoft.com/office/drawing/2014/main" id="{3A14D8DB-7276-4FDA-A148-F1EADBB1CECE}"/>
              </a:ext>
            </a:extLst>
          </p:cNvPr>
          <p:cNvSpPr txBox="1"/>
          <p:nvPr/>
        </p:nvSpPr>
        <p:spPr>
          <a:xfrm>
            <a:off x="5253491" y="5170262"/>
            <a:ext cx="6163852" cy="606833"/>
          </a:xfrm>
          <a:prstGeom prst="rect">
            <a:avLst/>
          </a:prstGeom>
          <a:noFill/>
        </p:spPr>
        <p:txBody>
          <a:bodyPr wrap="square" lIns="0" tIns="0" rIns="0" bIns="0">
            <a:spAutoFit/>
          </a:bodyPr>
          <a:lstStyle/>
          <a:p>
            <a:pPr algn="just">
              <a:lnSpc>
                <a:spcPct val="130000"/>
              </a:lnSpc>
            </a:pPr>
            <a:r>
              <a:rPr lang="en-US" sz="1600" b="1" dirty="0">
                <a:solidFill>
                  <a:srgbClr val="088A30"/>
                </a:solidFill>
                <a:latin typeface="+mj-lt"/>
              </a:rPr>
              <a:t>On industrial sites, in the office and at home, we are all implicated!</a:t>
            </a:r>
          </a:p>
        </p:txBody>
      </p:sp>
      <p:sp>
        <p:nvSpPr>
          <p:cNvPr id="20" name="object 2">
            <a:extLst>
              <a:ext uri="{FF2B5EF4-FFF2-40B4-BE49-F238E27FC236}">
                <a16:creationId xmlns:a16="http://schemas.microsoft.com/office/drawing/2014/main" id="{63A49E96-9DA5-4964-94BF-0833B3452800}"/>
              </a:ext>
            </a:extLst>
          </p:cNvPr>
          <p:cNvSpPr txBox="1"/>
          <p:nvPr/>
        </p:nvSpPr>
        <p:spPr>
          <a:xfrm>
            <a:off x="6601337" y="3527063"/>
            <a:ext cx="2664000" cy="263727"/>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err="1">
                <a:solidFill>
                  <a:srgbClr val="374649"/>
                </a:solidFill>
                <a:latin typeface="Arial" panose="020B0604020202020204" pitchFamily="34" charset="0"/>
                <a:cs typeface="Arial" panose="020B0604020202020204" pitchFamily="34" charset="0"/>
              </a:rPr>
              <a:t>Fatalities</a:t>
            </a:r>
            <a:r>
              <a:rPr lang="fr-FR" sz="1400" spc="25" dirty="0">
                <a:solidFill>
                  <a:srgbClr val="374649"/>
                </a:solidFill>
                <a:latin typeface="Arial" panose="020B0604020202020204" pitchFamily="34" charset="0"/>
                <a:cs typeface="Arial" panose="020B0604020202020204" pitchFamily="34" charset="0"/>
              </a:rPr>
              <a:t> (</a:t>
            </a:r>
            <a:r>
              <a:rPr lang="fr-FR" sz="1400" dirty="0">
                <a:solidFill>
                  <a:srgbClr val="323130"/>
                </a:solidFill>
                <a:latin typeface="+mj-lt"/>
              </a:rPr>
              <a:t>2012-2021)</a:t>
            </a:r>
          </a:p>
        </p:txBody>
      </p:sp>
      <p:sp>
        <p:nvSpPr>
          <p:cNvPr id="21" name="object 2">
            <a:extLst>
              <a:ext uri="{FF2B5EF4-FFF2-40B4-BE49-F238E27FC236}">
                <a16:creationId xmlns:a16="http://schemas.microsoft.com/office/drawing/2014/main" id="{6FD38ACD-A602-472A-AF9A-F0BEB31ACB65}"/>
              </a:ext>
            </a:extLst>
          </p:cNvPr>
          <p:cNvSpPr txBox="1"/>
          <p:nvPr/>
        </p:nvSpPr>
        <p:spPr>
          <a:xfrm>
            <a:off x="6090877" y="3344439"/>
            <a:ext cx="442800"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fr-FR" sz="3000" spc="25" dirty="0">
                <a:solidFill>
                  <a:srgbClr val="088A30"/>
                </a:solidFill>
                <a:latin typeface="Arial MT Light" pitchFamily="2"/>
                <a:cs typeface="Arial" panose="020B0604020202020204" pitchFamily="34" charset="0"/>
              </a:rPr>
              <a:t>3</a:t>
            </a:r>
          </a:p>
        </p:txBody>
      </p:sp>
      <p:sp>
        <p:nvSpPr>
          <p:cNvPr id="33" name="object 2">
            <a:extLst>
              <a:ext uri="{FF2B5EF4-FFF2-40B4-BE49-F238E27FC236}">
                <a16:creationId xmlns:a16="http://schemas.microsoft.com/office/drawing/2014/main" id="{391A32B3-A712-45E7-9FD4-C0D6DC1DA143}"/>
              </a:ext>
            </a:extLst>
          </p:cNvPr>
          <p:cNvSpPr txBox="1"/>
          <p:nvPr/>
        </p:nvSpPr>
        <p:spPr>
          <a:xfrm>
            <a:off x="6601337" y="4112937"/>
            <a:ext cx="2664000" cy="543803"/>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err="1">
                <a:solidFill>
                  <a:srgbClr val="374649"/>
                </a:solidFill>
                <a:latin typeface="Arial" panose="020B0604020202020204" pitchFamily="34" charset="0"/>
                <a:cs typeface="Arial" panose="020B0604020202020204" pitchFamily="34" charset="0"/>
              </a:rPr>
              <a:t>Lost</a:t>
            </a:r>
            <a:r>
              <a:rPr lang="fr-FR" sz="1400" b="1" spc="25" dirty="0">
                <a:solidFill>
                  <a:srgbClr val="374649"/>
                </a:solidFill>
                <a:latin typeface="Arial" panose="020B0604020202020204" pitchFamily="34" charset="0"/>
                <a:cs typeface="Arial" panose="020B0604020202020204" pitchFamily="34" charset="0"/>
              </a:rPr>
              <a:t> time accidents </a:t>
            </a:r>
          </a:p>
          <a:p>
            <a:pPr algn="just">
              <a:lnSpc>
                <a:spcPct val="130000"/>
              </a:lnSpc>
            </a:pPr>
            <a:r>
              <a:rPr lang="fr-FR" sz="1400" dirty="0">
                <a:solidFill>
                  <a:srgbClr val="323130"/>
                </a:solidFill>
                <a:latin typeface="+mj-lt"/>
              </a:rPr>
              <a:t>(2017-2021)</a:t>
            </a:r>
          </a:p>
        </p:txBody>
      </p:sp>
      <p:sp>
        <p:nvSpPr>
          <p:cNvPr id="34" name="object 2">
            <a:extLst>
              <a:ext uri="{FF2B5EF4-FFF2-40B4-BE49-F238E27FC236}">
                <a16:creationId xmlns:a16="http://schemas.microsoft.com/office/drawing/2014/main" id="{AF6A8E45-3A35-47D8-B9EF-F6D96D7EF433}"/>
              </a:ext>
            </a:extLst>
          </p:cNvPr>
          <p:cNvSpPr txBox="1"/>
          <p:nvPr/>
        </p:nvSpPr>
        <p:spPr>
          <a:xfrm>
            <a:off x="6080318" y="4058149"/>
            <a:ext cx="474393"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fr-FR" sz="3000" spc="25" dirty="0">
                <a:solidFill>
                  <a:srgbClr val="088A30"/>
                </a:solidFill>
                <a:latin typeface="Arial MT Light" pitchFamily="2"/>
                <a:cs typeface="Arial" panose="020B0604020202020204" pitchFamily="34" charset="0"/>
              </a:rPr>
              <a:t>77</a:t>
            </a:r>
          </a:p>
        </p:txBody>
      </p:sp>
      <p:sp>
        <p:nvSpPr>
          <p:cNvPr id="6" name="ZoneTexte 5">
            <a:extLst>
              <a:ext uri="{FF2B5EF4-FFF2-40B4-BE49-F238E27FC236}">
                <a16:creationId xmlns:a16="http://schemas.microsoft.com/office/drawing/2014/main" id="{D1C46CE5-7E59-45E3-A1F1-0563E635108E}"/>
              </a:ext>
            </a:extLst>
          </p:cNvPr>
          <p:cNvSpPr txBox="1"/>
          <p:nvPr/>
        </p:nvSpPr>
        <p:spPr>
          <a:xfrm>
            <a:off x="9383136" y="3605320"/>
            <a:ext cx="2376000" cy="903389"/>
          </a:xfrm>
          <a:prstGeom prst="rect">
            <a:avLst/>
          </a:prstGeom>
          <a:noFill/>
        </p:spPr>
        <p:txBody>
          <a:bodyPr wrap="square" rtlCol="0">
            <a:spAutoFit/>
          </a:bodyPr>
          <a:lstStyle/>
          <a:p>
            <a:pPr algn="l">
              <a:lnSpc>
                <a:spcPct val="130000"/>
              </a:lnSpc>
            </a:pPr>
            <a:r>
              <a:rPr lang="en-US" sz="1400" dirty="0">
                <a:latin typeface="+mj-lt"/>
              </a:rPr>
              <a:t>In the Company, where a requirement of Golden Rule 4 has been breached</a:t>
            </a:r>
          </a:p>
        </p:txBody>
      </p:sp>
      <p:sp>
        <p:nvSpPr>
          <p:cNvPr id="8" name="Accolade fermante 7">
            <a:extLst>
              <a:ext uri="{FF2B5EF4-FFF2-40B4-BE49-F238E27FC236}">
                <a16:creationId xmlns:a16="http://schemas.microsoft.com/office/drawing/2014/main" id="{6D7B41A2-FC79-425E-9976-07BBDC3CCBC0}"/>
              </a:ext>
            </a:extLst>
          </p:cNvPr>
          <p:cNvSpPr/>
          <p:nvPr/>
        </p:nvSpPr>
        <p:spPr>
          <a:xfrm>
            <a:off x="9167477" y="3332846"/>
            <a:ext cx="186378" cy="1467683"/>
          </a:xfrm>
          <a:prstGeom prst="rightBrace">
            <a:avLst/>
          </a:prstGeom>
          <a:ln w="12700">
            <a:solidFill>
              <a:srgbClr val="088A3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fr-FR"/>
          </a:p>
        </p:txBody>
      </p:sp>
      <p:sp>
        <p:nvSpPr>
          <p:cNvPr id="9" name="Espace réservé du numéro de diapositive 8">
            <a:extLst>
              <a:ext uri="{FF2B5EF4-FFF2-40B4-BE49-F238E27FC236}">
                <a16:creationId xmlns:a16="http://schemas.microsoft.com/office/drawing/2014/main" id="{69136788-48EC-4EFF-AE39-DDC80BAE62F5}"/>
              </a:ext>
            </a:extLst>
          </p:cNvPr>
          <p:cNvSpPr>
            <a:spLocks noGrp="1"/>
          </p:cNvSpPr>
          <p:nvPr>
            <p:ph type="sldNum" sz="quarter" idx="16"/>
          </p:nvPr>
        </p:nvSpPr>
        <p:spPr/>
        <p:txBody>
          <a:bodyPr/>
          <a:lstStyle/>
          <a:p>
            <a:fld id="{975A587B-5814-4D9B-9598-FE9CB954CB01}" type="slidenum">
              <a:rPr lang="fr-FR" smtClean="0"/>
              <a:pPr/>
              <a:t>3</a:t>
            </a:fld>
            <a:endParaRPr lang="fr-FR"/>
          </a:p>
        </p:txBody>
      </p:sp>
      <p:pic>
        <p:nvPicPr>
          <p:cNvPr id="24" name="Image 23">
            <a:extLst>
              <a:ext uri="{FF2B5EF4-FFF2-40B4-BE49-F238E27FC236}">
                <a16:creationId xmlns:a16="http://schemas.microsoft.com/office/drawing/2014/main" id="{346839D0-00A4-4307-8367-EE5EEF7B707B}"/>
              </a:ext>
            </a:extLst>
          </p:cNvPr>
          <p:cNvPicPr>
            <a:picLocks noChangeAspect="1"/>
          </p:cNvPicPr>
          <p:nvPr/>
        </p:nvPicPr>
        <p:blipFill>
          <a:blip r:embed="rId4"/>
          <a:stretch>
            <a:fillRect/>
          </a:stretch>
        </p:blipFill>
        <p:spPr>
          <a:xfrm>
            <a:off x="5261686" y="3318312"/>
            <a:ext cx="715043" cy="715043"/>
          </a:xfrm>
          <a:prstGeom prst="rect">
            <a:avLst/>
          </a:prstGeom>
        </p:spPr>
      </p:pic>
      <p:pic>
        <p:nvPicPr>
          <p:cNvPr id="25" name="Image 24">
            <a:extLst>
              <a:ext uri="{FF2B5EF4-FFF2-40B4-BE49-F238E27FC236}">
                <a16:creationId xmlns:a16="http://schemas.microsoft.com/office/drawing/2014/main" id="{7017FA72-42CC-4D4C-98BA-1C3F69BC9B38}"/>
              </a:ext>
            </a:extLst>
          </p:cNvPr>
          <p:cNvPicPr>
            <a:picLocks noChangeAspect="1"/>
          </p:cNvPicPr>
          <p:nvPr/>
        </p:nvPicPr>
        <p:blipFill>
          <a:blip r:embed="rId5"/>
          <a:stretch>
            <a:fillRect/>
          </a:stretch>
        </p:blipFill>
        <p:spPr>
          <a:xfrm>
            <a:off x="5265478" y="4101814"/>
            <a:ext cx="715043" cy="715043"/>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20512" y="1477470"/>
            <a:ext cx="6707601" cy="4135610"/>
          </a:xfrm>
          <a:prstGeom prst="roundRect">
            <a:avLst>
              <a:gd name="adj" fmla="val 6998"/>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en-US" dirty="0">
                <a:solidFill>
                  <a:srgbClr val="354D56"/>
                </a:solidFill>
              </a:rPr>
              <a:t>Personal protective equipment in offices</a:t>
            </a:r>
            <a:endParaRPr lang="fr-FR" dirty="0">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a:xfrm>
            <a:off x="856680" y="6449983"/>
            <a:ext cx="3816000" cy="252000"/>
          </a:xfrm>
        </p:spPr>
        <p:txBody>
          <a:bodyPr/>
          <a:lstStyle/>
          <a:p>
            <a:r>
              <a:rPr lang="en-US" dirty="0"/>
              <a:t>Safety moment -  Golden Rule 4 Personal Protective Equipment (PPE)</a:t>
            </a:r>
            <a:endParaRPr lang="fr-FR" dirty="0"/>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732980" y="1674269"/>
            <a:ext cx="5273815" cy="3431709"/>
          </a:xfrm>
          <a:prstGeom prst="rect">
            <a:avLst/>
          </a:prstGeom>
          <a:noFill/>
        </p:spPr>
        <p:txBody>
          <a:bodyPr wrap="square" lIns="0" tIns="0" rIns="0" bIns="0">
            <a:spAutoFit/>
          </a:bodyPr>
          <a:lstStyle/>
          <a:p>
            <a:pPr marL="0" lvl="1" algn="just" defTabSz="685800">
              <a:spcAft>
                <a:spcPts val="600"/>
              </a:spcAft>
              <a:buClr>
                <a:srgbClr val="71BF44"/>
              </a:buClr>
              <a:buSzPct val="100000"/>
              <a:tabLst>
                <a:tab pos="282575" algn="l"/>
              </a:tabLst>
              <a:defRPr/>
            </a:pPr>
            <a:r>
              <a:rPr lang="en-US" sz="1400" dirty="0">
                <a:latin typeface="Arial" panose="020B0604020202020204"/>
              </a:rPr>
              <a:t>As surgical masks are not personal protective equipment, do you think you are not concerned?</a:t>
            </a:r>
          </a:p>
          <a:p>
            <a:pPr marL="0" lvl="1" algn="just" defTabSz="685800">
              <a:spcAft>
                <a:spcPts val="600"/>
              </a:spcAft>
              <a:buClr>
                <a:srgbClr val="71BF44"/>
              </a:buClr>
              <a:buSzPct val="100000"/>
              <a:tabLst>
                <a:tab pos="282575" algn="l"/>
              </a:tabLst>
              <a:defRPr/>
            </a:pPr>
            <a:endParaRPr lang="fr-FR" sz="1400" b="1" dirty="0">
              <a:latin typeface="Arial" panose="020B0604020202020204"/>
            </a:endParaRPr>
          </a:p>
          <a:p>
            <a:pPr marL="0" lvl="1" algn="just" defTabSz="685800">
              <a:spcAft>
                <a:spcPts val="600"/>
              </a:spcAft>
              <a:buClr>
                <a:srgbClr val="71BF44"/>
              </a:buClr>
              <a:buSzPct val="100000"/>
              <a:tabLst>
                <a:tab pos="282575" algn="l"/>
              </a:tabLst>
              <a:defRPr/>
            </a:pPr>
            <a:r>
              <a:rPr lang="en-US" sz="1400" dirty="0"/>
              <a:t>I respect the markings and signs put in place; </a:t>
            </a:r>
            <a:r>
              <a:rPr lang="en-US" sz="1400" b="1" dirty="0">
                <a:solidFill>
                  <a:srgbClr val="088A30"/>
                </a:solidFill>
              </a:rPr>
              <a:t>specific PPE </a:t>
            </a:r>
            <a:r>
              <a:rPr lang="en-US" sz="1400" dirty="0"/>
              <a:t>is required in these areas.</a:t>
            </a:r>
            <a:endParaRPr lang="fr-FR" sz="1400" dirty="0"/>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endParaRPr lang="fr-FR" sz="1400" dirty="0"/>
          </a:p>
          <a:p>
            <a:pPr marL="0" lvl="1" algn="just" defTabSz="685800">
              <a:spcAft>
                <a:spcPts val="600"/>
              </a:spcAft>
              <a:buClr>
                <a:srgbClr val="71BF44"/>
              </a:buClr>
              <a:buSzPct val="100000"/>
              <a:tabLst>
                <a:tab pos="282575" algn="l"/>
              </a:tabLst>
              <a:defRPr/>
            </a:pPr>
            <a:r>
              <a:rPr lang="en-US" sz="1400" dirty="0"/>
              <a:t>If I have PPE in my office so that I am equipped when I go on site:</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dirty="0"/>
              <a:t>I </a:t>
            </a:r>
            <a:r>
              <a:rPr lang="en-US" sz="1400" dirty="0">
                <a:solidFill>
                  <a:srgbClr val="7098A7">
                    <a:lumMod val="50000"/>
                  </a:srgbClr>
                </a:solidFill>
                <a:cs typeface="Arial" panose="020B0604020202020204" pitchFamily="34" charset="0"/>
              </a:rPr>
              <a:t>check that my PPE is in </a:t>
            </a:r>
            <a:r>
              <a:rPr lang="en-US" sz="1400" b="1" dirty="0">
                <a:solidFill>
                  <a:srgbClr val="088A30"/>
                </a:solidFill>
              </a:rPr>
              <a:t>good condition </a:t>
            </a:r>
            <a:r>
              <a:rPr lang="en-US" sz="1400" dirty="0">
                <a:solidFill>
                  <a:srgbClr val="7098A7">
                    <a:lumMod val="50000"/>
                  </a:srgbClr>
                </a:solidFill>
                <a:cs typeface="Arial" panose="020B0604020202020204" pitchFamily="34" charset="0"/>
              </a:rPr>
              <a:t>before use.</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 make sure that my helmet is equipped with a </a:t>
            </a:r>
            <a:r>
              <a:rPr lang="en-US" sz="1400" b="1" dirty="0">
                <a:solidFill>
                  <a:srgbClr val="088A30"/>
                </a:solidFill>
              </a:rPr>
              <a:t>chin strap</a:t>
            </a:r>
            <a:r>
              <a:rPr lang="en-US" sz="1400" dirty="0">
                <a:solidFill>
                  <a:srgbClr val="7098A7">
                    <a:lumMod val="50000"/>
                  </a:srgbClr>
                </a:solidFill>
                <a:cs typeface="Arial" panose="020B0604020202020204" pitchFamily="34" charset="0"/>
              </a:rPr>
              <a:t>.</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 regularly check the </a:t>
            </a:r>
            <a:r>
              <a:rPr lang="en-US" sz="1400" b="1" dirty="0">
                <a:solidFill>
                  <a:srgbClr val="088A30"/>
                </a:solidFill>
              </a:rPr>
              <a:t>expiration date </a:t>
            </a:r>
            <a:r>
              <a:rPr lang="en-US" sz="1400" dirty="0">
                <a:solidFill>
                  <a:srgbClr val="7098A7">
                    <a:lumMod val="50000"/>
                  </a:srgbClr>
                </a:solidFill>
                <a:cs typeface="Arial" panose="020B0604020202020204" pitchFamily="34" charset="0"/>
              </a:rPr>
              <a:t>of my PPE (helmet*, etc.) and dispose of it or recycle it if it has expired.</a:t>
            </a:r>
            <a:endParaRPr lang="fr-FR" sz="1400" dirty="0">
              <a:solidFill>
                <a:srgbClr val="7098A7">
                  <a:lumMod val="50000"/>
                </a:srgbClr>
              </a:solidFill>
              <a:cs typeface="Arial" panose="020B0604020202020204" pitchFamily="34" charset="0"/>
            </a:endParaRPr>
          </a:p>
        </p:txBody>
      </p:sp>
      <p:sp>
        <p:nvSpPr>
          <p:cNvPr id="21" name="ZoneTexte 20">
            <a:extLst>
              <a:ext uri="{FF2B5EF4-FFF2-40B4-BE49-F238E27FC236}">
                <a16:creationId xmlns:a16="http://schemas.microsoft.com/office/drawing/2014/main" id="{4E64A7A0-7C4C-4793-9CCF-3066432CC412}"/>
              </a:ext>
            </a:extLst>
          </p:cNvPr>
          <p:cNvSpPr txBox="1"/>
          <p:nvPr/>
        </p:nvSpPr>
        <p:spPr>
          <a:xfrm>
            <a:off x="6340637" y="5872250"/>
            <a:ext cx="5638926" cy="400110"/>
          </a:xfrm>
          <a:prstGeom prst="rect">
            <a:avLst/>
          </a:prstGeom>
          <a:noFill/>
        </p:spPr>
        <p:txBody>
          <a:bodyPr wrap="square" lIns="0" tIns="0" rIns="0" bIns="0" rtlCol="0">
            <a:spAutoFit/>
          </a:bodyPr>
          <a:lstStyle/>
          <a:p>
            <a:r>
              <a:rPr lang="en-US" sz="2600" dirty="0">
                <a:solidFill>
                  <a:srgbClr val="088A30"/>
                </a:solidFill>
              </a:rPr>
              <a:t>At the office, I am also implicated!</a:t>
            </a:r>
          </a:p>
        </p:txBody>
      </p:sp>
      <p:grpSp>
        <p:nvGrpSpPr>
          <p:cNvPr id="37" name="Groupe 36">
            <a:extLst>
              <a:ext uri="{FF2B5EF4-FFF2-40B4-BE49-F238E27FC236}">
                <a16:creationId xmlns:a16="http://schemas.microsoft.com/office/drawing/2014/main" id="{EA9136F4-2789-4B15-B71D-FF1CD42D3077}"/>
              </a:ext>
            </a:extLst>
          </p:cNvPr>
          <p:cNvGrpSpPr/>
          <p:nvPr/>
        </p:nvGrpSpPr>
        <p:grpSpPr>
          <a:xfrm>
            <a:off x="795008" y="2488121"/>
            <a:ext cx="651173" cy="651173"/>
            <a:chOff x="795008" y="2182954"/>
            <a:chExt cx="651173" cy="651173"/>
          </a:xfrm>
        </p:grpSpPr>
        <p:pic>
          <p:nvPicPr>
            <p:cNvPr id="35" name="Image 34">
              <a:extLst>
                <a:ext uri="{FF2B5EF4-FFF2-40B4-BE49-F238E27FC236}">
                  <a16:creationId xmlns:a16="http://schemas.microsoft.com/office/drawing/2014/main" id="{CA5C3DA1-BD77-462D-BE78-DF9FBD1D7E1D}"/>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95008" y="2182954"/>
              <a:ext cx="651173" cy="651173"/>
            </a:xfrm>
            <a:prstGeom prst="rect">
              <a:avLst/>
            </a:prstGeom>
          </p:spPr>
        </p:pic>
        <p:sp>
          <p:nvSpPr>
            <p:cNvPr id="14" name="Rectangle 13">
              <a:extLst>
                <a:ext uri="{FF2B5EF4-FFF2-40B4-BE49-F238E27FC236}">
                  <a16:creationId xmlns:a16="http://schemas.microsoft.com/office/drawing/2014/main" id="{75DBD585-0D06-4784-8C72-D963B74711FA}"/>
                </a:ext>
              </a:extLst>
            </p:cNvPr>
            <p:cNvSpPr/>
            <p:nvPr/>
          </p:nvSpPr>
          <p:spPr>
            <a:xfrm>
              <a:off x="856896" y="2266024"/>
              <a:ext cx="504000" cy="479280"/>
            </a:xfrm>
            <a:prstGeom prst="rect">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Image 32">
            <a:extLst>
              <a:ext uri="{FF2B5EF4-FFF2-40B4-BE49-F238E27FC236}">
                <a16:creationId xmlns:a16="http://schemas.microsoft.com/office/drawing/2014/main" id="{E3F53F58-C306-4F9C-BC02-2E74ED8B9300}"/>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804244" y="3590589"/>
            <a:ext cx="651173" cy="651173"/>
          </a:xfrm>
          <a:prstGeom prst="rect">
            <a:avLst/>
          </a:prstGeom>
        </p:spPr>
      </p:pic>
      <p:pic>
        <p:nvPicPr>
          <p:cNvPr id="26" name="Graphique 25" descr="Barrière de construction avec un remplissage uni">
            <a:extLst>
              <a:ext uri="{FF2B5EF4-FFF2-40B4-BE49-F238E27FC236}">
                <a16:creationId xmlns:a16="http://schemas.microsoft.com/office/drawing/2014/main" id="{AB2A23C4-F749-4025-B0FD-1E5A45C33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497" y="2543726"/>
            <a:ext cx="576000" cy="576000"/>
          </a:xfrm>
          <a:prstGeom prst="rect">
            <a:avLst/>
          </a:prstGeom>
        </p:spPr>
      </p:pic>
      <p:sp>
        <p:nvSpPr>
          <p:cNvPr id="45" name="ZoneTexte 44">
            <a:extLst>
              <a:ext uri="{FF2B5EF4-FFF2-40B4-BE49-F238E27FC236}">
                <a16:creationId xmlns:a16="http://schemas.microsoft.com/office/drawing/2014/main" id="{A3502460-2A4D-4F7B-982C-829213C1F80D}"/>
              </a:ext>
            </a:extLst>
          </p:cNvPr>
          <p:cNvSpPr txBox="1"/>
          <p:nvPr/>
        </p:nvSpPr>
        <p:spPr>
          <a:xfrm>
            <a:off x="567668" y="5813105"/>
            <a:ext cx="4285726" cy="261610"/>
          </a:xfrm>
          <a:prstGeom prst="rect">
            <a:avLst/>
          </a:prstGeom>
          <a:noFill/>
        </p:spPr>
        <p:txBody>
          <a:bodyPr wrap="square" rtlCol="0">
            <a:spAutoFit/>
          </a:bodyPr>
          <a:lstStyle/>
          <a:p>
            <a:pPr algn="l"/>
            <a:r>
              <a:rPr lang="en-US" sz="1100" dirty="0"/>
              <a:t>* A HDPE helmet is valid for 3 years.</a:t>
            </a:r>
            <a:endParaRPr lang="fr-FR" sz="1100" dirty="0"/>
          </a:p>
        </p:txBody>
      </p:sp>
      <p:grpSp>
        <p:nvGrpSpPr>
          <p:cNvPr id="12" name="Groupe 11">
            <a:extLst>
              <a:ext uri="{FF2B5EF4-FFF2-40B4-BE49-F238E27FC236}">
                <a16:creationId xmlns:a16="http://schemas.microsoft.com/office/drawing/2014/main" id="{0D8D1C2B-1015-440F-8668-6E1FEA9FF906}"/>
              </a:ext>
            </a:extLst>
          </p:cNvPr>
          <p:cNvGrpSpPr/>
          <p:nvPr/>
        </p:nvGrpSpPr>
        <p:grpSpPr>
          <a:xfrm>
            <a:off x="5551054" y="5763491"/>
            <a:ext cx="637310" cy="637310"/>
            <a:chOff x="6973454" y="5486400"/>
            <a:chExt cx="637310" cy="637310"/>
          </a:xfrm>
        </p:grpSpPr>
        <p:pic>
          <p:nvPicPr>
            <p:cNvPr id="9" name="Image 8">
              <a:extLst>
                <a:ext uri="{FF2B5EF4-FFF2-40B4-BE49-F238E27FC236}">
                  <a16:creationId xmlns:a16="http://schemas.microsoft.com/office/drawing/2014/main" id="{7668631F-0F2B-43F8-8154-0DCF4A30ACA2}"/>
                </a:ext>
              </a:extLst>
            </p:cNvPr>
            <p:cNvPicPr>
              <a:picLocks noChangeAspect="1"/>
            </p:cNvPicPr>
            <p:nvPr/>
          </p:nvPicPr>
          <p:blipFill rotWithShape="1">
            <a:blip r:embed="rId6">
              <a:extLst>
                <a:ext uri="{28A0092B-C50C-407E-A947-70E740481C1C}">
                  <a14:useLocalDpi xmlns:a14="http://schemas.microsoft.com/office/drawing/2010/main" val="0"/>
                </a:ext>
              </a:extLst>
            </a:blip>
            <a:srcRect l="18206" t="18590" r="18403" b="18018"/>
            <a:stretch/>
          </p:blipFill>
          <p:spPr>
            <a:xfrm>
              <a:off x="6982692" y="5486400"/>
              <a:ext cx="628072" cy="628073"/>
            </a:xfrm>
            <a:prstGeom prst="rect">
              <a:avLst/>
            </a:prstGeom>
          </p:spPr>
        </p:pic>
        <p:sp>
          <p:nvSpPr>
            <p:cNvPr id="10" name="Rectangle : coins arrondis 9">
              <a:extLst>
                <a:ext uri="{FF2B5EF4-FFF2-40B4-BE49-F238E27FC236}">
                  <a16:creationId xmlns:a16="http://schemas.microsoft.com/office/drawing/2014/main" id="{F79FE89B-01FB-4C5C-A4D0-EE3BA6DC5969}"/>
                </a:ext>
              </a:extLst>
            </p:cNvPr>
            <p:cNvSpPr/>
            <p:nvPr/>
          </p:nvSpPr>
          <p:spPr>
            <a:xfrm>
              <a:off x="6973454" y="5486400"/>
              <a:ext cx="628073" cy="637310"/>
            </a:xfrm>
            <a:prstGeom prst="roundRect">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a:extLst>
              <a:ext uri="{FF2B5EF4-FFF2-40B4-BE49-F238E27FC236}">
                <a16:creationId xmlns:a16="http://schemas.microsoft.com/office/drawing/2014/main" id="{923A5E37-9FA0-4BE8-A27A-4EF64773D43F}"/>
              </a:ext>
            </a:extLst>
          </p:cNvPr>
          <p:cNvPicPr>
            <a:picLocks noChangeAspect="1"/>
          </p:cNvPicPr>
          <p:nvPr/>
        </p:nvPicPr>
        <p:blipFill>
          <a:blip r:embed="rId7"/>
          <a:stretch>
            <a:fillRect/>
          </a:stretch>
        </p:blipFill>
        <p:spPr>
          <a:xfrm rot="16200000">
            <a:off x="941881" y="1688427"/>
            <a:ext cx="381000" cy="381000"/>
          </a:xfrm>
          <a:prstGeom prst="rect">
            <a:avLst/>
          </a:prstGeom>
        </p:spPr>
      </p:pic>
      <p:pic>
        <p:nvPicPr>
          <p:cNvPr id="31" name="Image 30" descr="Une image contenant intérieur, rouge&#10;&#10;Description générée automatiquement">
            <a:extLst>
              <a:ext uri="{FF2B5EF4-FFF2-40B4-BE49-F238E27FC236}">
                <a16:creationId xmlns:a16="http://schemas.microsoft.com/office/drawing/2014/main" id="{5EF7AFEB-FCE6-4750-815F-719526D523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264046" y="2429356"/>
            <a:ext cx="2852263" cy="2139197"/>
          </a:xfrm>
          <a:prstGeom prst="rect">
            <a:avLst/>
          </a:prstGeom>
          <a:ln>
            <a:noFill/>
          </a:ln>
          <a:effectLst>
            <a:softEdge rad="112500"/>
          </a:effectLst>
        </p:spPr>
      </p:pic>
      <p:sp>
        <p:nvSpPr>
          <p:cNvPr id="32" name="ZoneTexte 31">
            <a:extLst>
              <a:ext uri="{FF2B5EF4-FFF2-40B4-BE49-F238E27FC236}">
                <a16:creationId xmlns:a16="http://schemas.microsoft.com/office/drawing/2014/main" id="{F7E68E8A-9AEA-4A53-A035-18F421FCC422}"/>
              </a:ext>
            </a:extLst>
          </p:cNvPr>
          <p:cNvSpPr txBox="1"/>
          <p:nvPr/>
        </p:nvSpPr>
        <p:spPr>
          <a:xfrm>
            <a:off x="9937401" y="4542870"/>
            <a:ext cx="1046018" cy="276999"/>
          </a:xfrm>
          <a:prstGeom prst="rect">
            <a:avLst/>
          </a:prstGeom>
          <a:noFill/>
        </p:spPr>
        <p:txBody>
          <a:bodyPr wrap="square" rtlCol="0">
            <a:spAutoFit/>
          </a:bodyPr>
          <a:lstStyle/>
          <a:p>
            <a:pPr algn="l"/>
            <a:r>
              <a:rPr lang="fr-FR" sz="1200"/>
              <a:t>Chin strap</a:t>
            </a:r>
          </a:p>
        </p:txBody>
      </p:sp>
      <p:pic>
        <p:nvPicPr>
          <p:cNvPr id="38" name="Image 37">
            <a:extLst>
              <a:ext uri="{FF2B5EF4-FFF2-40B4-BE49-F238E27FC236}">
                <a16:creationId xmlns:a16="http://schemas.microsoft.com/office/drawing/2014/main" id="{16BF3CB1-4B6A-4EA7-994D-B076198E81DB}"/>
              </a:ext>
            </a:extLst>
          </p:cNvPr>
          <p:cNvPicPr>
            <a:picLocks noChangeAspect="1"/>
          </p:cNvPicPr>
          <p:nvPr/>
        </p:nvPicPr>
        <p:blipFill>
          <a:blip r:embed="rId7"/>
          <a:stretch>
            <a:fillRect/>
          </a:stretch>
        </p:blipFill>
        <p:spPr>
          <a:xfrm rot="16200000">
            <a:off x="10790567" y="4485932"/>
            <a:ext cx="381000" cy="381000"/>
          </a:xfrm>
          <a:prstGeom prst="rect">
            <a:avLst/>
          </a:prstGeom>
        </p:spPr>
      </p:pic>
      <p:sp>
        <p:nvSpPr>
          <p:cNvPr id="46" name="ZoneTexte 45">
            <a:extLst>
              <a:ext uri="{FF2B5EF4-FFF2-40B4-BE49-F238E27FC236}">
                <a16:creationId xmlns:a16="http://schemas.microsoft.com/office/drawing/2014/main" id="{EFA001F5-9B3E-4F94-8C38-200013950C1E}"/>
              </a:ext>
            </a:extLst>
          </p:cNvPr>
          <p:cNvSpPr txBox="1"/>
          <p:nvPr/>
        </p:nvSpPr>
        <p:spPr>
          <a:xfrm>
            <a:off x="9954514" y="2187713"/>
            <a:ext cx="1620820" cy="461665"/>
          </a:xfrm>
          <a:prstGeom prst="rect">
            <a:avLst/>
          </a:prstGeom>
          <a:noFill/>
        </p:spPr>
        <p:txBody>
          <a:bodyPr wrap="square" rtlCol="0">
            <a:spAutoFit/>
          </a:bodyPr>
          <a:lstStyle/>
          <a:p>
            <a:pPr algn="l"/>
            <a:r>
              <a:rPr lang="fr-FR" sz="1200"/>
              <a:t>Manufacturing date*</a:t>
            </a:r>
          </a:p>
          <a:p>
            <a:pPr algn="l"/>
            <a:r>
              <a:rPr lang="fr-FR" sz="1200"/>
              <a:t>11/2008</a:t>
            </a:r>
          </a:p>
        </p:txBody>
      </p:sp>
      <p:pic>
        <p:nvPicPr>
          <p:cNvPr id="47" name="Image 46">
            <a:extLst>
              <a:ext uri="{FF2B5EF4-FFF2-40B4-BE49-F238E27FC236}">
                <a16:creationId xmlns:a16="http://schemas.microsoft.com/office/drawing/2014/main" id="{BB28092D-4120-481A-BEBF-FC5461C496A8}"/>
              </a:ext>
            </a:extLst>
          </p:cNvPr>
          <p:cNvPicPr>
            <a:picLocks noChangeAspect="1"/>
          </p:cNvPicPr>
          <p:nvPr/>
        </p:nvPicPr>
        <p:blipFill>
          <a:blip r:embed="rId7"/>
          <a:stretch>
            <a:fillRect/>
          </a:stretch>
        </p:blipFill>
        <p:spPr>
          <a:xfrm rot="16200000">
            <a:off x="11465535" y="2219936"/>
            <a:ext cx="381000" cy="381000"/>
          </a:xfrm>
          <a:prstGeom prst="rect">
            <a:avLst/>
          </a:prstGeom>
        </p:spPr>
      </p:pic>
      <p:sp>
        <p:nvSpPr>
          <p:cNvPr id="48" name="ZoneTexte 47">
            <a:extLst>
              <a:ext uri="{FF2B5EF4-FFF2-40B4-BE49-F238E27FC236}">
                <a16:creationId xmlns:a16="http://schemas.microsoft.com/office/drawing/2014/main" id="{2E13A8ED-771E-43DB-8644-78156C15E2E9}"/>
              </a:ext>
            </a:extLst>
          </p:cNvPr>
          <p:cNvSpPr txBox="1"/>
          <p:nvPr/>
        </p:nvSpPr>
        <p:spPr>
          <a:xfrm>
            <a:off x="11159211" y="3523129"/>
            <a:ext cx="684000" cy="461665"/>
          </a:xfrm>
          <a:prstGeom prst="rect">
            <a:avLst/>
          </a:prstGeom>
          <a:noFill/>
        </p:spPr>
        <p:txBody>
          <a:bodyPr wrap="square" rtlCol="0">
            <a:spAutoFit/>
          </a:bodyPr>
          <a:lstStyle/>
          <a:p>
            <a:pPr algn="l"/>
            <a:r>
              <a:rPr lang="fr-FR" sz="1200" err="1"/>
              <a:t>Year</a:t>
            </a:r>
            <a:endParaRPr lang="fr-FR" sz="1200"/>
          </a:p>
          <a:p>
            <a:pPr algn="l"/>
            <a:r>
              <a:rPr lang="fr-FR" sz="1200"/>
              <a:t>(2008)</a:t>
            </a:r>
          </a:p>
        </p:txBody>
      </p:sp>
      <p:sp>
        <p:nvSpPr>
          <p:cNvPr id="49" name="ZoneTexte 48">
            <a:extLst>
              <a:ext uri="{FF2B5EF4-FFF2-40B4-BE49-F238E27FC236}">
                <a16:creationId xmlns:a16="http://schemas.microsoft.com/office/drawing/2014/main" id="{F5255C66-E918-4B1E-B46C-92FE764FCF17}"/>
              </a:ext>
            </a:extLst>
          </p:cNvPr>
          <p:cNvSpPr txBox="1"/>
          <p:nvPr/>
        </p:nvSpPr>
        <p:spPr>
          <a:xfrm>
            <a:off x="11195631" y="2703516"/>
            <a:ext cx="684000" cy="461665"/>
          </a:xfrm>
          <a:prstGeom prst="rect">
            <a:avLst/>
          </a:prstGeom>
          <a:noFill/>
        </p:spPr>
        <p:txBody>
          <a:bodyPr wrap="square" rtlCol="0">
            <a:spAutoFit/>
          </a:bodyPr>
          <a:lstStyle/>
          <a:p>
            <a:pPr algn="l"/>
            <a:r>
              <a:rPr lang="fr-FR" sz="1200" err="1"/>
              <a:t>Month</a:t>
            </a:r>
            <a:r>
              <a:rPr lang="fr-FR" sz="1200"/>
              <a:t> (11)</a:t>
            </a:r>
          </a:p>
        </p:txBody>
      </p:sp>
      <p:cxnSp>
        <p:nvCxnSpPr>
          <p:cNvPr id="50" name="Connecteur droit avec flèche 49">
            <a:extLst>
              <a:ext uri="{FF2B5EF4-FFF2-40B4-BE49-F238E27FC236}">
                <a16:creationId xmlns:a16="http://schemas.microsoft.com/office/drawing/2014/main" id="{A7278768-117E-4C45-84BE-6BDFD00C9978}"/>
              </a:ext>
            </a:extLst>
          </p:cNvPr>
          <p:cNvCxnSpPr>
            <a:stCxn id="46" idx="1"/>
          </p:cNvCxnSpPr>
          <p:nvPr/>
        </p:nvCxnSpPr>
        <p:spPr>
          <a:xfrm flipH="1" flipV="1">
            <a:off x="9074727" y="2372582"/>
            <a:ext cx="879787" cy="45964"/>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51" name="Image 50" descr="Une image contenant rouge&#10;&#10;Description générée automatiquement">
            <a:extLst>
              <a:ext uri="{FF2B5EF4-FFF2-40B4-BE49-F238E27FC236}">
                <a16:creationId xmlns:a16="http://schemas.microsoft.com/office/drawing/2014/main" id="{E7D0536C-82E1-451E-B9A4-7D17CC4AE512}"/>
              </a:ext>
            </a:extLst>
          </p:cNvPr>
          <p:cNvPicPr>
            <a:picLocks noChangeAspect="1"/>
          </p:cNvPicPr>
          <p:nvPr/>
        </p:nvPicPr>
        <p:blipFill rotWithShape="1">
          <a:blip r:embed="rId9">
            <a:extLst>
              <a:ext uri="{28A0092B-C50C-407E-A947-70E740481C1C}">
                <a14:useLocalDpi xmlns:a14="http://schemas.microsoft.com/office/drawing/2010/main" val="0"/>
              </a:ext>
            </a:extLst>
          </a:blip>
          <a:srcRect l="17458" t="49032" r="68925" b="33846"/>
          <a:stretch/>
        </p:blipFill>
        <p:spPr>
          <a:xfrm>
            <a:off x="9865217" y="2760223"/>
            <a:ext cx="1330414" cy="1254629"/>
          </a:xfrm>
          <a:prstGeom prst="rect">
            <a:avLst/>
          </a:prstGeom>
          <a:ln>
            <a:noFill/>
          </a:ln>
          <a:effectLst>
            <a:softEdge rad="112500"/>
          </a:effectLst>
        </p:spPr>
      </p:pic>
      <p:sp>
        <p:nvSpPr>
          <p:cNvPr id="52" name="Ellipse 51">
            <a:extLst>
              <a:ext uri="{FF2B5EF4-FFF2-40B4-BE49-F238E27FC236}">
                <a16:creationId xmlns:a16="http://schemas.microsoft.com/office/drawing/2014/main" id="{3F448867-D3C6-4D18-9F5A-DDE85A49FE90}"/>
              </a:ext>
            </a:extLst>
          </p:cNvPr>
          <p:cNvSpPr/>
          <p:nvPr/>
        </p:nvSpPr>
        <p:spPr>
          <a:xfrm>
            <a:off x="10844767" y="3412726"/>
            <a:ext cx="252000" cy="252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70341269-B119-4A02-B110-177AE6233718}"/>
              </a:ext>
            </a:extLst>
          </p:cNvPr>
          <p:cNvSpPr/>
          <p:nvPr/>
        </p:nvSpPr>
        <p:spPr>
          <a:xfrm rot="1426942">
            <a:off x="10301692" y="3399078"/>
            <a:ext cx="392357" cy="288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a:extLst>
              <a:ext uri="{FF2B5EF4-FFF2-40B4-BE49-F238E27FC236}">
                <a16:creationId xmlns:a16="http://schemas.microsoft.com/office/drawing/2014/main" id="{3286C64F-9D1A-4F36-AC81-6CC48D710335}"/>
              </a:ext>
            </a:extLst>
          </p:cNvPr>
          <p:cNvCxnSpPr>
            <a:cxnSpLocks/>
            <a:stCxn id="49" idx="1"/>
            <a:endCxn id="52" idx="7"/>
          </p:cNvCxnSpPr>
          <p:nvPr/>
        </p:nvCxnSpPr>
        <p:spPr>
          <a:xfrm flipH="1">
            <a:off x="11059862" y="2934349"/>
            <a:ext cx="135769" cy="51528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04B29DAB-9C37-4C29-B1A1-8721651D5742}"/>
              </a:ext>
            </a:extLst>
          </p:cNvPr>
          <p:cNvCxnSpPr>
            <a:cxnSpLocks/>
            <a:stCxn id="48" idx="1"/>
            <a:endCxn id="53" idx="6"/>
          </p:cNvCxnSpPr>
          <p:nvPr/>
        </p:nvCxnSpPr>
        <p:spPr>
          <a:xfrm flipH="1" flipV="1">
            <a:off x="10677390" y="3622190"/>
            <a:ext cx="481821" cy="13177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61208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60780-D1C1-4641-9B08-F0A5FFFCA309}">
  <ds:schemaRefs>
    <ds:schemaRef ds:uri="http://www.w3.org/XML/1998/namespace"/>
    <ds:schemaRef ds:uri="http://purl.org/dc/elements/1.1/"/>
    <ds:schemaRef ds:uri="http://schemas.microsoft.com/office/2006/metadata/properties"/>
    <ds:schemaRef ds:uri="http://purl.org/dc/dcmitype/"/>
    <ds:schemaRef ds:uri="40753fda-f579-4bb9-aa37-7b314b45a769"/>
    <ds:schemaRef ds:uri="http://schemas.microsoft.com/office/2006/documentManagement/types"/>
    <ds:schemaRef ds:uri="5e3fc8a5-ae92-42ac-9a5b-adc0faec43d6"/>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2CAF657A-0342-43B3-9195-E43EF8353B0C}">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40</TotalTime>
  <Words>340</Words>
  <Application>Microsoft Office PowerPoint</Application>
  <PresentationFormat>Grand écran</PresentationFormat>
  <Paragraphs>48</Paragraphs>
  <Slides>4</Slides>
  <Notes>3</Notes>
  <HiddenSlides>0</HiddenSlides>
  <MMClips>0</MMClips>
  <ScaleCrop>false</ScaleCrop>
  <HeadingPairs>
    <vt:vector size="6" baseType="variant">
      <vt:variant>
        <vt:lpstr>Polices utilisées</vt:lpstr>
      </vt:variant>
      <vt:variant>
        <vt:i4>3</vt:i4>
      </vt:variant>
      <vt:variant>
        <vt:lpstr>Thème</vt:lpstr>
      </vt:variant>
      <vt:variant>
        <vt:i4>7</vt:i4>
      </vt:variant>
      <vt:variant>
        <vt:lpstr>Titres des diapositives</vt:lpstr>
      </vt:variant>
      <vt:variant>
        <vt:i4>4</vt:i4>
      </vt:variant>
    </vt:vector>
  </HeadingPairs>
  <TitlesOfParts>
    <vt:vector size="14"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Présentation PowerPoint</vt:lpstr>
      <vt:lpstr>The Golden Rule Personal Protective Equipment (PPE)</vt:lpstr>
      <vt:lpstr>The essence of Golden Rule 4</vt:lpstr>
      <vt:lpstr>Personal protective equipment in offices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Alexandra PAPILLON</cp:lastModifiedBy>
  <cp:revision>2</cp:revision>
  <cp:lastPrinted>2021-09-13T12:46:09Z</cp:lastPrinted>
  <dcterms:created xsi:type="dcterms:W3CDTF">2021-08-30T17:14:08Z</dcterms:created>
  <dcterms:modified xsi:type="dcterms:W3CDTF">2022-12-01T10:42:18Z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