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Lst>
  <p:notesMasterIdLst>
    <p:notesMasterId r:id="rId16"/>
  </p:notesMasterIdLst>
  <p:handoutMasterIdLst>
    <p:handoutMasterId r:id="rId17"/>
  </p:handoutMasterIdLst>
  <p:sldIdLst>
    <p:sldId id="485" r:id="rId8"/>
    <p:sldId id="472" r:id="rId9"/>
    <p:sldId id="493" r:id="rId10"/>
    <p:sldId id="494" r:id="rId11"/>
    <p:sldId id="495" r:id="rId12"/>
    <p:sldId id="496" r:id="rId13"/>
    <p:sldId id="492" r:id="rId14"/>
    <p:sldId id="491"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37464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53599B-CB6B-4044-AA5E-C25154FB5F15}" v="13" dt="2023-04-22T14:13:46.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276"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MAIRET" userId="S::claire.mairet@totalenergies.com::b91d9db2-e41b-4c98-9525-27312980cc2f" providerId="AD" clId="Web-{66DF722A-FC00-42D8-8B21-E1202F27B41C}"/>
    <pc:docChg chg="modSld">
      <pc:chgData name="Claire MAIRET" userId="S::claire.mairet@totalenergies.com::b91d9db2-e41b-4c98-9525-27312980cc2f" providerId="AD" clId="Web-{66DF722A-FC00-42D8-8B21-E1202F27B41C}" dt="2023-04-12T07:28:20.638" v="28" actId="20577"/>
      <pc:docMkLst>
        <pc:docMk/>
      </pc:docMkLst>
      <pc:sldChg chg="modSp">
        <pc:chgData name="Claire MAIRET" userId="S::claire.mairet@totalenergies.com::b91d9db2-e41b-4c98-9525-27312980cc2f" providerId="AD" clId="Web-{66DF722A-FC00-42D8-8B21-E1202F27B41C}" dt="2023-04-12T07:28:20.638" v="28" actId="20577"/>
        <pc:sldMkLst>
          <pc:docMk/>
          <pc:sldMk cId="2839324989" sldId="496"/>
        </pc:sldMkLst>
        <pc:spChg chg="mod">
          <ac:chgData name="Claire MAIRET" userId="S::claire.mairet@totalenergies.com::b91d9db2-e41b-4c98-9525-27312980cc2f" providerId="AD" clId="Web-{66DF722A-FC00-42D8-8B21-E1202F27B41C}" dt="2023-04-12T07:28:20.638" v="28" actId="20577"/>
          <ac:spMkLst>
            <pc:docMk/>
            <pc:sldMk cId="2839324989" sldId="496"/>
            <ac:spMk id="33" creationId="{EAF76844-40CF-614B-5A4D-04AD4C7DA0D8}"/>
          </ac:spMkLst>
        </pc:spChg>
      </pc:sldChg>
    </pc:docChg>
  </pc:docChgLst>
  <pc:docChgLst>
    <pc:chgData name="Claire MAIRET" userId="b91d9db2-e41b-4c98-9525-27312980cc2f" providerId="ADAL" clId="{F2EA091B-DD48-4A6B-B5D1-CAF31C8337F0}"/>
    <pc:docChg chg="mod">
      <pc:chgData name="Claire MAIRET" userId="b91d9db2-e41b-4c98-9525-27312980cc2f" providerId="ADAL" clId="{F2EA091B-DD48-4A6B-B5D1-CAF31C8337F0}" dt="2022-05-03T09:35:29.403" v="0" actId="33475"/>
      <pc:docMkLst>
        <pc:docMk/>
      </pc:docMkLst>
    </pc:docChg>
  </pc:docChgLst>
  <pc:docChgLst>
    <pc:chgData name="Claire MAIRET" userId="S::claire.mairet@totalenergies.com::b91d9db2-e41b-4c98-9525-27312980cc2f" providerId="AD" clId="Web-{732F653B-5644-5330-3F39-C4B241A606CE}"/>
    <pc:docChg chg="modSld">
      <pc:chgData name="Claire MAIRET" userId="S::claire.mairet@totalenergies.com::b91d9db2-e41b-4c98-9525-27312980cc2f" providerId="AD" clId="Web-{732F653B-5644-5330-3F39-C4B241A606CE}" dt="2023-04-11T11:59:42.629" v="81" actId="20577"/>
      <pc:docMkLst>
        <pc:docMk/>
      </pc:docMkLst>
      <pc:sldChg chg="addSp delSp modSp">
        <pc:chgData name="Claire MAIRET" userId="S::claire.mairet@totalenergies.com::b91d9db2-e41b-4c98-9525-27312980cc2f" providerId="AD" clId="Web-{732F653B-5644-5330-3F39-C4B241A606CE}" dt="2023-04-11T11:59:42.629" v="81" actId="20577"/>
        <pc:sldMkLst>
          <pc:docMk/>
          <pc:sldMk cId="2739097521" sldId="495"/>
        </pc:sldMkLst>
        <pc:spChg chg="mod">
          <ac:chgData name="Claire MAIRET" userId="S::claire.mairet@totalenergies.com::b91d9db2-e41b-4c98-9525-27312980cc2f" providerId="AD" clId="Web-{732F653B-5644-5330-3F39-C4B241A606CE}" dt="2023-04-11T11:59:42.629" v="81" actId="20577"/>
          <ac:spMkLst>
            <pc:docMk/>
            <pc:sldMk cId="2739097521" sldId="495"/>
            <ac:spMk id="2" creationId="{3F968A26-EBD1-D217-991F-44FD3B86D063}"/>
          </ac:spMkLst>
        </pc:spChg>
        <pc:spChg chg="add del mod">
          <ac:chgData name="Claire MAIRET" userId="S::claire.mairet@totalenergies.com::b91d9db2-e41b-4c98-9525-27312980cc2f" providerId="AD" clId="Web-{732F653B-5644-5330-3F39-C4B241A606CE}" dt="2023-04-11T11:58:17.986" v="68"/>
          <ac:spMkLst>
            <pc:docMk/>
            <pc:sldMk cId="2739097521" sldId="495"/>
            <ac:spMk id="7" creationId="{FD7C0DC5-4A92-5EC2-70B2-9ECF6CE4FFD6}"/>
          </ac:spMkLst>
        </pc:spChg>
        <pc:spChg chg="mod">
          <ac:chgData name="Claire MAIRET" userId="S::claire.mairet@totalenergies.com::b91d9db2-e41b-4c98-9525-27312980cc2f" providerId="AD" clId="Web-{732F653B-5644-5330-3F39-C4B241A606CE}" dt="2023-04-11T11:59:19.144" v="79" actId="1076"/>
          <ac:spMkLst>
            <pc:docMk/>
            <pc:sldMk cId="2739097521" sldId="495"/>
            <ac:spMk id="13" creationId="{9B1B2A2C-23BE-3153-C511-5FE6E9247303}"/>
          </ac:spMkLst>
        </pc:spChg>
        <pc:spChg chg="mod">
          <ac:chgData name="Claire MAIRET" userId="S::claire.mairet@totalenergies.com::b91d9db2-e41b-4c98-9525-27312980cc2f" providerId="AD" clId="Web-{732F653B-5644-5330-3F39-C4B241A606CE}" dt="2023-04-11T11:58:35.002" v="72" actId="1076"/>
          <ac:spMkLst>
            <pc:docMk/>
            <pc:sldMk cId="2739097521" sldId="495"/>
            <ac:spMk id="21" creationId="{B46D7891-DC1C-F1E6-61A5-7DF9871D1717}"/>
          </ac:spMkLst>
        </pc:spChg>
        <pc:picChg chg="mod">
          <ac:chgData name="Claire MAIRET" userId="S::claire.mairet@totalenergies.com::b91d9db2-e41b-4c98-9525-27312980cc2f" providerId="AD" clId="Web-{732F653B-5644-5330-3F39-C4B241A606CE}" dt="2023-04-11T11:58:29.205" v="69" actId="1076"/>
          <ac:picMkLst>
            <pc:docMk/>
            <pc:sldMk cId="2739097521" sldId="495"/>
            <ac:picMk id="15" creationId="{F7D8113F-1B85-6FCA-E57E-2AC793602056}"/>
          </ac:picMkLst>
        </pc:picChg>
        <pc:picChg chg="mod">
          <ac:chgData name="Claire MAIRET" userId="S::claire.mairet@totalenergies.com::b91d9db2-e41b-4c98-9525-27312980cc2f" providerId="AD" clId="Web-{732F653B-5644-5330-3F39-C4B241A606CE}" dt="2023-04-11T11:59:10.206" v="78" actId="1076"/>
          <ac:picMkLst>
            <pc:docMk/>
            <pc:sldMk cId="2739097521" sldId="495"/>
            <ac:picMk id="17" creationId="{9AB016A4-6819-C03E-1DA8-1600AE5B9419}"/>
          </ac:picMkLst>
        </pc:picChg>
        <pc:picChg chg="mod">
          <ac:chgData name="Claire MAIRET" userId="S::claire.mairet@totalenergies.com::b91d9db2-e41b-4c98-9525-27312980cc2f" providerId="AD" clId="Web-{732F653B-5644-5330-3F39-C4B241A606CE}" dt="2023-04-11T11:59:05.565" v="77" actId="1076"/>
          <ac:picMkLst>
            <pc:docMk/>
            <pc:sldMk cId="2739097521" sldId="495"/>
            <ac:picMk id="19" creationId="{432B5622-923C-14A2-B23F-C2A02E5BA516}"/>
          </ac:picMkLst>
        </pc:picChg>
        <pc:picChg chg="mod">
          <ac:chgData name="Claire MAIRET" userId="S::claire.mairet@totalenergies.com::b91d9db2-e41b-4c98-9525-27312980cc2f" providerId="AD" clId="Web-{732F653B-5644-5330-3F39-C4B241A606CE}" dt="2023-04-11T11:58:39.815" v="73" actId="1076"/>
          <ac:picMkLst>
            <pc:docMk/>
            <pc:sldMk cId="2739097521" sldId="495"/>
            <ac:picMk id="22" creationId="{9E94829A-E87C-8F34-F256-76602A888D9B}"/>
          </ac:picMkLst>
        </pc:picChg>
      </pc:sldChg>
    </pc:docChg>
  </pc:docChgLst>
  <pc:docChgLst>
    <pc:chgData name="Claire MAIRET" userId="b91d9db2-e41b-4c98-9525-27312980cc2f" providerId="ADAL" clId="{C224D689-15C3-4CF6-9A7D-D17C07241162}"/>
    <pc:docChg chg="undo custSel addSld delSld modSld">
      <pc:chgData name="Claire MAIRET" userId="b91d9db2-e41b-4c98-9525-27312980cc2f" providerId="ADAL" clId="{C224D689-15C3-4CF6-9A7D-D17C07241162}" dt="2023-04-12T14:00:02.612" v="1704" actId="1076"/>
      <pc:docMkLst>
        <pc:docMk/>
      </pc:docMkLst>
      <pc:sldChg chg="modSp mod">
        <pc:chgData name="Claire MAIRET" userId="b91d9db2-e41b-4c98-9525-27312980cc2f" providerId="ADAL" clId="{C224D689-15C3-4CF6-9A7D-D17C07241162}" dt="2023-04-12T13:09:59.119" v="1679" actId="20577"/>
        <pc:sldMkLst>
          <pc:docMk/>
          <pc:sldMk cId="2840150730" sldId="472"/>
        </pc:sldMkLst>
        <pc:spChg chg="mod">
          <ac:chgData name="Claire MAIRET" userId="b91d9db2-e41b-4c98-9525-27312980cc2f" providerId="ADAL" clId="{C224D689-15C3-4CF6-9A7D-D17C07241162}" dt="2023-04-12T13:09:59.119" v="1679" actId="20577"/>
          <ac:spMkLst>
            <pc:docMk/>
            <pc:sldMk cId="2840150730" sldId="472"/>
            <ac:spMk id="3" creationId="{9C696FAE-8005-61EE-BB85-5FFAD3149884}"/>
          </ac:spMkLst>
        </pc:spChg>
        <pc:picChg chg="mod">
          <ac:chgData name="Claire MAIRET" userId="b91d9db2-e41b-4c98-9525-27312980cc2f" providerId="ADAL" clId="{C224D689-15C3-4CF6-9A7D-D17C07241162}" dt="2023-04-12T13:09:53.423" v="1675" actId="1036"/>
          <ac:picMkLst>
            <pc:docMk/>
            <pc:sldMk cId="2840150730" sldId="472"/>
            <ac:picMk id="2" creationId="{01FC5E52-CEA4-AA91-F0DA-00A55E94A794}"/>
          </ac:picMkLst>
        </pc:picChg>
      </pc:sldChg>
      <pc:sldChg chg="addSp delSp modSp mod">
        <pc:chgData name="Claire MAIRET" userId="b91d9db2-e41b-4c98-9525-27312980cc2f" providerId="ADAL" clId="{C224D689-15C3-4CF6-9A7D-D17C07241162}" dt="2023-04-12T13:09:13.883" v="1661" actId="1076"/>
        <pc:sldMkLst>
          <pc:docMk/>
          <pc:sldMk cId="856252516" sldId="485"/>
        </pc:sldMkLst>
        <pc:picChg chg="add mod">
          <ac:chgData name="Claire MAIRET" userId="b91d9db2-e41b-4c98-9525-27312980cc2f" providerId="ADAL" clId="{C224D689-15C3-4CF6-9A7D-D17C07241162}" dt="2023-04-12T13:09:13.883" v="1661" actId="1076"/>
          <ac:picMkLst>
            <pc:docMk/>
            <pc:sldMk cId="856252516" sldId="485"/>
            <ac:picMk id="5" creationId="{C17760A5-A183-6F65-7C3D-6B44E95405A2}"/>
          </ac:picMkLst>
        </pc:picChg>
        <pc:picChg chg="del">
          <ac:chgData name="Claire MAIRET" userId="b91d9db2-e41b-4c98-9525-27312980cc2f" providerId="ADAL" clId="{C224D689-15C3-4CF6-9A7D-D17C07241162}" dt="2023-04-12T13:09:02.411" v="1657" actId="478"/>
          <ac:picMkLst>
            <pc:docMk/>
            <pc:sldMk cId="856252516" sldId="485"/>
            <ac:picMk id="6" creationId="{DD7815C7-C20E-5F93-1532-B5775A2D1CAA}"/>
          </ac:picMkLst>
        </pc:picChg>
      </pc:sldChg>
      <pc:sldChg chg="modSp mod">
        <pc:chgData name="Claire MAIRET" userId="b91d9db2-e41b-4c98-9525-27312980cc2f" providerId="ADAL" clId="{C224D689-15C3-4CF6-9A7D-D17C07241162}" dt="2023-04-12T13:59:52.567" v="1703" actId="207"/>
        <pc:sldMkLst>
          <pc:docMk/>
          <pc:sldMk cId="3028629476" sldId="493"/>
        </pc:sldMkLst>
        <pc:spChg chg="mod">
          <ac:chgData name="Claire MAIRET" userId="b91d9db2-e41b-4c98-9525-27312980cc2f" providerId="ADAL" clId="{C224D689-15C3-4CF6-9A7D-D17C07241162}" dt="2023-04-12T13:59:52.567" v="1703" actId="207"/>
          <ac:spMkLst>
            <pc:docMk/>
            <pc:sldMk cId="3028629476" sldId="493"/>
            <ac:spMk id="7" creationId="{1F5BAAA6-99E8-30C1-F0D4-C21DB6526C4F}"/>
          </ac:spMkLst>
        </pc:spChg>
      </pc:sldChg>
      <pc:sldChg chg="addSp delSp modSp mod">
        <pc:chgData name="Claire MAIRET" userId="b91d9db2-e41b-4c98-9525-27312980cc2f" providerId="ADAL" clId="{C224D689-15C3-4CF6-9A7D-D17C07241162}" dt="2023-04-12T11:26:20.328" v="1656" actId="1076"/>
        <pc:sldMkLst>
          <pc:docMk/>
          <pc:sldMk cId="4059082843" sldId="494"/>
        </pc:sldMkLst>
        <pc:spChg chg="add del mod">
          <ac:chgData name="Claire MAIRET" userId="b91d9db2-e41b-4c98-9525-27312980cc2f" providerId="ADAL" clId="{C224D689-15C3-4CF6-9A7D-D17C07241162}" dt="2023-04-12T11:18:22.834" v="1458" actId="478"/>
          <ac:spMkLst>
            <pc:docMk/>
            <pc:sldMk cId="4059082843" sldId="494"/>
            <ac:spMk id="15" creationId="{18A167BF-4E91-F7D1-3F04-CAE5D30A876D}"/>
          </ac:spMkLst>
        </pc:spChg>
        <pc:spChg chg="del mod">
          <ac:chgData name="Claire MAIRET" userId="b91d9db2-e41b-4c98-9525-27312980cc2f" providerId="ADAL" clId="{C224D689-15C3-4CF6-9A7D-D17C07241162}" dt="2023-04-12T11:23:51.233" v="1634" actId="478"/>
          <ac:spMkLst>
            <pc:docMk/>
            <pc:sldMk cId="4059082843" sldId="494"/>
            <ac:spMk id="25" creationId="{6025EE3B-56AC-4F7B-A860-84A4E6094741}"/>
          </ac:spMkLst>
        </pc:spChg>
        <pc:spChg chg="mod">
          <ac:chgData name="Claire MAIRET" userId="b91d9db2-e41b-4c98-9525-27312980cc2f" providerId="ADAL" clId="{C224D689-15C3-4CF6-9A7D-D17C07241162}" dt="2023-04-12T11:24:14.552" v="1639" actId="1076"/>
          <ac:spMkLst>
            <pc:docMk/>
            <pc:sldMk cId="4059082843" sldId="494"/>
            <ac:spMk id="26" creationId="{08BC3E52-BB82-C971-FFB9-7E7AEADC4311}"/>
          </ac:spMkLst>
        </pc:spChg>
        <pc:picChg chg="add mod">
          <ac:chgData name="Claire MAIRET" userId="b91d9db2-e41b-4c98-9525-27312980cc2f" providerId="ADAL" clId="{C224D689-15C3-4CF6-9A7D-D17C07241162}" dt="2023-04-12T11:26:20.328" v="1656" actId="1076"/>
          <ac:picMkLst>
            <pc:docMk/>
            <pc:sldMk cId="4059082843" sldId="494"/>
            <ac:picMk id="6" creationId="{89448451-8192-AC84-FB61-6FE6669534E7}"/>
          </ac:picMkLst>
        </pc:picChg>
        <pc:picChg chg="mod">
          <ac:chgData name="Claire MAIRET" userId="b91d9db2-e41b-4c98-9525-27312980cc2f" providerId="ADAL" clId="{C224D689-15C3-4CF6-9A7D-D17C07241162}" dt="2023-04-12T11:08:54.292" v="1387" actId="1076"/>
          <ac:picMkLst>
            <pc:docMk/>
            <pc:sldMk cId="4059082843" sldId="494"/>
            <ac:picMk id="9" creationId="{4CE02256-AA0C-7299-72E5-13CB07104C02}"/>
          </ac:picMkLst>
        </pc:picChg>
        <pc:picChg chg="add del mod">
          <ac:chgData name="Claire MAIRET" userId="b91d9db2-e41b-4c98-9525-27312980cc2f" providerId="ADAL" clId="{C224D689-15C3-4CF6-9A7D-D17C07241162}" dt="2023-04-12T11:25:16.557" v="1640" actId="478"/>
          <ac:picMkLst>
            <pc:docMk/>
            <pc:sldMk cId="4059082843" sldId="494"/>
            <ac:picMk id="13" creationId="{64157655-C598-AFBF-7BFF-4C700DA0D712}"/>
          </ac:picMkLst>
        </pc:picChg>
        <pc:picChg chg="mod ord">
          <ac:chgData name="Claire MAIRET" userId="b91d9db2-e41b-4c98-9525-27312980cc2f" providerId="ADAL" clId="{C224D689-15C3-4CF6-9A7D-D17C07241162}" dt="2023-04-12T11:26:13.752" v="1655" actId="1076"/>
          <ac:picMkLst>
            <pc:docMk/>
            <pc:sldMk cId="4059082843" sldId="494"/>
            <ac:picMk id="14" creationId="{50A369FF-2595-1679-0C97-4070984830CC}"/>
          </ac:picMkLst>
        </pc:picChg>
        <pc:picChg chg="mod ord">
          <ac:chgData name="Claire MAIRET" userId="b91d9db2-e41b-4c98-9525-27312980cc2f" providerId="ADAL" clId="{C224D689-15C3-4CF6-9A7D-D17C07241162}" dt="2023-04-12T11:26:11.040" v="1654" actId="1076"/>
          <ac:picMkLst>
            <pc:docMk/>
            <pc:sldMk cId="4059082843" sldId="494"/>
            <ac:picMk id="16" creationId="{D2A71808-FAEA-787B-62AC-F57CAF609B93}"/>
          </ac:picMkLst>
        </pc:picChg>
        <pc:picChg chg="del mod ord">
          <ac:chgData name="Claire MAIRET" userId="b91d9db2-e41b-4c98-9525-27312980cc2f" providerId="ADAL" clId="{C224D689-15C3-4CF6-9A7D-D17C07241162}" dt="2023-04-12T11:18:33.084" v="1460" actId="478"/>
          <ac:picMkLst>
            <pc:docMk/>
            <pc:sldMk cId="4059082843" sldId="494"/>
            <ac:picMk id="18" creationId="{B7A30DCC-4F2B-8FEA-084B-B95FA7AD10AF}"/>
          </ac:picMkLst>
        </pc:picChg>
        <pc:picChg chg="add mod">
          <ac:chgData name="Claire MAIRET" userId="b91d9db2-e41b-4c98-9525-27312980cc2f" providerId="ADAL" clId="{C224D689-15C3-4CF6-9A7D-D17C07241162}" dt="2023-04-12T11:25:51.976" v="1649" actId="1076"/>
          <ac:picMkLst>
            <pc:docMk/>
            <pc:sldMk cId="4059082843" sldId="494"/>
            <ac:picMk id="19" creationId="{51A4E7F6-086A-B61F-3C29-8C9E4848C36B}"/>
          </ac:picMkLst>
        </pc:picChg>
        <pc:picChg chg="mod ord">
          <ac:chgData name="Claire MAIRET" userId="b91d9db2-e41b-4c98-9525-27312980cc2f" providerId="ADAL" clId="{C224D689-15C3-4CF6-9A7D-D17C07241162}" dt="2023-04-12T11:25:58.904" v="1651" actId="1076"/>
          <ac:picMkLst>
            <pc:docMk/>
            <pc:sldMk cId="4059082843" sldId="494"/>
            <ac:picMk id="20" creationId="{6DF8BC33-0AA5-796E-8277-7D6C54620021}"/>
          </ac:picMkLst>
        </pc:picChg>
        <pc:picChg chg="del mod">
          <ac:chgData name="Claire MAIRET" userId="b91d9db2-e41b-4c98-9525-27312980cc2f" providerId="ADAL" clId="{C224D689-15C3-4CF6-9A7D-D17C07241162}" dt="2023-04-12T11:18:34.009" v="1461" actId="478"/>
          <ac:picMkLst>
            <pc:docMk/>
            <pc:sldMk cId="4059082843" sldId="494"/>
            <ac:picMk id="22" creationId="{7819F253-5A50-D41A-F7DB-4019AC843D37}"/>
          </ac:picMkLst>
        </pc:picChg>
      </pc:sldChg>
      <pc:sldChg chg="addSp delSp modSp mod">
        <pc:chgData name="Claire MAIRET" userId="b91d9db2-e41b-4c98-9525-27312980cc2f" providerId="ADAL" clId="{C224D689-15C3-4CF6-9A7D-D17C07241162}" dt="2023-04-12T14:00:02.612" v="1704" actId="1076"/>
        <pc:sldMkLst>
          <pc:docMk/>
          <pc:sldMk cId="2739097521" sldId="495"/>
        </pc:sldMkLst>
        <pc:spChg chg="mod">
          <ac:chgData name="Claire MAIRET" userId="b91d9db2-e41b-4c98-9525-27312980cc2f" providerId="ADAL" clId="{C224D689-15C3-4CF6-9A7D-D17C07241162}" dt="2023-04-12T13:10:44.175" v="1698" actId="20577"/>
          <ac:spMkLst>
            <pc:docMk/>
            <pc:sldMk cId="2739097521" sldId="495"/>
            <ac:spMk id="2" creationId="{3F968A26-EBD1-D217-991F-44FD3B86D063}"/>
          </ac:spMkLst>
        </pc:spChg>
        <pc:spChg chg="add mod">
          <ac:chgData name="Claire MAIRET" userId="b91d9db2-e41b-4c98-9525-27312980cc2f" providerId="ADAL" clId="{C224D689-15C3-4CF6-9A7D-D17C07241162}" dt="2023-04-11T14:49:53.268" v="1383" actId="554"/>
          <ac:spMkLst>
            <pc:docMk/>
            <pc:sldMk cId="2739097521" sldId="495"/>
            <ac:spMk id="8" creationId="{440BA3E3-C11E-D1EE-4363-D9364DABA794}"/>
          </ac:spMkLst>
        </pc:spChg>
        <pc:spChg chg="add mod">
          <ac:chgData name="Claire MAIRET" userId="b91d9db2-e41b-4c98-9525-27312980cc2f" providerId="ADAL" clId="{C224D689-15C3-4CF6-9A7D-D17C07241162}" dt="2023-04-11T14:49:53.268" v="1383" actId="554"/>
          <ac:spMkLst>
            <pc:docMk/>
            <pc:sldMk cId="2739097521" sldId="495"/>
            <ac:spMk id="10" creationId="{D1B9C554-6EAD-F1EE-E040-56AE8DF92DEB}"/>
          </ac:spMkLst>
        </pc:spChg>
        <pc:spChg chg="del">
          <ac:chgData name="Claire MAIRET" userId="b91d9db2-e41b-4c98-9525-27312980cc2f" providerId="ADAL" clId="{C224D689-15C3-4CF6-9A7D-D17C07241162}" dt="2023-04-11T13:15:26.159" v="5" actId="21"/>
          <ac:spMkLst>
            <pc:docMk/>
            <pc:sldMk cId="2739097521" sldId="495"/>
            <ac:spMk id="13" creationId="{9B1B2A2C-23BE-3153-C511-5FE6E9247303}"/>
          </ac:spMkLst>
        </pc:spChg>
        <pc:spChg chg="add mod">
          <ac:chgData name="Claire MAIRET" userId="b91d9db2-e41b-4c98-9525-27312980cc2f" providerId="ADAL" clId="{C224D689-15C3-4CF6-9A7D-D17C07241162}" dt="2023-04-11T14:49:53.268" v="1383" actId="554"/>
          <ac:spMkLst>
            <pc:docMk/>
            <pc:sldMk cId="2739097521" sldId="495"/>
            <ac:spMk id="14" creationId="{B494B110-CA52-0207-467D-7DCBD1B3852E}"/>
          </ac:spMkLst>
        </pc:spChg>
        <pc:spChg chg="mod">
          <ac:chgData name="Claire MAIRET" userId="b91d9db2-e41b-4c98-9525-27312980cc2f" providerId="ADAL" clId="{C224D689-15C3-4CF6-9A7D-D17C07241162}" dt="2023-04-11T13:16:11.588" v="28" actId="20577"/>
          <ac:spMkLst>
            <pc:docMk/>
            <pc:sldMk cId="2739097521" sldId="495"/>
            <ac:spMk id="21" creationId="{B46D7891-DC1C-F1E6-61A5-7DF9871D1717}"/>
          </ac:spMkLst>
        </pc:spChg>
        <pc:picChg chg="add mod">
          <ac:chgData name="Claire MAIRET" userId="b91d9db2-e41b-4c98-9525-27312980cc2f" providerId="ADAL" clId="{C224D689-15C3-4CF6-9A7D-D17C07241162}" dt="2023-04-11T14:50:09.190" v="1386" actId="1076"/>
          <ac:picMkLst>
            <pc:docMk/>
            <pc:sldMk cId="2739097521" sldId="495"/>
            <ac:picMk id="7" creationId="{DAAFD880-97F2-B155-87CB-DB70576D9679}"/>
          </ac:picMkLst>
        </pc:picChg>
        <pc:picChg chg="add mod">
          <ac:chgData name="Claire MAIRET" userId="b91d9db2-e41b-4c98-9525-27312980cc2f" providerId="ADAL" clId="{C224D689-15C3-4CF6-9A7D-D17C07241162}" dt="2023-04-11T14:50:03.854" v="1385" actId="1076"/>
          <ac:picMkLst>
            <pc:docMk/>
            <pc:sldMk cId="2739097521" sldId="495"/>
            <ac:picMk id="9" creationId="{26C57468-8AB8-C3A8-C74D-85BE66916318}"/>
          </ac:picMkLst>
        </pc:picChg>
        <pc:picChg chg="add mod">
          <ac:chgData name="Claire MAIRET" userId="b91d9db2-e41b-4c98-9525-27312980cc2f" providerId="ADAL" clId="{C224D689-15C3-4CF6-9A7D-D17C07241162}" dt="2023-04-11T14:50:00.870" v="1384" actId="1076"/>
          <ac:picMkLst>
            <pc:docMk/>
            <pc:sldMk cId="2739097521" sldId="495"/>
            <ac:picMk id="11" creationId="{3EEEB66F-7EBD-7B63-7CC7-5DFE7A6D1B97}"/>
          </ac:picMkLst>
        </pc:picChg>
        <pc:picChg chg="mod">
          <ac:chgData name="Claire MAIRET" userId="b91d9db2-e41b-4c98-9525-27312980cc2f" providerId="ADAL" clId="{C224D689-15C3-4CF6-9A7D-D17C07241162}" dt="2023-04-12T14:00:02.612" v="1704" actId="1076"/>
          <ac:picMkLst>
            <pc:docMk/>
            <pc:sldMk cId="2739097521" sldId="495"/>
            <ac:picMk id="12" creationId="{F2484D7A-09DA-C49A-60BD-CF333B0EEB41}"/>
          </ac:picMkLst>
        </pc:picChg>
        <pc:picChg chg="add mod">
          <ac:chgData name="Claire MAIRET" userId="b91d9db2-e41b-4c98-9525-27312980cc2f" providerId="ADAL" clId="{C224D689-15C3-4CF6-9A7D-D17C07241162}" dt="2023-04-12T13:10:40.967" v="1697" actId="1036"/>
          <ac:picMkLst>
            <pc:docMk/>
            <pc:sldMk cId="2739097521" sldId="495"/>
            <ac:picMk id="15" creationId="{1E313E92-3260-E41B-E97D-0A33C4A5F5AC}"/>
          </ac:picMkLst>
        </pc:picChg>
        <pc:picChg chg="del mod">
          <ac:chgData name="Claire MAIRET" userId="b91d9db2-e41b-4c98-9525-27312980cc2f" providerId="ADAL" clId="{C224D689-15C3-4CF6-9A7D-D17C07241162}" dt="2023-04-11T14:48:59.207" v="1343" actId="478"/>
          <ac:picMkLst>
            <pc:docMk/>
            <pc:sldMk cId="2739097521" sldId="495"/>
            <ac:picMk id="15" creationId="{F7D8113F-1B85-6FCA-E57E-2AC793602056}"/>
          </ac:picMkLst>
        </pc:picChg>
        <pc:picChg chg="del mod">
          <ac:chgData name="Claire MAIRET" userId="b91d9db2-e41b-4c98-9525-27312980cc2f" providerId="ADAL" clId="{C224D689-15C3-4CF6-9A7D-D17C07241162}" dt="2023-04-11T14:48:59.999" v="1344" actId="478"/>
          <ac:picMkLst>
            <pc:docMk/>
            <pc:sldMk cId="2739097521" sldId="495"/>
            <ac:picMk id="17" creationId="{9AB016A4-6819-C03E-1DA8-1600AE5B9419}"/>
          </ac:picMkLst>
        </pc:picChg>
        <pc:picChg chg="del mod">
          <ac:chgData name="Claire MAIRET" userId="b91d9db2-e41b-4c98-9525-27312980cc2f" providerId="ADAL" clId="{C224D689-15C3-4CF6-9A7D-D17C07241162}" dt="2023-04-11T14:49:01.080" v="1345" actId="478"/>
          <ac:picMkLst>
            <pc:docMk/>
            <pc:sldMk cId="2739097521" sldId="495"/>
            <ac:picMk id="19" creationId="{432B5622-923C-14A2-B23F-C2A02E5BA516}"/>
          </ac:picMkLst>
        </pc:picChg>
        <pc:picChg chg="del">
          <ac:chgData name="Claire MAIRET" userId="b91d9db2-e41b-4c98-9525-27312980cc2f" providerId="ADAL" clId="{C224D689-15C3-4CF6-9A7D-D17C07241162}" dt="2023-04-12T13:10:24.692" v="1681" actId="478"/>
          <ac:picMkLst>
            <pc:docMk/>
            <pc:sldMk cId="2739097521" sldId="495"/>
            <ac:picMk id="22" creationId="{9E94829A-E87C-8F34-F256-76602A888D9B}"/>
          </ac:picMkLst>
        </pc:picChg>
      </pc:sldChg>
      <pc:sldChg chg="new del">
        <pc:chgData name="Claire MAIRET" userId="b91d9db2-e41b-4c98-9525-27312980cc2f" providerId="ADAL" clId="{C224D689-15C3-4CF6-9A7D-D17C07241162}" dt="2023-04-11T13:15:10.413" v="1" actId="47"/>
        <pc:sldMkLst>
          <pc:docMk/>
          <pc:sldMk cId="1409175486" sldId="496"/>
        </pc:sldMkLst>
      </pc:sldChg>
      <pc:sldChg chg="addSp delSp modSp new mod">
        <pc:chgData name="Claire MAIRET" userId="b91d9db2-e41b-4c98-9525-27312980cc2f" providerId="ADAL" clId="{C224D689-15C3-4CF6-9A7D-D17C07241162}" dt="2023-04-12T13:11:02.089" v="1702" actId="1076"/>
        <pc:sldMkLst>
          <pc:docMk/>
          <pc:sldMk cId="2839324989" sldId="496"/>
        </pc:sldMkLst>
        <pc:spChg chg="del">
          <ac:chgData name="Claire MAIRET" userId="b91d9db2-e41b-4c98-9525-27312980cc2f" providerId="ADAL" clId="{C224D689-15C3-4CF6-9A7D-D17C07241162}" dt="2023-04-11T13:15:22.154" v="4" actId="478"/>
          <ac:spMkLst>
            <pc:docMk/>
            <pc:sldMk cId="2839324989" sldId="496"/>
            <ac:spMk id="2" creationId="{24F9D78B-7DE2-9F64-8E43-505CA8061524}"/>
          </ac:spMkLst>
        </pc:spChg>
        <pc:spChg chg="del">
          <ac:chgData name="Claire MAIRET" userId="b91d9db2-e41b-4c98-9525-27312980cc2f" providerId="ADAL" clId="{C224D689-15C3-4CF6-9A7D-D17C07241162}" dt="2023-04-11T13:15:20.813" v="3" actId="478"/>
          <ac:spMkLst>
            <pc:docMk/>
            <pc:sldMk cId="2839324989" sldId="496"/>
            <ac:spMk id="3" creationId="{315FC542-2FE2-1038-7670-B7723639A27C}"/>
          </ac:spMkLst>
        </pc:spChg>
        <pc:spChg chg="mod">
          <ac:chgData name="Claire MAIRET" userId="b91d9db2-e41b-4c98-9525-27312980cc2f" providerId="ADAL" clId="{C224D689-15C3-4CF6-9A7D-D17C07241162}" dt="2023-04-11T13:17:48.123" v="101" actId="20577"/>
          <ac:spMkLst>
            <pc:docMk/>
            <pc:sldMk cId="2839324989" sldId="496"/>
            <ac:spMk id="4" creationId="{7F2EE9B7-7364-9D41-8A85-8AEDE8F9B57E}"/>
          </ac:spMkLst>
        </pc:spChg>
        <pc:spChg chg="add mod">
          <ac:chgData name="Claire MAIRET" userId="b91d9db2-e41b-4c98-9525-27312980cc2f" providerId="ADAL" clId="{C224D689-15C3-4CF6-9A7D-D17C07241162}" dt="2023-04-12T11:23:36.224" v="1632" actId="1076"/>
          <ac:spMkLst>
            <pc:docMk/>
            <pc:sldMk cId="2839324989" sldId="496"/>
            <ac:spMk id="7" creationId="{1B3BA41B-A32B-7F53-C7D4-0787E9E73BB6}"/>
          </ac:spMkLst>
        </pc:spChg>
        <pc:spChg chg="add del mod">
          <ac:chgData name="Claire MAIRET" userId="b91d9db2-e41b-4c98-9525-27312980cc2f" providerId="ADAL" clId="{C224D689-15C3-4CF6-9A7D-D17C07241162}" dt="2023-04-11T14:18:50.564" v="134" actId="21"/>
          <ac:spMkLst>
            <pc:docMk/>
            <pc:sldMk cId="2839324989" sldId="496"/>
            <ac:spMk id="8" creationId="{A14484EF-187D-B098-61E2-170FC70F3F9E}"/>
          </ac:spMkLst>
        </pc:spChg>
        <pc:spChg chg="add mod">
          <ac:chgData name="Claire MAIRET" userId="b91d9db2-e41b-4c98-9525-27312980cc2f" providerId="ADAL" clId="{C224D689-15C3-4CF6-9A7D-D17C07241162}" dt="2023-04-11T14:35:25.550" v="725" actId="1037"/>
          <ac:spMkLst>
            <pc:docMk/>
            <pc:sldMk cId="2839324989" sldId="496"/>
            <ac:spMk id="9" creationId="{7E0F4305-0956-6B8E-AE56-1C3AC415D9D2}"/>
          </ac:spMkLst>
        </pc:spChg>
        <pc:spChg chg="add mod">
          <ac:chgData name="Claire MAIRET" userId="b91d9db2-e41b-4c98-9525-27312980cc2f" providerId="ADAL" clId="{C224D689-15C3-4CF6-9A7D-D17C07241162}" dt="2023-04-12T11:21:50.332" v="1571" actId="1038"/>
          <ac:spMkLst>
            <pc:docMk/>
            <pc:sldMk cId="2839324989" sldId="496"/>
            <ac:spMk id="10" creationId="{EA8E7794-6A13-9EBF-969A-1D6B70B5A227}"/>
          </ac:spMkLst>
        </pc:spChg>
        <pc:spChg chg="add mod">
          <ac:chgData name="Claire MAIRET" userId="b91d9db2-e41b-4c98-9525-27312980cc2f" providerId="ADAL" clId="{C224D689-15C3-4CF6-9A7D-D17C07241162}" dt="2023-04-11T14:41:26.269" v="1024" actId="1038"/>
          <ac:spMkLst>
            <pc:docMk/>
            <pc:sldMk cId="2839324989" sldId="496"/>
            <ac:spMk id="16" creationId="{785C93E2-CA45-C72A-B0BE-DA431735FDF1}"/>
          </ac:spMkLst>
        </pc:spChg>
        <pc:spChg chg="add mod">
          <ac:chgData name="Claire MAIRET" userId="b91d9db2-e41b-4c98-9525-27312980cc2f" providerId="ADAL" clId="{C224D689-15C3-4CF6-9A7D-D17C07241162}" dt="2023-04-11T14:41:26.269" v="1024" actId="1038"/>
          <ac:spMkLst>
            <pc:docMk/>
            <pc:sldMk cId="2839324989" sldId="496"/>
            <ac:spMk id="20" creationId="{0C77AC9E-0EB3-50DC-E028-A394BE24776A}"/>
          </ac:spMkLst>
        </pc:spChg>
        <pc:spChg chg="add mod">
          <ac:chgData name="Claire MAIRET" userId="b91d9db2-e41b-4c98-9525-27312980cc2f" providerId="ADAL" clId="{C224D689-15C3-4CF6-9A7D-D17C07241162}" dt="2023-04-12T11:22:02.982" v="1578" actId="1038"/>
          <ac:spMkLst>
            <pc:docMk/>
            <pc:sldMk cId="2839324989" sldId="496"/>
            <ac:spMk id="23" creationId="{848E8146-DB6E-B6C3-2AD7-DF2C7F4A2F53}"/>
          </ac:spMkLst>
        </pc:spChg>
        <pc:spChg chg="add mod">
          <ac:chgData name="Claire MAIRET" userId="b91d9db2-e41b-4c98-9525-27312980cc2f" providerId="ADAL" clId="{C224D689-15C3-4CF6-9A7D-D17C07241162}" dt="2023-04-11T14:42:31.158" v="1074" actId="1037"/>
          <ac:spMkLst>
            <pc:docMk/>
            <pc:sldMk cId="2839324989" sldId="496"/>
            <ac:spMk id="26" creationId="{E13376A1-C9EB-9166-FCC0-2D8E82E5837E}"/>
          </ac:spMkLst>
        </pc:spChg>
        <pc:spChg chg="add mod">
          <ac:chgData name="Claire MAIRET" userId="b91d9db2-e41b-4c98-9525-27312980cc2f" providerId="ADAL" clId="{C224D689-15C3-4CF6-9A7D-D17C07241162}" dt="2023-04-11T14:41:38.946" v="1048" actId="1035"/>
          <ac:spMkLst>
            <pc:docMk/>
            <pc:sldMk cId="2839324989" sldId="496"/>
            <ac:spMk id="27" creationId="{EFA12EDA-226C-47D9-8F6D-DFD30A0F88AD}"/>
          </ac:spMkLst>
        </pc:spChg>
        <pc:spChg chg="add mod">
          <ac:chgData name="Claire MAIRET" userId="b91d9db2-e41b-4c98-9525-27312980cc2f" providerId="ADAL" clId="{C224D689-15C3-4CF6-9A7D-D17C07241162}" dt="2023-04-12T11:22:02.982" v="1578" actId="1038"/>
          <ac:spMkLst>
            <pc:docMk/>
            <pc:sldMk cId="2839324989" sldId="496"/>
            <ac:spMk id="28" creationId="{83DC4232-6C1B-18E9-8448-54445CECC2D8}"/>
          </ac:spMkLst>
        </pc:spChg>
        <pc:spChg chg="add mod">
          <ac:chgData name="Claire MAIRET" userId="b91d9db2-e41b-4c98-9525-27312980cc2f" providerId="ADAL" clId="{C224D689-15C3-4CF6-9A7D-D17C07241162}" dt="2023-04-11T14:41:44.610" v="1060" actId="1035"/>
          <ac:spMkLst>
            <pc:docMk/>
            <pc:sldMk cId="2839324989" sldId="496"/>
            <ac:spMk id="29" creationId="{D564AB13-F547-ADF0-F0EF-4177DBB3313C}"/>
          </ac:spMkLst>
        </pc:spChg>
        <pc:spChg chg="add mod">
          <ac:chgData name="Claire MAIRET" userId="b91d9db2-e41b-4c98-9525-27312980cc2f" providerId="ADAL" clId="{C224D689-15C3-4CF6-9A7D-D17C07241162}" dt="2023-04-11T14:39:05.558" v="901" actId="1076"/>
          <ac:spMkLst>
            <pc:docMk/>
            <pc:sldMk cId="2839324989" sldId="496"/>
            <ac:spMk id="30" creationId="{B7BC9C44-8DF1-5757-ED95-6F69A8556183}"/>
          </ac:spMkLst>
        </pc:spChg>
        <pc:spChg chg="add mod">
          <ac:chgData name="Claire MAIRET" userId="b91d9db2-e41b-4c98-9525-27312980cc2f" providerId="ADAL" clId="{C224D689-15C3-4CF6-9A7D-D17C07241162}" dt="2023-04-12T11:19:27.714" v="1477" actId="404"/>
          <ac:spMkLst>
            <pc:docMk/>
            <pc:sldMk cId="2839324989" sldId="496"/>
            <ac:spMk id="33" creationId="{EAF76844-40CF-614B-5A4D-04AD4C7DA0D8}"/>
          </ac:spMkLst>
        </pc:spChg>
        <pc:spChg chg="add mod">
          <ac:chgData name="Claire MAIRET" userId="b91d9db2-e41b-4c98-9525-27312980cc2f" providerId="ADAL" clId="{C224D689-15C3-4CF6-9A7D-D17C07241162}" dt="2023-04-12T11:23:14.868" v="1629" actId="14100"/>
          <ac:spMkLst>
            <pc:docMk/>
            <pc:sldMk cId="2839324989" sldId="496"/>
            <ac:spMk id="34" creationId="{D4D341D1-6389-293E-180B-DE649AAE579C}"/>
          </ac:spMkLst>
        </pc:spChg>
        <pc:spChg chg="add del mod">
          <ac:chgData name="Claire MAIRET" userId="b91d9db2-e41b-4c98-9525-27312980cc2f" providerId="ADAL" clId="{C224D689-15C3-4CF6-9A7D-D17C07241162}" dt="2023-04-11T14:43:51.699" v="1124" actId="478"/>
          <ac:spMkLst>
            <pc:docMk/>
            <pc:sldMk cId="2839324989" sldId="496"/>
            <ac:spMk id="35" creationId="{0E70267D-5958-8E55-DAFC-63D999B7B2A4}"/>
          </ac:spMkLst>
        </pc:spChg>
        <pc:spChg chg="add del mod">
          <ac:chgData name="Claire MAIRET" userId="b91d9db2-e41b-4c98-9525-27312980cc2f" providerId="ADAL" clId="{C224D689-15C3-4CF6-9A7D-D17C07241162}" dt="2023-04-11T14:43:52.955" v="1125" actId="478"/>
          <ac:spMkLst>
            <pc:docMk/>
            <pc:sldMk cId="2839324989" sldId="496"/>
            <ac:spMk id="36" creationId="{A5FBE4DC-6552-F527-E0CB-7CFB6041BE5F}"/>
          </ac:spMkLst>
        </pc:spChg>
        <pc:spChg chg="add mod">
          <ac:chgData name="Claire MAIRET" userId="b91d9db2-e41b-4c98-9525-27312980cc2f" providerId="ADAL" clId="{C224D689-15C3-4CF6-9A7D-D17C07241162}" dt="2023-04-11T14:44:18.946" v="1245" actId="14100"/>
          <ac:spMkLst>
            <pc:docMk/>
            <pc:sldMk cId="2839324989" sldId="496"/>
            <ac:spMk id="37" creationId="{7F495419-C809-0B32-0FEF-6E4A135209F0}"/>
          </ac:spMkLst>
        </pc:spChg>
        <pc:spChg chg="add mod">
          <ac:chgData name="Claire MAIRET" userId="b91d9db2-e41b-4c98-9525-27312980cc2f" providerId="ADAL" clId="{C224D689-15C3-4CF6-9A7D-D17C07241162}" dt="2023-04-12T11:22:24.303" v="1587" actId="1076"/>
          <ac:spMkLst>
            <pc:docMk/>
            <pc:sldMk cId="2839324989" sldId="496"/>
            <ac:spMk id="38" creationId="{CBB9B77E-9D48-B208-15C4-41C66BE23B0F}"/>
          </ac:spMkLst>
        </pc:spChg>
        <pc:spChg chg="add mod">
          <ac:chgData name="Claire MAIRET" userId="b91d9db2-e41b-4c98-9525-27312980cc2f" providerId="ADAL" clId="{C224D689-15C3-4CF6-9A7D-D17C07241162}" dt="2023-04-11T14:48:28.164" v="1342" actId="1076"/>
          <ac:spMkLst>
            <pc:docMk/>
            <pc:sldMk cId="2839324989" sldId="496"/>
            <ac:spMk id="39" creationId="{33EE2BE0-7398-2C55-BD23-B85F0F9C975B}"/>
          </ac:spMkLst>
        </pc:spChg>
        <pc:picChg chg="add mod">
          <ac:chgData name="Claire MAIRET" userId="b91d9db2-e41b-4c98-9525-27312980cc2f" providerId="ADAL" clId="{C224D689-15C3-4CF6-9A7D-D17C07241162}" dt="2023-04-12T13:11:02.089" v="1702" actId="1076"/>
          <ac:picMkLst>
            <pc:docMk/>
            <pc:sldMk cId="2839324989" sldId="496"/>
            <ac:picMk id="3" creationId="{81870346-7131-2E8C-6D33-BDD793AACCA7}"/>
          </ac:picMkLst>
        </pc:picChg>
        <pc:picChg chg="add del mod">
          <ac:chgData name="Claire MAIRET" userId="b91d9db2-e41b-4c98-9525-27312980cc2f" providerId="ADAL" clId="{C224D689-15C3-4CF6-9A7D-D17C07241162}" dt="2023-04-11T14:23:26.451" v="224" actId="478"/>
          <ac:picMkLst>
            <pc:docMk/>
            <pc:sldMk cId="2839324989" sldId="496"/>
            <ac:picMk id="14" creationId="{823655DF-FBA7-1AF0-694C-DBFA504B564F}"/>
          </ac:picMkLst>
        </pc:picChg>
        <pc:picChg chg="add mod modCrop">
          <ac:chgData name="Claire MAIRET" userId="b91d9db2-e41b-4c98-9525-27312980cc2f" providerId="ADAL" clId="{C224D689-15C3-4CF6-9A7D-D17C07241162}" dt="2023-04-11T14:41:26.269" v="1024" actId="1038"/>
          <ac:picMkLst>
            <pc:docMk/>
            <pc:sldMk cId="2839324989" sldId="496"/>
            <ac:picMk id="15" creationId="{806087F6-9B24-E93C-7B83-9FEE9ECD3B3A}"/>
          </ac:picMkLst>
        </pc:picChg>
        <pc:picChg chg="add mod modCrop">
          <ac:chgData name="Claire MAIRET" userId="b91d9db2-e41b-4c98-9525-27312980cc2f" providerId="ADAL" clId="{C224D689-15C3-4CF6-9A7D-D17C07241162}" dt="2023-04-11T14:41:26.269" v="1024" actId="1038"/>
          <ac:picMkLst>
            <pc:docMk/>
            <pc:sldMk cId="2839324989" sldId="496"/>
            <ac:picMk id="19" creationId="{B31B5884-82D2-0EDF-FDB3-DFECDF26A75E}"/>
          </ac:picMkLst>
        </pc:picChg>
        <pc:picChg chg="add mod modCrop">
          <ac:chgData name="Claire MAIRET" userId="b91d9db2-e41b-4c98-9525-27312980cc2f" providerId="ADAL" clId="{C224D689-15C3-4CF6-9A7D-D17C07241162}" dt="2023-04-12T11:22:02.982" v="1578" actId="1038"/>
          <ac:picMkLst>
            <pc:docMk/>
            <pc:sldMk cId="2839324989" sldId="496"/>
            <ac:picMk id="22" creationId="{18233DC0-A4D8-6B75-7D48-4CDD1F81358B}"/>
          </ac:picMkLst>
        </pc:picChg>
        <pc:picChg chg="add del mod">
          <ac:chgData name="Claire MAIRET" userId="b91d9db2-e41b-4c98-9525-27312980cc2f" providerId="ADAL" clId="{C224D689-15C3-4CF6-9A7D-D17C07241162}" dt="2023-04-12T13:10:52.509" v="1699" actId="478"/>
          <ac:picMkLst>
            <pc:docMk/>
            <pc:sldMk cId="2839324989" sldId="496"/>
            <ac:picMk id="31" creationId="{E2608B55-E66F-7414-ED2E-CCB6E0270A26}"/>
          </ac:picMkLst>
        </pc:picChg>
        <pc:picChg chg="add del mod">
          <ac:chgData name="Claire MAIRET" userId="b91d9db2-e41b-4c98-9525-27312980cc2f" providerId="ADAL" clId="{C224D689-15C3-4CF6-9A7D-D17C07241162}" dt="2023-04-11T14:39:17.692" v="903" actId="478"/>
          <ac:picMkLst>
            <pc:docMk/>
            <pc:sldMk cId="2839324989" sldId="496"/>
            <ac:picMk id="32" creationId="{A8FED740-1724-0BC0-604B-7E03FEF4E8CD}"/>
          </ac:picMkLst>
        </pc:picChg>
        <pc:cxnChg chg="add mod">
          <ac:chgData name="Claire MAIRET" userId="b91d9db2-e41b-4c98-9525-27312980cc2f" providerId="ADAL" clId="{C224D689-15C3-4CF6-9A7D-D17C07241162}" dt="2023-04-11T14:36:57.257" v="752" actId="14100"/>
          <ac:cxnSpMkLst>
            <pc:docMk/>
            <pc:sldMk cId="2839324989" sldId="496"/>
            <ac:cxnSpMk id="12" creationId="{898EA880-2549-76F1-496F-0C10B31CBD79}"/>
          </ac:cxnSpMkLst>
        </pc:cxnChg>
        <pc:cxnChg chg="add mod">
          <ac:chgData name="Claire MAIRET" userId="b91d9db2-e41b-4c98-9525-27312980cc2f" providerId="ADAL" clId="{C224D689-15C3-4CF6-9A7D-D17C07241162}" dt="2023-04-11T14:41:26.269" v="1024" actId="1038"/>
          <ac:cxnSpMkLst>
            <pc:docMk/>
            <pc:sldMk cId="2839324989" sldId="496"/>
            <ac:cxnSpMk id="17" creationId="{C90384B6-3F21-6E15-C676-D3FB2F3F12DF}"/>
          </ac:cxnSpMkLst>
        </pc:cxnChg>
        <pc:cxnChg chg="add mod">
          <ac:chgData name="Claire MAIRET" userId="b91d9db2-e41b-4c98-9525-27312980cc2f" providerId="ADAL" clId="{C224D689-15C3-4CF6-9A7D-D17C07241162}" dt="2023-04-11T14:41:26.269" v="1024" actId="1038"/>
          <ac:cxnSpMkLst>
            <pc:docMk/>
            <pc:sldMk cId="2839324989" sldId="496"/>
            <ac:cxnSpMk id="21" creationId="{0AD29DC4-24B2-2810-4215-F422AA6E2DEE}"/>
          </ac:cxnSpMkLst>
        </pc:cxnChg>
        <pc:cxnChg chg="add mod">
          <ac:chgData name="Claire MAIRET" userId="b91d9db2-e41b-4c98-9525-27312980cc2f" providerId="ADAL" clId="{C224D689-15C3-4CF6-9A7D-D17C07241162}" dt="2023-04-12T11:22:11.605" v="1586" actId="1038"/>
          <ac:cxnSpMkLst>
            <pc:docMk/>
            <pc:sldMk cId="2839324989" sldId="496"/>
            <ac:cxnSpMk id="24" creationId="{E472B094-157C-3AAC-5FAD-A932B647B2D0}"/>
          </ac:cxnSpMkLst>
        </pc:cxnChg>
      </pc:sldChg>
    </pc:docChg>
  </pc:docChgLst>
  <pc:docChgLst>
    <pc:chgData name="Claire MAIRET" userId="S::claire.mairet@totalenergies.com::b91d9db2-e41b-4c98-9525-27312980cc2f" providerId="AD" clId="Web-{63C25F74-C593-42D0-AAF1-72111490BAFB}"/>
    <pc:docChg chg="modSld">
      <pc:chgData name="Claire MAIRET" userId="S::claire.mairet@totalenergies.com::b91d9db2-e41b-4c98-9525-27312980cc2f" providerId="AD" clId="Web-{63C25F74-C593-42D0-AAF1-72111490BAFB}" dt="2023-04-12T07:31:04.078" v="19" actId="14100"/>
      <pc:docMkLst>
        <pc:docMk/>
      </pc:docMkLst>
      <pc:sldChg chg="modSp">
        <pc:chgData name="Claire MAIRET" userId="S::claire.mairet@totalenergies.com::b91d9db2-e41b-4c98-9525-27312980cc2f" providerId="AD" clId="Web-{63C25F74-C593-42D0-AAF1-72111490BAFB}" dt="2023-04-12T07:31:04.078" v="19" actId="14100"/>
        <pc:sldMkLst>
          <pc:docMk/>
          <pc:sldMk cId="2839324989" sldId="496"/>
        </pc:sldMkLst>
        <pc:spChg chg="mod">
          <ac:chgData name="Claire MAIRET" userId="S::claire.mairet@totalenergies.com::b91d9db2-e41b-4c98-9525-27312980cc2f" providerId="AD" clId="Web-{63C25F74-C593-42D0-AAF1-72111490BAFB}" dt="2023-04-12T07:30:51.015" v="17" actId="20577"/>
          <ac:spMkLst>
            <pc:docMk/>
            <pc:sldMk cId="2839324989" sldId="496"/>
            <ac:spMk id="33" creationId="{EAF76844-40CF-614B-5A4D-04AD4C7DA0D8}"/>
          </ac:spMkLst>
        </pc:spChg>
        <pc:spChg chg="mod">
          <ac:chgData name="Claire MAIRET" userId="S::claire.mairet@totalenergies.com::b91d9db2-e41b-4c98-9525-27312980cc2f" providerId="AD" clId="Web-{63C25F74-C593-42D0-AAF1-72111490BAFB}" dt="2023-04-12T07:31:04.078" v="19" actId="14100"/>
          <ac:spMkLst>
            <pc:docMk/>
            <pc:sldMk cId="2839324989" sldId="496"/>
            <ac:spMk id="38" creationId="{CBB9B77E-9D48-B208-15C4-41C66BE23B0F}"/>
          </ac:spMkLst>
        </pc:spChg>
      </pc:sldChg>
    </pc:docChg>
  </pc:docChgLst>
  <pc:docChgLst>
    <pc:chgData name="Claire MAIRET" userId="b91d9db2-e41b-4c98-9525-27312980cc2f" providerId="ADAL" clId="{FF53599B-CB6B-4044-AA5E-C25154FB5F15}"/>
    <pc:docChg chg="undo redo custSel addSld delSld modSld">
      <pc:chgData name="Claire MAIRET" userId="b91d9db2-e41b-4c98-9525-27312980cc2f" providerId="ADAL" clId="{FF53599B-CB6B-4044-AA5E-C25154FB5F15}" dt="2023-04-22T15:25:11.144" v="3414" actId="554"/>
      <pc:docMkLst>
        <pc:docMk/>
      </pc:docMkLst>
      <pc:sldChg chg="addSp modSp mod">
        <pc:chgData name="Claire MAIRET" userId="b91d9db2-e41b-4c98-9525-27312980cc2f" providerId="ADAL" clId="{FF53599B-CB6B-4044-AA5E-C25154FB5F15}" dt="2023-04-22T14:24:09.557" v="3303" actId="20577"/>
        <pc:sldMkLst>
          <pc:docMk/>
          <pc:sldMk cId="2840150730" sldId="472"/>
        </pc:sldMkLst>
        <pc:spChg chg="add mod">
          <ac:chgData name="Claire MAIRET" userId="b91d9db2-e41b-4c98-9525-27312980cc2f" providerId="ADAL" clId="{FF53599B-CB6B-4044-AA5E-C25154FB5F15}" dt="2023-04-11T08:43:00.761" v="694" actId="20577"/>
          <ac:spMkLst>
            <pc:docMk/>
            <pc:sldMk cId="2840150730" sldId="472"/>
            <ac:spMk id="3" creationId="{9C696FAE-8005-61EE-BB85-5FFAD3149884}"/>
          </ac:spMkLst>
        </pc:spChg>
        <pc:spChg chg="mod">
          <ac:chgData name="Claire MAIRET" userId="b91d9db2-e41b-4c98-9525-27312980cc2f" providerId="ADAL" clId="{FF53599B-CB6B-4044-AA5E-C25154FB5F15}" dt="2023-04-22T14:24:09.557" v="3303" actId="20577"/>
          <ac:spMkLst>
            <pc:docMk/>
            <pc:sldMk cId="2840150730" sldId="472"/>
            <ac:spMk id="16" creationId="{9C9A0C81-63F6-40E9-B362-D7FC21D606B5}"/>
          </ac:spMkLst>
        </pc:spChg>
        <pc:spChg chg="mod">
          <ac:chgData name="Claire MAIRET" userId="b91d9db2-e41b-4c98-9525-27312980cc2f" providerId="ADAL" clId="{FF53599B-CB6B-4044-AA5E-C25154FB5F15}" dt="2023-04-17T15:37:49.269" v="3144" actId="6549"/>
          <ac:spMkLst>
            <pc:docMk/>
            <pc:sldMk cId="2840150730" sldId="472"/>
            <ac:spMk id="17" creationId="{C703E7EE-51EE-42B2-AE07-391C8131804E}"/>
          </ac:spMkLst>
        </pc:spChg>
        <pc:picChg chg="add mod ord modCrop">
          <ac:chgData name="Claire MAIRET" userId="b91d9db2-e41b-4c98-9525-27312980cc2f" providerId="ADAL" clId="{FF53599B-CB6B-4044-AA5E-C25154FB5F15}" dt="2023-04-11T08:39:55.601" v="613" actId="170"/>
          <ac:picMkLst>
            <pc:docMk/>
            <pc:sldMk cId="2840150730" sldId="472"/>
            <ac:picMk id="2" creationId="{01FC5E52-CEA4-AA91-F0DA-00A55E94A794}"/>
          </ac:picMkLst>
        </pc:picChg>
      </pc:sldChg>
      <pc:sldChg chg="del">
        <pc:chgData name="Claire MAIRET" userId="b91d9db2-e41b-4c98-9525-27312980cc2f" providerId="ADAL" clId="{FF53599B-CB6B-4044-AA5E-C25154FB5F15}" dt="2023-04-11T11:27:32.567" v="2681" actId="47"/>
        <pc:sldMkLst>
          <pc:docMk/>
          <pc:sldMk cId="667533516" sldId="474"/>
        </pc:sldMkLst>
      </pc:sldChg>
      <pc:sldChg chg="del">
        <pc:chgData name="Claire MAIRET" userId="b91d9db2-e41b-4c98-9525-27312980cc2f" providerId="ADAL" clId="{FF53599B-CB6B-4044-AA5E-C25154FB5F15}" dt="2023-04-11T11:27:35.418" v="2684" actId="47"/>
        <pc:sldMkLst>
          <pc:docMk/>
          <pc:sldMk cId="1741859485" sldId="477"/>
        </pc:sldMkLst>
      </pc:sldChg>
      <pc:sldChg chg="del">
        <pc:chgData name="Claire MAIRET" userId="b91d9db2-e41b-4c98-9525-27312980cc2f" providerId="ADAL" clId="{FF53599B-CB6B-4044-AA5E-C25154FB5F15}" dt="2023-04-11T11:27:36.588" v="2685" actId="47"/>
        <pc:sldMkLst>
          <pc:docMk/>
          <pc:sldMk cId="3451061856" sldId="478"/>
        </pc:sldMkLst>
      </pc:sldChg>
      <pc:sldChg chg="del">
        <pc:chgData name="Claire MAIRET" userId="b91d9db2-e41b-4c98-9525-27312980cc2f" providerId="ADAL" clId="{FF53599B-CB6B-4044-AA5E-C25154FB5F15}" dt="2023-04-11T11:27:37.221" v="2686" actId="47"/>
        <pc:sldMkLst>
          <pc:docMk/>
          <pc:sldMk cId="403592343" sldId="479"/>
        </pc:sldMkLst>
      </pc:sldChg>
      <pc:sldChg chg="del">
        <pc:chgData name="Claire MAIRET" userId="b91d9db2-e41b-4c98-9525-27312980cc2f" providerId="ADAL" clId="{FF53599B-CB6B-4044-AA5E-C25154FB5F15}" dt="2023-04-11T11:27:33.617" v="2682" actId="47"/>
        <pc:sldMkLst>
          <pc:docMk/>
          <pc:sldMk cId="3872744677" sldId="482"/>
        </pc:sldMkLst>
      </pc:sldChg>
      <pc:sldChg chg="del">
        <pc:chgData name="Claire MAIRET" userId="b91d9db2-e41b-4c98-9525-27312980cc2f" providerId="ADAL" clId="{FF53599B-CB6B-4044-AA5E-C25154FB5F15}" dt="2023-04-11T11:27:34.833" v="2683" actId="47"/>
        <pc:sldMkLst>
          <pc:docMk/>
          <pc:sldMk cId="3325382183" sldId="483"/>
        </pc:sldMkLst>
      </pc:sldChg>
      <pc:sldChg chg="addSp delSp modSp mod">
        <pc:chgData name="Claire MAIRET" userId="b91d9db2-e41b-4c98-9525-27312980cc2f" providerId="ADAL" clId="{FF53599B-CB6B-4044-AA5E-C25154FB5F15}" dt="2023-04-14T14:44:24.129" v="2791" actId="1036"/>
        <pc:sldMkLst>
          <pc:docMk/>
          <pc:sldMk cId="856252516" sldId="485"/>
        </pc:sldMkLst>
        <pc:spChg chg="mod">
          <ac:chgData name="Claire MAIRET" userId="b91d9db2-e41b-4c98-9525-27312980cc2f" providerId="ADAL" clId="{FF53599B-CB6B-4044-AA5E-C25154FB5F15}" dt="2023-04-14T14:43:23.065" v="2772" actId="404"/>
          <ac:spMkLst>
            <pc:docMk/>
            <pc:sldMk cId="856252516" sldId="485"/>
            <ac:spMk id="3" creationId="{D3CF3197-343E-4301-BBB0-E4AF82B287C0}"/>
          </ac:spMkLst>
        </pc:spChg>
        <pc:spChg chg="del">
          <ac:chgData name="Claire MAIRET" userId="b91d9db2-e41b-4c98-9525-27312980cc2f" providerId="ADAL" clId="{FF53599B-CB6B-4044-AA5E-C25154FB5F15}" dt="2023-04-14T14:41:17.609" v="2723" actId="478"/>
          <ac:spMkLst>
            <pc:docMk/>
            <pc:sldMk cId="856252516" sldId="485"/>
            <ac:spMk id="4" creationId="{8EB0783C-2266-300F-116A-3F92F3270945}"/>
          </ac:spMkLst>
        </pc:spChg>
        <pc:spChg chg="del">
          <ac:chgData name="Claire MAIRET" userId="b91d9db2-e41b-4c98-9525-27312980cc2f" providerId="ADAL" clId="{FF53599B-CB6B-4044-AA5E-C25154FB5F15}" dt="2023-04-14T14:41:37.606" v="2724" actId="478"/>
          <ac:spMkLst>
            <pc:docMk/>
            <pc:sldMk cId="856252516" sldId="485"/>
            <ac:spMk id="7" creationId="{07B0B9BA-3A13-46E7-A3F5-A4D70A0DF843}"/>
          </ac:spMkLst>
        </pc:spChg>
        <pc:spChg chg="mod">
          <ac:chgData name="Claire MAIRET" userId="b91d9db2-e41b-4c98-9525-27312980cc2f" providerId="ADAL" clId="{FF53599B-CB6B-4044-AA5E-C25154FB5F15}" dt="2023-04-14T14:44:24.129" v="2791" actId="1036"/>
          <ac:spMkLst>
            <pc:docMk/>
            <pc:sldMk cId="856252516" sldId="485"/>
            <ac:spMk id="8" creationId="{224618C8-9428-4140-A146-A420B766D6A9}"/>
          </ac:spMkLst>
        </pc:spChg>
        <pc:grpChg chg="add del mod">
          <ac:chgData name="Claire MAIRET" userId="b91d9db2-e41b-4c98-9525-27312980cc2f" providerId="ADAL" clId="{FF53599B-CB6B-4044-AA5E-C25154FB5F15}" dt="2023-04-14T14:42:09.790" v="2727" actId="165"/>
          <ac:grpSpMkLst>
            <pc:docMk/>
            <pc:sldMk cId="856252516" sldId="485"/>
            <ac:grpSpMk id="2" creationId="{4689C865-1BC1-32EA-B001-165B6EFAC886}"/>
          </ac:grpSpMkLst>
        </pc:grpChg>
        <pc:picChg chg="del">
          <ac:chgData name="Claire MAIRET" userId="b91d9db2-e41b-4c98-9525-27312980cc2f" providerId="ADAL" clId="{FF53599B-CB6B-4044-AA5E-C25154FB5F15}" dt="2023-04-14T14:41:47.714" v="2726" actId="478"/>
          <ac:picMkLst>
            <pc:docMk/>
            <pc:sldMk cId="856252516" sldId="485"/>
            <ac:picMk id="5" creationId="{C17760A5-A183-6F65-7C3D-6B44E95405A2}"/>
          </ac:picMkLst>
        </pc:picChg>
        <pc:picChg chg="mod topLvl">
          <ac:chgData name="Claire MAIRET" userId="b91d9db2-e41b-4c98-9525-27312980cc2f" providerId="ADAL" clId="{FF53599B-CB6B-4044-AA5E-C25154FB5F15}" dt="2023-04-14T14:42:09.790" v="2727" actId="165"/>
          <ac:picMkLst>
            <pc:docMk/>
            <pc:sldMk cId="856252516" sldId="485"/>
            <ac:picMk id="6" creationId="{1F0D5124-B2F7-DEC8-74D1-47C8CF175353}"/>
          </ac:picMkLst>
        </pc:picChg>
        <pc:picChg chg="del mod topLvl">
          <ac:chgData name="Claire MAIRET" userId="b91d9db2-e41b-4c98-9525-27312980cc2f" providerId="ADAL" clId="{FF53599B-CB6B-4044-AA5E-C25154FB5F15}" dt="2023-04-14T14:42:11.691" v="2728" actId="478"/>
          <ac:picMkLst>
            <pc:docMk/>
            <pc:sldMk cId="856252516" sldId="485"/>
            <ac:picMk id="9" creationId="{0A8493B8-C400-4CAA-B090-9B47B90D2182}"/>
          </ac:picMkLst>
        </pc:picChg>
        <pc:picChg chg="add mod">
          <ac:chgData name="Claire MAIRET" userId="b91d9db2-e41b-4c98-9525-27312980cc2f" providerId="ADAL" clId="{FF53599B-CB6B-4044-AA5E-C25154FB5F15}" dt="2023-04-14T14:42:49.322" v="2758" actId="1035"/>
          <ac:picMkLst>
            <pc:docMk/>
            <pc:sldMk cId="856252516" sldId="485"/>
            <ac:picMk id="11" creationId="{41A327FA-E6A7-5703-A9EA-C0CA5D52F7A6}"/>
          </ac:picMkLst>
        </pc:picChg>
      </pc:sldChg>
      <pc:sldChg chg="del">
        <pc:chgData name="Claire MAIRET" userId="b91d9db2-e41b-4c98-9525-27312980cc2f" providerId="ADAL" clId="{FF53599B-CB6B-4044-AA5E-C25154FB5F15}" dt="2023-04-11T11:28:27.250" v="2702" actId="47"/>
        <pc:sldMkLst>
          <pc:docMk/>
          <pc:sldMk cId="2303852613" sldId="486"/>
        </pc:sldMkLst>
      </pc:sldChg>
      <pc:sldChg chg="del">
        <pc:chgData name="Claire MAIRET" userId="b91d9db2-e41b-4c98-9525-27312980cc2f" providerId="ADAL" clId="{FF53599B-CB6B-4044-AA5E-C25154FB5F15}" dt="2023-04-11T11:28:28.021" v="2703" actId="47"/>
        <pc:sldMkLst>
          <pc:docMk/>
          <pc:sldMk cId="1621669667" sldId="487"/>
        </pc:sldMkLst>
      </pc:sldChg>
      <pc:sldChg chg="del">
        <pc:chgData name="Claire MAIRET" userId="b91d9db2-e41b-4c98-9525-27312980cc2f" providerId="ADAL" clId="{FF53599B-CB6B-4044-AA5E-C25154FB5F15}" dt="2023-04-11T11:28:28.623" v="2704" actId="47"/>
        <pc:sldMkLst>
          <pc:docMk/>
          <pc:sldMk cId="1741147133" sldId="488"/>
        </pc:sldMkLst>
      </pc:sldChg>
      <pc:sldChg chg="del">
        <pc:chgData name="Claire MAIRET" userId="b91d9db2-e41b-4c98-9525-27312980cc2f" providerId="ADAL" clId="{FF53599B-CB6B-4044-AA5E-C25154FB5F15}" dt="2023-04-11T11:27:32.329" v="2680" actId="47"/>
        <pc:sldMkLst>
          <pc:docMk/>
          <pc:sldMk cId="383595430" sldId="489"/>
        </pc:sldMkLst>
      </pc:sldChg>
      <pc:sldChg chg="del">
        <pc:chgData name="Claire MAIRET" userId="b91d9db2-e41b-4c98-9525-27312980cc2f" providerId="ADAL" clId="{FF53599B-CB6B-4044-AA5E-C25154FB5F15}" dt="2023-04-11T11:27:41.200" v="2687" actId="47"/>
        <pc:sldMkLst>
          <pc:docMk/>
          <pc:sldMk cId="995598568" sldId="490"/>
        </pc:sldMkLst>
      </pc:sldChg>
      <pc:sldChg chg="addSp delSp modSp new mod">
        <pc:chgData name="Claire MAIRET" userId="b91d9db2-e41b-4c98-9525-27312980cc2f" providerId="ADAL" clId="{FF53599B-CB6B-4044-AA5E-C25154FB5F15}" dt="2023-04-22T14:35:11.314" v="3362" actId="113"/>
        <pc:sldMkLst>
          <pc:docMk/>
          <pc:sldMk cId="3028629476" sldId="493"/>
        </pc:sldMkLst>
        <pc:spChg chg="mod">
          <ac:chgData name="Claire MAIRET" userId="b91d9db2-e41b-4c98-9525-27312980cc2f" providerId="ADAL" clId="{FF53599B-CB6B-4044-AA5E-C25154FB5F15}" dt="2023-04-22T14:35:11.314" v="3362" actId="113"/>
          <ac:spMkLst>
            <pc:docMk/>
            <pc:sldMk cId="3028629476" sldId="493"/>
            <ac:spMk id="2" creationId="{C03FAFEB-B507-C658-7A75-6E290081D13E}"/>
          </ac:spMkLst>
        </pc:spChg>
        <pc:spChg chg="mod">
          <ac:chgData name="Claire MAIRET" userId="b91d9db2-e41b-4c98-9525-27312980cc2f" providerId="ADAL" clId="{FF53599B-CB6B-4044-AA5E-C25154FB5F15}" dt="2023-04-11T08:48:07.298" v="777" actId="20577"/>
          <ac:spMkLst>
            <pc:docMk/>
            <pc:sldMk cId="3028629476" sldId="493"/>
            <ac:spMk id="3" creationId="{E4AE6CE2-BFD7-AA3E-12DB-7D2E39B5DAA8}"/>
          </ac:spMkLst>
        </pc:spChg>
        <pc:spChg chg="add mod">
          <ac:chgData name="Claire MAIRET" userId="b91d9db2-e41b-4c98-9525-27312980cc2f" providerId="ADAL" clId="{FF53599B-CB6B-4044-AA5E-C25154FB5F15}" dt="2023-04-11T09:08:37.663" v="1264" actId="207"/>
          <ac:spMkLst>
            <pc:docMk/>
            <pc:sldMk cId="3028629476" sldId="493"/>
            <ac:spMk id="6" creationId="{84AFE9BA-2C2C-062C-8D07-29A3E97C2598}"/>
          </ac:spMkLst>
        </pc:spChg>
        <pc:spChg chg="add mod">
          <ac:chgData name="Claire MAIRET" userId="b91d9db2-e41b-4c98-9525-27312980cc2f" providerId="ADAL" clId="{FF53599B-CB6B-4044-AA5E-C25154FB5F15}" dt="2023-04-11T09:09:12.811" v="1270" actId="1076"/>
          <ac:spMkLst>
            <pc:docMk/>
            <pc:sldMk cId="3028629476" sldId="493"/>
            <ac:spMk id="7" creationId="{1F5BAAA6-99E8-30C1-F0D4-C21DB6526C4F}"/>
          </ac:spMkLst>
        </pc:spChg>
        <pc:spChg chg="add del mod">
          <ac:chgData name="Claire MAIRET" userId="b91d9db2-e41b-4c98-9525-27312980cc2f" providerId="ADAL" clId="{FF53599B-CB6B-4044-AA5E-C25154FB5F15}" dt="2023-04-11T09:03:23.489" v="1223" actId="21"/>
          <ac:spMkLst>
            <pc:docMk/>
            <pc:sldMk cId="3028629476" sldId="493"/>
            <ac:spMk id="8" creationId="{1C9CAF8F-04CE-F12D-D4BF-CA0750F7DEA5}"/>
          </ac:spMkLst>
        </pc:spChg>
        <pc:picChg chg="add del mod">
          <ac:chgData name="Claire MAIRET" userId="b91d9db2-e41b-4c98-9525-27312980cc2f" providerId="ADAL" clId="{FF53599B-CB6B-4044-AA5E-C25154FB5F15}" dt="2023-04-22T14:34:51.024" v="3345" actId="478"/>
          <ac:picMkLst>
            <pc:docMk/>
            <pc:sldMk cId="3028629476" sldId="493"/>
            <ac:picMk id="9" creationId="{C1D5887A-C6A8-53E6-9CD5-CA119C2C8544}"/>
          </ac:picMkLst>
        </pc:picChg>
      </pc:sldChg>
      <pc:sldChg chg="addSp delSp modSp new mod">
        <pc:chgData name="Claire MAIRET" userId="b91d9db2-e41b-4c98-9525-27312980cc2f" providerId="ADAL" clId="{FF53599B-CB6B-4044-AA5E-C25154FB5F15}" dt="2023-04-22T14:58:09.805" v="3393" actId="1035"/>
        <pc:sldMkLst>
          <pc:docMk/>
          <pc:sldMk cId="4059082843" sldId="494"/>
        </pc:sldMkLst>
        <pc:spChg chg="del">
          <ac:chgData name="Claire MAIRET" userId="b91d9db2-e41b-4c98-9525-27312980cc2f" providerId="ADAL" clId="{FF53599B-CB6B-4044-AA5E-C25154FB5F15}" dt="2023-04-11T09:03:29.349" v="1225"/>
          <ac:spMkLst>
            <pc:docMk/>
            <pc:sldMk cId="4059082843" sldId="494"/>
            <ac:spMk id="2" creationId="{79604D42-8010-1CB9-92A3-B932919E92C8}"/>
          </ac:spMkLst>
        </pc:spChg>
        <pc:spChg chg="mod">
          <ac:chgData name="Claire MAIRET" userId="b91d9db2-e41b-4c98-9525-27312980cc2f" providerId="ADAL" clId="{FF53599B-CB6B-4044-AA5E-C25154FB5F15}" dt="2023-04-11T09:12:13.224" v="1416" actId="20577"/>
          <ac:spMkLst>
            <pc:docMk/>
            <pc:sldMk cId="4059082843" sldId="494"/>
            <ac:spMk id="3" creationId="{C8864A89-AB64-A23B-0052-BD8ADC0F07CE}"/>
          </ac:spMkLst>
        </pc:spChg>
        <pc:spChg chg="add del mod">
          <ac:chgData name="Claire MAIRET" userId="b91d9db2-e41b-4c98-9525-27312980cc2f" providerId="ADAL" clId="{FF53599B-CB6B-4044-AA5E-C25154FB5F15}" dt="2023-04-11T09:40:11.709" v="1724" actId="478"/>
          <ac:spMkLst>
            <pc:docMk/>
            <pc:sldMk cId="4059082843" sldId="494"/>
            <ac:spMk id="6" creationId="{19EF8CF0-6522-6C11-6FA3-4A15750A70D5}"/>
          </ac:spMkLst>
        </pc:spChg>
        <pc:spChg chg="add mod">
          <ac:chgData name="Claire MAIRET" userId="b91d9db2-e41b-4c98-9525-27312980cc2f" providerId="ADAL" clId="{FF53599B-CB6B-4044-AA5E-C25154FB5F15}" dt="2023-04-11T11:22:30.050" v="2485" actId="1036"/>
          <ac:spMkLst>
            <pc:docMk/>
            <pc:sldMk cId="4059082843" sldId="494"/>
            <ac:spMk id="7" creationId="{FA50C337-ED1B-7776-03E6-DB7202D35E21}"/>
          </ac:spMkLst>
        </pc:spChg>
        <pc:spChg chg="add mod">
          <ac:chgData name="Claire MAIRET" userId="b91d9db2-e41b-4c98-9525-27312980cc2f" providerId="ADAL" clId="{FF53599B-CB6B-4044-AA5E-C25154FB5F15}" dt="2023-04-22T14:42:25.273" v="3363" actId="1076"/>
          <ac:spMkLst>
            <pc:docMk/>
            <pc:sldMk cId="4059082843" sldId="494"/>
            <ac:spMk id="10" creationId="{92532BB4-0EA6-3C2A-B26E-99372D9A9208}"/>
          </ac:spMkLst>
        </pc:spChg>
        <pc:spChg chg="add mod">
          <ac:chgData name="Claire MAIRET" userId="b91d9db2-e41b-4c98-9525-27312980cc2f" providerId="ADAL" clId="{FF53599B-CB6B-4044-AA5E-C25154FB5F15}" dt="2023-04-11T11:22:30.050" v="2485" actId="1036"/>
          <ac:spMkLst>
            <pc:docMk/>
            <pc:sldMk cId="4059082843" sldId="494"/>
            <ac:spMk id="11" creationId="{C169291E-8D98-1923-F4F9-F6B0BEE965BC}"/>
          </ac:spMkLst>
        </pc:spChg>
        <pc:spChg chg="add mod">
          <ac:chgData name="Claire MAIRET" userId="b91d9db2-e41b-4c98-9525-27312980cc2f" providerId="ADAL" clId="{FF53599B-CB6B-4044-AA5E-C25154FB5F15}" dt="2023-04-22T14:42:29.737" v="3364" actId="1076"/>
          <ac:spMkLst>
            <pc:docMk/>
            <pc:sldMk cId="4059082843" sldId="494"/>
            <ac:spMk id="12" creationId="{B3A40E1E-15DE-9AFC-1810-2DCF47E195AE}"/>
          </ac:spMkLst>
        </pc:spChg>
        <pc:spChg chg="add del mod">
          <ac:chgData name="Claire MAIRET" userId="b91d9db2-e41b-4c98-9525-27312980cc2f" providerId="ADAL" clId="{FF53599B-CB6B-4044-AA5E-C25154FB5F15}" dt="2023-04-11T09:40:15.989" v="1725" actId="478"/>
          <ac:spMkLst>
            <pc:docMk/>
            <pc:sldMk cId="4059082843" sldId="494"/>
            <ac:spMk id="24" creationId="{FAA9EA39-8958-4F3F-958F-FFC54E22AD98}"/>
          </ac:spMkLst>
        </pc:spChg>
        <pc:spChg chg="add mod">
          <ac:chgData name="Claire MAIRET" userId="b91d9db2-e41b-4c98-9525-27312980cc2f" providerId="ADAL" clId="{FF53599B-CB6B-4044-AA5E-C25154FB5F15}" dt="2023-04-11T11:22:30.050" v="2485" actId="1036"/>
          <ac:spMkLst>
            <pc:docMk/>
            <pc:sldMk cId="4059082843" sldId="494"/>
            <ac:spMk id="25" creationId="{6025EE3B-56AC-4F7B-A860-84A4E6094741}"/>
          </ac:spMkLst>
        </pc:spChg>
        <pc:spChg chg="add mod">
          <ac:chgData name="Claire MAIRET" userId="b91d9db2-e41b-4c98-9525-27312980cc2f" providerId="ADAL" clId="{FF53599B-CB6B-4044-AA5E-C25154FB5F15}" dt="2023-04-22T14:58:09.805" v="3393" actId="1035"/>
          <ac:spMkLst>
            <pc:docMk/>
            <pc:sldMk cId="4059082843" sldId="494"/>
            <ac:spMk id="26" creationId="{08BC3E52-BB82-C971-FFB9-7E7AEADC4311}"/>
          </ac:spMkLst>
        </pc:spChg>
        <pc:picChg chg="mod">
          <ac:chgData name="Claire MAIRET" userId="b91d9db2-e41b-4c98-9525-27312980cc2f" providerId="ADAL" clId="{FF53599B-CB6B-4044-AA5E-C25154FB5F15}" dt="2023-04-22T14:55:37.483" v="3382" actId="12788"/>
          <ac:picMkLst>
            <pc:docMk/>
            <pc:sldMk cId="4059082843" sldId="494"/>
            <ac:picMk id="6" creationId="{89448451-8192-AC84-FB61-6FE6669534E7}"/>
          </ac:picMkLst>
        </pc:picChg>
        <pc:picChg chg="add mod">
          <ac:chgData name="Claire MAIRET" userId="b91d9db2-e41b-4c98-9525-27312980cc2f" providerId="ADAL" clId="{FF53599B-CB6B-4044-AA5E-C25154FB5F15}" dt="2023-04-11T11:22:30.050" v="2485" actId="1036"/>
          <ac:picMkLst>
            <pc:docMk/>
            <pc:sldMk cId="4059082843" sldId="494"/>
            <ac:picMk id="9" creationId="{4CE02256-AA0C-7299-72E5-13CB07104C02}"/>
          </ac:picMkLst>
        </pc:picChg>
        <pc:picChg chg="add mod">
          <ac:chgData name="Claire MAIRET" userId="b91d9db2-e41b-4c98-9525-27312980cc2f" providerId="ADAL" clId="{FF53599B-CB6B-4044-AA5E-C25154FB5F15}" dt="2023-04-11T11:22:30.050" v="2485" actId="1036"/>
          <ac:picMkLst>
            <pc:docMk/>
            <pc:sldMk cId="4059082843" sldId="494"/>
            <ac:picMk id="14" creationId="{50A369FF-2595-1679-0C97-4070984830CC}"/>
          </ac:picMkLst>
        </pc:picChg>
        <pc:picChg chg="add mod">
          <ac:chgData name="Claire MAIRET" userId="b91d9db2-e41b-4c98-9525-27312980cc2f" providerId="ADAL" clId="{FF53599B-CB6B-4044-AA5E-C25154FB5F15}" dt="2023-04-11T11:22:30.050" v="2485" actId="1036"/>
          <ac:picMkLst>
            <pc:docMk/>
            <pc:sldMk cId="4059082843" sldId="494"/>
            <ac:picMk id="16" creationId="{D2A71808-FAEA-787B-62AC-F57CAF609B93}"/>
          </ac:picMkLst>
        </pc:picChg>
        <pc:picChg chg="add mod">
          <ac:chgData name="Claire MAIRET" userId="b91d9db2-e41b-4c98-9525-27312980cc2f" providerId="ADAL" clId="{FF53599B-CB6B-4044-AA5E-C25154FB5F15}" dt="2023-04-11T11:22:30.050" v="2485" actId="1036"/>
          <ac:picMkLst>
            <pc:docMk/>
            <pc:sldMk cId="4059082843" sldId="494"/>
            <ac:picMk id="18" creationId="{B7A30DCC-4F2B-8FEA-084B-B95FA7AD10AF}"/>
          </ac:picMkLst>
        </pc:picChg>
        <pc:picChg chg="mod">
          <ac:chgData name="Claire MAIRET" userId="b91d9db2-e41b-4c98-9525-27312980cc2f" providerId="ADAL" clId="{FF53599B-CB6B-4044-AA5E-C25154FB5F15}" dt="2023-04-22T14:55:37.483" v="3382" actId="12788"/>
          <ac:picMkLst>
            <pc:docMk/>
            <pc:sldMk cId="4059082843" sldId="494"/>
            <ac:picMk id="19" creationId="{51A4E7F6-086A-B61F-3C29-8C9E4848C36B}"/>
          </ac:picMkLst>
        </pc:picChg>
        <pc:picChg chg="add mod">
          <ac:chgData name="Claire MAIRET" userId="b91d9db2-e41b-4c98-9525-27312980cc2f" providerId="ADAL" clId="{FF53599B-CB6B-4044-AA5E-C25154FB5F15}" dt="2023-04-11T11:22:30.050" v="2485" actId="1036"/>
          <ac:picMkLst>
            <pc:docMk/>
            <pc:sldMk cId="4059082843" sldId="494"/>
            <ac:picMk id="20" creationId="{6DF8BC33-0AA5-796E-8277-7D6C54620021}"/>
          </ac:picMkLst>
        </pc:picChg>
        <pc:picChg chg="add mod">
          <ac:chgData name="Claire MAIRET" userId="b91d9db2-e41b-4c98-9525-27312980cc2f" providerId="ADAL" clId="{FF53599B-CB6B-4044-AA5E-C25154FB5F15}" dt="2023-04-11T11:22:30.050" v="2485" actId="1036"/>
          <ac:picMkLst>
            <pc:docMk/>
            <pc:sldMk cId="4059082843" sldId="494"/>
            <ac:picMk id="22" creationId="{7819F253-5A50-D41A-F7DB-4019AC843D37}"/>
          </ac:picMkLst>
        </pc:picChg>
      </pc:sldChg>
      <pc:sldChg chg="addSp delSp modSp new mod">
        <pc:chgData name="Claire MAIRET" userId="b91d9db2-e41b-4c98-9525-27312980cc2f" providerId="ADAL" clId="{FF53599B-CB6B-4044-AA5E-C25154FB5F15}" dt="2023-04-22T15:13:05.357" v="3413" actId="1037"/>
        <pc:sldMkLst>
          <pc:docMk/>
          <pc:sldMk cId="2739097521" sldId="495"/>
        </pc:sldMkLst>
        <pc:spChg chg="mod">
          <ac:chgData name="Claire MAIRET" userId="b91d9db2-e41b-4c98-9525-27312980cc2f" providerId="ADAL" clId="{FF53599B-CB6B-4044-AA5E-C25154FB5F15}" dt="2023-04-14T14:46:24.233" v="2885" actId="20577"/>
          <ac:spMkLst>
            <pc:docMk/>
            <pc:sldMk cId="2739097521" sldId="495"/>
            <ac:spMk id="2" creationId="{3F968A26-EBD1-D217-991F-44FD3B86D063}"/>
          </ac:spMkLst>
        </pc:spChg>
        <pc:spChg chg="mod">
          <ac:chgData name="Claire MAIRET" userId="b91d9db2-e41b-4c98-9525-27312980cc2f" providerId="ADAL" clId="{FF53599B-CB6B-4044-AA5E-C25154FB5F15}" dt="2023-04-14T14:44:56.666" v="2793" actId="6549"/>
          <ac:spMkLst>
            <pc:docMk/>
            <pc:sldMk cId="2739097521" sldId="495"/>
            <ac:spMk id="3" creationId="{749F29CD-25F4-B058-7AB2-7D16BC03C369}"/>
          </ac:spMkLst>
        </pc:spChg>
        <pc:spChg chg="add del mod">
          <ac:chgData name="Claire MAIRET" userId="b91d9db2-e41b-4c98-9525-27312980cc2f" providerId="ADAL" clId="{FF53599B-CB6B-4044-AA5E-C25154FB5F15}" dt="2023-04-11T11:05:50.177" v="2053" actId="478"/>
          <ac:spMkLst>
            <pc:docMk/>
            <pc:sldMk cId="2739097521" sldId="495"/>
            <ac:spMk id="7" creationId="{1800E1C4-5EAE-3C01-18B3-1404A3BC8B7F}"/>
          </ac:spMkLst>
        </pc:spChg>
        <pc:spChg chg="mod">
          <ac:chgData name="Claire MAIRET" userId="b91d9db2-e41b-4c98-9525-27312980cc2f" providerId="ADAL" clId="{FF53599B-CB6B-4044-AA5E-C25154FB5F15}" dt="2023-04-22T15:12:53.585" v="3405" actId="554"/>
          <ac:spMkLst>
            <pc:docMk/>
            <pc:sldMk cId="2739097521" sldId="495"/>
            <ac:spMk id="8" creationId="{440BA3E3-C11E-D1EE-4363-D9364DABA794}"/>
          </ac:spMkLst>
        </pc:spChg>
        <pc:spChg chg="add del mod">
          <ac:chgData name="Claire MAIRET" userId="b91d9db2-e41b-4c98-9525-27312980cc2f" providerId="ADAL" clId="{FF53599B-CB6B-4044-AA5E-C25154FB5F15}" dt="2023-04-11T11:19:49.292" v="2436" actId="478"/>
          <ac:spMkLst>
            <pc:docMk/>
            <pc:sldMk cId="2739097521" sldId="495"/>
            <ac:spMk id="10" creationId="{389294EA-286A-AAA7-3BED-49BFDD36070C}"/>
          </ac:spMkLst>
        </pc:spChg>
        <pc:spChg chg="mod">
          <ac:chgData name="Claire MAIRET" userId="b91d9db2-e41b-4c98-9525-27312980cc2f" providerId="ADAL" clId="{FF53599B-CB6B-4044-AA5E-C25154FB5F15}" dt="2023-04-22T15:12:58.336" v="3406" actId="408"/>
          <ac:spMkLst>
            <pc:docMk/>
            <pc:sldMk cId="2739097521" sldId="495"/>
            <ac:spMk id="10" creationId="{D1B9C554-6EAD-F1EE-E040-56AE8DF92DEB}"/>
          </ac:spMkLst>
        </pc:spChg>
        <pc:spChg chg="add mod">
          <ac:chgData name="Claire MAIRET" userId="b91d9db2-e41b-4c98-9525-27312980cc2f" providerId="ADAL" clId="{FF53599B-CB6B-4044-AA5E-C25154FB5F15}" dt="2023-04-11T11:27:10.007" v="2666" actId="1076"/>
          <ac:spMkLst>
            <pc:docMk/>
            <pc:sldMk cId="2739097521" sldId="495"/>
            <ac:spMk id="13" creationId="{9B1B2A2C-23BE-3153-C511-5FE6E9247303}"/>
          </ac:spMkLst>
        </pc:spChg>
        <pc:spChg chg="mod">
          <ac:chgData name="Claire MAIRET" userId="b91d9db2-e41b-4c98-9525-27312980cc2f" providerId="ADAL" clId="{FF53599B-CB6B-4044-AA5E-C25154FB5F15}" dt="2023-04-22T15:12:53.585" v="3405" actId="554"/>
          <ac:spMkLst>
            <pc:docMk/>
            <pc:sldMk cId="2739097521" sldId="495"/>
            <ac:spMk id="14" creationId="{B494B110-CA52-0207-467D-7DCBD1B3852E}"/>
          </ac:spMkLst>
        </pc:spChg>
        <pc:spChg chg="add mod">
          <ac:chgData name="Claire MAIRET" userId="b91d9db2-e41b-4c98-9525-27312980cc2f" providerId="ADAL" clId="{FF53599B-CB6B-4044-AA5E-C25154FB5F15}" dt="2023-04-11T11:23:00.968" v="2489" actId="1076"/>
          <ac:spMkLst>
            <pc:docMk/>
            <pc:sldMk cId="2739097521" sldId="495"/>
            <ac:spMk id="21" creationId="{B46D7891-DC1C-F1E6-61A5-7DF9871D1717}"/>
          </ac:spMkLst>
        </pc:spChg>
        <pc:picChg chg="add del mod">
          <ac:chgData name="Claire MAIRET" userId="b91d9db2-e41b-4c98-9525-27312980cc2f" providerId="ADAL" clId="{FF53599B-CB6B-4044-AA5E-C25154FB5F15}" dt="2023-04-14T14:44:53.475" v="2792" actId="478"/>
          <ac:picMkLst>
            <pc:docMk/>
            <pc:sldMk cId="2739097521" sldId="495"/>
            <ac:picMk id="6" creationId="{3D507C51-175E-8980-00F5-82B8F59BEC14}"/>
          </ac:picMkLst>
        </pc:picChg>
        <pc:picChg chg="add mod">
          <ac:chgData name="Claire MAIRET" userId="b91d9db2-e41b-4c98-9525-27312980cc2f" providerId="ADAL" clId="{FF53599B-CB6B-4044-AA5E-C25154FB5F15}" dt="2023-04-22T15:12:36.527" v="3403" actId="554"/>
          <ac:picMkLst>
            <pc:docMk/>
            <pc:sldMk cId="2739097521" sldId="495"/>
            <ac:picMk id="7" creationId="{41417E8A-3CD6-6DEB-7C3F-D09C8A251D21}"/>
          </ac:picMkLst>
        </pc:picChg>
        <pc:picChg chg="del">
          <ac:chgData name="Claire MAIRET" userId="b91d9db2-e41b-4c98-9525-27312980cc2f" providerId="ADAL" clId="{FF53599B-CB6B-4044-AA5E-C25154FB5F15}" dt="2023-04-14T14:46:41.534" v="2888" actId="478"/>
          <ac:picMkLst>
            <pc:docMk/>
            <pc:sldMk cId="2739097521" sldId="495"/>
            <ac:picMk id="7" creationId="{DAAFD880-97F2-B155-87CB-DB70576D9679}"/>
          </ac:picMkLst>
        </pc:picChg>
        <pc:picChg chg="del">
          <ac:chgData name="Claire MAIRET" userId="b91d9db2-e41b-4c98-9525-27312980cc2f" providerId="ADAL" clId="{FF53599B-CB6B-4044-AA5E-C25154FB5F15}" dt="2023-04-14T14:46:42.389" v="2889" actId="478"/>
          <ac:picMkLst>
            <pc:docMk/>
            <pc:sldMk cId="2739097521" sldId="495"/>
            <ac:picMk id="9" creationId="{26C57468-8AB8-C3A8-C74D-85BE66916318}"/>
          </ac:picMkLst>
        </pc:picChg>
        <pc:picChg chg="add del mod">
          <ac:chgData name="Claire MAIRET" userId="b91d9db2-e41b-4c98-9525-27312980cc2f" providerId="ADAL" clId="{FF53599B-CB6B-4044-AA5E-C25154FB5F15}" dt="2023-04-11T11:12:22.941" v="2195" actId="478"/>
          <ac:picMkLst>
            <pc:docMk/>
            <pc:sldMk cId="2739097521" sldId="495"/>
            <ac:picMk id="9" creationId="{E24BEE67-1604-4667-A489-7DCBB9A72014}"/>
          </ac:picMkLst>
        </pc:picChg>
        <pc:picChg chg="del">
          <ac:chgData name="Claire MAIRET" userId="b91d9db2-e41b-4c98-9525-27312980cc2f" providerId="ADAL" clId="{FF53599B-CB6B-4044-AA5E-C25154FB5F15}" dt="2023-04-14T14:46:43.343" v="2890" actId="478"/>
          <ac:picMkLst>
            <pc:docMk/>
            <pc:sldMk cId="2739097521" sldId="495"/>
            <ac:picMk id="11" creationId="{3EEEB66F-7EBD-7B63-7CC7-5DFE7A6D1B97}"/>
          </ac:picMkLst>
        </pc:picChg>
        <pc:picChg chg="add mod">
          <ac:chgData name="Claire MAIRET" userId="b91d9db2-e41b-4c98-9525-27312980cc2f" providerId="ADAL" clId="{FF53599B-CB6B-4044-AA5E-C25154FB5F15}" dt="2023-04-22T15:13:05.357" v="3413" actId="1037"/>
          <ac:picMkLst>
            <pc:docMk/>
            <pc:sldMk cId="2739097521" sldId="495"/>
            <ac:picMk id="11" creationId="{C2788519-1B99-A1AA-5C43-B9BCADCB6A61}"/>
          </ac:picMkLst>
        </pc:picChg>
        <pc:picChg chg="add mod">
          <ac:chgData name="Claire MAIRET" userId="b91d9db2-e41b-4c98-9525-27312980cc2f" providerId="ADAL" clId="{FF53599B-CB6B-4044-AA5E-C25154FB5F15}" dt="2023-04-11T11:23:17.584" v="2490" actId="1076"/>
          <ac:picMkLst>
            <pc:docMk/>
            <pc:sldMk cId="2739097521" sldId="495"/>
            <ac:picMk id="12" creationId="{F2484D7A-09DA-C49A-60BD-CF333B0EEB41}"/>
          </ac:picMkLst>
        </pc:picChg>
        <pc:picChg chg="add mod modCrop">
          <ac:chgData name="Claire MAIRET" userId="b91d9db2-e41b-4c98-9525-27312980cc2f" providerId="ADAL" clId="{FF53599B-CB6B-4044-AA5E-C25154FB5F15}" dt="2023-04-22T15:00:11.118" v="3394" actId="1076"/>
          <ac:picMkLst>
            <pc:docMk/>
            <pc:sldMk cId="2739097521" sldId="495"/>
            <ac:picMk id="13" creationId="{1378E21B-2A44-46AB-975B-1C376FCE202B}"/>
          </ac:picMkLst>
        </pc:picChg>
        <pc:picChg chg="del">
          <ac:chgData name="Claire MAIRET" userId="b91d9db2-e41b-4c98-9525-27312980cc2f" providerId="ADAL" clId="{FF53599B-CB6B-4044-AA5E-C25154FB5F15}" dt="2023-04-14T14:45:40.423" v="2838" actId="478"/>
          <ac:picMkLst>
            <pc:docMk/>
            <pc:sldMk cId="2739097521" sldId="495"/>
            <ac:picMk id="15" creationId="{1E313E92-3260-E41B-E97D-0A33C4A5F5AC}"/>
          </ac:picMkLst>
        </pc:picChg>
        <pc:picChg chg="add mod">
          <ac:chgData name="Claire MAIRET" userId="b91d9db2-e41b-4c98-9525-27312980cc2f" providerId="ADAL" clId="{FF53599B-CB6B-4044-AA5E-C25154FB5F15}" dt="2023-04-11T11:26:44.535" v="2662" actId="1076"/>
          <ac:picMkLst>
            <pc:docMk/>
            <pc:sldMk cId="2739097521" sldId="495"/>
            <ac:picMk id="15" creationId="{F7D8113F-1B85-6FCA-E57E-2AC793602056}"/>
          </ac:picMkLst>
        </pc:picChg>
        <pc:picChg chg="add del mod">
          <ac:chgData name="Claire MAIRET" userId="b91d9db2-e41b-4c98-9525-27312980cc2f" providerId="ADAL" clId="{FF53599B-CB6B-4044-AA5E-C25154FB5F15}" dt="2023-04-14T14:45:43.710" v="2840" actId="478"/>
          <ac:picMkLst>
            <pc:docMk/>
            <pc:sldMk cId="2739097521" sldId="495"/>
            <ac:picMk id="16" creationId="{61545622-AB4E-B59F-718D-166E57CD385C}"/>
          </ac:picMkLst>
        </pc:picChg>
        <pc:picChg chg="add mod">
          <ac:chgData name="Claire MAIRET" userId="b91d9db2-e41b-4c98-9525-27312980cc2f" providerId="ADAL" clId="{FF53599B-CB6B-4044-AA5E-C25154FB5F15}" dt="2023-04-22T15:12:36.527" v="3403" actId="554"/>
          <ac:picMkLst>
            <pc:docMk/>
            <pc:sldMk cId="2739097521" sldId="495"/>
            <ac:picMk id="16" creationId="{E0CBFF69-0832-D0CC-DE0E-2F7B172DE00B}"/>
          </ac:picMkLst>
        </pc:picChg>
        <pc:picChg chg="add mod">
          <ac:chgData name="Claire MAIRET" userId="b91d9db2-e41b-4c98-9525-27312980cc2f" providerId="ADAL" clId="{FF53599B-CB6B-4044-AA5E-C25154FB5F15}" dt="2023-04-14T14:46:29.042" v="2887" actId="1038"/>
          <ac:picMkLst>
            <pc:docMk/>
            <pc:sldMk cId="2739097521" sldId="495"/>
            <ac:picMk id="17" creationId="{8D52F494-2AED-6245-CB65-B5758E918346}"/>
          </ac:picMkLst>
        </pc:picChg>
        <pc:picChg chg="add mod">
          <ac:chgData name="Claire MAIRET" userId="b91d9db2-e41b-4c98-9525-27312980cc2f" providerId="ADAL" clId="{FF53599B-CB6B-4044-AA5E-C25154FB5F15}" dt="2023-04-11T11:26:52.360" v="2663" actId="1076"/>
          <ac:picMkLst>
            <pc:docMk/>
            <pc:sldMk cId="2739097521" sldId="495"/>
            <ac:picMk id="17" creationId="{9AB016A4-6819-C03E-1DA8-1600AE5B9419}"/>
          </ac:picMkLst>
        </pc:picChg>
        <pc:picChg chg="add del mod">
          <ac:chgData name="Claire MAIRET" userId="b91d9db2-e41b-4c98-9525-27312980cc2f" providerId="ADAL" clId="{FF53599B-CB6B-4044-AA5E-C25154FB5F15}" dt="2023-04-22T14:09:21.628" v="3204" actId="478"/>
          <ac:picMkLst>
            <pc:docMk/>
            <pc:sldMk cId="2739097521" sldId="495"/>
            <ac:picMk id="18" creationId="{66D3C505-4B70-B7BE-5FA7-97CEA83E7A74}"/>
          </ac:picMkLst>
        </pc:picChg>
        <pc:picChg chg="add mod">
          <ac:chgData name="Claire MAIRET" userId="b91d9db2-e41b-4c98-9525-27312980cc2f" providerId="ADAL" clId="{FF53599B-CB6B-4044-AA5E-C25154FB5F15}" dt="2023-04-11T11:27:14.958" v="2679" actId="1037"/>
          <ac:picMkLst>
            <pc:docMk/>
            <pc:sldMk cId="2739097521" sldId="495"/>
            <ac:picMk id="19" creationId="{432B5622-923C-14A2-B23F-C2A02E5BA516}"/>
          </ac:picMkLst>
        </pc:picChg>
        <pc:picChg chg="add del mod">
          <ac:chgData name="Claire MAIRET" userId="b91d9db2-e41b-4c98-9525-27312980cc2f" providerId="ADAL" clId="{FF53599B-CB6B-4044-AA5E-C25154FB5F15}" dt="2023-04-22T14:10:03.219" v="3214" actId="478"/>
          <ac:picMkLst>
            <pc:docMk/>
            <pc:sldMk cId="2739097521" sldId="495"/>
            <ac:picMk id="19" creationId="{6EDE1DE0-5141-689B-284F-4B42EC67BB2E}"/>
          </ac:picMkLst>
        </pc:picChg>
        <pc:picChg chg="add del mod">
          <ac:chgData name="Claire MAIRET" userId="b91d9db2-e41b-4c98-9525-27312980cc2f" providerId="ADAL" clId="{FF53599B-CB6B-4044-AA5E-C25154FB5F15}" dt="2023-04-22T14:09:27.060" v="3206" actId="478"/>
          <ac:picMkLst>
            <pc:docMk/>
            <pc:sldMk cId="2739097521" sldId="495"/>
            <ac:picMk id="20" creationId="{8FAAF6A2-0A8B-3D25-BFB1-FD2E92E84D9C}"/>
          </ac:picMkLst>
        </pc:picChg>
        <pc:picChg chg="add mod">
          <ac:chgData name="Claire MAIRET" userId="b91d9db2-e41b-4c98-9525-27312980cc2f" providerId="ADAL" clId="{FF53599B-CB6B-4044-AA5E-C25154FB5F15}" dt="2023-04-11T11:30:35.868" v="2722" actId="1036"/>
          <ac:picMkLst>
            <pc:docMk/>
            <pc:sldMk cId="2739097521" sldId="495"/>
            <ac:picMk id="22" creationId="{9E94829A-E87C-8F34-F256-76602A888D9B}"/>
          </ac:picMkLst>
        </pc:picChg>
        <pc:picChg chg="add del mod">
          <ac:chgData name="Claire MAIRET" userId="b91d9db2-e41b-4c98-9525-27312980cc2f" providerId="ADAL" clId="{FF53599B-CB6B-4044-AA5E-C25154FB5F15}" dt="2023-04-22T14:18:20.146" v="3293" actId="478"/>
          <ac:picMkLst>
            <pc:docMk/>
            <pc:sldMk cId="2739097521" sldId="495"/>
            <ac:picMk id="23" creationId="{8190627C-E368-858E-2E9A-4800C7E6F5A4}"/>
          </ac:picMkLst>
        </pc:picChg>
      </pc:sldChg>
      <pc:sldChg chg="addSp delSp modSp mod">
        <pc:chgData name="Claire MAIRET" userId="b91d9db2-e41b-4c98-9525-27312980cc2f" providerId="ADAL" clId="{FF53599B-CB6B-4044-AA5E-C25154FB5F15}" dt="2023-04-22T15:25:11.144" v="3414" actId="554"/>
        <pc:sldMkLst>
          <pc:docMk/>
          <pc:sldMk cId="2839324989" sldId="496"/>
        </pc:sldMkLst>
        <pc:spChg chg="mod">
          <ac:chgData name="Claire MAIRET" userId="b91d9db2-e41b-4c98-9525-27312980cc2f" providerId="ADAL" clId="{FF53599B-CB6B-4044-AA5E-C25154FB5F15}" dt="2023-04-22T14:14:00.983" v="3285" actId="113"/>
          <ac:spMkLst>
            <pc:docMk/>
            <pc:sldMk cId="2839324989" sldId="496"/>
            <ac:spMk id="7" creationId="{1B3BA41B-A32B-7F53-C7D4-0787E9E73BB6}"/>
          </ac:spMkLst>
        </pc:spChg>
        <pc:spChg chg="mod">
          <ac:chgData name="Claire MAIRET" userId="b91d9db2-e41b-4c98-9525-27312980cc2f" providerId="ADAL" clId="{FF53599B-CB6B-4044-AA5E-C25154FB5F15}" dt="2023-04-22T15:25:11.144" v="3414" actId="554"/>
          <ac:spMkLst>
            <pc:docMk/>
            <pc:sldMk cId="2839324989" sldId="496"/>
            <ac:spMk id="16" creationId="{785C93E2-CA45-C72A-B0BE-DA431735FDF1}"/>
          </ac:spMkLst>
        </pc:spChg>
        <pc:spChg chg="mod">
          <ac:chgData name="Claire MAIRET" userId="b91d9db2-e41b-4c98-9525-27312980cc2f" providerId="ADAL" clId="{FF53599B-CB6B-4044-AA5E-C25154FB5F15}" dt="2023-04-22T15:25:11.144" v="3414" actId="554"/>
          <ac:spMkLst>
            <pc:docMk/>
            <pc:sldMk cId="2839324989" sldId="496"/>
            <ac:spMk id="20" creationId="{0C77AC9E-0EB3-50DC-E028-A394BE24776A}"/>
          </ac:spMkLst>
        </pc:spChg>
        <pc:spChg chg="mod">
          <ac:chgData name="Claire MAIRET" userId="b91d9db2-e41b-4c98-9525-27312980cc2f" providerId="ADAL" clId="{FF53599B-CB6B-4044-AA5E-C25154FB5F15}" dt="2023-04-22T15:25:11.144" v="3414" actId="554"/>
          <ac:spMkLst>
            <pc:docMk/>
            <pc:sldMk cId="2839324989" sldId="496"/>
            <ac:spMk id="23" creationId="{848E8146-DB6E-B6C3-2AD7-DF2C7F4A2F53}"/>
          </ac:spMkLst>
        </pc:spChg>
        <pc:spChg chg="mod">
          <ac:chgData name="Claire MAIRET" userId="b91d9db2-e41b-4c98-9525-27312980cc2f" providerId="ADAL" clId="{FF53599B-CB6B-4044-AA5E-C25154FB5F15}" dt="2023-04-22T14:12:20.583" v="3280" actId="1038"/>
          <ac:spMkLst>
            <pc:docMk/>
            <pc:sldMk cId="2839324989" sldId="496"/>
            <ac:spMk id="27" creationId="{EFA12EDA-226C-47D9-8F6D-DFD30A0F88AD}"/>
          </ac:spMkLst>
        </pc:spChg>
        <pc:spChg chg="mod">
          <ac:chgData name="Claire MAIRET" userId="b91d9db2-e41b-4c98-9525-27312980cc2f" providerId="ADAL" clId="{FF53599B-CB6B-4044-AA5E-C25154FB5F15}" dt="2023-04-22T14:12:25.620" v="3283" actId="1038"/>
          <ac:spMkLst>
            <pc:docMk/>
            <pc:sldMk cId="2839324989" sldId="496"/>
            <ac:spMk id="28" creationId="{83DC4232-6C1B-18E9-8448-54445CECC2D8}"/>
          </ac:spMkLst>
        </pc:spChg>
        <pc:spChg chg="mod">
          <ac:chgData name="Claire MAIRET" userId="b91d9db2-e41b-4c98-9525-27312980cc2f" providerId="ADAL" clId="{FF53599B-CB6B-4044-AA5E-C25154FB5F15}" dt="2023-04-17T14:06:17.252" v="2979" actId="20577"/>
          <ac:spMkLst>
            <pc:docMk/>
            <pc:sldMk cId="2839324989" sldId="496"/>
            <ac:spMk id="33" creationId="{EAF76844-40CF-614B-5A4D-04AD4C7DA0D8}"/>
          </ac:spMkLst>
        </pc:spChg>
        <pc:picChg chg="add mod">
          <ac:chgData name="Claire MAIRET" userId="b91d9db2-e41b-4c98-9525-27312980cc2f" providerId="ADAL" clId="{FF53599B-CB6B-4044-AA5E-C25154FB5F15}" dt="2023-04-14T14:47:47.167" v="2915" actId="1076"/>
          <ac:picMkLst>
            <pc:docMk/>
            <pc:sldMk cId="2839324989" sldId="496"/>
            <ac:picMk id="2" creationId="{0A2E4172-847C-0B3A-2C1D-EAE6B8E0C345}"/>
          </ac:picMkLst>
        </pc:picChg>
        <pc:picChg chg="del">
          <ac:chgData name="Claire MAIRET" userId="b91d9db2-e41b-4c98-9525-27312980cc2f" providerId="ADAL" clId="{FF53599B-CB6B-4044-AA5E-C25154FB5F15}" dt="2023-04-14T14:47:37.222" v="2913" actId="478"/>
          <ac:picMkLst>
            <pc:docMk/>
            <pc:sldMk cId="2839324989" sldId="496"/>
            <ac:picMk id="3" creationId="{81870346-7131-2E8C-6D33-BDD793AACCA7}"/>
          </ac:picMkLst>
        </pc:picChg>
        <pc:picChg chg="add mod">
          <ac:chgData name="Claire MAIRET" userId="b91d9db2-e41b-4c98-9525-27312980cc2f" providerId="ADAL" clId="{FF53599B-CB6B-4044-AA5E-C25154FB5F15}" dt="2023-04-14T14:49:20.743" v="2917" actId="1076"/>
          <ac:picMkLst>
            <pc:docMk/>
            <pc:sldMk cId="2839324989" sldId="496"/>
            <ac:picMk id="11" creationId="{DC26FC40-4F8F-E804-4FA5-AA894B425904}"/>
          </ac:picMkLst>
        </pc:picChg>
        <pc:picChg chg="mod">
          <ac:chgData name="Claire MAIRET" userId="b91d9db2-e41b-4c98-9525-27312980cc2f" providerId="ADAL" clId="{FF53599B-CB6B-4044-AA5E-C25154FB5F15}" dt="2023-04-22T14:11:54.359" v="3267" actId="554"/>
          <ac:picMkLst>
            <pc:docMk/>
            <pc:sldMk cId="2839324989" sldId="496"/>
            <ac:picMk id="15" creationId="{806087F6-9B24-E93C-7B83-9FEE9ECD3B3A}"/>
          </ac:picMkLst>
        </pc:picChg>
        <pc:picChg chg="mod">
          <ac:chgData name="Claire MAIRET" userId="b91d9db2-e41b-4c98-9525-27312980cc2f" providerId="ADAL" clId="{FF53599B-CB6B-4044-AA5E-C25154FB5F15}" dt="2023-04-22T14:11:54.359" v="3267" actId="554"/>
          <ac:picMkLst>
            <pc:docMk/>
            <pc:sldMk cId="2839324989" sldId="496"/>
            <ac:picMk id="19" creationId="{B31B5884-82D2-0EDF-FDB3-DFECDF26A75E}"/>
          </ac:picMkLst>
        </pc:picChg>
        <pc:picChg chg="mod">
          <ac:chgData name="Claire MAIRET" userId="b91d9db2-e41b-4c98-9525-27312980cc2f" providerId="ADAL" clId="{FF53599B-CB6B-4044-AA5E-C25154FB5F15}" dt="2023-04-22T14:11:54.359" v="3267" actId="554"/>
          <ac:picMkLst>
            <pc:docMk/>
            <pc:sldMk cId="2839324989" sldId="496"/>
            <ac:picMk id="22" creationId="{18233DC0-A4D8-6B75-7D48-4CDD1F81358B}"/>
          </ac:picMkLst>
        </pc:picChg>
        <pc:cxnChg chg="mod">
          <ac:chgData name="Claire MAIRET" userId="b91d9db2-e41b-4c98-9525-27312980cc2f" providerId="ADAL" clId="{FF53599B-CB6B-4044-AA5E-C25154FB5F15}" dt="2023-04-22T14:12:16.268" v="3274" actId="1038"/>
          <ac:cxnSpMkLst>
            <pc:docMk/>
            <pc:sldMk cId="2839324989" sldId="496"/>
            <ac:cxnSpMk id="21" creationId="{0AD29DC4-24B2-2810-4215-F422AA6E2DEE}"/>
          </ac:cxnSpMkLst>
        </pc:cxnChg>
        <pc:cxnChg chg="mod">
          <ac:chgData name="Claire MAIRET" userId="b91d9db2-e41b-4c98-9525-27312980cc2f" providerId="ADAL" clId="{FF53599B-CB6B-4044-AA5E-C25154FB5F15}" dt="2023-04-22T14:12:23.642" v="3282" actId="1038"/>
          <ac:cxnSpMkLst>
            <pc:docMk/>
            <pc:sldMk cId="2839324989" sldId="496"/>
            <ac:cxnSpMk id="24" creationId="{E472B094-157C-3AAC-5FAD-A932B647B2D0}"/>
          </ac:cxnSpMkLst>
        </pc:cxnChg>
      </pc:sldChg>
    </pc:docChg>
  </pc:docChgLst>
  <pc:docChgLst>
    <pc:chgData name="Claire MAIRET" userId="b91d9db2-e41b-4c98-9525-27312980cc2f" providerId="ADAL" clId="{B95EA92C-34EF-441E-A433-6F140DD369D7}"/>
    <pc:docChg chg="undo redo custSel delSld modSld">
      <pc:chgData name="Claire MAIRET" userId="b91d9db2-e41b-4c98-9525-27312980cc2f" providerId="ADAL" clId="{B95EA92C-34EF-441E-A433-6F140DD369D7}" dt="2023-04-07T12:37:29.551" v="718" actId="20577"/>
      <pc:docMkLst>
        <pc:docMk/>
      </pc:docMkLst>
      <pc:sldChg chg="modSp mod">
        <pc:chgData name="Claire MAIRET" userId="b91d9db2-e41b-4c98-9525-27312980cc2f" providerId="ADAL" clId="{B95EA92C-34EF-441E-A433-6F140DD369D7}" dt="2023-04-07T12:37:29.551" v="718" actId="20577"/>
        <pc:sldMkLst>
          <pc:docMk/>
          <pc:sldMk cId="2840150730" sldId="472"/>
        </pc:sldMkLst>
        <pc:spChg chg="mod">
          <ac:chgData name="Claire MAIRET" userId="b91d9db2-e41b-4c98-9525-27312980cc2f" providerId="ADAL" clId="{B95EA92C-34EF-441E-A433-6F140DD369D7}" dt="2023-04-07T12:37:29.551" v="718" actId="20577"/>
          <ac:spMkLst>
            <pc:docMk/>
            <pc:sldMk cId="2840150730" sldId="472"/>
            <ac:spMk id="16" creationId="{9C9A0C81-63F6-40E9-B362-D7FC21D606B5}"/>
          </ac:spMkLst>
        </pc:spChg>
        <pc:spChg chg="mod">
          <ac:chgData name="Claire MAIRET" userId="b91d9db2-e41b-4c98-9525-27312980cc2f" providerId="ADAL" clId="{B95EA92C-34EF-441E-A433-6F140DD369D7}" dt="2023-04-07T12:25:37.581" v="272" actId="20577"/>
          <ac:spMkLst>
            <pc:docMk/>
            <pc:sldMk cId="2840150730" sldId="472"/>
            <ac:spMk id="17" creationId="{C703E7EE-51EE-42B2-AE07-391C8131804E}"/>
          </ac:spMkLst>
        </pc:spChg>
      </pc:sldChg>
      <pc:sldChg chg="del">
        <pc:chgData name="Claire MAIRET" userId="b91d9db2-e41b-4c98-9525-27312980cc2f" providerId="ADAL" clId="{B95EA92C-34EF-441E-A433-6F140DD369D7}" dt="2023-04-07T11:59:23.583" v="0" actId="47"/>
        <pc:sldMkLst>
          <pc:docMk/>
          <pc:sldMk cId="3495563091" sldId="484"/>
        </pc:sldMkLst>
      </pc:sldChg>
      <pc:sldChg chg="addSp delSp modSp mod">
        <pc:chgData name="Claire MAIRET" userId="b91d9db2-e41b-4c98-9525-27312980cc2f" providerId="ADAL" clId="{B95EA92C-34EF-441E-A433-6F140DD369D7}" dt="2023-04-07T12:06:55.650" v="206" actId="20577"/>
        <pc:sldMkLst>
          <pc:docMk/>
          <pc:sldMk cId="856252516" sldId="485"/>
        </pc:sldMkLst>
        <pc:spChg chg="del mod">
          <ac:chgData name="Claire MAIRET" userId="b91d9db2-e41b-4c98-9525-27312980cc2f" providerId="ADAL" clId="{B95EA92C-34EF-441E-A433-6F140DD369D7}" dt="2023-04-07T12:05:46.535" v="153" actId="478"/>
          <ac:spMkLst>
            <pc:docMk/>
            <pc:sldMk cId="856252516" sldId="485"/>
            <ac:spMk id="2" creationId="{DDE7A41C-F157-46F4-8BED-5EA3D7F858FA}"/>
          </ac:spMkLst>
        </pc:spChg>
        <pc:spChg chg="mod">
          <ac:chgData name="Claire MAIRET" userId="b91d9db2-e41b-4c98-9525-27312980cc2f" providerId="ADAL" clId="{B95EA92C-34EF-441E-A433-6F140DD369D7}" dt="2023-04-07T12:06:49.632" v="203" actId="20577"/>
          <ac:spMkLst>
            <pc:docMk/>
            <pc:sldMk cId="856252516" sldId="485"/>
            <ac:spMk id="3" creationId="{D3CF3197-343E-4301-BBB0-E4AF82B287C0}"/>
          </ac:spMkLst>
        </pc:spChg>
        <pc:spChg chg="add mod">
          <ac:chgData name="Claire MAIRET" userId="b91d9db2-e41b-4c98-9525-27312980cc2f" providerId="ADAL" clId="{B95EA92C-34EF-441E-A433-6F140DD369D7}" dt="2023-04-07T12:02:30.276" v="121" actId="1076"/>
          <ac:spMkLst>
            <pc:docMk/>
            <pc:sldMk cId="856252516" sldId="485"/>
            <ac:spMk id="4" creationId="{8EB0783C-2266-300F-116A-3F92F3270945}"/>
          </ac:spMkLst>
        </pc:spChg>
        <pc:spChg chg="mod">
          <ac:chgData name="Claire MAIRET" userId="b91d9db2-e41b-4c98-9525-27312980cc2f" providerId="ADAL" clId="{B95EA92C-34EF-441E-A433-6F140DD369D7}" dt="2023-04-07T12:06:55.650" v="206" actId="20577"/>
          <ac:spMkLst>
            <pc:docMk/>
            <pc:sldMk cId="856252516" sldId="485"/>
            <ac:spMk id="8" creationId="{224618C8-9428-4140-A146-A420B766D6A9}"/>
          </ac:spMkLst>
        </pc:spChg>
        <pc:picChg chg="add mod">
          <ac:chgData name="Claire MAIRET" userId="b91d9db2-e41b-4c98-9525-27312980cc2f" providerId="ADAL" clId="{B95EA92C-34EF-441E-A433-6F140DD369D7}" dt="2023-04-07T12:05:43.713" v="152" actId="1037"/>
          <ac:picMkLst>
            <pc:docMk/>
            <pc:sldMk cId="856252516" sldId="485"/>
            <ac:picMk id="6" creationId="{DD7815C7-C20E-5F93-1532-B5775A2D1CA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2EC88-F953-4BD6-A688-3279E9A6E67A}" type="datetimeFigureOut">
              <a:rPr lang="fr-FR" smtClean="0"/>
              <a:t>22/04/2023</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49E9D-AF7B-45D0-B389-3AE92F6B3F8A}" type="datetimeFigureOut">
              <a:rPr lang="fr-FR" smtClean="0"/>
              <a:t>22/04/2023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1919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807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7</a:t>
            </a:fld>
            <a:endParaRPr lang="fr-FR"/>
          </a:p>
        </p:txBody>
      </p:sp>
    </p:spTree>
    <p:extLst>
      <p:ext uri="{BB962C8B-B14F-4D97-AF65-F5344CB8AC3E}">
        <p14:creationId xmlns:p14="http://schemas.microsoft.com/office/powerpoint/2010/main" val="185530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348856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2E80694E-F08E-455E-9CE6-AE32310783E7}" type="datetime1">
              <a:rPr lang="fr-FR" smtClean="0"/>
              <a:t>22/04/2023</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Mai 2023 - #SafeDriver 2023-2024</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7FDF82C0-E63E-4A26-A507-33D72CDEB308}" type="datetime1">
              <a:rPr lang="fr-FR" smtClean="0"/>
              <a:t>22/04/2023</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Mai 2023 - #SafeDriver 2023-2024</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1CDC680B-BF5D-40E8-8079-1E9BBD89EDAF}" type="datetime1">
              <a:rPr lang="fr-FR" smtClean="0"/>
              <a:t>22/04/2023</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Mai 2023 - #SafeDriver 2023-2024</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26CAB67F-359B-42BD-9000-09518AA37800}" type="datetime1">
              <a:rPr lang="fr-FR" smtClean="0"/>
              <a:t>22/04/2023</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Mai 2023 - #SafeDriver 2023-2024</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BAF09B41-37EB-41D0-8B57-3284FB741C68}" type="datetime1">
              <a:rPr lang="fr-FR" smtClean="0"/>
              <a:t>22/04/2023</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Mai 2023 - #SafeDriver 2023-2024</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916DAA18-C264-4AE1-9698-DAFF77955E85}" type="datetime1">
              <a:rPr lang="fr-FR" smtClean="0"/>
              <a:t>22/04/2023</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Mai 2023 - #SafeDriver 2023-2024</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AFB3801C-F272-4222-BD40-5D286E8F8933}" type="datetime1">
              <a:rPr lang="fr-FR" smtClean="0"/>
              <a:t>22/04/2023</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Mai 2023 - #SafeDriver 2023-2024</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F637F8B1-57C5-40F3-8093-B6E4C651E8B5}" type="datetime1">
              <a:rPr lang="fr-FR" smtClean="0"/>
              <a:t>22/04/2023</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Mai 2023 - #SafeDriver 2023-2024</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6B0C8B4B-F8A8-4E18-B1D8-436F54459852}" type="datetime1">
              <a:rPr lang="fr-FR" smtClean="0"/>
              <a:t>22/04/2023</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Mai 2023 - #SafeDriver 2023-2024</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E5BA95D5-77AB-4D86-86EA-8F56B4348627}" type="datetime1">
              <a:rPr lang="fr-FR" smtClean="0"/>
              <a:t>22/04/2023</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Mai 2023 - #SafeDriver 2023-2024</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B86F60AE-8807-46AC-A1B7-AF411FBBC1BA}" type="datetime1">
              <a:rPr lang="fr-FR" smtClean="0"/>
              <a:t>22/04/2023</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Mai 2023 - #SafeDriver 2023-2024</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347C2455-F15B-4EED-B1C0-0395CB51FF7F}" type="datetime1">
              <a:rPr lang="fr-FR" smtClean="0"/>
              <a:t>22/04/2023</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Mai 2023 - #SafeDriver 2023-2024</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35058908-1721-4097-B88E-CB04924947F6}" type="datetime1">
              <a:rPr lang="fr-FR" smtClean="0"/>
              <a:t>22/04/2023</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Mai 2023 - #SafeDriver 2023-2024</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F3B20F02-4A8E-4C3B-A75A-3DBB3A25BD47}" type="datetime1">
              <a:rPr lang="fr-FR" smtClean="0"/>
              <a:t>22/04/2023</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Mai 2023 - #SafeDriver 2023-2024</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19B6179D-D4CA-4348-9551-5A6D38DB7796}" type="datetime1">
              <a:rPr lang="fr-FR" smtClean="0"/>
              <a:t>22/04/2023</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Mai 2023 - #SafeDriver 2023-2024</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88F81FA7-D8BF-44CF-8568-39959AA9DB6C}" type="datetime1">
              <a:rPr lang="fr-FR" smtClean="0"/>
              <a:t>22/04/2023</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Mai 2023 - #SafeDriver 2023-2024</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60779730-39D6-4372-9DF8-B21020749ACA}" type="datetime1">
              <a:rPr lang="fr-FR" smtClean="0"/>
              <a:t>22/04/2023</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Mai 2023 - #SafeDriver 2023-2024</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26457860-5BA9-4FB3-A2A6-E5D466AD2603}" type="datetime1">
              <a:rPr lang="fr-FR" smtClean="0"/>
              <a:t>22/04/2023</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Mai 2023 - #SafeDriver 2023-2024</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02FDF124-1D09-4EC6-BA47-C0A61243FF24}" type="datetime1">
              <a:rPr lang="fr-FR" smtClean="0"/>
              <a:t>22/04/2023</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Mai 2023 - #SafeDriver 2023-2024</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A90DC99E-E1F0-463D-A46A-9EAB926B1DFC}" type="datetime1">
              <a:rPr lang="fr-FR" smtClean="0"/>
              <a:t>22/04/2023</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Mai 2023 - #SafeDriver 2023-2024</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D0012D54-34FF-4089-A607-A992DE27D429}" type="datetime1">
              <a:rPr lang="fr-FR" smtClean="0"/>
              <a:t>22/04/2023</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Mai 2023 - #SafeDriver 2023-2024</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95E92F19-65DE-4711-A0D0-CA40F3708025}" type="datetime1">
              <a:rPr lang="fr-FR" smtClean="0"/>
              <a:t>22/04/2023</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Mai 2023 - #SafeDriver 2023-2024</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D02D06FD-39F1-4D92-BD9B-238AB4296341}" type="datetime1">
              <a:rPr lang="fr-FR" smtClean="0"/>
              <a:t>22/04/2023</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Mai 2023 - #SafeDriver 2023-2024</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2074F28C-4D07-432B-B38C-2899A1B362FF}" type="datetime1">
              <a:rPr lang="fr-FR" smtClean="0"/>
              <a:t>22/04/2023</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Mai 2023 - #SafeDriver 2023-2024</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BA599A57-DEC8-4838-9CC3-1C8BB4792FF3}" type="datetime1">
              <a:rPr lang="fr-FR" smtClean="0"/>
              <a:t>22/04/2023</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Mai 2023 - #SafeDriver 2023-2024</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fld id="{1A40D8F6-C843-42A7-858E-3837DF7E0ED3}" type="datetime1">
              <a:rPr lang="fr-FR" smtClean="0"/>
              <a:t>22/04/2023</a:t>
            </a:fld>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Mai 2023 - #SafeDriver 2023-2024</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756FB790-DDA4-450E-B76C-050D8EE962A2}" type="datetime1">
              <a:rPr lang="fr-FR" smtClean="0"/>
              <a:t>22/04/2023</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Mai 2023 - #SafeDriver 2023-2024</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36810203-90FC-44FA-AB04-EA69505C88C4}" type="datetime1">
              <a:rPr lang="fr-FR" smtClean="0"/>
              <a:t>22/04/2023</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Mai 2023 - #SafeDriver 2023-2024</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44C9D28E-C1A6-40FD-B6A0-72720A652F90}" type="datetime1">
              <a:rPr lang="fr-FR" smtClean="0"/>
              <a:t>22/04/2023</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Mai 2023 - #SafeDriver 2023-2024</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fld id="{82FC9A78-0948-4CA2-8FC0-697684E9385E}" type="datetime1">
              <a:rPr lang="fr-FR" smtClean="0"/>
              <a:t>22/04/2023</a:t>
            </a:fld>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Mai 2023 - #SafeDriver 2023-2024</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D8073497-D7DF-451C-B463-5F5B7A794533}" type="datetime1">
              <a:rPr lang="fr-FR" smtClean="0"/>
              <a:t>22/04/2023</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Mai 2023 - #SafeDriver 2023-2024</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D704C1DF-ABBA-4EDC-8D85-BB5301BAB396}" type="datetime1">
              <a:rPr lang="fr-FR" smtClean="0"/>
              <a:t>22/04/2023</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Mai 2023 - #SafeDriver 2023-2024</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fld id="{03BCEEA5-C4DA-4037-B601-AC65FA370BAC}" type="datetime1">
              <a:rPr lang="fr-FR" smtClean="0"/>
              <a:t>22/04/2023</a:t>
            </a:fld>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Mai 2023 - #SafeDriver 2023-2024</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fld id="{5017702F-C34D-47E6-8DCB-2C4D8C4754B4}" type="datetime1">
              <a:rPr lang="fr-FR" smtClean="0"/>
              <a:t>22/04/2023</a:t>
            </a:fld>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Mai 2023 - #SafeDriver 2023-2024</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fld id="{602049C0-2DD3-4AB6-86BD-4AFBF0CA93BE}" type="datetime1">
              <a:rPr lang="fr-FR" smtClean="0"/>
              <a:t>22/04/2023</a:t>
            </a:fld>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Mai 2023 - #SafeDriver 2023-2024</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fld id="{CF9AC088-2EFC-474C-BFC9-A9ADA4E9D1C4}" type="datetime1">
              <a:rPr lang="fr-FR" smtClean="0"/>
              <a:t>22/04/2023</a:t>
            </a:fld>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Mai 2023 - #SafeDriver 2023-2024</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fld id="{8CAF6CAF-FB80-480A-B4A5-B8026C369597}" type="datetime1">
              <a:rPr lang="fr-FR" smtClean="0"/>
              <a:t>22/04/2023</a:t>
            </a:fld>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Mai 2023 - #SafeDriver 2023-2024</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fld id="{F30D3E54-0D38-4AA6-BED8-B01C721C2B5B}" type="datetime1">
              <a:rPr lang="fr-FR" smtClean="0"/>
              <a:t>22/04/2023</a:t>
            </a:fld>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Mai 2023 - #SafeDriver 2023-2024</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fld id="{DC7EB234-2F42-44C9-B33B-F7BEF6177DB2}" type="datetime1">
              <a:rPr lang="fr-FR" smtClean="0"/>
              <a:t>22/04/2023</a:t>
            </a:fld>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Mai 2023 - #SafeDriver 2023-2024</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fld id="{CA2C4BC1-DBE7-49B1-9341-CCD0DE2325DC}" type="datetime1">
              <a:rPr lang="fr-FR" smtClean="0"/>
              <a:t>22/04/2023</a:t>
            </a:fld>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Mai 2023 - #SafeDriver 2023-2024</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1F339823-7FC5-4863-B043-4C755490EDA8}" type="datetime1">
              <a:rPr lang="fr-FR" smtClean="0"/>
              <a:t>22/04/2023</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Mai 2023 - #SafeDriver 2023-2024</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75E82E76-844A-4EC8-B24F-59B86DA6FEF0}" type="datetime1">
              <a:rPr lang="fr-FR" smtClean="0"/>
              <a:t>22/04/2023</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Mai 2023 - #SafeDriver 2023-2024</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2E9FB127-1F17-496C-B99A-AEED9179AB89}" type="datetime1">
              <a:rPr lang="fr-FR" smtClean="0"/>
              <a:t>22/04/2023</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Mai 2023 - #SafeDriver 2023-2024</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fld id="{F748FF5B-638B-42FF-B41E-2D79762B2F66}" type="datetime1">
              <a:rPr lang="fr-FR" smtClean="0"/>
              <a:t>22/04/2023</a:t>
            </a:fld>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Mai 2023 - #SafeDriver 2023-2024</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4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toolbox-hse.totalenergies.com/fr/safedriver-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4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g"/><Relationship Id="rId2" Type="http://schemas.openxmlformats.org/officeDocument/2006/relationships/hyperlink" Target="https://toolbox-hse.totalenergies.com/fr/safedriver-0" TargetMode="External"/><Relationship Id="rId1" Type="http://schemas.openxmlformats.org/officeDocument/2006/relationships/slideLayout" Target="../slideLayouts/slideLayout50.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D3CF3197-343E-4301-BBB0-E4AF82B287C0}"/>
              </a:ext>
            </a:extLst>
          </p:cNvPr>
          <p:cNvSpPr>
            <a:spLocks noGrp="1"/>
          </p:cNvSpPr>
          <p:nvPr>
            <p:ph type="subTitle" idx="1"/>
          </p:nvPr>
        </p:nvSpPr>
        <p:spPr>
          <a:xfrm>
            <a:off x="6361200" y="4521600"/>
            <a:ext cx="6034000" cy="828000"/>
          </a:xfrm>
        </p:spPr>
        <p:txBody>
          <a:bodyPr/>
          <a:lstStyle/>
          <a:p>
            <a:r>
              <a:rPr lang="fr-FR" dirty="0"/>
              <a:t>#SafeDriver</a:t>
            </a:r>
          </a:p>
          <a:p>
            <a:r>
              <a:rPr lang="fr-FR" sz="2400" dirty="0"/>
              <a:t>Nouvelle campagne de sensibilisation 2023-2024</a:t>
            </a:r>
          </a:p>
        </p:txBody>
      </p:sp>
      <p:sp>
        <p:nvSpPr>
          <p:cNvPr id="8" name="Espace réservé du texte 7">
            <a:extLst>
              <a:ext uri="{FF2B5EF4-FFF2-40B4-BE49-F238E27FC236}">
                <a16:creationId xmlns:a16="http://schemas.microsoft.com/office/drawing/2014/main" id="{224618C8-9428-4140-A146-A420B766D6A9}"/>
              </a:ext>
            </a:extLst>
          </p:cNvPr>
          <p:cNvSpPr>
            <a:spLocks noGrp="1"/>
          </p:cNvSpPr>
          <p:nvPr>
            <p:ph type="body" sz="quarter" idx="14"/>
          </p:nvPr>
        </p:nvSpPr>
        <p:spPr>
          <a:xfrm>
            <a:off x="6361200" y="5686942"/>
            <a:ext cx="5400000" cy="720000"/>
          </a:xfrm>
        </p:spPr>
        <p:txBody>
          <a:bodyPr/>
          <a:lstStyle/>
          <a:p>
            <a:r>
              <a:rPr lang="fr-FR" dirty="0"/>
              <a:t>Accompagnement du déploiement – Mai 2023</a:t>
            </a:r>
          </a:p>
        </p:txBody>
      </p:sp>
      <p:pic>
        <p:nvPicPr>
          <p:cNvPr id="6" name="Image 5" descr="Une image contenant texte, personne, transport, Voiturette de golf&#10;&#10;Description générée automatiquement">
            <a:extLst>
              <a:ext uri="{FF2B5EF4-FFF2-40B4-BE49-F238E27FC236}">
                <a16:creationId xmlns:a16="http://schemas.microsoft.com/office/drawing/2014/main" id="{1F0D5124-B2F7-DEC8-74D1-47C8CF175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6097855" cy="4245429"/>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41A327FA-E6A7-5703-A9EA-C0CA5D52F7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96" y="4422871"/>
            <a:ext cx="4813198" cy="1908000"/>
          </a:xfrm>
          <a:prstGeom prst="rect">
            <a:avLst/>
          </a:prstGeom>
        </p:spPr>
      </p:pic>
    </p:spTree>
    <p:extLst>
      <p:ext uri="{BB962C8B-B14F-4D97-AF65-F5344CB8AC3E}">
        <p14:creationId xmlns:p14="http://schemas.microsoft.com/office/powerpoint/2010/main" val="85625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p:txBody>
          <a:bodyPr>
            <a:noAutofit/>
          </a:bodyPr>
          <a:lstStyle/>
          <a:p>
            <a:pPr marL="0" indent="0">
              <a:spcAft>
                <a:spcPts val="600"/>
              </a:spcAft>
              <a:buNone/>
            </a:pPr>
            <a:r>
              <a:rPr lang="fr-FR" sz="1800" dirty="0"/>
              <a:t>La sécurité routière est </a:t>
            </a:r>
            <a:r>
              <a:rPr lang="fr-FR" sz="1800" dirty="0">
                <a:solidFill>
                  <a:schemeClr val="tx2"/>
                </a:solidFill>
                <a:latin typeface="+mj-lt"/>
                <a:ea typeface="+mj-ea"/>
                <a:cs typeface="+mj-cs"/>
              </a:rPr>
              <a:t>un enjeu majeur pour TotalEnergies </a:t>
            </a:r>
            <a:r>
              <a:rPr lang="fr-FR" sz="1800" dirty="0"/>
              <a:t>dont l’ambition est de devenir une référence en matière de sécurité :</a:t>
            </a:r>
          </a:p>
          <a:p>
            <a:pPr marL="269875" indent="-269875">
              <a:buClr>
                <a:schemeClr val="tx2"/>
              </a:buClr>
              <a:buFont typeface="Arial" panose="020B0604020202020204" pitchFamily="34" charset="0"/>
              <a:buChar char="►"/>
            </a:pPr>
            <a:r>
              <a:rPr lang="fr-FR" sz="1600" dirty="0"/>
              <a:t>les accidents de la route restent une des premières causes de nos accidents graves ;</a:t>
            </a:r>
          </a:p>
          <a:p>
            <a:pPr marL="269875" indent="-269875">
              <a:buClr>
                <a:schemeClr val="tx2"/>
              </a:buClr>
              <a:buFont typeface="Arial" panose="020B0604020202020204" pitchFamily="34" charset="0"/>
              <a:buChar char="►"/>
            </a:pPr>
            <a:r>
              <a:rPr lang="fr-FR" sz="1600" dirty="0"/>
              <a:t>tous les accidents peuvent être évités, notamment grâce à une vigilance partagée ;</a:t>
            </a:r>
          </a:p>
          <a:p>
            <a:pPr marL="269875" indent="-269875">
              <a:buClr>
                <a:schemeClr val="tx2"/>
              </a:buClr>
              <a:buFont typeface="Arial" panose="020B0604020202020204" pitchFamily="34" charset="0"/>
              <a:buChar char="►"/>
            </a:pPr>
            <a:r>
              <a:rPr lang="fr-FR" sz="1600" dirty="0"/>
              <a:t>notre objectif « Zéro accident mortel ».</a:t>
            </a:r>
          </a:p>
          <a:p>
            <a:pPr marL="269875" indent="-269875">
              <a:buNone/>
            </a:pPr>
            <a:r>
              <a:rPr lang="fr-FR" sz="1800" dirty="0"/>
              <a:t> </a:t>
            </a:r>
          </a:p>
          <a:p>
            <a:pPr marL="0" indent="0">
              <a:spcAft>
                <a:spcPts val="600"/>
              </a:spcAft>
              <a:buNone/>
            </a:pPr>
            <a:r>
              <a:rPr lang="fr-FR" sz="1800" dirty="0"/>
              <a:t>La Compagnie est un acteur majeur de la mobilité </a:t>
            </a:r>
            <a:r>
              <a:rPr lang="fr-FR" dirty="0">
                <a:solidFill>
                  <a:schemeClr val="tx2"/>
                </a:solidFill>
                <a:latin typeface="+mj-lt"/>
                <a:ea typeface="+mj-ea"/>
                <a:cs typeface="+mj-cs"/>
              </a:rPr>
              <a:t>dans le monde </a:t>
            </a:r>
            <a:r>
              <a:rPr lang="fr-FR" sz="1800" dirty="0"/>
              <a:t>:</a:t>
            </a:r>
          </a:p>
          <a:p>
            <a:pPr marL="269875" indent="-269875">
              <a:buClr>
                <a:schemeClr val="tx2"/>
              </a:buClr>
              <a:buFont typeface="Arial" panose="020B0604020202020204" pitchFamily="34" charset="0"/>
              <a:buChar char="►"/>
            </a:pPr>
            <a:r>
              <a:rPr lang="fr-FR" sz="1600" dirty="0"/>
              <a:t>signataire de l’Appel National des entreprises françaises en faveur de la sécurité routière au travail,</a:t>
            </a:r>
          </a:p>
          <a:p>
            <a:pPr marL="269875" indent="-269875">
              <a:buClr>
                <a:schemeClr val="tx2"/>
              </a:buClr>
              <a:buFont typeface="Arial" panose="020B0604020202020204" pitchFamily="34" charset="0"/>
              <a:buChar char="►"/>
            </a:pPr>
            <a:r>
              <a:rPr lang="fr-FR" sz="1600" dirty="0"/>
              <a:t>membre du Global Road Safety Partnership luttant contre les accidents de la route,</a:t>
            </a:r>
          </a:p>
          <a:p>
            <a:pPr marL="269875" indent="-269875">
              <a:buClr>
                <a:schemeClr val="tx2"/>
              </a:buClr>
              <a:buFont typeface="Arial" panose="020B0604020202020204" pitchFamily="34" charset="0"/>
              <a:buChar char="►"/>
            </a:pPr>
            <a:r>
              <a:rPr lang="fr-FR" sz="1600" dirty="0"/>
              <a:t>membre fondateur du Fonds des Nations Unies pour la sécurité routière,</a:t>
            </a:r>
          </a:p>
          <a:p>
            <a:pPr marL="269875" indent="-269875">
              <a:buClr>
                <a:schemeClr val="tx2"/>
              </a:buClr>
              <a:buFont typeface="Arial" panose="020B0604020202020204" pitchFamily="34" charset="0"/>
              <a:buChar char="►"/>
            </a:pPr>
            <a:r>
              <a:rPr lang="fr-FR" sz="1600" dirty="0"/>
              <a:t>signataire de la Décennie d’action en faveur de la sécurité routière, qui fixe l’objectif ambitieux de prévenir au moins 50 % des décès et des blessures </a:t>
            </a:r>
            <a:r>
              <a:rPr lang="fr-FR" sz="1600" dirty="0" err="1"/>
              <a:t>dûs</a:t>
            </a:r>
            <a:r>
              <a:rPr lang="fr-FR" sz="1600" dirty="0"/>
              <a:t> aux accidents de la route d’ici 2030.</a:t>
            </a:r>
          </a:p>
          <a:p>
            <a:pPr marL="0" indent="0">
              <a:buNone/>
            </a:pPr>
            <a:endParaRPr lang="fr-FR" dirty="0"/>
          </a:p>
          <a:p>
            <a:pPr marL="0" indent="0">
              <a:buNone/>
            </a:pPr>
            <a:endParaRPr lang="fr-FR" dirty="0"/>
          </a:p>
        </p:txBody>
      </p:sp>
      <p:sp>
        <p:nvSpPr>
          <p:cNvPr id="17" name="Titre 2">
            <a:extLst>
              <a:ext uri="{FF2B5EF4-FFF2-40B4-BE49-F238E27FC236}">
                <a16:creationId xmlns:a16="http://schemas.microsoft.com/office/drawing/2014/main" id="{C703E7EE-51EE-42B2-AE07-391C8131804E}"/>
              </a:ext>
            </a:extLst>
          </p:cNvPr>
          <p:cNvSpPr>
            <a:spLocks noGrp="1"/>
          </p:cNvSpPr>
          <p:nvPr>
            <p:ph type="title"/>
          </p:nvPr>
        </p:nvSpPr>
        <p:spPr/>
        <p:txBody>
          <a:bodyPr>
            <a:noAutofit/>
          </a:bodyPr>
          <a:lstStyle/>
          <a:p>
            <a:r>
              <a:rPr lang="fr-FR" dirty="0"/>
              <a:t>La Sécurité routière : un enjeu pour la Compagnie</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p:txBody>
          <a:bodyPr>
            <a:noAutofit/>
          </a:bodyPr>
          <a:lstStyle/>
          <a:p>
            <a:pPr lvl="0"/>
            <a:r>
              <a:rPr lang="fr-FR" noProof="0"/>
              <a:t>Mai 2023 - #SafeDriver 2023-2024</a:t>
            </a: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p:txBody>
          <a:bodyPr>
            <a:noAutofit/>
          </a:bodyPr>
          <a:lstStyle/>
          <a:p>
            <a:pPr lvl="0"/>
            <a:fld id="{975A587B-5814-4D9B-9598-FE9CB954CB01}" type="slidenum">
              <a:rPr lang="fr-FR" noProof="0" smtClean="0"/>
              <a:pPr lvl="0"/>
              <a:t>2</a:t>
            </a:fld>
            <a:endParaRPr lang="fr-FR" noProof="0"/>
          </a:p>
        </p:txBody>
      </p:sp>
      <p:sp>
        <p:nvSpPr>
          <p:cNvPr id="3" name="ZoneTexte 2">
            <a:extLst>
              <a:ext uri="{FF2B5EF4-FFF2-40B4-BE49-F238E27FC236}">
                <a16:creationId xmlns:a16="http://schemas.microsoft.com/office/drawing/2014/main" id="{9C696FAE-8005-61EE-BB85-5FFAD3149884}"/>
              </a:ext>
            </a:extLst>
          </p:cNvPr>
          <p:cNvSpPr txBox="1"/>
          <p:nvPr/>
        </p:nvSpPr>
        <p:spPr>
          <a:xfrm>
            <a:off x="3248292" y="5852160"/>
            <a:ext cx="8342812" cy="400110"/>
          </a:xfrm>
          <a:prstGeom prst="rect">
            <a:avLst/>
          </a:prstGeom>
          <a:noFill/>
        </p:spPr>
        <p:txBody>
          <a:bodyPr wrap="square" rtlCol="0">
            <a:spAutoFit/>
          </a:bodyPr>
          <a:lstStyle/>
          <a:p>
            <a:pPr algn="l"/>
            <a:r>
              <a:rPr lang="fr-FR" dirty="0"/>
              <a:t>Et également </a:t>
            </a:r>
            <a:r>
              <a:rPr lang="fr-FR" sz="2000" dirty="0">
                <a:solidFill>
                  <a:schemeClr val="tx2"/>
                </a:solidFill>
                <a:latin typeface="+mj-lt"/>
                <a:ea typeface="+mj-ea"/>
                <a:cs typeface="+mj-cs"/>
              </a:rPr>
              <a:t>en interne </a:t>
            </a:r>
            <a:r>
              <a:rPr lang="fr-FR" dirty="0"/>
              <a:t>avec 2 campagnes successives                        .  </a:t>
            </a:r>
          </a:p>
        </p:txBody>
      </p:sp>
      <p:pic>
        <p:nvPicPr>
          <p:cNvPr id="2" name="Image 1">
            <a:extLst>
              <a:ext uri="{FF2B5EF4-FFF2-40B4-BE49-F238E27FC236}">
                <a16:creationId xmlns:a16="http://schemas.microsoft.com/office/drawing/2014/main" id="{01FC5E52-CEA4-AA91-F0DA-00A55E94A794}"/>
              </a:ext>
            </a:extLst>
          </p:cNvPr>
          <p:cNvPicPr>
            <a:picLocks noChangeAspect="1"/>
          </p:cNvPicPr>
          <p:nvPr/>
        </p:nvPicPr>
        <p:blipFill rotWithShape="1">
          <a:blip r:embed="rId3"/>
          <a:srcRect l="30519" t="-1" b="1781"/>
          <a:stretch/>
        </p:blipFill>
        <p:spPr>
          <a:xfrm>
            <a:off x="9196250" y="5912612"/>
            <a:ext cx="1499459" cy="321330"/>
          </a:xfrm>
          <a:prstGeom prst="rect">
            <a:avLst/>
          </a:prstGeom>
        </p:spPr>
      </p:pic>
    </p:spTree>
    <p:extLst>
      <p:ext uri="{BB962C8B-B14F-4D97-AF65-F5344CB8AC3E}">
        <p14:creationId xmlns:p14="http://schemas.microsoft.com/office/powerpoint/2010/main" val="284015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03FAFEB-B507-C658-7A75-6E290081D13E}"/>
              </a:ext>
            </a:extLst>
          </p:cNvPr>
          <p:cNvSpPr>
            <a:spLocks noGrp="1"/>
          </p:cNvSpPr>
          <p:nvPr>
            <p:ph type="body" sz="quarter" idx="13"/>
          </p:nvPr>
        </p:nvSpPr>
        <p:spPr>
          <a:xfrm>
            <a:off x="513422" y="1590064"/>
            <a:ext cx="11268000" cy="4860000"/>
          </a:xfrm>
        </p:spPr>
        <p:txBody>
          <a:bodyPr/>
          <a:lstStyle/>
          <a:p>
            <a:pPr marL="0" indent="0">
              <a:spcAft>
                <a:spcPts val="600"/>
              </a:spcAft>
              <a:buClr>
                <a:schemeClr val="tx2"/>
              </a:buClr>
              <a:buNone/>
            </a:pPr>
            <a:r>
              <a:rPr lang="fr-FR" sz="1800" dirty="0"/>
              <a:t>Initiée en 2017, la démarche de sensibilisation en matière de sécurité routière a été déclinée dans la Compagnie en 2 campagnes successives connues sous le nom de </a:t>
            </a:r>
            <a:r>
              <a:rPr lang="fr-FR" sz="1800" b="1" dirty="0">
                <a:solidFill>
                  <a:srgbClr val="FF0000"/>
                </a:solidFill>
              </a:rPr>
              <a:t>#SafeDriver</a:t>
            </a:r>
            <a:r>
              <a:rPr lang="fr-FR" sz="1800" dirty="0"/>
              <a:t>.</a:t>
            </a:r>
          </a:p>
          <a:p>
            <a:pPr marL="0" indent="0">
              <a:buNone/>
            </a:pPr>
            <a:endParaRPr lang="fr-FR" dirty="0"/>
          </a:p>
        </p:txBody>
      </p:sp>
      <p:sp>
        <p:nvSpPr>
          <p:cNvPr id="3" name="Titre 2">
            <a:extLst>
              <a:ext uri="{FF2B5EF4-FFF2-40B4-BE49-F238E27FC236}">
                <a16:creationId xmlns:a16="http://schemas.microsoft.com/office/drawing/2014/main" id="{E4AE6CE2-BFD7-AA3E-12DB-7D2E39B5DAA8}"/>
              </a:ext>
            </a:extLst>
          </p:cNvPr>
          <p:cNvSpPr>
            <a:spLocks noGrp="1"/>
          </p:cNvSpPr>
          <p:nvPr>
            <p:ph type="title"/>
          </p:nvPr>
        </p:nvSpPr>
        <p:spPr/>
        <p:txBody>
          <a:bodyPr/>
          <a:lstStyle/>
          <a:p>
            <a:r>
              <a:rPr lang="fr-FR" dirty="0"/>
              <a:t>#SafeDriver, des campagnes de sensibilisation aux risques routiers</a:t>
            </a:r>
          </a:p>
        </p:txBody>
      </p:sp>
      <p:sp>
        <p:nvSpPr>
          <p:cNvPr id="4" name="Espace réservé du pied de page 3">
            <a:extLst>
              <a:ext uri="{FF2B5EF4-FFF2-40B4-BE49-F238E27FC236}">
                <a16:creationId xmlns:a16="http://schemas.microsoft.com/office/drawing/2014/main" id="{A3992950-5CF5-010B-0FD0-9EEDF9F23032}"/>
              </a:ext>
            </a:extLst>
          </p:cNvPr>
          <p:cNvSpPr>
            <a:spLocks noGrp="1"/>
          </p:cNvSpPr>
          <p:nvPr>
            <p:ph type="ftr" sz="quarter" idx="15"/>
          </p:nvPr>
        </p:nvSpPr>
        <p:spPr/>
        <p:txBody>
          <a:bodyPr/>
          <a:lstStyle/>
          <a:p>
            <a:r>
              <a:rPr lang="fr-FR"/>
              <a:t>Mai 2023 - #SafeDriver 2023-2024</a:t>
            </a:r>
          </a:p>
        </p:txBody>
      </p:sp>
      <p:sp>
        <p:nvSpPr>
          <p:cNvPr id="5" name="Espace réservé du numéro de diapositive 4">
            <a:extLst>
              <a:ext uri="{FF2B5EF4-FFF2-40B4-BE49-F238E27FC236}">
                <a16:creationId xmlns:a16="http://schemas.microsoft.com/office/drawing/2014/main" id="{415407D8-CA18-080D-FF40-9E5D9E07AC61}"/>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6" name="ZoneTexte 5">
            <a:extLst>
              <a:ext uri="{FF2B5EF4-FFF2-40B4-BE49-F238E27FC236}">
                <a16:creationId xmlns:a16="http://schemas.microsoft.com/office/drawing/2014/main" id="{84AFE9BA-2C2C-062C-8D07-29A3E97C2598}"/>
              </a:ext>
            </a:extLst>
          </p:cNvPr>
          <p:cNvSpPr txBox="1"/>
          <p:nvPr/>
        </p:nvSpPr>
        <p:spPr>
          <a:xfrm>
            <a:off x="748936" y="2699658"/>
            <a:ext cx="4781009" cy="2094190"/>
          </a:xfrm>
          <a:prstGeom prst="roundRect">
            <a:avLst/>
          </a:prstGeom>
          <a:solidFill>
            <a:srgbClr val="F8F8F8"/>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l">
              <a:spcAft>
                <a:spcPts val="600"/>
              </a:spcAft>
            </a:pPr>
            <a:r>
              <a:rPr lang="fr-FR" b="1" dirty="0">
                <a:solidFill>
                  <a:schemeClr val="tx2"/>
                </a:solidFill>
              </a:rPr>
              <a:t>Objectifs</a:t>
            </a:r>
          </a:p>
          <a:p>
            <a:pPr marL="87313" indent="-87313">
              <a:spcAft>
                <a:spcPts val="600"/>
              </a:spcAft>
              <a:buClr>
                <a:schemeClr val="tx2"/>
              </a:buClr>
              <a:buFont typeface="Arial" panose="020B0604020202020204" pitchFamily="34" charset="0"/>
              <a:buChar char="•"/>
            </a:pPr>
            <a:r>
              <a:rPr lang="fr-FR" sz="1400" dirty="0"/>
              <a:t>Favoriser la prise de conscience sur le risque routier ;</a:t>
            </a:r>
          </a:p>
          <a:p>
            <a:pPr marL="87313" indent="-87313">
              <a:spcAft>
                <a:spcPts val="600"/>
              </a:spcAft>
              <a:buClr>
                <a:schemeClr val="tx2"/>
              </a:buClr>
              <a:buFont typeface="Arial" panose="020B0604020202020204" pitchFamily="34" charset="0"/>
              <a:buChar char="•"/>
            </a:pPr>
            <a:r>
              <a:rPr lang="fr-FR" sz="1400" dirty="0"/>
              <a:t>Mettre en exergue les règles en vigueur et l’importance de les respecter ;</a:t>
            </a:r>
          </a:p>
          <a:p>
            <a:pPr marL="87313" indent="-87313">
              <a:spcAft>
                <a:spcPts val="600"/>
              </a:spcAft>
              <a:buClr>
                <a:schemeClr val="tx2"/>
              </a:buClr>
              <a:buFont typeface="Arial" panose="020B0604020202020204" pitchFamily="34" charset="0"/>
              <a:buChar char="•"/>
            </a:pPr>
            <a:r>
              <a:rPr lang="fr-FR" sz="1400" dirty="0"/>
              <a:t>Encourager le changement des pratiques et des comportements en faisant réagir et participer lors de causeries sécurité.</a:t>
            </a:r>
          </a:p>
        </p:txBody>
      </p:sp>
      <p:sp>
        <p:nvSpPr>
          <p:cNvPr id="7" name="ZoneTexte 6">
            <a:extLst>
              <a:ext uri="{FF2B5EF4-FFF2-40B4-BE49-F238E27FC236}">
                <a16:creationId xmlns:a16="http://schemas.microsoft.com/office/drawing/2014/main" id="{1F5BAAA6-99E8-30C1-F0D4-C21DB6526C4F}"/>
              </a:ext>
            </a:extLst>
          </p:cNvPr>
          <p:cNvSpPr txBox="1"/>
          <p:nvPr/>
        </p:nvSpPr>
        <p:spPr>
          <a:xfrm>
            <a:off x="6052455" y="3544391"/>
            <a:ext cx="5225145" cy="1770698"/>
          </a:xfrm>
          <a:prstGeom prst="roundRect">
            <a:avLst/>
          </a:prstGeom>
          <a:solidFill>
            <a:srgbClr val="F8F8F8"/>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l">
              <a:spcAft>
                <a:spcPts val="600"/>
              </a:spcAft>
            </a:pPr>
            <a:r>
              <a:rPr lang="fr-FR" b="1" dirty="0">
                <a:solidFill>
                  <a:schemeClr val="tx2"/>
                </a:solidFill>
              </a:rPr>
              <a:t>Cibles</a:t>
            </a:r>
          </a:p>
          <a:p>
            <a:pPr marL="87313" indent="-87313">
              <a:spcAft>
                <a:spcPts val="600"/>
              </a:spcAft>
              <a:buClr>
                <a:schemeClr val="tx2"/>
              </a:buClr>
              <a:buFont typeface="Arial" panose="020B0604020202020204" pitchFamily="34" charset="0"/>
              <a:buChar char="•"/>
            </a:pPr>
            <a:r>
              <a:rPr lang="fr-FR" sz="1400" dirty="0"/>
              <a:t>Collaborateurs de TotalEnergies et des entreprises partenaires utilisant un véhicule (lourd ou léger) à titre professionnel ou personnel ;</a:t>
            </a:r>
          </a:p>
          <a:p>
            <a:pPr marL="87313" indent="-87313">
              <a:spcAft>
                <a:spcPts val="600"/>
              </a:spcAft>
              <a:buClr>
                <a:schemeClr val="tx2"/>
              </a:buClr>
              <a:buFont typeface="Arial" panose="020B0604020202020204" pitchFamily="34" charset="0"/>
              <a:buChar char="•"/>
            </a:pPr>
            <a:r>
              <a:rPr lang="fr-FR" sz="1400" dirty="0"/>
              <a:t>Toutes les parties prenantes externes en tant qu’usagers de la route.</a:t>
            </a:r>
          </a:p>
        </p:txBody>
      </p:sp>
    </p:spTree>
    <p:extLst>
      <p:ext uri="{BB962C8B-B14F-4D97-AF65-F5344CB8AC3E}">
        <p14:creationId xmlns:p14="http://schemas.microsoft.com/office/powerpoint/2010/main" val="3028629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8864A89-AB64-A23B-0052-BD8ADC0F07CE}"/>
              </a:ext>
            </a:extLst>
          </p:cNvPr>
          <p:cNvSpPr>
            <a:spLocks noGrp="1"/>
          </p:cNvSpPr>
          <p:nvPr>
            <p:ph type="title"/>
          </p:nvPr>
        </p:nvSpPr>
        <p:spPr/>
        <p:txBody>
          <a:bodyPr/>
          <a:lstStyle/>
          <a:p>
            <a:r>
              <a:rPr lang="fr-FR"/>
              <a:t>Thèmes et dispositifs des campagnes précédentes</a:t>
            </a:r>
          </a:p>
        </p:txBody>
      </p:sp>
      <p:sp>
        <p:nvSpPr>
          <p:cNvPr id="4" name="Espace réservé du pied de page 3">
            <a:extLst>
              <a:ext uri="{FF2B5EF4-FFF2-40B4-BE49-F238E27FC236}">
                <a16:creationId xmlns:a16="http://schemas.microsoft.com/office/drawing/2014/main" id="{85C9D355-8CB3-B9F7-12AA-2545DAE2FC00}"/>
              </a:ext>
            </a:extLst>
          </p:cNvPr>
          <p:cNvSpPr>
            <a:spLocks noGrp="1"/>
          </p:cNvSpPr>
          <p:nvPr>
            <p:ph type="ftr" sz="quarter" idx="15"/>
          </p:nvPr>
        </p:nvSpPr>
        <p:spPr/>
        <p:txBody>
          <a:bodyPr/>
          <a:lstStyle/>
          <a:p>
            <a:r>
              <a:rPr lang="fr-FR"/>
              <a:t>Mai 2023 - #SafeDriver 2023-2024</a:t>
            </a:r>
          </a:p>
        </p:txBody>
      </p:sp>
      <p:sp>
        <p:nvSpPr>
          <p:cNvPr id="5" name="Espace réservé du numéro de diapositive 4">
            <a:extLst>
              <a:ext uri="{FF2B5EF4-FFF2-40B4-BE49-F238E27FC236}">
                <a16:creationId xmlns:a16="http://schemas.microsoft.com/office/drawing/2014/main" id="{A5386C8A-D44F-203D-0948-80DF77719834}"/>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7" name="ZoneTexte 6">
            <a:extLst>
              <a:ext uri="{FF2B5EF4-FFF2-40B4-BE49-F238E27FC236}">
                <a16:creationId xmlns:a16="http://schemas.microsoft.com/office/drawing/2014/main" id="{FA50C337-ED1B-7776-03E6-DB7202D35E21}"/>
              </a:ext>
            </a:extLst>
          </p:cNvPr>
          <p:cNvSpPr txBox="1"/>
          <p:nvPr/>
        </p:nvSpPr>
        <p:spPr>
          <a:xfrm>
            <a:off x="574767" y="1315002"/>
            <a:ext cx="3971108" cy="369332"/>
          </a:xfrm>
          <a:prstGeom prst="rect">
            <a:avLst/>
          </a:prstGeom>
          <a:noFill/>
        </p:spPr>
        <p:txBody>
          <a:bodyPr wrap="square" rtlCol="0">
            <a:spAutoFit/>
          </a:bodyPr>
          <a:lstStyle/>
          <a:p>
            <a:pPr algn="l"/>
            <a:r>
              <a:rPr lang="fr-FR" b="1">
                <a:solidFill>
                  <a:schemeClr val="tx2"/>
                </a:solidFill>
              </a:rPr>
              <a:t>#SafeDriver 2017-2018</a:t>
            </a:r>
          </a:p>
        </p:txBody>
      </p:sp>
      <p:pic>
        <p:nvPicPr>
          <p:cNvPr id="9" name="Image 8">
            <a:extLst>
              <a:ext uri="{FF2B5EF4-FFF2-40B4-BE49-F238E27FC236}">
                <a16:creationId xmlns:a16="http://schemas.microsoft.com/office/drawing/2014/main" id="{4CE02256-AA0C-7299-72E5-13CB07104C02}"/>
              </a:ext>
            </a:extLst>
          </p:cNvPr>
          <p:cNvPicPr>
            <a:picLocks noChangeAspect="1"/>
          </p:cNvPicPr>
          <p:nvPr/>
        </p:nvPicPr>
        <p:blipFill>
          <a:blip r:embed="rId2"/>
          <a:stretch>
            <a:fillRect/>
          </a:stretch>
        </p:blipFill>
        <p:spPr>
          <a:xfrm>
            <a:off x="5212222" y="1251042"/>
            <a:ext cx="4623978" cy="2083645"/>
          </a:xfrm>
          <a:prstGeom prst="rect">
            <a:avLst/>
          </a:prstGeom>
        </p:spPr>
      </p:pic>
      <p:sp>
        <p:nvSpPr>
          <p:cNvPr id="10" name="ZoneTexte 9">
            <a:extLst>
              <a:ext uri="{FF2B5EF4-FFF2-40B4-BE49-F238E27FC236}">
                <a16:creationId xmlns:a16="http://schemas.microsoft.com/office/drawing/2014/main" id="{92532BB4-0EA6-3C2A-B26E-99372D9A9208}"/>
              </a:ext>
            </a:extLst>
          </p:cNvPr>
          <p:cNvSpPr txBox="1"/>
          <p:nvPr/>
        </p:nvSpPr>
        <p:spPr>
          <a:xfrm>
            <a:off x="563977" y="1690639"/>
            <a:ext cx="4537165" cy="861774"/>
          </a:xfrm>
          <a:prstGeom prst="rect">
            <a:avLst/>
          </a:prstGeom>
          <a:noFill/>
        </p:spPr>
        <p:txBody>
          <a:bodyPr wrap="square" rtlCol="0">
            <a:spAutoFit/>
          </a:bodyPr>
          <a:lstStyle/>
          <a:p>
            <a:pPr algn="l"/>
            <a:r>
              <a:rPr lang="fr-FR" b="1" dirty="0"/>
              <a:t>6 thématiques :</a:t>
            </a:r>
            <a:endParaRPr lang="fr-FR" dirty="0"/>
          </a:p>
          <a:p>
            <a:pPr marL="285750" indent="-285750" algn="l">
              <a:buFont typeface="Arial" panose="020B0604020202020204" pitchFamily="34" charset="0"/>
              <a:buChar char="•"/>
            </a:pPr>
            <a:r>
              <a:rPr lang="fr-FR" sz="1600" dirty="0"/>
              <a:t>1 affiche générique et 1 affiche par thème</a:t>
            </a:r>
          </a:p>
          <a:p>
            <a:pPr marL="285750" indent="-285750" algn="l">
              <a:buFont typeface="Arial" panose="020B0604020202020204" pitchFamily="34" charset="0"/>
              <a:buChar char="•"/>
            </a:pPr>
            <a:r>
              <a:rPr lang="fr-FR" sz="1600" dirty="0"/>
              <a:t>1 livret global et 1 livret par thème</a:t>
            </a:r>
          </a:p>
        </p:txBody>
      </p:sp>
      <p:sp>
        <p:nvSpPr>
          <p:cNvPr id="11" name="ZoneTexte 10">
            <a:extLst>
              <a:ext uri="{FF2B5EF4-FFF2-40B4-BE49-F238E27FC236}">
                <a16:creationId xmlns:a16="http://schemas.microsoft.com/office/drawing/2014/main" id="{C169291E-8D98-1923-F4F9-F6B0BEE965BC}"/>
              </a:ext>
            </a:extLst>
          </p:cNvPr>
          <p:cNvSpPr txBox="1"/>
          <p:nvPr/>
        </p:nvSpPr>
        <p:spPr>
          <a:xfrm>
            <a:off x="544286" y="3740339"/>
            <a:ext cx="3971108" cy="369332"/>
          </a:xfrm>
          <a:prstGeom prst="rect">
            <a:avLst/>
          </a:prstGeom>
          <a:noFill/>
        </p:spPr>
        <p:txBody>
          <a:bodyPr wrap="square" rtlCol="0">
            <a:spAutoFit/>
          </a:bodyPr>
          <a:lstStyle/>
          <a:p>
            <a:pPr algn="l"/>
            <a:r>
              <a:rPr lang="fr-FR" b="1">
                <a:solidFill>
                  <a:schemeClr val="tx2"/>
                </a:solidFill>
              </a:rPr>
              <a:t>#SafeDriver 2019-2022</a:t>
            </a:r>
          </a:p>
        </p:txBody>
      </p:sp>
      <p:sp>
        <p:nvSpPr>
          <p:cNvPr id="12" name="ZoneTexte 11">
            <a:extLst>
              <a:ext uri="{FF2B5EF4-FFF2-40B4-BE49-F238E27FC236}">
                <a16:creationId xmlns:a16="http://schemas.microsoft.com/office/drawing/2014/main" id="{B3A40E1E-15DE-9AFC-1810-2DCF47E195AE}"/>
              </a:ext>
            </a:extLst>
          </p:cNvPr>
          <p:cNvSpPr txBox="1"/>
          <p:nvPr/>
        </p:nvSpPr>
        <p:spPr>
          <a:xfrm>
            <a:off x="555853" y="4111038"/>
            <a:ext cx="4537165" cy="861774"/>
          </a:xfrm>
          <a:prstGeom prst="rect">
            <a:avLst/>
          </a:prstGeom>
          <a:noFill/>
        </p:spPr>
        <p:txBody>
          <a:bodyPr wrap="square" rtlCol="0">
            <a:spAutoFit/>
          </a:bodyPr>
          <a:lstStyle/>
          <a:p>
            <a:pPr algn="l"/>
            <a:r>
              <a:rPr lang="fr-FR" b="1" dirty="0"/>
              <a:t>6 thématiques :</a:t>
            </a:r>
            <a:endParaRPr lang="fr-FR" dirty="0"/>
          </a:p>
          <a:p>
            <a:pPr marL="285750" indent="-285750" algn="l">
              <a:buFont typeface="Arial" panose="020B0604020202020204" pitchFamily="34" charset="0"/>
              <a:buChar char="•"/>
            </a:pPr>
            <a:r>
              <a:rPr lang="fr-FR" sz="1600" dirty="0"/>
              <a:t>1 livret par thème</a:t>
            </a:r>
          </a:p>
          <a:p>
            <a:pPr marL="285750" indent="-285750" algn="l">
              <a:buFont typeface="Arial" panose="020B0604020202020204" pitchFamily="34" charset="0"/>
              <a:buChar char="•"/>
            </a:pPr>
            <a:r>
              <a:rPr lang="fr-FR" sz="1600" dirty="0"/>
              <a:t>1 vidéo par thème</a:t>
            </a:r>
          </a:p>
        </p:txBody>
      </p:sp>
      <p:pic>
        <p:nvPicPr>
          <p:cNvPr id="20" name="Image 19">
            <a:extLst>
              <a:ext uri="{FF2B5EF4-FFF2-40B4-BE49-F238E27FC236}">
                <a16:creationId xmlns:a16="http://schemas.microsoft.com/office/drawing/2014/main" id="{6DF8BC33-0AA5-796E-8277-7D6C54620021}"/>
              </a:ext>
            </a:extLst>
          </p:cNvPr>
          <p:cNvPicPr>
            <a:picLocks noChangeAspect="1"/>
          </p:cNvPicPr>
          <p:nvPr/>
        </p:nvPicPr>
        <p:blipFill>
          <a:blip r:embed="rId3"/>
          <a:stretch>
            <a:fillRect/>
          </a:stretch>
        </p:blipFill>
        <p:spPr>
          <a:xfrm>
            <a:off x="6767475" y="3650973"/>
            <a:ext cx="1369762" cy="1493681"/>
          </a:xfrm>
          <a:prstGeom prst="rect">
            <a:avLst/>
          </a:prstGeom>
          <a:ln>
            <a:solidFill>
              <a:schemeClr val="bg1">
                <a:lumMod val="85000"/>
              </a:schemeClr>
            </a:solidFill>
          </a:ln>
        </p:spPr>
      </p:pic>
      <p:sp>
        <p:nvSpPr>
          <p:cNvPr id="26" name="ZoneTexte 25">
            <a:extLst>
              <a:ext uri="{FF2B5EF4-FFF2-40B4-BE49-F238E27FC236}">
                <a16:creationId xmlns:a16="http://schemas.microsoft.com/office/drawing/2014/main" id="{08BC3E52-BB82-C971-FFB9-7E7AEADC4311}"/>
              </a:ext>
            </a:extLst>
          </p:cNvPr>
          <p:cNvSpPr txBox="1"/>
          <p:nvPr/>
        </p:nvSpPr>
        <p:spPr>
          <a:xfrm>
            <a:off x="0" y="6183987"/>
            <a:ext cx="12191999" cy="338554"/>
          </a:xfrm>
          <a:prstGeom prst="rect">
            <a:avLst/>
          </a:prstGeom>
          <a:noFill/>
        </p:spPr>
        <p:txBody>
          <a:bodyPr wrap="square" rtlCol="0">
            <a:spAutoFit/>
          </a:bodyPr>
          <a:lstStyle/>
          <a:p>
            <a:pPr algn="ctr"/>
            <a:r>
              <a:rPr lang="fr-FR" sz="1600" dirty="0">
                <a:solidFill>
                  <a:schemeClr val="tx2"/>
                </a:solidFill>
              </a:rPr>
              <a:t>Rendez-vous dans </a:t>
            </a:r>
            <a:r>
              <a:rPr lang="fr-FR" sz="1600" dirty="0">
                <a:solidFill>
                  <a:schemeClr val="tx2"/>
                </a:solidFill>
                <a:hlinkClick r:id="rId4">
                  <a:extLst>
                    <a:ext uri="{A12FA001-AC4F-418D-AE19-62706E023703}">
                      <ahyp:hlinkClr xmlns:ahyp="http://schemas.microsoft.com/office/drawing/2018/hyperlinkcolor" val="tx"/>
                    </a:ext>
                  </a:extLst>
                </a:hlinkClick>
              </a:rPr>
              <a:t>la Toolbox HSE</a:t>
            </a:r>
            <a:r>
              <a:rPr lang="fr-FR" sz="1600" dirty="0">
                <a:solidFill>
                  <a:schemeClr val="tx2"/>
                </a:solidFill>
              </a:rPr>
              <a:t> pour retrouver tous les supports !</a:t>
            </a:r>
          </a:p>
        </p:txBody>
      </p:sp>
      <p:pic>
        <p:nvPicPr>
          <p:cNvPr id="16" name="Image 15">
            <a:extLst>
              <a:ext uri="{FF2B5EF4-FFF2-40B4-BE49-F238E27FC236}">
                <a16:creationId xmlns:a16="http://schemas.microsoft.com/office/drawing/2014/main" id="{D2A71808-FAEA-787B-62AC-F57CAF609B93}"/>
              </a:ext>
            </a:extLst>
          </p:cNvPr>
          <p:cNvPicPr>
            <a:picLocks noChangeAspect="1"/>
          </p:cNvPicPr>
          <p:nvPr/>
        </p:nvPicPr>
        <p:blipFill>
          <a:blip r:embed="rId5"/>
          <a:stretch>
            <a:fillRect/>
          </a:stretch>
        </p:blipFill>
        <p:spPr>
          <a:xfrm>
            <a:off x="5809019" y="4048138"/>
            <a:ext cx="1413817" cy="1477678"/>
          </a:xfrm>
          <a:prstGeom prst="rect">
            <a:avLst/>
          </a:prstGeom>
          <a:ln>
            <a:solidFill>
              <a:schemeClr val="bg1">
                <a:lumMod val="85000"/>
              </a:schemeClr>
            </a:solidFill>
          </a:ln>
        </p:spPr>
      </p:pic>
      <p:pic>
        <p:nvPicPr>
          <p:cNvPr id="14" name="Image 13">
            <a:extLst>
              <a:ext uri="{FF2B5EF4-FFF2-40B4-BE49-F238E27FC236}">
                <a16:creationId xmlns:a16="http://schemas.microsoft.com/office/drawing/2014/main" id="{50A369FF-2595-1679-0C97-4070984830CC}"/>
              </a:ext>
            </a:extLst>
          </p:cNvPr>
          <p:cNvPicPr>
            <a:picLocks noChangeAspect="1"/>
          </p:cNvPicPr>
          <p:nvPr/>
        </p:nvPicPr>
        <p:blipFill>
          <a:blip r:embed="rId6"/>
          <a:stretch>
            <a:fillRect/>
          </a:stretch>
        </p:blipFill>
        <p:spPr>
          <a:xfrm>
            <a:off x="4886036" y="4334464"/>
            <a:ext cx="1445885" cy="1577917"/>
          </a:xfrm>
          <a:prstGeom prst="rect">
            <a:avLst/>
          </a:prstGeom>
          <a:ln>
            <a:solidFill>
              <a:schemeClr val="bg1">
                <a:lumMod val="85000"/>
              </a:schemeClr>
            </a:solidFill>
          </a:ln>
        </p:spPr>
      </p:pic>
      <p:pic>
        <p:nvPicPr>
          <p:cNvPr id="6" name="Image 5">
            <a:extLst>
              <a:ext uri="{FF2B5EF4-FFF2-40B4-BE49-F238E27FC236}">
                <a16:creationId xmlns:a16="http://schemas.microsoft.com/office/drawing/2014/main" id="{89448451-8192-AC84-FB61-6FE6669534E7}"/>
              </a:ext>
            </a:extLst>
          </p:cNvPr>
          <p:cNvPicPr>
            <a:picLocks noChangeAspect="1"/>
          </p:cNvPicPr>
          <p:nvPr/>
        </p:nvPicPr>
        <p:blipFill>
          <a:blip r:embed="rId7"/>
          <a:stretch>
            <a:fillRect/>
          </a:stretch>
        </p:blipFill>
        <p:spPr>
          <a:xfrm>
            <a:off x="8715973" y="4914325"/>
            <a:ext cx="2213061" cy="1224000"/>
          </a:xfrm>
          <a:prstGeom prst="roundRect">
            <a:avLst>
              <a:gd name="adj" fmla="val 8594"/>
            </a:avLst>
          </a:prstGeom>
          <a:solidFill>
            <a:srgbClr val="FFFFFF">
              <a:shade val="85000"/>
            </a:srgbClr>
          </a:solidFill>
          <a:ln>
            <a:noFill/>
          </a:ln>
          <a:effectLst/>
        </p:spPr>
      </p:pic>
      <p:pic>
        <p:nvPicPr>
          <p:cNvPr id="19" name="Image 18">
            <a:extLst>
              <a:ext uri="{FF2B5EF4-FFF2-40B4-BE49-F238E27FC236}">
                <a16:creationId xmlns:a16="http://schemas.microsoft.com/office/drawing/2014/main" id="{51A4E7F6-086A-B61F-3C29-8C9E4848C36B}"/>
              </a:ext>
            </a:extLst>
          </p:cNvPr>
          <p:cNvPicPr>
            <a:picLocks noChangeAspect="1"/>
          </p:cNvPicPr>
          <p:nvPr/>
        </p:nvPicPr>
        <p:blipFill>
          <a:blip r:embed="rId8"/>
          <a:stretch>
            <a:fillRect/>
          </a:stretch>
        </p:blipFill>
        <p:spPr>
          <a:xfrm>
            <a:off x="8705129" y="3624840"/>
            <a:ext cx="2234748" cy="12240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05908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F968A26-EBD1-D217-991F-44FD3B86D063}"/>
              </a:ext>
            </a:extLst>
          </p:cNvPr>
          <p:cNvSpPr>
            <a:spLocks noGrp="1"/>
          </p:cNvSpPr>
          <p:nvPr>
            <p:ph type="body" sz="quarter" idx="13"/>
          </p:nvPr>
        </p:nvSpPr>
        <p:spPr>
          <a:xfrm>
            <a:off x="539548" y="1354933"/>
            <a:ext cx="7733595" cy="2415878"/>
          </a:xfrm>
        </p:spPr>
        <p:txBody>
          <a:bodyPr vert="horz" lIns="91440" tIns="45720" rIns="91440" bIns="45720" rtlCol="0" anchor="t">
            <a:noAutofit/>
          </a:bodyPr>
          <a:lstStyle/>
          <a:p>
            <a:pPr marL="0" indent="0" algn="just">
              <a:buNone/>
            </a:pPr>
            <a:r>
              <a:rPr lang="fr-FR" sz="1700" dirty="0"/>
              <a:t>Entre 2016 et 2022, le nombre d’accidents graves sur la route impliquant nos conducteurs et ceux de nos entreprises partenaires a été divisé par </a:t>
            </a:r>
            <a:r>
              <a:rPr lang="fr-FR" sz="1700" dirty="0">
                <a:solidFill>
                  <a:schemeClr val="tx2"/>
                </a:solidFill>
                <a:latin typeface="+mj-lt"/>
                <a:ea typeface="+mj-ea"/>
                <a:cs typeface="+mj-cs"/>
              </a:rPr>
              <a:t>3</a:t>
            </a:r>
            <a:r>
              <a:rPr lang="fr-FR" sz="1700" dirty="0"/>
              <a:t>.</a:t>
            </a:r>
          </a:p>
          <a:p>
            <a:pPr marL="0" indent="0" algn="just">
              <a:buNone/>
            </a:pPr>
            <a:r>
              <a:rPr lang="fr-FR" sz="1700" dirty="0"/>
              <a:t>Mais les accidents de la circulation sont encore </a:t>
            </a:r>
            <a:r>
              <a:rPr lang="fr-FR" sz="1700" dirty="0">
                <a:solidFill>
                  <a:schemeClr val="tx2"/>
                </a:solidFill>
                <a:latin typeface="+mj-lt"/>
                <a:ea typeface="+mj-ea"/>
                <a:cs typeface="+mj-cs"/>
              </a:rPr>
              <a:t>l’une des premières causes d’accidents graves </a:t>
            </a:r>
            <a:r>
              <a:rPr lang="fr-FR" sz="1700" dirty="0"/>
              <a:t>dans la Compagnie. </a:t>
            </a:r>
          </a:p>
          <a:p>
            <a:pPr marL="0" indent="0" algn="just">
              <a:buNone/>
            </a:pPr>
            <a:r>
              <a:rPr lang="fr-FR" sz="1700" dirty="0"/>
              <a:t>Le comportement est la première cause des accidents de la route, loin devant les autres causes (comportement des autres usagers, mécaniques, infrastructures et météo).</a:t>
            </a:r>
            <a:endParaRPr lang="fr-FR" sz="1700" dirty="0">
              <a:cs typeface="Arial"/>
            </a:endParaRPr>
          </a:p>
          <a:p>
            <a:pPr marL="0" indent="0" algn="just">
              <a:spcBef>
                <a:spcPts val="0"/>
              </a:spcBef>
              <a:buNone/>
            </a:pPr>
            <a:endParaRPr lang="fr-FR" sz="1700" dirty="0"/>
          </a:p>
          <a:p>
            <a:pPr marL="0" indent="0" algn="just">
              <a:buNone/>
            </a:pPr>
            <a:r>
              <a:rPr lang="fr-FR" sz="1700" dirty="0"/>
              <a:t>Poursuivons nos efforts ! Soyons 		          !		</a:t>
            </a:r>
          </a:p>
          <a:p>
            <a:pPr marL="0" indent="0" algn="just">
              <a:buNone/>
            </a:pPr>
            <a:endParaRPr lang="fr-FR" sz="1700" dirty="0"/>
          </a:p>
        </p:txBody>
      </p:sp>
      <p:sp>
        <p:nvSpPr>
          <p:cNvPr id="3" name="Titre 2">
            <a:extLst>
              <a:ext uri="{FF2B5EF4-FFF2-40B4-BE49-F238E27FC236}">
                <a16:creationId xmlns:a16="http://schemas.microsoft.com/office/drawing/2014/main" id="{749F29CD-25F4-B058-7AB2-7D16BC03C369}"/>
              </a:ext>
            </a:extLst>
          </p:cNvPr>
          <p:cNvSpPr>
            <a:spLocks noGrp="1"/>
          </p:cNvSpPr>
          <p:nvPr>
            <p:ph type="title"/>
          </p:nvPr>
        </p:nvSpPr>
        <p:spPr/>
        <p:txBody>
          <a:bodyPr/>
          <a:lstStyle/>
          <a:p>
            <a:r>
              <a:rPr lang="fr-FR" dirty="0"/>
              <a:t>Nouvelle campagne 2023-2024 :</a:t>
            </a:r>
          </a:p>
        </p:txBody>
      </p:sp>
      <p:sp>
        <p:nvSpPr>
          <p:cNvPr id="4" name="Espace réservé du pied de page 3">
            <a:extLst>
              <a:ext uri="{FF2B5EF4-FFF2-40B4-BE49-F238E27FC236}">
                <a16:creationId xmlns:a16="http://schemas.microsoft.com/office/drawing/2014/main" id="{F0A029D7-08D7-4DD6-E135-D85A482CE1DD}"/>
              </a:ext>
            </a:extLst>
          </p:cNvPr>
          <p:cNvSpPr>
            <a:spLocks noGrp="1"/>
          </p:cNvSpPr>
          <p:nvPr>
            <p:ph type="ftr" sz="quarter" idx="15"/>
          </p:nvPr>
        </p:nvSpPr>
        <p:spPr/>
        <p:txBody>
          <a:bodyPr/>
          <a:lstStyle/>
          <a:p>
            <a:r>
              <a:rPr lang="fr-FR"/>
              <a:t>Mai 2023 - #SafeDriver 2023-2024</a:t>
            </a:r>
          </a:p>
        </p:txBody>
      </p:sp>
      <p:sp>
        <p:nvSpPr>
          <p:cNvPr id="5" name="Espace réservé du numéro de diapositive 4">
            <a:extLst>
              <a:ext uri="{FF2B5EF4-FFF2-40B4-BE49-F238E27FC236}">
                <a16:creationId xmlns:a16="http://schemas.microsoft.com/office/drawing/2014/main" id="{D5AE3900-705D-B15A-F347-686EBA263717}"/>
              </a:ext>
            </a:extLst>
          </p:cNvPr>
          <p:cNvSpPr>
            <a:spLocks noGrp="1"/>
          </p:cNvSpPr>
          <p:nvPr>
            <p:ph type="sldNum" sz="quarter" idx="16"/>
          </p:nvPr>
        </p:nvSpPr>
        <p:spPr/>
        <p:txBody>
          <a:bodyPr/>
          <a:lstStyle/>
          <a:p>
            <a:fld id="{975A587B-5814-4D9B-9598-FE9CB954CB01}" type="slidenum">
              <a:rPr lang="fr-FR" smtClean="0"/>
              <a:pPr/>
              <a:t>5</a:t>
            </a:fld>
            <a:endParaRPr lang="fr-FR"/>
          </a:p>
        </p:txBody>
      </p:sp>
      <p:pic>
        <p:nvPicPr>
          <p:cNvPr id="12" name="Image 11">
            <a:extLst>
              <a:ext uri="{FF2B5EF4-FFF2-40B4-BE49-F238E27FC236}">
                <a16:creationId xmlns:a16="http://schemas.microsoft.com/office/drawing/2014/main" id="{F2484D7A-09DA-C49A-60BD-CF333B0EEB41}"/>
              </a:ext>
            </a:extLst>
          </p:cNvPr>
          <p:cNvPicPr>
            <a:picLocks noChangeAspect="1"/>
          </p:cNvPicPr>
          <p:nvPr/>
        </p:nvPicPr>
        <p:blipFill>
          <a:blip r:embed="rId2"/>
          <a:stretch>
            <a:fillRect/>
          </a:stretch>
        </p:blipFill>
        <p:spPr>
          <a:xfrm>
            <a:off x="9197236" y="1854134"/>
            <a:ext cx="2297023" cy="1209386"/>
          </a:xfrm>
          <a:prstGeom prst="rect">
            <a:avLst/>
          </a:prstGeom>
        </p:spPr>
      </p:pic>
      <p:sp>
        <p:nvSpPr>
          <p:cNvPr id="21" name="ZoneTexte 20">
            <a:extLst>
              <a:ext uri="{FF2B5EF4-FFF2-40B4-BE49-F238E27FC236}">
                <a16:creationId xmlns:a16="http://schemas.microsoft.com/office/drawing/2014/main" id="{B46D7891-DC1C-F1E6-61A5-7DF9871D1717}"/>
              </a:ext>
            </a:extLst>
          </p:cNvPr>
          <p:cNvSpPr txBox="1"/>
          <p:nvPr/>
        </p:nvSpPr>
        <p:spPr>
          <a:xfrm>
            <a:off x="512581" y="4265866"/>
            <a:ext cx="10485120" cy="353943"/>
          </a:xfrm>
          <a:prstGeom prst="rect">
            <a:avLst/>
          </a:prstGeom>
          <a:noFill/>
        </p:spPr>
        <p:txBody>
          <a:bodyPr wrap="square">
            <a:spAutoFit/>
          </a:bodyPr>
          <a:lstStyle/>
          <a:p>
            <a:pPr marL="0" indent="0" algn="just">
              <a:buNone/>
            </a:pPr>
            <a:r>
              <a:rPr lang="fr-FR" sz="1700" dirty="0"/>
              <a:t>La nouvelle campagne 2023-2024 portera sur 3 comportements prioritaires au volant : </a:t>
            </a:r>
          </a:p>
        </p:txBody>
      </p:sp>
      <p:sp>
        <p:nvSpPr>
          <p:cNvPr id="8" name="ZoneTexte 7">
            <a:extLst>
              <a:ext uri="{FF2B5EF4-FFF2-40B4-BE49-F238E27FC236}">
                <a16:creationId xmlns:a16="http://schemas.microsoft.com/office/drawing/2014/main" id="{440BA3E3-C11E-D1EE-4363-D9364DABA794}"/>
              </a:ext>
            </a:extLst>
          </p:cNvPr>
          <p:cNvSpPr txBox="1"/>
          <p:nvPr/>
        </p:nvSpPr>
        <p:spPr>
          <a:xfrm>
            <a:off x="1871316" y="5057564"/>
            <a:ext cx="1693834" cy="646331"/>
          </a:xfrm>
          <a:prstGeom prst="rect">
            <a:avLst/>
          </a:prstGeom>
          <a:noFill/>
        </p:spPr>
        <p:txBody>
          <a:bodyPr wrap="square" rtlCol="0">
            <a:spAutoFit/>
          </a:bodyPr>
          <a:lstStyle/>
          <a:p>
            <a:r>
              <a:rPr lang="fr-FR" sz="1200" b="1" dirty="0">
                <a:solidFill>
                  <a:srgbClr val="374649"/>
                </a:solidFill>
              </a:rPr>
              <a:t>Je maîtrise mon véhicule en toutes circonstances</a:t>
            </a:r>
          </a:p>
        </p:txBody>
      </p:sp>
      <p:sp>
        <p:nvSpPr>
          <p:cNvPr id="10" name="ZoneTexte 9">
            <a:extLst>
              <a:ext uri="{FF2B5EF4-FFF2-40B4-BE49-F238E27FC236}">
                <a16:creationId xmlns:a16="http://schemas.microsoft.com/office/drawing/2014/main" id="{D1B9C554-6EAD-F1EE-E040-56AE8DF92DEB}"/>
              </a:ext>
            </a:extLst>
          </p:cNvPr>
          <p:cNvSpPr txBox="1"/>
          <p:nvPr/>
        </p:nvSpPr>
        <p:spPr>
          <a:xfrm>
            <a:off x="4938721" y="5057564"/>
            <a:ext cx="1956201" cy="830997"/>
          </a:xfrm>
          <a:prstGeom prst="rect">
            <a:avLst/>
          </a:prstGeom>
          <a:noFill/>
        </p:spPr>
        <p:txBody>
          <a:bodyPr wrap="square" rtlCol="0">
            <a:spAutoFit/>
          </a:bodyPr>
          <a:lstStyle/>
          <a:p>
            <a:r>
              <a:rPr lang="fr-FR" sz="1200" b="1" dirty="0">
                <a:solidFill>
                  <a:srgbClr val="374649"/>
                </a:solidFill>
              </a:rPr>
              <a:t>Je ne conduis pas si je suis fatigué et j’évite toute distraction au volant</a:t>
            </a:r>
          </a:p>
        </p:txBody>
      </p:sp>
      <p:sp>
        <p:nvSpPr>
          <p:cNvPr id="14" name="ZoneTexte 13">
            <a:extLst>
              <a:ext uri="{FF2B5EF4-FFF2-40B4-BE49-F238E27FC236}">
                <a16:creationId xmlns:a16="http://schemas.microsoft.com/office/drawing/2014/main" id="{B494B110-CA52-0207-467D-7DCBD1B3852E}"/>
              </a:ext>
            </a:extLst>
          </p:cNvPr>
          <p:cNvSpPr txBox="1"/>
          <p:nvPr/>
        </p:nvSpPr>
        <p:spPr>
          <a:xfrm>
            <a:off x="8268494" y="5057564"/>
            <a:ext cx="1549289" cy="646331"/>
          </a:xfrm>
          <a:prstGeom prst="rect">
            <a:avLst/>
          </a:prstGeom>
          <a:noFill/>
        </p:spPr>
        <p:txBody>
          <a:bodyPr wrap="square" rtlCol="0">
            <a:spAutoFit/>
          </a:bodyPr>
          <a:lstStyle/>
          <a:p>
            <a:r>
              <a:rPr lang="fr-FR" sz="1200" b="1" dirty="0">
                <a:solidFill>
                  <a:srgbClr val="374649"/>
                </a:solidFill>
              </a:rPr>
              <a:t>Je suis attentif aux autres en conduisant</a:t>
            </a:r>
          </a:p>
        </p:txBody>
      </p:sp>
      <p:pic>
        <p:nvPicPr>
          <p:cNvPr id="13" name="Image 12" descr="Une image contenant texte&#10;&#10;Description générée automatiquement">
            <a:extLst>
              <a:ext uri="{FF2B5EF4-FFF2-40B4-BE49-F238E27FC236}">
                <a16:creationId xmlns:a16="http://schemas.microsoft.com/office/drawing/2014/main" id="{1378E21B-2A44-46AB-975B-1C376FCE202B}"/>
              </a:ext>
            </a:extLst>
          </p:cNvPr>
          <p:cNvPicPr>
            <a:picLocks noChangeAspect="1"/>
          </p:cNvPicPr>
          <p:nvPr/>
        </p:nvPicPr>
        <p:blipFill rotWithShape="1">
          <a:blip r:embed="rId3">
            <a:extLst>
              <a:ext uri="{28A0092B-C50C-407E-A947-70E740481C1C}">
                <a14:useLocalDpi xmlns:a14="http://schemas.microsoft.com/office/drawing/2010/main" val="0"/>
              </a:ext>
            </a:extLst>
          </a:blip>
          <a:srcRect b="75725"/>
          <a:stretch/>
        </p:blipFill>
        <p:spPr>
          <a:xfrm>
            <a:off x="6152016" y="356441"/>
            <a:ext cx="3565411" cy="343093"/>
          </a:xfrm>
          <a:prstGeom prst="rect">
            <a:avLst/>
          </a:prstGeom>
        </p:spPr>
      </p:pic>
      <p:pic>
        <p:nvPicPr>
          <p:cNvPr id="17" name="Image 16" descr="Une image contenant texte&#10;&#10;Description générée automatiquement">
            <a:extLst>
              <a:ext uri="{FF2B5EF4-FFF2-40B4-BE49-F238E27FC236}">
                <a16:creationId xmlns:a16="http://schemas.microsoft.com/office/drawing/2014/main" id="{8D52F494-2AED-6245-CB65-B5758E918346}"/>
              </a:ext>
            </a:extLst>
          </p:cNvPr>
          <p:cNvPicPr>
            <a:picLocks noChangeAspect="1"/>
          </p:cNvPicPr>
          <p:nvPr/>
        </p:nvPicPr>
        <p:blipFill rotWithShape="1">
          <a:blip r:embed="rId3">
            <a:extLst>
              <a:ext uri="{28A0092B-C50C-407E-A947-70E740481C1C}">
                <a14:useLocalDpi xmlns:a14="http://schemas.microsoft.com/office/drawing/2010/main" val="0"/>
              </a:ext>
            </a:extLst>
          </a:blip>
          <a:srcRect b="75725"/>
          <a:stretch/>
        </p:blipFill>
        <p:spPr>
          <a:xfrm>
            <a:off x="3852886" y="3753235"/>
            <a:ext cx="1882892" cy="181187"/>
          </a:xfrm>
          <a:prstGeom prst="rect">
            <a:avLst/>
          </a:prstGeom>
        </p:spPr>
      </p:pic>
      <p:pic>
        <p:nvPicPr>
          <p:cNvPr id="7" name="Image 6">
            <a:extLst>
              <a:ext uri="{FF2B5EF4-FFF2-40B4-BE49-F238E27FC236}">
                <a16:creationId xmlns:a16="http://schemas.microsoft.com/office/drawing/2014/main" id="{41417E8A-3CD6-6DEB-7C3F-D09C8A251D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441" y="4863127"/>
            <a:ext cx="903738" cy="900000"/>
          </a:xfrm>
          <a:prstGeom prst="rect">
            <a:avLst/>
          </a:prstGeom>
        </p:spPr>
      </p:pic>
      <p:pic>
        <p:nvPicPr>
          <p:cNvPr id="11" name="Image 10" descr="Une image contenant texte, signe&#10;&#10;Description générée automatiquement">
            <a:extLst>
              <a:ext uri="{FF2B5EF4-FFF2-40B4-BE49-F238E27FC236}">
                <a16:creationId xmlns:a16="http://schemas.microsoft.com/office/drawing/2014/main" id="{C2788519-1B99-A1AA-5C43-B9BCADCB6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9735" y="4863127"/>
            <a:ext cx="903741" cy="900000"/>
          </a:xfrm>
          <a:prstGeom prst="rect">
            <a:avLst/>
          </a:prstGeom>
        </p:spPr>
      </p:pic>
      <p:pic>
        <p:nvPicPr>
          <p:cNvPr id="16" name="Image 15" descr="Une image contenant logo&#10;&#10;Description générée automatiquement">
            <a:extLst>
              <a:ext uri="{FF2B5EF4-FFF2-40B4-BE49-F238E27FC236}">
                <a16:creationId xmlns:a16="http://schemas.microsoft.com/office/drawing/2014/main" id="{E0CBFF69-0832-D0CC-DE0E-2F7B172DE0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5619" y="4863127"/>
            <a:ext cx="903741" cy="900000"/>
          </a:xfrm>
          <a:prstGeom prst="rect">
            <a:avLst/>
          </a:prstGeom>
        </p:spPr>
      </p:pic>
    </p:spTree>
    <p:extLst>
      <p:ext uri="{BB962C8B-B14F-4D97-AF65-F5344CB8AC3E}">
        <p14:creationId xmlns:p14="http://schemas.microsoft.com/office/powerpoint/2010/main" val="2739097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F2EE9B7-7364-9D41-8A85-8AEDE8F9B57E}"/>
              </a:ext>
            </a:extLst>
          </p:cNvPr>
          <p:cNvSpPr>
            <a:spLocks noGrp="1"/>
          </p:cNvSpPr>
          <p:nvPr>
            <p:ph type="title"/>
          </p:nvPr>
        </p:nvSpPr>
        <p:spPr/>
        <p:txBody>
          <a:bodyPr/>
          <a:lstStyle/>
          <a:p>
            <a:r>
              <a:rPr lang="fr-FR" dirty="0"/>
              <a:t>Planning de déploiement de la nouvelle campagne</a:t>
            </a:r>
          </a:p>
        </p:txBody>
      </p:sp>
      <p:sp>
        <p:nvSpPr>
          <p:cNvPr id="5" name="Espace réservé du pied de page 4">
            <a:extLst>
              <a:ext uri="{FF2B5EF4-FFF2-40B4-BE49-F238E27FC236}">
                <a16:creationId xmlns:a16="http://schemas.microsoft.com/office/drawing/2014/main" id="{38BF9E70-33F9-7F3B-0625-52CFCCC88616}"/>
              </a:ext>
            </a:extLst>
          </p:cNvPr>
          <p:cNvSpPr>
            <a:spLocks noGrp="1"/>
          </p:cNvSpPr>
          <p:nvPr>
            <p:ph type="ftr" sz="quarter" idx="19"/>
          </p:nvPr>
        </p:nvSpPr>
        <p:spPr/>
        <p:txBody>
          <a:bodyPr/>
          <a:lstStyle/>
          <a:p>
            <a:r>
              <a:rPr lang="fr-FR"/>
              <a:t>Mai 2023 - #SafeDriver 2023-2024</a:t>
            </a:r>
          </a:p>
        </p:txBody>
      </p:sp>
      <p:sp>
        <p:nvSpPr>
          <p:cNvPr id="6" name="Espace réservé du numéro de diapositive 5">
            <a:extLst>
              <a:ext uri="{FF2B5EF4-FFF2-40B4-BE49-F238E27FC236}">
                <a16:creationId xmlns:a16="http://schemas.microsoft.com/office/drawing/2014/main" id="{2346123A-61EE-E29B-0870-16E26FCAA3E7}"/>
              </a:ext>
            </a:extLst>
          </p:cNvPr>
          <p:cNvSpPr>
            <a:spLocks noGrp="1"/>
          </p:cNvSpPr>
          <p:nvPr>
            <p:ph type="sldNum" sz="quarter" idx="20"/>
          </p:nvPr>
        </p:nvSpPr>
        <p:spPr/>
        <p:txBody>
          <a:bodyPr/>
          <a:lstStyle/>
          <a:p>
            <a:fld id="{975A587B-5814-4D9B-9598-FE9CB954CB01}" type="slidenum">
              <a:rPr lang="fr-FR" smtClean="0"/>
              <a:pPr/>
              <a:t>6</a:t>
            </a:fld>
            <a:endParaRPr lang="fr-FR"/>
          </a:p>
        </p:txBody>
      </p:sp>
      <p:sp>
        <p:nvSpPr>
          <p:cNvPr id="7" name="ZoneTexte 6">
            <a:extLst>
              <a:ext uri="{FF2B5EF4-FFF2-40B4-BE49-F238E27FC236}">
                <a16:creationId xmlns:a16="http://schemas.microsoft.com/office/drawing/2014/main" id="{1B3BA41B-A32B-7F53-C7D4-0787E9E73BB6}"/>
              </a:ext>
            </a:extLst>
          </p:cNvPr>
          <p:cNvSpPr txBox="1"/>
          <p:nvPr/>
        </p:nvSpPr>
        <p:spPr>
          <a:xfrm>
            <a:off x="858982" y="4528899"/>
            <a:ext cx="10778835" cy="584775"/>
          </a:xfrm>
          <a:prstGeom prst="rect">
            <a:avLst/>
          </a:prstGeom>
          <a:noFill/>
        </p:spPr>
        <p:txBody>
          <a:bodyPr wrap="square" rtlCol="0">
            <a:spAutoFit/>
          </a:bodyPr>
          <a:lstStyle/>
          <a:p>
            <a:pPr algn="ctr"/>
            <a:r>
              <a:rPr lang="fr-FR" sz="1600" dirty="0">
                <a:solidFill>
                  <a:schemeClr val="tx2"/>
                </a:solidFill>
              </a:rPr>
              <a:t>Rendez-vous sur le WAT le 15 mai pour le lancement de la nouvelle campagne </a:t>
            </a:r>
            <a:br>
              <a:rPr lang="fr-FR" sz="1600" dirty="0">
                <a:solidFill>
                  <a:schemeClr val="tx2"/>
                </a:solidFill>
              </a:rPr>
            </a:br>
            <a:r>
              <a:rPr lang="fr-FR" sz="1600" dirty="0">
                <a:solidFill>
                  <a:schemeClr val="tx2"/>
                </a:solidFill>
              </a:rPr>
              <a:t>et en amont </a:t>
            </a:r>
            <a:r>
              <a:rPr lang="fr-FR" sz="1600" dirty="0">
                <a:solidFill>
                  <a:schemeClr val="tx2"/>
                </a:solidFill>
                <a:hlinkClick r:id="rId2">
                  <a:extLst>
                    <a:ext uri="{A12FA001-AC4F-418D-AE19-62706E023703}">
                      <ahyp:hlinkClr xmlns:ahyp="http://schemas.microsoft.com/office/drawing/2018/hyperlinkcolor" val="tx"/>
                    </a:ext>
                  </a:extLst>
                </a:hlinkClick>
              </a:rPr>
              <a:t>dans la Toolbox HSE</a:t>
            </a:r>
            <a:r>
              <a:rPr lang="fr-FR" sz="1600" dirty="0">
                <a:solidFill>
                  <a:schemeClr val="tx2"/>
                </a:solidFill>
              </a:rPr>
              <a:t> pour découvrir les supports de déploiement !</a:t>
            </a:r>
          </a:p>
        </p:txBody>
      </p:sp>
      <p:sp>
        <p:nvSpPr>
          <p:cNvPr id="9" name="Flèche : droite 7">
            <a:extLst>
              <a:ext uri="{FF2B5EF4-FFF2-40B4-BE49-F238E27FC236}">
                <a16:creationId xmlns:a16="http://schemas.microsoft.com/office/drawing/2014/main" id="{7E0F4305-0956-6B8E-AE56-1C3AC415D9D2}"/>
              </a:ext>
            </a:extLst>
          </p:cNvPr>
          <p:cNvSpPr/>
          <p:nvPr/>
        </p:nvSpPr>
        <p:spPr>
          <a:xfrm>
            <a:off x="1240145" y="2042670"/>
            <a:ext cx="296421" cy="276327"/>
          </a:xfrm>
          <a:prstGeom prst="ellipse">
            <a:avLst/>
          </a:prstGeom>
          <a:gradFill flip="none" rotWithShape="1">
            <a:gsLst>
              <a:gs pos="55500">
                <a:schemeClr val="tx2"/>
              </a:gs>
              <a:gs pos="0">
                <a:srgbClr val="FF000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Flèche : droite 7">
            <a:extLst>
              <a:ext uri="{FF2B5EF4-FFF2-40B4-BE49-F238E27FC236}">
                <a16:creationId xmlns:a16="http://schemas.microsoft.com/office/drawing/2014/main" id="{EA8E7794-6A13-9EBF-969A-1D6B70B5A227}"/>
              </a:ext>
            </a:extLst>
          </p:cNvPr>
          <p:cNvSpPr/>
          <p:nvPr/>
        </p:nvSpPr>
        <p:spPr>
          <a:xfrm>
            <a:off x="947954" y="2562716"/>
            <a:ext cx="9180000" cy="18000"/>
          </a:xfrm>
          <a:prstGeom prst="rect">
            <a:avLst/>
          </a:prstGeom>
          <a:solidFill>
            <a:srgbClr val="374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2" name="Connecteur droit 11">
            <a:extLst>
              <a:ext uri="{FF2B5EF4-FFF2-40B4-BE49-F238E27FC236}">
                <a16:creationId xmlns:a16="http://schemas.microsoft.com/office/drawing/2014/main" id="{898EA880-2549-76F1-496F-0C10B31CBD79}"/>
              </a:ext>
            </a:extLst>
          </p:cNvPr>
          <p:cNvCxnSpPr>
            <a:cxnSpLocks/>
          </p:cNvCxnSpPr>
          <p:nvPr/>
        </p:nvCxnSpPr>
        <p:spPr>
          <a:xfrm>
            <a:off x="1388356" y="2309572"/>
            <a:ext cx="0" cy="252000"/>
          </a:xfrm>
          <a:prstGeom prst="line">
            <a:avLst/>
          </a:prstGeom>
          <a:ln>
            <a:solidFill>
              <a:srgbClr val="374649"/>
            </a:solidFill>
            <a:tailEnd type="none"/>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a16="http://schemas.microsoft.com/office/drawing/2014/main" id="{806087F6-9B24-E93C-7B83-9FEE9ECD3B3A}"/>
              </a:ext>
            </a:extLst>
          </p:cNvPr>
          <p:cNvPicPr>
            <a:picLocks noChangeAspect="1"/>
          </p:cNvPicPr>
          <p:nvPr/>
        </p:nvPicPr>
        <p:blipFill rotWithShape="1">
          <a:blip r:embed="rId3"/>
          <a:srcRect t="1" r="65231" b="40349"/>
          <a:stretch/>
        </p:blipFill>
        <p:spPr>
          <a:xfrm>
            <a:off x="3438321" y="1734537"/>
            <a:ext cx="784898" cy="687482"/>
          </a:xfrm>
          <a:prstGeom prst="rect">
            <a:avLst/>
          </a:prstGeom>
        </p:spPr>
      </p:pic>
      <p:sp>
        <p:nvSpPr>
          <p:cNvPr id="16" name="ZoneTexte 15">
            <a:extLst>
              <a:ext uri="{FF2B5EF4-FFF2-40B4-BE49-F238E27FC236}">
                <a16:creationId xmlns:a16="http://schemas.microsoft.com/office/drawing/2014/main" id="{785C93E2-CA45-C72A-B0BE-DA431735FDF1}"/>
              </a:ext>
            </a:extLst>
          </p:cNvPr>
          <p:cNvSpPr txBox="1"/>
          <p:nvPr/>
        </p:nvSpPr>
        <p:spPr>
          <a:xfrm>
            <a:off x="4188500" y="1550412"/>
            <a:ext cx="1693834" cy="646331"/>
          </a:xfrm>
          <a:prstGeom prst="rect">
            <a:avLst/>
          </a:prstGeom>
          <a:noFill/>
        </p:spPr>
        <p:txBody>
          <a:bodyPr wrap="square" rtlCol="0">
            <a:spAutoFit/>
          </a:bodyPr>
          <a:lstStyle/>
          <a:p>
            <a:r>
              <a:rPr lang="fr-FR" sz="1200" dirty="0">
                <a:solidFill>
                  <a:srgbClr val="374649"/>
                </a:solidFill>
              </a:rPr>
              <a:t>Je maîtrise mon véhicule en toutes circonstances</a:t>
            </a:r>
          </a:p>
        </p:txBody>
      </p:sp>
      <p:cxnSp>
        <p:nvCxnSpPr>
          <p:cNvPr id="17" name="Connecteur droit 16">
            <a:extLst>
              <a:ext uri="{FF2B5EF4-FFF2-40B4-BE49-F238E27FC236}">
                <a16:creationId xmlns:a16="http://schemas.microsoft.com/office/drawing/2014/main" id="{C90384B6-3F21-6E15-C676-D3FB2F3F12DF}"/>
              </a:ext>
            </a:extLst>
          </p:cNvPr>
          <p:cNvCxnSpPr>
            <a:cxnSpLocks/>
          </p:cNvCxnSpPr>
          <p:nvPr/>
        </p:nvCxnSpPr>
        <p:spPr>
          <a:xfrm>
            <a:off x="3727786" y="2300145"/>
            <a:ext cx="0" cy="274949"/>
          </a:xfrm>
          <a:prstGeom prst="line">
            <a:avLst/>
          </a:prstGeom>
          <a:ln>
            <a:solidFill>
              <a:srgbClr val="374649"/>
            </a:solidFill>
            <a:tailEnd type="none"/>
          </a:ln>
        </p:spPr>
        <p:style>
          <a:lnRef idx="1">
            <a:schemeClr val="accent1"/>
          </a:lnRef>
          <a:fillRef idx="0">
            <a:schemeClr val="accent1"/>
          </a:fillRef>
          <a:effectRef idx="0">
            <a:schemeClr val="accent1"/>
          </a:effectRef>
          <a:fontRef idx="minor">
            <a:schemeClr val="tx1"/>
          </a:fontRef>
        </p:style>
      </p:cxnSp>
      <p:pic>
        <p:nvPicPr>
          <p:cNvPr id="19" name="Image 18">
            <a:extLst>
              <a:ext uri="{FF2B5EF4-FFF2-40B4-BE49-F238E27FC236}">
                <a16:creationId xmlns:a16="http://schemas.microsoft.com/office/drawing/2014/main" id="{B31B5884-82D2-0EDF-FDB3-DFECDF26A75E}"/>
              </a:ext>
            </a:extLst>
          </p:cNvPr>
          <p:cNvPicPr>
            <a:picLocks noChangeAspect="1"/>
          </p:cNvPicPr>
          <p:nvPr/>
        </p:nvPicPr>
        <p:blipFill rotWithShape="1">
          <a:blip r:embed="rId4"/>
          <a:srcRect l="8541" t="2717" r="62766" b="46746"/>
          <a:stretch/>
        </p:blipFill>
        <p:spPr>
          <a:xfrm>
            <a:off x="5999503" y="1734537"/>
            <a:ext cx="650450" cy="678730"/>
          </a:xfrm>
          <a:prstGeom prst="rect">
            <a:avLst/>
          </a:prstGeom>
        </p:spPr>
      </p:pic>
      <p:sp>
        <p:nvSpPr>
          <p:cNvPr id="20" name="ZoneTexte 19">
            <a:extLst>
              <a:ext uri="{FF2B5EF4-FFF2-40B4-BE49-F238E27FC236}">
                <a16:creationId xmlns:a16="http://schemas.microsoft.com/office/drawing/2014/main" id="{0C77AC9E-0EB3-50DC-E028-A394BE24776A}"/>
              </a:ext>
            </a:extLst>
          </p:cNvPr>
          <p:cNvSpPr txBox="1"/>
          <p:nvPr/>
        </p:nvSpPr>
        <p:spPr>
          <a:xfrm>
            <a:off x="6631618" y="1550412"/>
            <a:ext cx="1805380" cy="830997"/>
          </a:xfrm>
          <a:prstGeom prst="rect">
            <a:avLst/>
          </a:prstGeom>
          <a:noFill/>
        </p:spPr>
        <p:txBody>
          <a:bodyPr wrap="square" rtlCol="0">
            <a:spAutoFit/>
          </a:bodyPr>
          <a:lstStyle/>
          <a:p>
            <a:r>
              <a:rPr lang="fr-FR" sz="1200" dirty="0">
                <a:solidFill>
                  <a:srgbClr val="374649"/>
                </a:solidFill>
              </a:rPr>
              <a:t>Je ne conduis pas si je suis fatigué et j’évite toute distraction au volant</a:t>
            </a:r>
          </a:p>
        </p:txBody>
      </p:sp>
      <p:cxnSp>
        <p:nvCxnSpPr>
          <p:cNvPr id="21" name="Connecteur droit 20">
            <a:extLst>
              <a:ext uri="{FF2B5EF4-FFF2-40B4-BE49-F238E27FC236}">
                <a16:creationId xmlns:a16="http://schemas.microsoft.com/office/drawing/2014/main" id="{0AD29DC4-24B2-2810-4215-F422AA6E2DEE}"/>
              </a:ext>
            </a:extLst>
          </p:cNvPr>
          <p:cNvCxnSpPr>
            <a:cxnSpLocks/>
          </p:cNvCxnSpPr>
          <p:nvPr/>
        </p:nvCxnSpPr>
        <p:spPr>
          <a:xfrm>
            <a:off x="6197850" y="2301717"/>
            <a:ext cx="0" cy="274949"/>
          </a:xfrm>
          <a:prstGeom prst="line">
            <a:avLst/>
          </a:prstGeom>
          <a:ln>
            <a:solidFill>
              <a:srgbClr val="374649"/>
            </a:solidFill>
            <a:tailEnd type="none"/>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18233DC0-A4D8-6B75-7D48-4CDD1F81358B}"/>
              </a:ext>
            </a:extLst>
          </p:cNvPr>
          <p:cNvPicPr>
            <a:picLocks noChangeAspect="1"/>
          </p:cNvPicPr>
          <p:nvPr/>
        </p:nvPicPr>
        <p:blipFill rotWithShape="1">
          <a:blip r:embed="rId5"/>
          <a:srcRect l="3384" t="5297" r="67433" b="38620"/>
          <a:stretch/>
        </p:blipFill>
        <p:spPr>
          <a:xfrm>
            <a:off x="8426237" y="1734537"/>
            <a:ext cx="650449" cy="641022"/>
          </a:xfrm>
          <a:prstGeom prst="rect">
            <a:avLst/>
          </a:prstGeom>
        </p:spPr>
      </p:pic>
      <p:sp>
        <p:nvSpPr>
          <p:cNvPr id="23" name="ZoneTexte 22">
            <a:extLst>
              <a:ext uri="{FF2B5EF4-FFF2-40B4-BE49-F238E27FC236}">
                <a16:creationId xmlns:a16="http://schemas.microsoft.com/office/drawing/2014/main" id="{848E8146-DB6E-B6C3-2AD7-DF2C7F4A2F53}"/>
              </a:ext>
            </a:extLst>
          </p:cNvPr>
          <p:cNvSpPr txBox="1"/>
          <p:nvPr/>
        </p:nvSpPr>
        <p:spPr>
          <a:xfrm>
            <a:off x="9045112" y="1550412"/>
            <a:ext cx="1419685" cy="646331"/>
          </a:xfrm>
          <a:prstGeom prst="rect">
            <a:avLst/>
          </a:prstGeom>
          <a:noFill/>
        </p:spPr>
        <p:txBody>
          <a:bodyPr wrap="square" rtlCol="0">
            <a:spAutoFit/>
          </a:bodyPr>
          <a:lstStyle/>
          <a:p>
            <a:r>
              <a:rPr lang="fr-FR" sz="1200" dirty="0">
                <a:solidFill>
                  <a:srgbClr val="374649"/>
                </a:solidFill>
              </a:rPr>
              <a:t>Je suis attentif aux autres en conduisant</a:t>
            </a:r>
          </a:p>
        </p:txBody>
      </p:sp>
      <p:cxnSp>
        <p:nvCxnSpPr>
          <p:cNvPr id="24" name="Connecteur droit 23">
            <a:extLst>
              <a:ext uri="{FF2B5EF4-FFF2-40B4-BE49-F238E27FC236}">
                <a16:creationId xmlns:a16="http://schemas.microsoft.com/office/drawing/2014/main" id="{E472B094-157C-3AAC-5FAD-A932B647B2D0}"/>
              </a:ext>
            </a:extLst>
          </p:cNvPr>
          <p:cNvCxnSpPr>
            <a:cxnSpLocks/>
          </p:cNvCxnSpPr>
          <p:nvPr/>
        </p:nvCxnSpPr>
        <p:spPr>
          <a:xfrm>
            <a:off x="8630960" y="2284435"/>
            <a:ext cx="0" cy="274949"/>
          </a:xfrm>
          <a:prstGeom prst="line">
            <a:avLst/>
          </a:prstGeom>
          <a:ln>
            <a:solidFill>
              <a:srgbClr val="374649"/>
            </a:solidFill>
            <a:tailEnd type="non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E13376A1-C9EB-9166-FCC0-2D8E82E5837E}"/>
              </a:ext>
            </a:extLst>
          </p:cNvPr>
          <p:cNvSpPr txBox="1"/>
          <p:nvPr/>
        </p:nvSpPr>
        <p:spPr>
          <a:xfrm>
            <a:off x="3047849" y="2595213"/>
            <a:ext cx="1382747" cy="276999"/>
          </a:xfrm>
          <a:prstGeom prst="rect">
            <a:avLst/>
          </a:prstGeom>
          <a:noFill/>
        </p:spPr>
        <p:txBody>
          <a:bodyPr wrap="square" rtlCol="0">
            <a:spAutoFit/>
          </a:bodyPr>
          <a:lstStyle/>
          <a:p>
            <a:pPr algn="ctr"/>
            <a:r>
              <a:rPr lang="fr-FR" sz="1200" b="1" dirty="0">
                <a:solidFill>
                  <a:schemeClr val="tx2"/>
                </a:solidFill>
              </a:rPr>
              <a:t>Novembre 2023</a:t>
            </a:r>
          </a:p>
        </p:txBody>
      </p:sp>
      <p:sp>
        <p:nvSpPr>
          <p:cNvPr id="27" name="ZoneTexte 26">
            <a:extLst>
              <a:ext uri="{FF2B5EF4-FFF2-40B4-BE49-F238E27FC236}">
                <a16:creationId xmlns:a16="http://schemas.microsoft.com/office/drawing/2014/main" id="{EFA12EDA-226C-47D9-8F6D-DFD30A0F88AD}"/>
              </a:ext>
            </a:extLst>
          </p:cNvPr>
          <p:cNvSpPr txBox="1"/>
          <p:nvPr/>
        </p:nvSpPr>
        <p:spPr>
          <a:xfrm>
            <a:off x="5621802" y="2596783"/>
            <a:ext cx="1156507" cy="276999"/>
          </a:xfrm>
          <a:prstGeom prst="rect">
            <a:avLst/>
          </a:prstGeom>
          <a:noFill/>
        </p:spPr>
        <p:txBody>
          <a:bodyPr wrap="square" rtlCol="0">
            <a:spAutoFit/>
          </a:bodyPr>
          <a:lstStyle/>
          <a:p>
            <a:pPr algn="ctr"/>
            <a:r>
              <a:rPr lang="fr-FR" sz="1200" b="1" dirty="0">
                <a:solidFill>
                  <a:schemeClr val="tx2"/>
                </a:solidFill>
              </a:rPr>
              <a:t>Mai 2024</a:t>
            </a:r>
          </a:p>
        </p:txBody>
      </p:sp>
      <p:sp>
        <p:nvSpPr>
          <p:cNvPr id="28" name="ZoneTexte 27">
            <a:extLst>
              <a:ext uri="{FF2B5EF4-FFF2-40B4-BE49-F238E27FC236}">
                <a16:creationId xmlns:a16="http://schemas.microsoft.com/office/drawing/2014/main" id="{83DC4232-6C1B-18E9-8448-54445CECC2D8}"/>
              </a:ext>
            </a:extLst>
          </p:cNvPr>
          <p:cNvSpPr txBox="1"/>
          <p:nvPr/>
        </p:nvSpPr>
        <p:spPr>
          <a:xfrm>
            <a:off x="7893277" y="2587359"/>
            <a:ext cx="1456585" cy="276999"/>
          </a:xfrm>
          <a:prstGeom prst="rect">
            <a:avLst/>
          </a:prstGeom>
          <a:noFill/>
        </p:spPr>
        <p:txBody>
          <a:bodyPr wrap="square" rtlCol="0">
            <a:spAutoFit/>
          </a:bodyPr>
          <a:lstStyle/>
          <a:p>
            <a:pPr algn="ctr"/>
            <a:r>
              <a:rPr lang="fr-FR" sz="1200" b="1" dirty="0">
                <a:solidFill>
                  <a:schemeClr val="tx2"/>
                </a:solidFill>
              </a:rPr>
              <a:t>Novembre 2024</a:t>
            </a:r>
          </a:p>
        </p:txBody>
      </p:sp>
      <p:sp>
        <p:nvSpPr>
          <p:cNvPr id="29" name="ZoneTexte 28">
            <a:extLst>
              <a:ext uri="{FF2B5EF4-FFF2-40B4-BE49-F238E27FC236}">
                <a16:creationId xmlns:a16="http://schemas.microsoft.com/office/drawing/2014/main" id="{D564AB13-F547-ADF0-F0EF-4177DBB3313C}"/>
              </a:ext>
            </a:extLst>
          </p:cNvPr>
          <p:cNvSpPr txBox="1"/>
          <p:nvPr/>
        </p:nvSpPr>
        <p:spPr>
          <a:xfrm>
            <a:off x="816835" y="2588927"/>
            <a:ext cx="1156507" cy="276999"/>
          </a:xfrm>
          <a:prstGeom prst="rect">
            <a:avLst/>
          </a:prstGeom>
          <a:noFill/>
        </p:spPr>
        <p:txBody>
          <a:bodyPr wrap="square" rtlCol="0">
            <a:spAutoFit/>
          </a:bodyPr>
          <a:lstStyle/>
          <a:p>
            <a:pPr algn="ctr"/>
            <a:r>
              <a:rPr lang="fr-FR" sz="1200" b="1" dirty="0">
                <a:solidFill>
                  <a:schemeClr val="tx2"/>
                </a:solidFill>
              </a:rPr>
              <a:t>Mai 2023</a:t>
            </a:r>
          </a:p>
        </p:txBody>
      </p:sp>
      <p:sp>
        <p:nvSpPr>
          <p:cNvPr id="30" name="ZoneTexte 29">
            <a:extLst>
              <a:ext uri="{FF2B5EF4-FFF2-40B4-BE49-F238E27FC236}">
                <a16:creationId xmlns:a16="http://schemas.microsoft.com/office/drawing/2014/main" id="{B7BC9C44-8DF1-5757-ED95-6F69A8556183}"/>
              </a:ext>
            </a:extLst>
          </p:cNvPr>
          <p:cNvSpPr txBox="1"/>
          <p:nvPr/>
        </p:nvSpPr>
        <p:spPr>
          <a:xfrm>
            <a:off x="1550558" y="1889774"/>
            <a:ext cx="1739398" cy="461665"/>
          </a:xfrm>
          <a:prstGeom prst="rect">
            <a:avLst/>
          </a:prstGeom>
          <a:noFill/>
        </p:spPr>
        <p:txBody>
          <a:bodyPr wrap="square" rtlCol="0">
            <a:spAutoFit/>
          </a:bodyPr>
          <a:lstStyle/>
          <a:p>
            <a:r>
              <a:rPr lang="fr-FR" sz="1200" dirty="0">
                <a:solidFill>
                  <a:srgbClr val="374649"/>
                </a:solidFill>
              </a:rPr>
              <a:t>Lancement de la campagne  </a:t>
            </a:r>
          </a:p>
        </p:txBody>
      </p:sp>
      <p:sp>
        <p:nvSpPr>
          <p:cNvPr id="33" name="ZoneTexte 32">
            <a:extLst>
              <a:ext uri="{FF2B5EF4-FFF2-40B4-BE49-F238E27FC236}">
                <a16:creationId xmlns:a16="http://schemas.microsoft.com/office/drawing/2014/main" id="{EAF76844-40CF-614B-5A4D-04AD4C7DA0D8}"/>
              </a:ext>
            </a:extLst>
          </p:cNvPr>
          <p:cNvSpPr txBox="1"/>
          <p:nvPr/>
        </p:nvSpPr>
        <p:spPr>
          <a:xfrm>
            <a:off x="970959" y="2868091"/>
            <a:ext cx="2854184" cy="1200329"/>
          </a:xfrm>
          <a:prstGeom prst="rect">
            <a:avLst/>
          </a:prstGeom>
          <a:noFill/>
        </p:spPr>
        <p:txBody>
          <a:bodyPr wrap="square" lIns="91440" tIns="45720" rIns="91440" bIns="45720" rtlCol="0" anchor="t">
            <a:spAutoFit/>
          </a:bodyPr>
          <a:lstStyle/>
          <a:p>
            <a:pPr marL="285750" indent="-285750" algn="l">
              <a:buClr>
                <a:schemeClr val="tx2"/>
              </a:buClr>
              <a:buFont typeface="Arial" panose="020B0604020202020204" pitchFamily="34" charset="0"/>
              <a:buChar char="•"/>
            </a:pPr>
            <a:r>
              <a:rPr lang="fr-FR" sz="1200" dirty="0">
                <a:solidFill>
                  <a:srgbClr val="374649"/>
                </a:solidFill>
              </a:rPr>
              <a:t>PTT d'accompagnement</a:t>
            </a:r>
          </a:p>
          <a:p>
            <a:pPr marL="285750" indent="-285750" algn="l">
              <a:buClr>
                <a:schemeClr val="tx2"/>
              </a:buClr>
              <a:buFont typeface="Arial" panose="020B0604020202020204" pitchFamily="34" charset="0"/>
              <a:buChar char="•"/>
            </a:pPr>
            <a:r>
              <a:rPr lang="fr-FR" sz="1200" dirty="0">
                <a:solidFill>
                  <a:srgbClr val="374649"/>
                </a:solidFill>
              </a:rPr>
              <a:t>Affiche</a:t>
            </a:r>
          </a:p>
          <a:p>
            <a:pPr marL="285750" indent="-285750" algn="l">
              <a:buClr>
                <a:schemeClr val="tx2"/>
              </a:buClr>
              <a:buFont typeface="Arial" panose="020B0604020202020204" pitchFamily="34" charset="0"/>
              <a:buChar char="•"/>
            </a:pPr>
            <a:r>
              <a:rPr lang="fr-FR" sz="1200" dirty="0">
                <a:solidFill>
                  <a:srgbClr val="374649"/>
                </a:solidFill>
              </a:rPr>
              <a:t>Vidéo </a:t>
            </a:r>
          </a:p>
          <a:p>
            <a:pPr marL="285750" indent="-285750" algn="l">
              <a:buClr>
                <a:schemeClr val="tx2"/>
              </a:buClr>
              <a:buFont typeface="Arial" panose="020B0604020202020204" pitchFamily="34" charset="0"/>
              <a:buChar char="•"/>
            </a:pPr>
            <a:r>
              <a:rPr lang="fr-FR" sz="1200" dirty="0">
                <a:solidFill>
                  <a:srgbClr val="374649"/>
                </a:solidFill>
              </a:rPr>
              <a:t>Livret</a:t>
            </a:r>
          </a:p>
          <a:p>
            <a:pPr marL="285750" indent="-285750">
              <a:buClr>
                <a:schemeClr val="tx2"/>
              </a:buClr>
              <a:buFont typeface="Arial" panose="020B0604020202020204" pitchFamily="34" charset="0"/>
              <a:buChar char="•"/>
            </a:pPr>
            <a:r>
              <a:rPr lang="fr-FR" sz="1200" dirty="0">
                <a:solidFill>
                  <a:srgbClr val="374649"/>
                </a:solidFill>
                <a:cs typeface="Arial" panose="020B0604020202020204"/>
              </a:rPr>
              <a:t>Goodies (T-shirt, casquette)</a:t>
            </a:r>
          </a:p>
          <a:p>
            <a:pPr marL="285750" indent="-285750">
              <a:buClr>
                <a:schemeClr val="tx2"/>
              </a:buClr>
              <a:buFont typeface="Arial" panose="020B0604020202020204" pitchFamily="34" charset="0"/>
              <a:buChar char="•"/>
            </a:pPr>
            <a:r>
              <a:rPr lang="fr-FR" sz="1200" dirty="0">
                <a:solidFill>
                  <a:srgbClr val="374649"/>
                </a:solidFill>
                <a:cs typeface="Arial" panose="020B0604020202020204"/>
              </a:rPr>
              <a:t>Sticker et Clean Tag</a:t>
            </a:r>
          </a:p>
        </p:txBody>
      </p:sp>
      <p:sp>
        <p:nvSpPr>
          <p:cNvPr id="34" name="ZoneTexte 33">
            <a:extLst>
              <a:ext uri="{FF2B5EF4-FFF2-40B4-BE49-F238E27FC236}">
                <a16:creationId xmlns:a16="http://schemas.microsoft.com/office/drawing/2014/main" id="{D4D341D1-6389-293E-180B-DE649AAE579C}"/>
              </a:ext>
            </a:extLst>
          </p:cNvPr>
          <p:cNvSpPr txBox="1"/>
          <p:nvPr/>
        </p:nvSpPr>
        <p:spPr>
          <a:xfrm>
            <a:off x="5446453" y="3404649"/>
            <a:ext cx="2986347" cy="646331"/>
          </a:xfrm>
          <a:prstGeom prst="rect">
            <a:avLst/>
          </a:prstGeom>
          <a:noFill/>
        </p:spPr>
        <p:txBody>
          <a:bodyPr wrap="square" rtlCol="0">
            <a:spAutoFit/>
          </a:bodyPr>
          <a:lstStyle/>
          <a:p>
            <a:pPr algn="l">
              <a:buClr>
                <a:schemeClr val="tx2"/>
              </a:buClr>
            </a:pPr>
            <a:r>
              <a:rPr lang="fr-FR" sz="1200" dirty="0">
                <a:solidFill>
                  <a:srgbClr val="374649"/>
                </a:solidFill>
              </a:rPr>
              <a:t>Pour chaque thématique :</a:t>
            </a:r>
          </a:p>
          <a:p>
            <a:pPr marL="285750" indent="-285750" algn="l">
              <a:buClr>
                <a:schemeClr val="tx2"/>
              </a:buClr>
              <a:buFont typeface="Arial" panose="020B0604020202020204" pitchFamily="34" charset="0"/>
              <a:buChar char="•"/>
            </a:pPr>
            <a:r>
              <a:rPr lang="fr-FR" sz="1200" dirty="0">
                <a:solidFill>
                  <a:srgbClr val="374649"/>
                </a:solidFill>
              </a:rPr>
              <a:t>Affiches (déclinaison PL et VL)*</a:t>
            </a:r>
          </a:p>
          <a:p>
            <a:pPr marL="285750" indent="-285750" algn="l">
              <a:buClr>
                <a:schemeClr val="tx2"/>
              </a:buClr>
              <a:buFont typeface="Arial" panose="020B0604020202020204" pitchFamily="34" charset="0"/>
              <a:buChar char="•"/>
            </a:pPr>
            <a:r>
              <a:rPr lang="fr-FR" sz="1200" dirty="0">
                <a:solidFill>
                  <a:srgbClr val="374649"/>
                </a:solidFill>
              </a:rPr>
              <a:t>Vidéo </a:t>
            </a:r>
          </a:p>
        </p:txBody>
      </p:sp>
      <p:sp>
        <p:nvSpPr>
          <p:cNvPr id="37" name="Flèche : droite 7">
            <a:extLst>
              <a:ext uri="{FF2B5EF4-FFF2-40B4-BE49-F238E27FC236}">
                <a16:creationId xmlns:a16="http://schemas.microsoft.com/office/drawing/2014/main" id="{7F495419-C809-0B32-0FEF-6E4A135209F0}"/>
              </a:ext>
            </a:extLst>
          </p:cNvPr>
          <p:cNvSpPr/>
          <p:nvPr/>
        </p:nvSpPr>
        <p:spPr>
          <a:xfrm>
            <a:off x="3656545" y="3195883"/>
            <a:ext cx="4968000" cy="0"/>
          </a:xfrm>
          <a:prstGeom prst="rect">
            <a:avLst/>
          </a:prstGeom>
          <a:solidFill>
            <a:srgbClr val="374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Accolade fermante 37">
            <a:extLst>
              <a:ext uri="{FF2B5EF4-FFF2-40B4-BE49-F238E27FC236}">
                <a16:creationId xmlns:a16="http://schemas.microsoft.com/office/drawing/2014/main" id="{CBB9B77E-9D48-B208-15C4-41C66BE23B0F}"/>
              </a:ext>
            </a:extLst>
          </p:cNvPr>
          <p:cNvSpPr/>
          <p:nvPr/>
        </p:nvSpPr>
        <p:spPr>
          <a:xfrm rot="5400000">
            <a:off x="5971959" y="399469"/>
            <a:ext cx="311576" cy="5488861"/>
          </a:xfrm>
          <a:prstGeom prst="rightBrace">
            <a:avLst>
              <a:gd name="adj1" fmla="val 345947"/>
              <a:gd name="adj2" fmla="val 47872"/>
            </a:avLst>
          </a:prstGeom>
          <a:ln>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ZoneTexte 38">
            <a:extLst>
              <a:ext uri="{FF2B5EF4-FFF2-40B4-BE49-F238E27FC236}">
                <a16:creationId xmlns:a16="http://schemas.microsoft.com/office/drawing/2014/main" id="{33EE2BE0-7398-2C55-BD23-B85F0F9C975B}"/>
              </a:ext>
            </a:extLst>
          </p:cNvPr>
          <p:cNvSpPr txBox="1"/>
          <p:nvPr/>
        </p:nvSpPr>
        <p:spPr>
          <a:xfrm>
            <a:off x="9533642" y="6433494"/>
            <a:ext cx="2658358" cy="261610"/>
          </a:xfrm>
          <a:prstGeom prst="rect">
            <a:avLst/>
          </a:prstGeom>
          <a:noFill/>
        </p:spPr>
        <p:txBody>
          <a:bodyPr wrap="square" rtlCol="0">
            <a:spAutoFit/>
          </a:bodyPr>
          <a:lstStyle/>
          <a:p>
            <a:r>
              <a:rPr lang="fr-FR" sz="1050" dirty="0">
                <a:solidFill>
                  <a:srgbClr val="374649"/>
                </a:solidFill>
              </a:rPr>
              <a:t>* Poids lourds et véhicules légers</a:t>
            </a:r>
          </a:p>
        </p:txBody>
      </p:sp>
      <p:pic>
        <p:nvPicPr>
          <p:cNvPr id="2" name="Image 1" descr="Une image contenant texte&#10;&#10;Description générée automatiquement">
            <a:extLst>
              <a:ext uri="{FF2B5EF4-FFF2-40B4-BE49-F238E27FC236}">
                <a16:creationId xmlns:a16="http://schemas.microsoft.com/office/drawing/2014/main" id="{0A2E4172-847C-0B3A-2C1D-EAE6B8E0C345}"/>
              </a:ext>
            </a:extLst>
          </p:cNvPr>
          <p:cNvPicPr>
            <a:picLocks noChangeAspect="1"/>
          </p:cNvPicPr>
          <p:nvPr/>
        </p:nvPicPr>
        <p:blipFill rotWithShape="1">
          <a:blip r:embed="rId6">
            <a:extLst>
              <a:ext uri="{28A0092B-C50C-407E-A947-70E740481C1C}">
                <a14:useLocalDpi xmlns:a14="http://schemas.microsoft.com/office/drawing/2010/main" val="0"/>
              </a:ext>
            </a:extLst>
          </a:blip>
          <a:srcRect b="75725"/>
          <a:stretch/>
        </p:blipFill>
        <p:spPr>
          <a:xfrm>
            <a:off x="888013" y="1693525"/>
            <a:ext cx="1882892" cy="181187"/>
          </a:xfrm>
          <a:prstGeom prst="rect">
            <a:avLst/>
          </a:prstGeom>
        </p:spPr>
      </p:pic>
      <p:pic>
        <p:nvPicPr>
          <p:cNvPr id="11" name="Image 10">
            <a:extLst>
              <a:ext uri="{FF2B5EF4-FFF2-40B4-BE49-F238E27FC236}">
                <a16:creationId xmlns:a16="http://schemas.microsoft.com/office/drawing/2014/main" id="{DC26FC40-4F8F-E804-4FA5-AA894B4259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5010" y="5316405"/>
            <a:ext cx="10796016" cy="935736"/>
          </a:xfrm>
          <a:prstGeom prst="rect">
            <a:avLst/>
          </a:prstGeom>
        </p:spPr>
      </p:pic>
    </p:spTree>
    <p:extLst>
      <p:ext uri="{BB962C8B-B14F-4D97-AF65-F5344CB8AC3E}">
        <p14:creationId xmlns:p14="http://schemas.microsoft.com/office/powerpoint/2010/main" val="283932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a:extLst>
              <a:ext uri="{FF2B5EF4-FFF2-40B4-BE49-F238E27FC236}">
                <a16:creationId xmlns:a16="http://schemas.microsoft.com/office/drawing/2014/main" id="{3F419CEB-5076-42B1-A95D-B97001188E32}"/>
              </a:ext>
            </a:extLst>
          </p:cNvPr>
          <p:cNvSpPr>
            <a:spLocks noGrp="1"/>
          </p:cNvSpPr>
          <p:nvPr>
            <p:ph type="body" sz="quarter" idx="13"/>
          </p:nvPr>
        </p:nvSpPr>
        <p:spPr/>
        <p: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fr-FR" sz="1400" b="1" i="0" u="none" strike="noStrike" kern="1200" cap="none" spc="0" normalizeH="0" baseline="0" noProof="0">
                <a:ln>
                  <a:noFill/>
                </a:ln>
                <a:effectLst/>
                <a:uLnTx/>
                <a:uFillTx/>
                <a:latin typeface="Arial" panose="020B0604020202020204"/>
                <a:ea typeface="+mn-ea"/>
                <a:cs typeface="+mn-cs"/>
              </a:rPr>
              <a:t>Définition </a:t>
            </a:r>
            <a:r>
              <a:rPr kumimoji="0" lang="fr-FR" sz="1400" b="1" i="0" u="none" strike="noStrike" kern="1200" cap="none" spc="0" normalizeH="0" baseline="0" noProof="0" err="1">
                <a:ln>
                  <a:noFill/>
                </a:ln>
                <a:effectLst/>
                <a:uLnTx/>
                <a:uFillTx/>
                <a:latin typeface="Arial" panose="020B0604020202020204"/>
                <a:ea typeface="+mn-ea"/>
                <a:cs typeface="+mn-cs"/>
              </a:rPr>
              <a:t>TotalEnergies</a:t>
            </a:r>
            <a:r>
              <a:rPr kumimoji="0" lang="fr-FR" sz="1400" b="1" i="0" u="none" strike="noStrike" kern="1200" cap="none" spc="0" normalizeH="0" baseline="0" noProof="0">
                <a:ln>
                  <a:noFill/>
                </a:ln>
                <a:effectLst/>
                <a:uLnTx/>
                <a:uFillTx/>
                <a:latin typeface="Arial" panose="020B0604020202020204"/>
                <a:ea typeface="+mn-ea"/>
                <a:cs typeface="+mn-cs"/>
              </a:rPr>
              <a:t> / Compagnie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effectLst/>
                <a:uLnTx/>
                <a:uFillTx/>
                <a:latin typeface="Arial" panose="020B0604020202020204"/>
                <a:ea typeface="+mn-ea"/>
                <a:cs typeface="+mn-cs"/>
              </a:rPr>
              <a:t>Les entités dans lesquelles </a:t>
            </a:r>
            <a:r>
              <a:rPr kumimoji="0" lang="fr-FR" sz="1400" b="0" i="0" u="none" strike="noStrike" kern="1200" cap="none" spc="0" normalizeH="0" baseline="0" noProof="0" err="1">
                <a:ln>
                  <a:noFill/>
                </a:ln>
                <a:effectLst/>
                <a:uLnTx/>
                <a:uFillTx/>
                <a:latin typeface="Arial" panose="020B0604020202020204"/>
                <a:ea typeface="+mn-ea"/>
                <a:cs typeface="+mn-cs"/>
              </a:rPr>
              <a:t>TotalEnergies</a:t>
            </a:r>
            <a:r>
              <a:rPr kumimoji="0" lang="fr-FR" sz="1400" b="0" i="0" u="none" strike="noStrike" kern="1200" cap="none" spc="0" normalizeH="0" baseline="0" noProof="0">
                <a:ln>
                  <a:noFill/>
                </a:ln>
                <a:effectLst/>
                <a:uLnTx/>
                <a:uFillTx/>
                <a:latin typeface="Arial" panose="020B0604020202020204"/>
                <a:ea typeface="+mn-ea"/>
                <a:cs typeface="+mn-cs"/>
              </a:rPr>
              <a:t> SE détient directement ou indirectement une participation sont des personnes morales distinctes et autonomes. Les termes « </a:t>
            </a:r>
            <a:r>
              <a:rPr kumimoji="0" lang="fr-FR" sz="1400" b="0" i="0" u="none" strike="noStrike" kern="1200" cap="none" spc="0" normalizeH="0" baseline="0" noProof="0" err="1">
                <a:ln>
                  <a:noFill/>
                </a:ln>
                <a:effectLst/>
                <a:uLnTx/>
                <a:uFillTx/>
                <a:latin typeface="Arial" panose="020B0604020202020204"/>
                <a:ea typeface="+mn-ea"/>
                <a:cs typeface="+mn-cs"/>
              </a:rPr>
              <a:t>TotalEnergies</a:t>
            </a:r>
            <a:r>
              <a:rPr kumimoji="0" lang="fr-FR" sz="1400" b="0" i="0" u="none" strike="noStrike" kern="1200" cap="none" spc="0" normalizeH="0" baseline="0" noProof="0">
                <a:ln>
                  <a:noFill/>
                </a:ln>
                <a:effectLst/>
                <a:uLnTx/>
                <a:uFillTx/>
                <a:latin typeface="Arial" panose="020B0604020202020204"/>
                <a:ea typeface="+mn-ea"/>
                <a:cs typeface="+mn-cs"/>
              </a:rPr>
              <a:t> », « compagnie </a:t>
            </a:r>
            <a:r>
              <a:rPr kumimoji="0" lang="fr-FR" sz="1400" b="0" i="0" u="none" strike="noStrike" kern="1200" cap="none" spc="0" normalizeH="0" baseline="0" noProof="0" err="1">
                <a:ln>
                  <a:noFill/>
                </a:ln>
                <a:effectLst/>
                <a:uLnTx/>
                <a:uFillTx/>
                <a:latin typeface="Arial" panose="020B0604020202020204"/>
                <a:ea typeface="+mn-ea"/>
                <a:cs typeface="+mn-cs"/>
              </a:rPr>
              <a:t>TotalEnergies</a:t>
            </a:r>
            <a:r>
              <a:rPr kumimoji="0" lang="fr-FR" sz="1400" b="0" i="0" u="none" strike="noStrike" kern="1200" cap="none" spc="0" normalizeH="0" baseline="0" noProof="0">
                <a:ln>
                  <a:noFill/>
                </a:ln>
                <a:effectLst/>
                <a:uLnTx/>
                <a:uFillTx/>
                <a:latin typeface="Arial" panose="020B0604020202020204"/>
                <a:ea typeface="+mn-ea"/>
                <a:cs typeface="+mn-cs"/>
              </a:rPr>
              <a:t> » et « Compagnie » qui figurent dans ce document sont génériques et utilisés à des fins de convenance pour désigner </a:t>
            </a:r>
            <a:r>
              <a:rPr kumimoji="0" lang="fr-FR" sz="1400" b="0" i="0" u="none" strike="noStrike" kern="1200" cap="none" spc="0" normalizeH="0" baseline="0" noProof="0" err="1">
                <a:ln>
                  <a:noFill/>
                </a:ln>
                <a:effectLst/>
                <a:uLnTx/>
                <a:uFillTx/>
                <a:latin typeface="Arial" panose="020B0604020202020204"/>
                <a:ea typeface="+mn-ea"/>
                <a:cs typeface="+mn-cs"/>
              </a:rPr>
              <a:t>TotalEnergies</a:t>
            </a:r>
            <a:r>
              <a:rPr kumimoji="0" lang="fr-FR" sz="1400" b="0" i="0" u="none" strike="noStrike" kern="1200" cap="none" spc="0" normalizeH="0" baseline="0" noProof="0">
                <a:ln>
                  <a:noFill/>
                </a:ln>
                <a:effectLst/>
                <a:uLnTx/>
                <a:uFillTx/>
                <a:latin typeface="Arial" panose="020B0604020202020204"/>
                <a:ea typeface="+mn-ea"/>
                <a:cs typeface="+mn-cs"/>
              </a:rPr>
              <a:t> SE et les entités comprises dans le périmètre de consolidation. De même, les termes « nous », « nos », « notre » peuvent également être utilisés pour faire référence à ces entités ou à leurs collaborateurs.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1" i="0" u="none" strike="noStrike" kern="1200" cap="none" spc="0" normalizeH="0" baseline="0" noProof="0">
                <a:ln>
                  <a:noFill/>
                </a:ln>
                <a:effectLst/>
                <a:uLnTx/>
                <a:uFillTx/>
                <a:latin typeface="Arial" panose="020B0604020202020204"/>
                <a:ea typeface="+mn-ea"/>
                <a:cs typeface="+mn-cs"/>
              </a:rPr>
              <a:t>Avertissement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effectLst/>
                <a:uLnTx/>
                <a:uFillTx/>
                <a:latin typeface="Arial" panose="020B0604020202020204"/>
                <a:ea typeface="+mn-ea"/>
                <a:cs typeface="+mn-cs"/>
              </a:rPr>
              <a:t>Cette présentation peut contenir des déclarations prospectives, au sens du </a:t>
            </a:r>
            <a:r>
              <a:rPr kumimoji="0" lang="fr-FR" sz="1400" b="0" i="0" u="none" strike="noStrike" kern="1200" cap="none" spc="0" normalizeH="0" baseline="0" noProof="0" err="1">
                <a:ln>
                  <a:noFill/>
                </a:ln>
                <a:effectLst/>
                <a:uLnTx/>
                <a:uFillTx/>
                <a:latin typeface="Arial" panose="020B0604020202020204"/>
                <a:ea typeface="+mn-ea"/>
                <a:cs typeface="+mn-cs"/>
              </a:rPr>
              <a:t>Private</a:t>
            </a:r>
            <a:r>
              <a:rPr kumimoji="0" lang="fr-FR" sz="1400" b="0" i="0" u="none" strike="noStrike" kern="1200" cap="none" spc="0" normalizeH="0" baseline="0" noProof="0">
                <a:ln>
                  <a:noFill/>
                </a:ln>
                <a:effectLst/>
                <a:uLnTx/>
                <a:uFillTx/>
                <a:latin typeface="Arial" panose="020B0604020202020204"/>
                <a:ea typeface="+mn-ea"/>
                <a:cs typeface="+mn-cs"/>
              </a:rPr>
              <a:t> Securities </a:t>
            </a:r>
            <a:r>
              <a:rPr kumimoji="0" lang="fr-FR" sz="1400" b="0" i="0" u="none" strike="noStrike" kern="1200" cap="none" spc="0" normalizeH="0" baseline="0" noProof="0" err="1">
                <a:ln>
                  <a:noFill/>
                </a:ln>
                <a:effectLst/>
                <a:uLnTx/>
                <a:uFillTx/>
                <a:latin typeface="Arial" panose="020B0604020202020204"/>
                <a:ea typeface="+mn-ea"/>
                <a:cs typeface="+mn-cs"/>
              </a:rPr>
              <a:t>Litigation</a:t>
            </a:r>
            <a:r>
              <a:rPr kumimoji="0" lang="fr-FR" sz="1400" b="0" i="0" u="none" strike="noStrike" kern="1200" cap="none" spc="0" normalizeH="0" baseline="0" noProof="0">
                <a:ln>
                  <a:noFill/>
                </a:ln>
                <a:effectLst/>
                <a:uLnTx/>
                <a:uFillTx/>
                <a:latin typeface="Arial" panose="020B0604020202020204"/>
                <a:ea typeface="+mn-ea"/>
                <a:cs typeface="+mn-cs"/>
              </a:rPr>
              <a:t> Reform </a:t>
            </a:r>
            <a:r>
              <a:rPr kumimoji="0" lang="fr-FR" sz="1400" b="0" i="0" u="none" strike="noStrike" kern="1200" cap="none" spc="0" normalizeH="0" baseline="0" noProof="0" err="1">
                <a:ln>
                  <a:noFill/>
                </a:ln>
                <a:effectLst/>
                <a:uLnTx/>
                <a:uFillTx/>
                <a:latin typeface="Arial" panose="020B0604020202020204"/>
                <a:ea typeface="+mn-ea"/>
                <a:cs typeface="+mn-cs"/>
              </a:rPr>
              <a:t>Act</a:t>
            </a:r>
            <a:r>
              <a:rPr kumimoji="0" lang="fr-FR" sz="1400" b="0" i="0" u="none" strike="noStrike" kern="1200" cap="none" spc="0" normalizeH="0" baseline="0" noProof="0">
                <a:ln>
                  <a:noFill/>
                </a:ln>
                <a:effectLst/>
                <a:uLnTx/>
                <a:uFillTx/>
                <a:latin typeface="Arial" panose="020B0604020202020204"/>
                <a:ea typeface="+mn-ea"/>
                <a:cs typeface="+mn-cs"/>
              </a:rPr>
              <a:t> de 1995, relatives à la situation financière, aux résultats d'exploitation, aux activités, à la stratégie et aux projets de </a:t>
            </a:r>
            <a:r>
              <a:rPr kumimoji="0" lang="fr-FR" sz="1400" b="0" i="0" u="none" strike="noStrike" kern="1200" cap="none" spc="0" normalizeH="0" baseline="0" noProof="0" err="1">
                <a:ln>
                  <a:noFill/>
                </a:ln>
                <a:effectLst/>
                <a:uLnTx/>
                <a:uFillTx/>
                <a:latin typeface="Arial" panose="020B0604020202020204"/>
                <a:ea typeface="+mn-ea"/>
                <a:cs typeface="+mn-cs"/>
              </a:rPr>
              <a:t>TotalEnergies</a:t>
            </a:r>
            <a:r>
              <a:rPr kumimoji="0" lang="fr-FR" sz="1400" b="0" i="0" u="none" strike="noStrike" kern="1200" cap="none" spc="0" normalizeH="0" baseline="0" noProof="0">
                <a:ln>
                  <a:noFill/>
                </a:ln>
                <a:effectLst/>
                <a:uLnTx/>
                <a:uFillTx/>
                <a:latin typeface="Arial" panose="020B0604020202020204"/>
                <a:ea typeface="+mn-ea"/>
                <a:cs typeface="+mn-cs"/>
              </a:rPr>
              <a:t>, qui sont soumis à des facteurs de risque et à des incertitudes résultant de changements dans, notamment, le développement et l'innovation technologiques, les sources d'approvisionnement, le cadre juridique, les conditions de marché, les événements politiques ou économiques. </a:t>
            </a:r>
            <a:r>
              <a:rPr kumimoji="0" lang="fr-FR" sz="1400" b="0" i="0" u="none" strike="noStrike" kern="1200" cap="none" spc="0" normalizeH="0" baseline="0" noProof="0" err="1">
                <a:ln>
                  <a:noFill/>
                </a:ln>
                <a:effectLst/>
                <a:uLnTx/>
                <a:uFillTx/>
                <a:latin typeface="Arial" panose="020B0604020202020204"/>
                <a:ea typeface="+mn-ea"/>
                <a:cs typeface="+mn-cs"/>
              </a:rPr>
              <a:t>TotalEnergies</a:t>
            </a:r>
            <a:r>
              <a:rPr kumimoji="0" lang="fr-FR" sz="1400" b="0" i="0" u="none" strike="noStrike" kern="1200" cap="none" spc="0" normalizeH="0" baseline="0" noProof="0">
                <a:ln>
                  <a:noFill/>
                </a:ln>
                <a:effectLst/>
                <a:uLnTx/>
                <a:uFillTx/>
                <a:latin typeface="Arial" panose="020B0604020202020204"/>
                <a:ea typeface="+mn-ea"/>
                <a:cs typeface="+mn-cs"/>
              </a:rPr>
              <a:t> n'assume aucune obligation de mettre à jour publiquement les déclarations prospectives, que ce soit en raison de nouvelles informations, d'événements futurs ou autres. De plus amples informations sur les facteurs susceptibles d'affecter les résultats financiers de la Compagnie sont fournies dans les documents déposés par </a:t>
            </a:r>
            <a:r>
              <a:rPr kumimoji="0" lang="fr-FR" sz="1400" b="0" i="0" u="none" strike="noStrike" kern="1200" cap="none" spc="0" normalizeH="0" baseline="0" noProof="0" err="1">
                <a:ln>
                  <a:noFill/>
                </a:ln>
                <a:effectLst/>
                <a:uLnTx/>
                <a:uFillTx/>
                <a:latin typeface="Arial" panose="020B0604020202020204"/>
                <a:ea typeface="+mn-ea"/>
                <a:cs typeface="+mn-cs"/>
              </a:rPr>
              <a:t>TotalEnergies</a:t>
            </a:r>
            <a:r>
              <a:rPr kumimoji="0" lang="fr-FR" sz="1400" b="0" i="0" u="none" strike="noStrike" kern="1200" cap="none" spc="0" normalizeH="0" baseline="0" noProof="0">
                <a:ln>
                  <a:noFill/>
                </a:ln>
                <a:effectLst/>
                <a:uLnTx/>
                <a:uFillTx/>
                <a:latin typeface="Arial" panose="020B0604020202020204"/>
                <a:ea typeface="+mn-ea"/>
                <a:cs typeface="+mn-cs"/>
              </a:rPr>
              <a:t> auprès de </a:t>
            </a:r>
            <a:r>
              <a:rPr kumimoji="0" lang="fr-FR" sz="1400" b="0" u="none" strike="noStrike" kern="1200" cap="none" spc="0" normalizeH="0" baseline="0" noProof="0">
                <a:ln>
                  <a:noFill/>
                </a:ln>
                <a:effectLst/>
                <a:uLnTx/>
                <a:uFillTx/>
                <a:latin typeface="Arial" panose="020B0604020202020204"/>
                <a:ea typeface="+mn-ea"/>
                <a:cs typeface="+mn-cs"/>
              </a:rPr>
              <a:t>l'</a:t>
            </a:r>
            <a:r>
              <a:rPr kumimoji="0" lang="fr-FR" sz="1400" b="0" i="1" u="none" strike="noStrike" kern="1200" cap="none" spc="0" normalizeH="0" baseline="0" noProof="0">
                <a:ln>
                  <a:noFill/>
                </a:ln>
                <a:effectLst/>
                <a:uLnTx/>
                <a:uFillTx/>
                <a:latin typeface="Arial" panose="020B0604020202020204"/>
                <a:ea typeface="+mn-ea"/>
                <a:cs typeface="+mn-cs"/>
              </a:rPr>
              <a:t>Autorité des Marchés Financiers </a:t>
            </a:r>
            <a:r>
              <a:rPr kumimoji="0" lang="fr-FR" sz="1400" b="0" i="0" u="none" strike="noStrike" kern="1200" cap="none" spc="0" normalizeH="0" baseline="0" noProof="0">
                <a:ln>
                  <a:noFill/>
                </a:ln>
                <a:effectLst/>
                <a:uLnTx/>
                <a:uFillTx/>
                <a:latin typeface="Arial" panose="020B0604020202020204"/>
                <a:ea typeface="+mn-ea"/>
                <a:cs typeface="+mn-cs"/>
              </a:rPr>
              <a:t>et de la US Securities and Exchange Commission. En conséquence, aucune certitude ne doit être accordée à l'exactitude ou à la justesse de ces déclarations.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1400" b="0" i="0" u="none" strike="noStrike" kern="1200" cap="none" spc="0" normalizeH="0" baseline="0" noProof="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1" i="0" u="none" strike="noStrike" kern="1200" cap="none" spc="0" normalizeH="0" baseline="0" noProof="0">
                <a:ln>
                  <a:noFill/>
                </a:ln>
                <a:effectLst/>
                <a:uLnTx/>
                <a:uFillTx/>
                <a:latin typeface="Arial" panose="020B0604020202020204"/>
                <a:ea typeface="+mn-ea"/>
                <a:cs typeface="+mn-cs"/>
              </a:rPr>
              <a:t>Propriété intellectuelle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effectLst/>
                <a:uLnTx/>
                <a:uFillTx/>
                <a:latin typeface="Arial" panose="020B0604020202020204"/>
                <a:ea typeface="+mn-ea"/>
                <a:cs typeface="+mn-cs"/>
              </a:rPr>
              <a:t>Toute reproduction, publication, transmission ou plus généralement toute exploitation des éléments de cette présentation est interdite, sauf autorisation écrite expresse de </a:t>
            </a:r>
            <a:r>
              <a:rPr kumimoji="0" lang="fr-FR" sz="1400" b="0" i="0" u="none" strike="noStrike" kern="1200" cap="none" spc="0" normalizeH="0" baseline="0" noProof="0" err="1">
                <a:ln>
                  <a:noFill/>
                </a:ln>
                <a:effectLst/>
                <a:uLnTx/>
                <a:uFillTx/>
                <a:latin typeface="Arial" panose="020B0604020202020204"/>
                <a:ea typeface="+mn-ea"/>
                <a:cs typeface="+mn-cs"/>
              </a:rPr>
              <a:t>TotalEnergies</a:t>
            </a:r>
            <a:r>
              <a:rPr kumimoji="0" lang="fr-FR" sz="1400" b="0" i="0" u="none" strike="noStrike" kern="1200" cap="none" spc="0" normalizeH="0" baseline="0" noProof="0">
                <a:ln>
                  <a:noFill/>
                </a:ln>
                <a:effectLst/>
                <a:uLnTx/>
                <a:uFillTx/>
                <a:latin typeface="Arial" panose="020B0604020202020204"/>
                <a:ea typeface="+mn-ea"/>
                <a:cs typeface="+mn-cs"/>
              </a:rPr>
              <a:t>.</a:t>
            </a:r>
          </a:p>
        </p:txBody>
      </p:sp>
      <p:sp>
        <p:nvSpPr>
          <p:cNvPr id="3" name="Titre 2">
            <a:extLst>
              <a:ext uri="{FF2B5EF4-FFF2-40B4-BE49-F238E27FC236}">
                <a16:creationId xmlns:a16="http://schemas.microsoft.com/office/drawing/2014/main" id="{9FC9BD12-4E85-40BA-B737-AEB188274662}"/>
              </a:ext>
            </a:extLst>
          </p:cNvPr>
          <p:cNvSpPr>
            <a:spLocks noGrp="1"/>
          </p:cNvSpPr>
          <p:nvPr>
            <p:ph type="title"/>
          </p:nvPr>
        </p:nvSpPr>
        <p:spPr/>
        <p:txBody>
          <a:bodyPr/>
          <a:lstStyle/>
          <a:p>
            <a:r>
              <a:rPr lang="fr-FR"/>
              <a:t>Avertissement - Propriété intellectuelle</a:t>
            </a:r>
          </a:p>
        </p:txBody>
      </p:sp>
      <p:sp>
        <p:nvSpPr>
          <p:cNvPr id="4" name="Espace réservé du pied de page 3">
            <a:extLst>
              <a:ext uri="{FF2B5EF4-FFF2-40B4-BE49-F238E27FC236}">
                <a16:creationId xmlns:a16="http://schemas.microsoft.com/office/drawing/2014/main" id="{1855BF0C-8C36-4B58-95B7-409857347436}"/>
              </a:ext>
            </a:extLst>
          </p:cNvPr>
          <p:cNvSpPr>
            <a:spLocks noGrp="1"/>
          </p:cNvSpPr>
          <p:nvPr>
            <p:ph type="ftr" sz="quarter" idx="15"/>
          </p:nvPr>
        </p:nvSpPr>
        <p:spPr/>
        <p:txBody>
          <a:bodyPr/>
          <a:lstStyle/>
          <a:p>
            <a:r>
              <a:rPr lang="fr-FR"/>
              <a:t>Mai 2023 - #SafeDriver 2023-2024</a:t>
            </a:r>
          </a:p>
        </p:txBody>
      </p:sp>
      <p:sp>
        <p:nvSpPr>
          <p:cNvPr id="5" name="Espace réservé du numéro de diapositive 4">
            <a:extLst>
              <a:ext uri="{FF2B5EF4-FFF2-40B4-BE49-F238E27FC236}">
                <a16:creationId xmlns:a16="http://schemas.microsoft.com/office/drawing/2014/main" id="{5F222718-0B86-4C36-B605-44AB70F0787F}"/>
              </a:ext>
            </a:extLst>
          </p:cNvPr>
          <p:cNvSpPr>
            <a:spLocks noGrp="1"/>
          </p:cNvSpPr>
          <p:nvPr>
            <p:ph type="sldNum" sz="quarter" idx="16"/>
          </p:nvPr>
        </p:nvSpPr>
        <p:spPr/>
        <p:txBody>
          <a:bodyPr/>
          <a:lstStyle/>
          <a:p>
            <a:fld id="{975A587B-5814-4D9B-9598-FE9CB954CB01}" type="slidenum">
              <a:rPr lang="fr-FR" smtClean="0"/>
              <a:pPr/>
              <a:t>7</a:t>
            </a:fld>
            <a:endParaRPr lang="fr-FR"/>
          </a:p>
        </p:txBody>
      </p:sp>
    </p:spTree>
    <p:extLst>
      <p:ext uri="{BB962C8B-B14F-4D97-AF65-F5344CB8AC3E}">
        <p14:creationId xmlns:p14="http://schemas.microsoft.com/office/powerpoint/2010/main" val="423655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76EB1-E45B-4878-A58C-9C7D25274687}"/>
              </a:ext>
            </a:extLst>
          </p:cNvPr>
          <p:cNvSpPr>
            <a:spLocks noGrp="1"/>
          </p:cNvSpPr>
          <p:nvPr>
            <p:ph type="title"/>
          </p:nvPr>
        </p:nvSpPr>
        <p:spPr/>
        <p:txBody>
          <a:bodyPr/>
          <a:lstStyle/>
          <a:p>
            <a:r>
              <a:rPr lang="fr-FR"/>
              <a:t>Merci.</a:t>
            </a:r>
          </a:p>
        </p:txBody>
      </p:sp>
    </p:spTree>
    <p:extLst>
      <p:ext uri="{BB962C8B-B14F-4D97-AF65-F5344CB8AC3E}">
        <p14:creationId xmlns:p14="http://schemas.microsoft.com/office/powerpoint/2010/main" val="1113038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Orange 16-9 FR_v24.potx" id="{E439BF0B-C952-4144-8597-EC63A27DDECD}" vid="{69CBC91B-05A5-4B9C-9611-531EEE3B2B31}"/>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Orange 16-9 FR_v24.potx" id="{E439BF0B-C952-4144-8597-EC63A27DDECD}" vid="{9B666CA5-52AB-4C04-91A3-94457615C8BB}"/>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Orange 16-9 FR_v24.potx" id="{E439BF0B-C952-4144-8597-EC63A27DDECD}" vid="{7D8ED79C-1A8D-4C4D-94F7-AC8F2BAAC7BE}"/>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Orange 16-9 FR_v24.potx" id="{E439BF0B-C952-4144-8597-EC63A27DDECD}" vid="{E9790180-EC24-4F4E-8539-6BD100E1E0D3}"/>
    </a:ext>
  </a:extLst>
</a:theme>
</file>

<file path=ppt/theme/theme5.xml><?xml version="1.0" encoding="utf-8"?>
<a:theme xmlns:a="http://schemas.openxmlformats.org/drawingml/2006/main" name="Thème Offic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0117C2CCE7924285B64660865AB5EB" ma:contentTypeVersion="14" ma:contentTypeDescription="Crée un document." ma:contentTypeScope="" ma:versionID="831879fef9b82efb0457bce614f75274">
  <xsd:schema xmlns:xsd="http://www.w3.org/2001/XMLSchema" xmlns:xs="http://www.w3.org/2001/XMLSchema" xmlns:p="http://schemas.microsoft.com/office/2006/metadata/properties" xmlns:ns2="c7df1beb-9555-4a34-a0bb-bc4222cc815e" xmlns:ns3="b93f7d12-03ed-48c2-84fb-322e67083590" targetNamespace="http://schemas.microsoft.com/office/2006/metadata/properties" ma:root="true" ma:fieldsID="e34c89cd144872b2465e00d5afddf587" ns2:_="" ns3:_="">
    <xsd:import namespace="c7df1beb-9555-4a34-a0bb-bc4222cc815e"/>
    <xsd:import namespace="b93f7d12-03ed-48c2-84fb-322e6708359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f1beb-9555-4a34-a0bb-bc4222cc8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3f7d12-03ed-48c2-84fb-322e6708359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90069a7-9aa9-4af8-b785-53069a55ecb7}" ma:internalName="TaxCatchAll" ma:showField="CatchAllData" ma:web="b93f7d12-03ed-48c2-84fb-322e670835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df1beb-9555-4a34-a0bb-bc4222cc815e">
      <Terms xmlns="http://schemas.microsoft.com/office/infopath/2007/PartnerControls"/>
    </lcf76f155ced4ddcb4097134ff3c332f>
    <TaxCatchAll xmlns="b93f7d12-03ed-48c2-84fb-322e67083590" xsi:nil="true"/>
  </documentManagement>
</p:properties>
</file>

<file path=customXml/itemProps1.xml><?xml version="1.0" encoding="utf-8"?>
<ds:datastoreItem xmlns:ds="http://schemas.openxmlformats.org/officeDocument/2006/customXml" ds:itemID="{8D5EC0BE-E648-4AD6-97FD-234FC8870A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f1beb-9555-4a34-a0bb-bc4222cc815e"/>
    <ds:schemaRef ds:uri="b93f7d12-03ed-48c2-84fb-322e670835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5B8F89-514F-4180-B86F-4682DBE6C8EB}">
  <ds:schemaRefs>
    <ds:schemaRef ds:uri="http://schemas.microsoft.com/sharepoint/v3/contenttype/forms"/>
  </ds:schemaRefs>
</ds:datastoreItem>
</file>

<file path=customXml/itemProps3.xml><?xml version="1.0" encoding="utf-8"?>
<ds:datastoreItem xmlns:ds="http://schemas.openxmlformats.org/officeDocument/2006/customXml" ds:itemID="{D370DEFE-A148-4733-B069-F7F62B124D4D}">
  <ds:schemaRefs>
    <ds:schemaRef ds:uri="http://purl.org/dc/terms/"/>
    <ds:schemaRef ds:uri="http://schemas.microsoft.com/office/2006/documentManagement/types"/>
    <ds:schemaRef ds:uri="http://purl.org/dc/elements/1.1/"/>
    <ds:schemaRef ds:uri="http://schemas.microsoft.com/office/infopath/2007/PartnerControls"/>
    <ds:schemaRef ds:uri="http://schemas.microsoft.com/office/2006/metadata/properties"/>
    <ds:schemaRef ds:uri="481b33a4-6385-4bd1-b666-b97b88b99f66"/>
    <ds:schemaRef ds:uri="http://www.w3.org/XML/1998/namespace"/>
    <ds:schemaRef ds:uri="http://schemas.openxmlformats.org/package/2006/metadata/core-properties"/>
    <ds:schemaRef ds:uri="7d963570-5ebf-4f30-a3a7-d05e60193f16"/>
    <ds:schemaRef ds:uri="http://purl.org/dc/dcmitype/"/>
    <ds:schemaRef ds:uri="c7df1beb-9555-4a34-a0bb-bc4222cc815e"/>
    <ds:schemaRef ds:uri="b93f7d12-03ed-48c2-84fb-322e67083590"/>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387</TotalTime>
  <Words>932</Words>
  <Application>Microsoft Office PowerPoint</Application>
  <PresentationFormat>Grand écran</PresentationFormat>
  <Paragraphs>90</Paragraphs>
  <Slides>8</Slides>
  <Notes>4</Notes>
  <HiddenSlides>0</HiddenSlides>
  <MMClips>0</MMClips>
  <ScaleCrop>false</ScaleCrop>
  <HeadingPairs>
    <vt:vector size="6" baseType="variant">
      <vt:variant>
        <vt:lpstr>Polices utilisées</vt:lpstr>
      </vt:variant>
      <vt:variant>
        <vt:i4>1</vt:i4>
      </vt:variant>
      <vt:variant>
        <vt:lpstr>Thème</vt:lpstr>
      </vt:variant>
      <vt:variant>
        <vt:i4>4</vt:i4>
      </vt:variant>
      <vt:variant>
        <vt:lpstr>Titres des diapositives</vt:lpstr>
      </vt:variant>
      <vt:variant>
        <vt:i4>8</vt:i4>
      </vt:variant>
    </vt:vector>
  </HeadingPairs>
  <TitlesOfParts>
    <vt:vector size="13" baseType="lpstr">
      <vt:lpstr>Arial</vt:lpstr>
      <vt:lpstr>TotalEnergies AA - Bleu</vt:lpstr>
      <vt:lpstr>TotalEnergies AA - Rouge</vt:lpstr>
      <vt:lpstr>TotalEnergies AA - Vert</vt:lpstr>
      <vt:lpstr>TotalEnergies AA - Orange</vt:lpstr>
      <vt:lpstr>Présentation PowerPoint</vt:lpstr>
      <vt:lpstr>La Sécurité routière : un enjeu pour la Compagnie</vt:lpstr>
      <vt:lpstr>#SafeDriver, des campagnes de sensibilisation aux risques routiers</vt:lpstr>
      <vt:lpstr>Thèmes et dispositifs des campagnes précédentes</vt:lpstr>
      <vt:lpstr>Nouvelle campagne 2023-2024 :</vt:lpstr>
      <vt:lpstr>Planning de déploiement de la nouvelle campagne</vt:lpstr>
      <vt:lpstr>Avertissement - Propriété intellectuelle</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Claire MAIRET</cp:lastModifiedBy>
  <cp:revision>2</cp:revision>
  <dcterms:created xsi:type="dcterms:W3CDTF">2021-08-30T17:13:50Z</dcterms:created>
  <dcterms:modified xsi:type="dcterms:W3CDTF">2023-04-22T15:25:21Z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0x01010093888E144F565B4DA0454B8193CCC3B1</vt:lpwstr>
  </property>
  <property fmtid="{D5CDD505-2E9C-101B-9397-08002B2CF9AE}" pid="3" name="MSIP_Label_a4593b6e-8994-43c5-a486-e951b5f02cec_Enabled">
    <vt:lpwstr>true</vt:lpwstr>
  </property>
  <property fmtid="{D5CDD505-2E9C-101B-9397-08002B2CF9AE}" pid="4" name="MSIP_Label_a4593b6e-8994-43c5-a486-e951b5f02cec_SetDate">
    <vt:lpwstr>2022-05-03T09:35:29Z</vt:lpwstr>
  </property>
  <property fmtid="{D5CDD505-2E9C-101B-9397-08002B2CF9AE}" pid="5" name="MSIP_Label_a4593b6e-8994-43c5-a486-e951b5f02cec_Method">
    <vt:lpwstr>Privileged</vt:lpwstr>
  </property>
  <property fmtid="{D5CDD505-2E9C-101B-9397-08002B2CF9AE}" pid="6" name="MSIP_Label_a4593b6e-8994-43c5-a486-e951b5f02cec_Name">
    <vt:lpwstr>a4593b6e-8994-43c5-a486-e951b5f02cec</vt:lpwstr>
  </property>
  <property fmtid="{D5CDD505-2E9C-101B-9397-08002B2CF9AE}" pid="7" name="MSIP_Label_a4593b6e-8994-43c5-a486-e951b5f02cec_SiteId">
    <vt:lpwstr>329e91b0-e21f-48fb-a071-456717ecc28e</vt:lpwstr>
  </property>
  <property fmtid="{D5CDD505-2E9C-101B-9397-08002B2CF9AE}" pid="8" name="MSIP_Label_a4593b6e-8994-43c5-a486-e951b5f02cec_ActionId">
    <vt:lpwstr>c2396daf-8066-4334-ac22-0dfa99ccdcda</vt:lpwstr>
  </property>
  <property fmtid="{D5CDD505-2E9C-101B-9397-08002B2CF9AE}" pid="9" name="MSIP_Label_a4593b6e-8994-43c5-a486-e951b5f02cec_ContentBits">
    <vt:lpwstr>0</vt:lpwstr>
  </property>
  <property fmtid="{D5CDD505-2E9C-101B-9397-08002B2CF9AE}" pid="10" name="MediaServiceImageTags">
    <vt:lpwstr/>
  </property>
</Properties>
</file>