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4025900" cy="5765800"/>
  <p:notesSz cx="4025900" cy="57658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8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C896"/>
    <a:srgbClr val="374649"/>
    <a:srgbClr val="3448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3F33FD-320C-4E24-BC0B-75E6AF29EE0C}" v="1" dt="2024-10-21T08:14:52.83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3444" y="312"/>
      </p:cViewPr>
      <p:guideLst>
        <p:guide orient="horz" pos="568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na WAGENER" userId="128c56e7-2035-463e-b4ba-24ff68185f70" providerId="ADAL" clId="{583F33FD-320C-4E24-BC0B-75E6AF29EE0C}"/>
    <pc:docChg chg="undo custSel modSld">
      <pc:chgData name="Marina WAGENER" userId="128c56e7-2035-463e-b4ba-24ff68185f70" providerId="ADAL" clId="{583F33FD-320C-4E24-BC0B-75E6AF29EE0C}" dt="2024-10-21T08:16:42.717" v="32"/>
      <pc:docMkLst>
        <pc:docMk/>
      </pc:docMkLst>
      <pc:sldChg chg="addSp modSp mod">
        <pc:chgData name="Marina WAGENER" userId="128c56e7-2035-463e-b4ba-24ff68185f70" providerId="ADAL" clId="{583F33FD-320C-4E24-BC0B-75E6AF29EE0C}" dt="2024-10-21T08:16:42.717" v="32"/>
        <pc:sldMkLst>
          <pc:docMk/>
          <pc:sldMk cId="0" sldId="256"/>
        </pc:sldMkLst>
        <pc:spChg chg="add mod">
          <ac:chgData name="Marina WAGENER" userId="128c56e7-2035-463e-b4ba-24ff68185f70" providerId="ADAL" clId="{583F33FD-320C-4E24-BC0B-75E6AF29EE0C}" dt="2024-10-21T08:15:19.965" v="11"/>
          <ac:spMkLst>
            <pc:docMk/>
            <pc:sldMk cId="0" sldId="256"/>
            <ac:spMk id="2" creationId="{4AA41AA9-70FF-4FC7-00F3-334E19637FE3}"/>
          </ac:spMkLst>
        </pc:spChg>
        <pc:spChg chg="mod">
          <ac:chgData name="Marina WAGENER" userId="128c56e7-2035-463e-b4ba-24ff68185f70" providerId="ADAL" clId="{583F33FD-320C-4E24-BC0B-75E6AF29EE0C}" dt="2024-10-21T08:13:51.090" v="5"/>
          <ac:spMkLst>
            <pc:docMk/>
            <pc:sldMk cId="0" sldId="256"/>
            <ac:spMk id="4" creationId="{C0C8CB02-CD63-460C-1DB4-C182A2E0F3CC}"/>
          </ac:spMkLst>
        </pc:spChg>
        <pc:spChg chg="mod">
          <ac:chgData name="Marina WAGENER" userId="128c56e7-2035-463e-b4ba-24ff68185f70" providerId="ADAL" clId="{583F33FD-320C-4E24-BC0B-75E6AF29EE0C}" dt="2024-10-21T08:14:47.820" v="7" actId="20577"/>
          <ac:spMkLst>
            <pc:docMk/>
            <pc:sldMk cId="0" sldId="256"/>
            <ac:spMk id="8" creationId="{00000000-0000-0000-0000-000000000000}"/>
          </ac:spMkLst>
        </pc:spChg>
        <pc:spChg chg="mod">
          <ac:chgData name="Marina WAGENER" userId="128c56e7-2035-463e-b4ba-24ff68185f70" providerId="ADAL" clId="{583F33FD-320C-4E24-BC0B-75E6AF29EE0C}" dt="2024-10-21T08:16:42.717" v="32"/>
          <ac:spMkLst>
            <pc:docMk/>
            <pc:sldMk cId="0" sldId="256"/>
            <ac:spMk id="15" creationId="{00000000-0000-0000-0000-000000000000}"/>
          </ac:spMkLst>
        </pc:spChg>
        <pc:spChg chg="mod">
          <ac:chgData name="Marina WAGENER" userId="128c56e7-2035-463e-b4ba-24ff68185f70" providerId="ADAL" clId="{583F33FD-320C-4E24-BC0B-75E6AF29EE0C}" dt="2024-10-21T08:16:33.680" v="31" actId="255"/>
          <ac:spMkLst>
            <pc:docMk/>
            <pc:sldMk cId="0" sldId="256"/>
            <ac:spMk id="47" creationId="{13C8DE35-EEFD-C41A-9F3D-37D78FE344B4}"/>
          </ac:spMkLst>
        </pc:spChg>
        <pc:spChg chg="mod">
          <ac:chgData name="Marina WAGENER" userId="128c56e7-2035-463e-b4ba-24ff68185f70" providerId="ADAL" clId="{583F33FD-320C-4E24-BC0B-75E6AF29EE0C}" dt="2024-10-21T08:16:20.591" v="29" actId="1038"/>
          <ac:spMkLst>
            <pc:docMk/>
            <pc:sldMk cId="0" sldId="256"/>
            <ac:spMk id="48" creationId="{23DBB4BB-DA4E-D347-F3AE-B8015655011A}"/>
          </ac:spMkLst>
        </pc:spChg>
        <pc:spChg chg="mod">
          <ac:chgData name="Marina WAGENER" userId="128c56e7-2035-463e-b4ba-24ff68185f70" providerId="ADAL" clId="{583F33FD-320C-4E24-BC0B-75E6AF29EE0C}" dt="2024-10-21T08:15:31.809" v="12"/>
          <ac:spMkLst>
            <pc:docMk/>
            <pc:sldMk cId="0" sldId="256"/>
            <ac:spMk id="49" creationId="{ADB5FF3F-8D48-6250-A7D2-8D6561AD1A9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2418" y="1787398"/>
            <a:ext cx="3427412" cy="1210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04837" y="3228848"/>
            <a:ext cx="2822575" cy="1441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01612" y="1326134"/>
            <a:ext cx="1754028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076608" y="1326134"/>
            <a:ext cx="1754028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9100" y="278072"/>
            <a:ext cx="3294049" cy="37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1612" y="1326134"/>
            <a:ext cx="3629025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70965" y="5362194"/>
            <a:ext cx="1290320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01612" y="5362194"/>
            <a:ext cx="927417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903220" y="5362194"/>
            <a:ext cx="927417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>
            <a:extLst>
              <a:ext uri="{FF2B5EF4-FFF2-40B4-BE49-F238E27FC236}">
                <a16:creationId xmlns:a16="http://schemas.microsoft.com/office/drawing/2014/main" id="{A58B5763-0D13-A240-AE37-7E849DDC3E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36" y="4693100"/>
            <a:ext cx="1084018" cy="856800"/>
          </a:xfrm>
          <a:prstGeom prst="rect">
            <a:avLst/>
          </a:prstGeom>
        </p:spPr>
      </p:pic>
      <p:sp>
        <p:nvSpPr>
          <p:cNvPr id="29" name="Rectangle à coins arrondis 28">
            <a:extLst>
              <a:ext uri="{FF2B5EF4-FFF2-40B4-BE49-F238E27FC236}">
                <a16:creationId xmlns:a16="http://schemas.microsoft.com/office/drawing/2014/main" id="{32BD659A-71F0-B74E-88B1-4502AA601EFF}"/>
              </a:ext>
            </a:extLst>
          </p:cNvPr>
          <p:cNvSpPr/>
          <p:nvPr/>
        </p:nvSpPr>
        <p:spPr>
          <a:xfrm>
            <a:off x="0" y="0"/>
            <a:ext cx="4025900" cy="5765800"/>
          </a:xfrm>
          <a:prstGeom prst="roundRect">
            <a:avLst>
              <a:gd name="adj" fmla="val 8693"/>
            </a:avLst>
          </a:pr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object 8"/>
          <p:cNvSpPr txBox="1"/>
          <p:nvPr/>
        </p:nvSpPr>
        <p:spPr>
          <a:xfrm>
            <a:off x="362493" y="1346319"/>
            <a:ext cx="3457873" cy="450123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90"/>
              </a:spcBef>
            </a:pPr>
            <a:r>
              <a:rPr lang="it-IT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MI è stata spiegata l'attività lavorativa?</a:t>
            </a:r>
            <a:endParaRPr sz="1300" dirty="0">
              <a:solidFill>
                <a:srgbClr val="374649"/>
              </a:solidFill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28274" y="4588862"/>
            <a:ext cx="1590309" cy="148117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it-IT" sz="7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Ho contattato il mio team leader</a:t>
            </a:r>
            <a:endParaRPr sz="700" dirty="0">
              <a:latin typeface="Gotham Rounded Bold" panose="02000000000000000000" pitchFamily="50" charset="0"/>
              <a:cs typeface="Gotham Rounded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13ACA69-4F2A-9A95-3816-229F5503BA54}"/>
              </a:ext>
            </a:extLst>
          </p:cNvPr>
          <p:cNvGrpSpPr/>
          <p:nvPr/>
        </p:nvGrpSpPr>
        <p:grpSpPr>
          <a:xfrm>
            <a:off x="226309" y="2109901"/>
            <a:ext cx="159922" cy="252000"/>
            <a:chOff x="367984" y="1922893"/>
            <a:chExt cx="201597" cy="323039"/>
          </a:xfrm>
        </p:grpSpPr>
        <p:sp>
          <p:nvSpPr>
            <p:cNvPr id="24" name="object 3">
              <a:extLst>
                <a:ext uri="{FF2B5EF4-FFF2-40B4-BE49-F238E27FC236}">
                  <a16:creationId xmlns:a16="http://schemas.microsoft.com/office/drawing/2014/main" id="{E0F0B514-3E4C-F945-9DCA-D6077557FA96}"/>
                </a:ext>
              </a:extLst>
            </p:cNvPr>
            <p:cNvSpPr txBox="1"/>
            <p:nvPr/>
          </p:nvSpPr>
          <p:spPr>
            <a:xfrm>
              <a:off x="448931" y="2022261"/>
              <a:ext cx="120650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>
                  <a:solidFill>
                    <a:srgbClr val="FFFFFF"/>
                  </a:solidFill>
                  <a:latin typeface="Gotham Rounded"/>
                  <a:cs typeface="Gotham Rounded"/>
                </a:rPr>
                <a:t>2</a:t>
              </a:r>
              <a:endParaRPr sz="1200">
                <a:latin typeface="Gotham Rounded"/>
                <a:cs typeface="Gotham Rounded"/>
              </a:endParaRP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6635F37F-7EC7-434C-8DD6-53ADD7818001}"/>
                </a:ext>
              </a:extLst>
            </p:cNvPr>
            <p:cNvSpPr txBox="1"/>
            <p:nvPr/>
          </p:nvSpPr>
          <p:spPr>
            <a:xfrm>
              <a:off x="367984" y="1922893"/>
              <a:ext cx="186324" cy="323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2</a:t>
              </a:r>
            </a:p>
          </p:txBody>
        </p:sp>
      </p:grpSp>
      <p:pic>
        <p:nvPicPr>
          <p:cNvPr id="41" name="Image 40">
            <a:extLst>
              <a:ext uri="{FF2B5EF4-FFF2-40B4-BE49-F238E27FC236}">
                <a16:creationId xmlns:a16="http://schemas.microsoft.com/office/drawing/2014/main" id="{5947D212-744A-EE41-BB18-04D93DBBB2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950" y="5005128"/>
            <a:ext cx="439200" cy="43920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C0C8CB02-CD63-460C-1DB4-C182A2E0F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" y="901700"/>
            <a:ext cx="3003550" cy="353943"/>
          </a:xfrm>
          <a:solidFill>
            <a:srgbClr val="28C896"/>
          </a:solidFill>
        </p:spPr>
        <p:txBody>
          <a:bodyPr/>
          <a:lstStyle/>
          <a:p>
            <a:r>
              <a:rPr lang="fr-FR" dirty="0">
                <a:latin typeface="Gotham Rounded Bold" panose="02000000000000000000" pitchFamily="50" charset="0"/>
              </a:rPr>
              <a:t>   </a:t>
            </a:r>
            <a:r>
              <a:rPr lang="fr-FR" sz="2000" dirty="0" err="1">
                <a:solidFill>
                  <a:schemeClr val="bg1"/>
                </a:solidFill>
                <a:latin typeface="Gotham Rounded Bold" panose="02000000000000000000" pitchFamily="50" charset="0"/>
              </a:rPr>
              <a:t>Safety</a:t>
            </a:r>
            <a:r>
              <a:rPr lang="fr-FR" sz="2000" dirty="0">
                <a:solidFill>
                  <a:schemeClr val="bg1"/>
                </a:solidFill>
                <a:latin typeface="Gotham Rounded Bold" panose="02000000000000000000" pitchFamily="50" charset="0"/>
              </a:rPr>
              <a:t> green light</a:t>
            </a:r>
          </a:p>
        </p:txBody>
      </p:sp>
      <p:pic>
        <p:nvPicPr>
          <p:cNvPr id="10" name="Image 9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2F42BFAB-9828-D215-76F4-73F87B0D21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64" t="27558" r="12945" b="10426"/>
          <a:stretch/>
        </p:blipFill>
        <p:spPr>
          <a:xfrm>
            <a:off x="2469698" y="3685019"/>
            <a:ext cx="858668" cy="862226"/>
          </a:xfrm>
          <a:prstGeom prst="rect">
            <a:avLst/>
          </a:prstGeom>
        </p:spPr>
      </p:pic>
      <p:pic>
        <p:nvPicPr>
          <p:cNvPr id="11" name="Image 10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D89D8B14-31CA-8BE3-757A-9D6B49B436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6" t="28273" r="47136" b="10865"/>
          <a:stretch/>
        </p:blipFill>
        <p:spPr>
          <a:xfrm>
            <a:off x="882136" y="3685019"/>
            <a:ext cx="890028" cy="856800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8DB89E-3069-29BD-E046-D0A35931F1F1}"/>
              </a:ext>
            </a:extLst>
          </p:cNvPr>
          <p:cNvGrpSpPr/>
          <p:nvPr/>
        </p:nvGrpSpPr>
        <p:grpSpPr>
          <a:xfrm>
            <a:off x="245835" y="1376454"/>
            <a:ext cx="196258" cy="252000"/>
            <a:chOff x="237346" y="1914186"/>
            <a:chExt cx="196258" cy="252000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65EC3784-C3BA-A3F4-0E15-4C2DBF7B03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3278CA28-D0BD-8E4B-813F-B641F7E194A2}"/>
                </a:ext>
              </a:extLst>
            </p:cNvPr>
            <p:cNvSpPr txBox="1"/>
            <p:nvPr/>
          </p:nvSpPr>
          <p:spPr>
            <a:xfrm>
              <a:off x="237346" y="1914186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1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A4B9E515-D295-E4F7-E008-01D51931AC2A}"/>
              </a:ext>
            </a:extLst>
          </p:cNvPr>
          <p:cNvGrpSpPr/>
          <p:nvPr/>
        </p:nvGrpSpPr>
        <p:grpSpPr>
          <a:xfrm>
            <a:off x="237402" y="2012019"/>
            <a:ext cx="204691" cy="252000"/>
            <a:chOff x="228913" y="1910261"/>
            <a:chExt cx="204691" cy="252000"/>
          </a:xfrm>
        </p:grpSpPr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FF1A685D-5C59-72B9-1F9D-D16DA418BC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22378A04-13BD-3425-5DBD-9D6F5D14F391}"/>
                </a:ext>
              </a:extLst>
            </p:cNvPr>
            <p:cNvSpPr txBox="1"/>
            <p:nvPr/>
          </p:nvSpPr>
          <p:spPr>
            <a:xfrm>
              <a:off x="228913" y="191026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2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E01F0A75-99C9-3993-1A47-813FF2B082BB}"/>
              </a:ext>
            </a:extLst>
          </p:cNvPr>
          <p:cNvGrpSpPr/>
          <p:nvPr/>
        </p:nvGrpSpPr>
        <p:grpSpPr>
          <a:xfrm>
            <a:off x="237402" y="2778523"/>
            <a:ext cx="204691" cy="252000"/>
            <a:chOff x="228913" y="1910261"/>
            <a:chExt cx="204691" cy="252000"/>
          </a:xfrm>
        </p:grpSpPr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67AB67A5-60F9-4B89-72FB-EDA3C3DA6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A1E0EC61-D12E-BE95-593C-205E46745781}"/>
                </a:ext>
              </a:extLst>
            </p:cNvPr>
            <p:cNvSpPr txBox="1"/>
            <p:nvPr/>
          </p:nvSpPr>
          <p:spPr>
            <a:xfrm>
              <a:off x="228913" y="191026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3</a:t>
              </a:r>
            </a:p>
          </p:txBody>
        </p:sp>
      </p:grpSp>
      <p:sp>
        <p:nvSpPr>
          <p:cNvPr id="47" name="object 15">
            <a:extLst>
              <a:ext uri="{FF2B5EF4-FFF2-40B4-BE49-F238E27FC236}">
                <a16:creationId xmlns:a16="http://schemas.microsoft.com/office/drawing/2014/main" id="{13C8DE35-EEFD-C41A-9F3D-37D78FE344B4}"/>
              </a:ext>
            </a:extLst>
          </p:cNvPr>
          <p:cNvSpPr txBox="1"/>
          <p:nvPr/>
        </p:nvSpPr>
        <p:spPr>
          <a:xfrm>
            <a:off x="2257590" y="3369815"/>
            <a:ext cx="1143000" cy="17889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fr-FR" sz="9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Ho dei </a:t>
            </a:r>
            <a:r>
              <a:rPr lang="fr-FR" sz="900" dirty="0" err="1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dubbi</a:t>
            </a:r>
            <a:endParaRPr sz="900" dirty="0"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48" name="object 15">
            <a:extLst>
              <a:ext uri="{FF2B5EF4-FFF2-40B4-BE49-F238E27FC236}">
                <a16:creationId xmlns:a16="http://schemas.microsoft.com/office/drawing/2014/main" id="{23DBB4BB-DA4E-D347-F3AE-B8015655011A}"/>
              </a:ext>
            </a:extLst>
          </p:cNvPr>
          <p:cNvSpPr txBox="1"/>
          <p:nvPr/>
        </p:nvSpPr>
        <p:spPr>
          <a:xfrm>
            <a:off x="474397" y="3311631"/>
            <a:ext cx="1733388" cy="302006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it-IT" sz="850" dirty="0">
                <a:solidFill>
                  <a:srgbClr val="28C896"/>
                </a:solidFill>
                <a:latin typeface="Gotham Rounded Bold" panose="02000000000000000000" pitchFamily="50" charset="0"/>
                <a:cs typeface="Gotham Rounded"/>
              </a:rPr>
              <a:t>Sono pronto per iniziare la mia attività lavorativa in sicurezza</a:t>
            </a:r>
            <a:endParaRPr sz="850" dirty="0">
              <a:solidFill>
                <a:srgbClr val="28C896"/>
              </a:solidFill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49" name="object 8">
            <a:extLst>
              <a:ext uri="{FF2B5EF4-FFF2-40B4-BE49-F238E27FC236}">
                <a16:creationId xmlns:a16="http://schemas.microsoft.com/office/drawing/2014/main" id="{ADB5FF3F-8D48-6250-A7D2-8D6561AD1A99}"/>
              </a:ext>
            </a:extLst>
          </p:cNvPr>
          <p:cNvSpPr txBox="1"/>
          <p:nvPr/>
        </p:nvSpPr>
        <p:spPr>
          <a:xfrm>
            <a:off x="354433" y="2664844"/>
            <a:ext cx="3240717" cy="450123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475"/>
              </a:spcBef>
            </a:pPr>
            <a:r>
              <a:rPr lang="it-IT" sz="1300" spc="10" dirty="0">
                <a:solidFill>
                  <a:srgbClr val="374649"/>
                </a:solidFill>
                <a:latin typeface="Gotham Rounded Bold" panose="02000000000000000000" pitchFamily="50" charset="0"/>
              </a:rPr>
              <a:t>Ho compreso il MIO contributo per prevenire qualsiasi incidene?</a:t>
            </a:r>
            <a:endParaRPr sz="1300" spc="10" dirty="0">
              <a:solidFill>
                <a:srgbClr val="374649"/>
              </a:solidFill>
              <a:latin typeface="Gotham Rounded Bold" panose="02000000000000000000" pitchFamily="50" charset="0"/>
            </a:endParaRPr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1E139A90-31C4-F5DD-3B28-C74CD99A2D9C}"/>
              </a:ext>
            </a:extLst>
          </p:cNvPr>
          <p:cNvGrpSpPr/>
          <p:nvPr/>
        </p:nvGrpSpPr>
        <p:grpSpPr>
          <a:xfrm>
            <a:off x="241182" y="3547680"/>
            <a:ext cx="213343" cy="252000"/>
            <a:chOff x="220261" y="1912641"/>
            <a:chExt cx="213343" cy="252000"/>
          </a:xfrm>
        </p:grpSpPr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2D71CE61-E52D-7858-7F62-6E0E6008A2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DA906294-A717-B2DD-88DD-FEBDB1D19783}"/>
                </a:ext>
              </a:extLst>
            </p:cNvPr>
            <p:cNvSpPr txBox="1"/>
            <p:nvPr/>
          </p:nvSpPr>
          <p:spPr>
            <a:xfrm>
              <a:off x="220261" y="191264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4</a:t>
              </a:r>
            </a:p>
          </p:txBody>
        </p:sp>
      </p:grpSp>
      <p:pic>
        <p:nvPicPr>
          <p:cNvPr id="3" name="Image 2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28A79718-D474-EFC0-2AC4-B9DE1F2BB3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41" y="-38808"/>
            <a:ext cx="1480217" cy="842400"/>
          </a:xfrm>
          <a:prstGeom prst="rect">
            <a:avLst/>
          </a:prstGeom>
        </p:spPr>
      </p:pic>
      <p:sp>
        <p:nvSpPr>
          <p:cNvPr id="2" name="object 8">
            <a:extLst>
              <a:ext uri="{FF2B5EF4-FFF2-40B4-BE49-F238E27FC236}">
                <a16:creationId xmlns:a16="http://schemas.microsoft.com/office/drawing/2014/main" id="{4AA41AA9-70FF-4FC7-00F3-334E19637FE3}"/>
              </a:ext>
            </a:extLst>
          </p:cNvPr>
          <p:cNvSpPr txBox="1"/>
          <p:nvPr/>
        </p:nvSpPr>
        <p:spPr>
          <a:xfrm>
            <a:off x="369405" y="1988002"/>
            <a:ext cx="3457873" cy="450123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90"/>
              </a:spcBef>
            </a:pPr>
            <a:r>
              <a:rPr lang="it-IT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Vedo qualcosa di DIVERSO da quello che è previsto?</a:t>
            </a:r>
            <a:endParaRPr sz="1300" dirty="0">
              <a:solidFill>
                <a:srgbClr val="374649"/>
              </a:solidFill>
              <a:latin typeface="Gotham Rounded Bold" panose="02000000000000000000" pitchFamily="50" charset="0"/>
              <a:cs typeface="Gotham Rounde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8" ma:contentTypeDescription="Crée un document." ma:contentTypeScope="" ma:versionID="578ddf76f2340d1932169898c2d05dae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9a619ff0dd9b3279d40892701464e34c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B81D5E-F9D1-433E-81D4-136A6BAD804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3C51C8-F7BC-40BA-95AB-910746D25A22}">
  <ds:schemaRefs>
    <ds:schemaRef ds:uri="b93f7d12-03ed-48c2-84fb-322e67083590"/>
    <ds:schemaRef ds:uri="c7df1beb-9555-4a34-a0bb-bc4222cc815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95862AA-AB0B-41B8-AC51-3FB389BD2ACB}">
  <ds:schemaRefs>
    <ds:schemaRef ds:uri="b93f7d12-03ed-48c2-84fb-322e67083590"/>
    <ds:schemaRef ds:uri="c7df1beb-9555-4a34-a0bb-bc4222cc815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56</Words>
  <Application>Microsoft Office PowerPoint</Application>
  <PresentationFormat>Personnalisé</PresentationFormat>
  <Paragraphs>13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Calibri</vt:lpstr>
      <vt:lpstr>Gotham Rounded</vt:lpstr>
      <vt:lpstr>Gotham Rounded Bold</vt:lpstr>
      <vt:lpstr>Office Theme</vt:lpstr>
      <vt:lpstr>   Safety green light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Feu Vert Sécurité</dc:title>
  <dc:creator>Marina WAGENER</dc:creator>
  <cp:lastModifiedBy>Marina WAGENER</cp:lastModifiedBy>
  <cp:revision>2</cp:revision>
  <dcterms:created xsi:type="dcterms:W3CDTF">2021-09-28T14:43:16Z</dcterms:created>
  <dcterms:modified xsi:type="dcterms:W3CDTF">2024-10-21T08:16:48Z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2021-09-28T00:00:00Z</vt:filetime>
  </property>
  <property fmtid="{D5CDD505-2E9C-101B-9397-08002B2CF9AE}" pid="3" name="Creator">
    <vt:lpwstr>Adobe InDesign 16.3 (Macintosh)</vt:lpwstr>
  </property>
  <property fmtid="{D5CDD505-2E9C-101B-9397-08002B2CF9AE}" pid="4" name="LastSaved">
    <vt:filetime>2021-09-28T00:00:00Z</vt:filetime>
  </property>
  <property fmtid="{D5CDD505-2E9C-101B-9397-08002B2CF9AE}" pid="5" name="ContentTypeId">
    <vt:lpwstr>0x010100700117C2CCE7924285B64660865AB5EB</vt:lpwstr>
  </property>
  <property fmtid="{D5CDD505-2E9C-101B-9397-08002B2CF9AE}" pid="6" name="MediaServiceImageTags">
    <vt:lpwstr/>
  </property>
</Properties>
</file>