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3F33FD-320C-4E24-BC0B-75E6AF29EE0C}" v="1" dt="2024-10-21T08:14:52.83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312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583F33FD-320C-4E24-BC0B-75E6AF29EE0C}"/>
    <pc:docChg chg="undo custSel modSld">
      <pc:chgData name="Marina WAGENER" userId="128c56e7-2035-463e-b4ba-24ff68185f70" providerId="ADAL" clId="{583F33FD-320C-4E24-BC0B-75E6AF29EE0C}" dt="2024-10-21T08:16:42.717" v="32"/>
      <pc:docMkLst>
        <pc:docMk/>
      </pc:docMkLst>
      <pc:sldChg chg="addSp modSp mod">
        <pc:chgData name="Marina WAGENER" userId="128c56e7-2035-463e-b4ba-24ff68185f70" providerId="ADAL" clId="{583F33FD-320C-4E24-BC0B-75E6AF29EE0C}" dt="2024-10-21T08:16:42.717" v="32"/>
        <pc:sldMkLst>
          <pc:docMk/>
          <pc:sldMk cId="0" sldId="256"/>
        </pc:sldMkLst>
        <pc:spChg chg="add mod">
          <ac:chgData name="Marina WAGENER" userId="128c56e7-2035-463e-b4ba-24ff68185f70" providerId="ADAL" clId="{583F33FD-320C-4E24-BC0B-75E6AF29EE0C}" dt="2024-10-21T08:15:19.965" v="11"/>
          <ac:spMkLst>
            <pc:docMk/>
            <pc:sldMk cId="0" sldId="256"/>
            <ac:spMk id="2" creationId="{4AA41AA9-70FF-4FC7-00F3-334E19637FE3}"/>
          </ac:spMkLst>
        </pc:spChg>
        <pc:spChg chg="mod">
          <ac:chgData name="Marina WAGENER" userId="128c56e7-2035-463e-b4ba-24ff68185f70" providerId="ADAL" clId="{583F33FD-320C-4E24-BC0B-75E6AF29EE0C}" dt="2024-10-21T08:13:51.090" v="5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583F33FD-320C-4E24-BC0B-75E6AF29EE0C}" dt="2024-10-21T08:14:47.820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583F33FD-320C-4E24-BC0B-75E6AF29EE0C}" dt="2024-10-21T08:16:42.717" v="32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583F33FD-320C-4E24-BC0B-75E6AF29EE0C}" dt="2024-10-21T08:16:33.680" v="31" actId="255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583F33FD-320C-4E24-BC0B-75E6AF29EE0C}" dt="2024-10-21T08:16:20.591" v="29" actId="1038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583F33FD-320C-4E24-BC0B-75E6AF29EE0C}" dt="2024-10-21T08:15:31.809" v="12"/>
          <ac:spMkLst>
            <pc:docMk/>
            <pc:sldMk cId="0" sldId="256"/>
            <ac:spMk id="49" creationId="{ADB5FF3F-8D48-6250-A7D2-8D6561AD1A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it-IT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MI è stata spiegata l'attività lavorativa?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Ho contattato il mio team leader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53943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fr-FR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Safety</a:t>
            </a:r>
            <a:r>
              <a:rPr 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green light</a:t>
            </a: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369815"/>
            <a:ext cx="1143000" cy="1788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9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Ho dei </a:t>
            </a:r>
            <a:r>
              <a:rPr lang="fr-FR" sz="9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dubbi</a:t>
            </a:r>
            <a:endParaRPr sz="9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474397" y="3311631"/>
            <a:ext cx="1733388" cy="30200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85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Sono pronto per iniziare la mia attività lavorativa in sicurezza</a:t>
            </a:r>
            <a:endParaRPr sz="85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64844"/>
            <a:ext cx="324071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it-IT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Ho compreso il MIO contributo per prevenire qualsiasi incidene?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4AA41AA9-70FF-4FC7-00F3-334E19637FE3}"/>
              </a:ext>
            </a:extLst>
          </p:cNvPr>
          <p:cNvSpPr txBox="1"/>
          <p:nvPr/>
        </p:nvSpPr>
        <p:spPr>
          <a:xfrm>
            <a:off x="369405" y="1988002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it-IT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Vedo qualcosa di DIVERSO da quello che è previsto?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56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Gotham Rounded</vt:lpstr>
      <vt:lpstr>Gotham Rounded Bold</vt:lpstr>
      <vt:lpstr>Office Theme</vt:lpstr>
      <vt:lpstr>   Safety green light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2024-10-21T08:16:48Z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