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16"/>
  </p:notesMasterIdLst>
  <p:handoutMasterIdLst>
    <p:handoutMasterId r:id="rId17"/>
  </p:handoutMasterIdLst>
  <p:sldIdLst>
    <p:sldId id="273" r:id="rId5"/>
    <p:sldId id="436" r:id="rId6"/>
    <p:sldId id="461" r:id="rId7"/>
    <p:sldId id="462" r:id="rId8"/>
    <p:sldId id="477" r:id="rId9"/>
    <p:sldId id="478" r:id="rId10"/>
    <p:sldId id="479" r:id="rId11"/>
    <p:sldId id="480" r:id="rId12"/>
    <p:sldId id="481" r:id="rId13"/>
    <p:sldId id="482" r:id="rId14"/>
    <p:sldId id="483" r:id="rId15"/>
  </p:sldIdLst>
  <p:sldSz cx="12192000" cy="6858000"/>
  <p:notesSz cx="7010400" cy="9296400"/>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ebastien MUNERET" initials="SM" lastIdx="1" clrIdx="0">
    <p:extLst>
      <p:ext uri="{19B8F6BF-5375-455C-9EA6-DF929625EA0E}">
        <p15:presenceInfo xmlns:p15="http://schemas.microsoft.com/office/powerpoint/2012/main" userId="S-1-5-21-1688137703-1013256711-2629252250-32346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FFFF00"/>
    <a:srgbClr val="376092"/>
    <a:srgbClr val="FF9900"/>
    <a:srgbClr val="A90025"/>
    <a:srgbClr val="AC8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5405" autoAdjust="0"/>
  </p:normalViewPr>
  <p:slideViewPr>
    <p:cSldViewPr>
      <p:cViewPr varScale="1">
        <p:scale>
          <a:sx n="110" d="100"/>
          <a:sy n="110" d="100"/>
        </p:scale>
        <p:origin x="492" y="108"/>
      </p:cViewPr>
      <p:guideLst>
        <p:guide orient="horz" pos="2160"/>
        <p:guide pos="3840"/>
      </p:guideLst>
    </p:cSldViewPr>
  </p:slideViewPr>
  <p:outlineViewPr>
    <p:cViewPr>
      <p:scale>
        <a:sx n="33" d="100"/>
        <a:sy n="33" d="100"/>
      </p:scale>
      <p:origin x="0" y="7572"/>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3" d="100"/>
          <a:sy n="83" d="100"/>
        </p:scale>
        <p:origin x="-1956" y="-90"/>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urent BOURDEAUX" userId="S::laurent.bourdeaux@total.com::bda5758c-b560-4856-bd1d-e0e212483231" providerId="AD" clId="Web-{418A7BE9-C253-CF15-10F1-4727E773A3CA}"/>
    <pc:docChg chg="modSld">
      <pc:chgData name="Laurent BOURDEAUX" userId="S::laurent.bourdeaux@total.com::bda5758c-b560-4856-bd1d-e0e212483231" providerId="AD" clId="Web-{418A7BE9-C253-CF15-10F1-4727E773A3CA}" dt="2019-09-11T15:54:23.404" v="6" actId="20577"/>
      <pc:docMkLst>
        <pc:docMk/>
      </pc:docMkLst>
      <pc:sldChg chg="modSp">
        <pc:chgData name="Laurent BOURDEAUX" userId="S::laurent.bourdeaux@total.com::bda5758c-b560-4856-bd1d-e0e212483231" providerId="AD" clId="Web-{418A7BE9-C253-CF15-10F1-4727E773A3CA}" dt="2019-09-11T15:54:23.404" v="6" actId="20577"/>
        <pc:sldMkLst>
          <pc:docMk/>
          <pc:sldMk cId="1356275072" sldId="479"/>
        </pc:sldMkLst>
        <pc:spChg chg="mod">
          <ac:chgData name="Laurent BOURDEAUX" userId="S::laurent.bourdeaux@total.com::bda5758c-b560-4856-bd1d-e0e212483231" providerId="AD" clId="Web-{418A7BE9-C253-CF15-10F1-4727E773A3CA}" dt="2019-09-11T15:54:23.404" v="6" actId="20577"/>
          <ac:spMkLst>
            <pc:docMk/>
            <pc:sldMk cId="1356275072" sldId="479"/>
            <ac:spMk id="7" creationId="{00000000-0000-0000-0000-000000000000}"/>
          </ac:spMkLst>
        </pc:spChg>
      </pc:sldChg>
    </pc:docChg>
  </pc:docChgLst>
  <pc:docChgLst>
    <pc:chgData name="Cyril CHAMPIGNY" userId="8331ef57-2eda-4549-a9c3-149072f322d1" providerId="ADAL" clId="{C12A2673-9F18-47FC-9BB8-F2693D069B98}"/>
    <pc:docChg chg="modSld">
      <pc:chgData name="Cyril CHAMPIGNY" userId="8331ef57-2eda-4549-a9c3-149072f322d1" providerId="ADAL" clId="{C12A2673-9F18-47FC-9BB8-F2693D069B98}" dt="2019-09-30T09:50:41.923" v="2" actId="13926"/>
      <pc:docMkLst>
        <pc:docMk/>
      </pc:docMkLst>
      <pc:sldChg chg="modSp">
        <pc:chgData name="Cyril CHAMPIGNY" userId="8331ef57-2eda-4549-a9c3-149072f322d1" providerId="ADAL" clId="{C12A2673-9F18-47FC-9BB8-F2693D069B98}" dt="2019-09-30T09:50:41.923" v="2" actId="13926"/>
        <pc:sldMkLst>
          <pc:docMk/>
          <pc:sldMk cId="233606649" sldId="436"/>
        </pc:sldMkLst>
        <pc:spChg chg="mod">
          <ac:chgData name="Cyril CHAMPIGNY" userId="8331ef57-2eda-4549-a9c3-149072f322d1" providerId="ADAL" clId="{C12A2673-9F18-47FC-9BB8-F2693D069B98}" dt="2019-09-30T09:50:41.923" v="2" actId="13926"/>
          <ac:spMkLst>
            <pc:docMk/>
            <pc:sldMk cId="233606649" sldId="436"/>
            <ac:spMk id="2" creationId="{00000000-0000-0000-0000-000000000000}"/>
          </ac:spMkLst>
        </pc:spChg>
      </pc:sldChg>
    </pc:docChg>
  </pc:docChgLst>
  <pc:docChgLst>
    <pc:chgData name="Graeme SHARP" userId="S::graeme.sharp@total.com::6797b9a1-fd93-40e5-af49-78527b3d8e7d" providerId="AD" clId="Web-{0709E447-8158-8EE2-824B-707166762F2A}"/>
    <pc:docChg chg="modSld">
      <pc:chgData name="Graeme SHARP" userId="S::graeme.sharp@total.com::6797b9a1-fd93-40e5-af49-78527b3d8e7d" providerId="AD" clId="Web-{0709E447-8158-8EE2-824B-707166762F2A}" dt="2019-09-12T07:27:05.693" v="1" actId="20577"/>
      <pc:docMkLst>
        <pc:docMk/>
      </pc:docMkLst>
      <pc:sldChg chg="modSp">
        <pc:chgData name="Graeme SHARP" userId="S::graeme.sharp@total.com::6797b9a1-fd93-40e5-af49-78527b3d8e7d" providerId="AD" clId="Web-{0709E447-8158-8EE2-824B-707166762F2A}" dt="2019-09-12T07:27:05.693" v="1" actId="20577"/>
        <pc:sldMkLst>
          <pc:docMk/>
          <pc:sldMk cId="233606649" sldId="436"/>
        </pc:sldMkLst>
        <pc:spChg chg="mod">
          <ac:chgData name="Graeme SHARP" userId="S::graeme.sharp@total.com::6797b9a1-fd93-40e5-af49-78527b3d8e7d" providerId="AD" clId="Web-{0709E447-8158-8EE2-824B-707166762F2A}" dt="2019-09-12T07:27:05.693" v="1" actId="20577"/>
          <ac:spMkLst>
            <pc:docMk/>
            <pc:sldMk cId="233606649" sldId="436"/>
            <ac:spMk id="2"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37840" cy="464820"/>
          </a:xfrm>
          <a:prstGeom prst="rect">
            <a:avLst/>
          </a:prstGeom>
        </p:spPr>
        <p:txBody>
          <a:bodyPr vert="horz" lIns="91440" tIns="45720" rIns="91440" bIns="45720" rtlCol="0"/>
          <a:lstStyle>
            <a:lvl1pPr algn="l">
              <a:defRPr sz="1200"/>
            </a:lvl1pPr>
          </a:lstStyle>
          <a:p>
            <a:endParaRPr lang="en-US" dirty="0"/>
          </a:p>
        </p:txBody>
      </p:sp>
      <p:sp>
        <p:nvSpPr>
          <p:cNvPr id="3" name="Espace réservé de la date 2"/>
          <p:cNvSpPr>
            <a:spLocks noGrp="1"/>
          </p:cNvSpPr>
          <p:nvPr>
            <p:ph type="dt" sz="quarter" idx="1"/>
          </p:nvPr>
        </p:nvSpPr>
        <p:spPr>
          <a:xfrm>
            <a:off x="3970940" y="0"/>
            <a:ext cx="3037840" cy="464820"/>
          </a:xfrm>
          <a:prstGeom prst="rect">
            <a:avLst/>
          </a:prstGeom>
        </p:spPr>
        <p:txBody>
          <a:bodyPr vert="horz" lIns="91440" tIns="45720" rIns="91440" bIns="45720" rtlCol="0"/>
          <a:lstStyle>
            <a:lvl1pPr algn="r">
              <a:defRPr sz="1200"/>
            </a:lvl1pPr>
          </a:lstStyle>
          <a:p>
            <a:fld id="{AA8F9218-3AC4-4588-AD15-C8B9615A4193}" type="datetimeFigureOut">
              <a:rPr lang="en-US" smtClean="0"/>
              <a:pPr/>
              <a:t>9/30/2019</a:t>
            </a:fld>
            <a:endParaRPr lang="en-US" dirty="0"/>
          </a:p>
        </p:txBody>
      </p:sp>
      <p:sp>
        <p:nvSpPr>
          <p:cNvPr id="4" name="Espace réservé du pied de page 3"/>
          <p:cNvSpPr>
            <a:spLocks noGrp="1"/>
          </p:cNvSpPr>
          <p:nvPr>
            <p:ph type="ftr" sz="quarter" idx="2"/>
          </p:nvPr>
        </p:nvSpPr>
        <p:spPr>
          <a:xfrm>
            <a:off x="0" y="8829966"/>
            <a:ext cx="3037840" cy="464820"/>
          </a:xfrm>
          <a:prstGeom prst="rect">
            <a:avLst/>
          </a:prstGeom>
        </p:spPr>
        <p:txBody>
          <a:bodyPr vert="horz" lIns="91440" tIns="45720" rIns="91440" bIns="45720" rtlCol="0" anchor="b"/>
          <a:lstStyle>
            <a:lvl1pPr algn="l">
              <a:defRPr sz="1200"/>
            </a:lvl1pPr>
          </a:lstStyle>
          <a:p>
            <a:endParaRPr lang="en-US" dirty="0"/>
          </a:p>
        </p:txBody>
      </p:sp>
      <p:sp>
        <p:nvSpPr>
          <p:cNvPr id="5" name="Espace réservé du numéro de diapositive 4"/>
          <p:cNvSpPr>
            <a:spLocks noGrp="1"/>
          </p:cNvSpPr>
          <p:nvPr>
            <p:ph type="sldNum" sz="quarter" idx="3"/>
          </p:nvPr>
        </p:nvSpPr>
        <p:spPr>
          <a:xfrm>
            <a:off x="3970940" y="8829966"/>
            <a:ext cx="3037840" cy="464820"/>
          </a:xfrm>
          <a:prstGeom prst="rect">
            <a:avLst/>
          </a:prstGeom>
        </p:spPr>
        <p:txBody>
          <a:bodyPr vert="horz" lIns="91440" tIns="45720" rIns="91440" bIns="45720" rtlCol="0" anchor="b"/>
          <a:lstStyle>
            <a:lvl1pPr algn="r">
              <a:defRPr sz="1200"/>
            </a:lvl1pPr>
          </a:lstStyle>
          <a:p>
            <a:fld id="{6471A043-F37E-42BC-90A9-BA46E9EBA480}" type="slidenum">
              <a:rPr lang="en-US" smtClean="0"/>
              <a:pPr/>
              <a:t>‹N°›</a:t>
            </a:fld>
            <a:endParaRPr lang="en-US" dirty="0"/>
          </a:p>
        </p:txBody>
      </p:sp>
    </p:spTree>
    <p:extLst>
      <p:ext uri="{BB962C8B-B14F-4D97-AF65-F5344CB8AC3E}">
        <p14:creationId xmlns:p14="http://schemas.microsoft.com/office/powerpoint/2010/main" val="4229661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37840" cy="464820"/>
          </a:xfrm>
          <a:prstGeom prst="rect">
            <a:avLst/>
          </a:prstGeom>
        </p:spPr>
        <p:txBody>
          <a:bodyPr vert="horz" lIns="91440" tIns="45720" rIns="91440" bIns="45720" rtlCol="0"/>
          <a:lstStyle>
            <a:lvl1pPr algn="l">
              <a:defRPr sz="1200"/>
            </a:lvl1pPr>
          </a:lstStyle>
          <a:p>
            <a:endParaRPr lang="en-US" dirty="0"/>
          </a:p>
        </p:txBody>
      </p:sp>
      <p:sp>
        <p:nvSpPr>
          <p:cNvPr id="3" name="Espace réservé de la date 2"/>
          <p:cNvSpPr>
            <a:spLocks noGrp="1"/>
          </p:cNvSpPr>
          <p:nvPr>
            <p:ph type="dt" idx="1"/>
          </p:nvPr>
        </p:nvSpPr>
        <p:spPr>
          <a:xfrm>
            <a:off x="3970940" y="0"/>
            <a:ext cx="3037840" cy="464820"/>
          </a:xfrm>
          <a:prstGeom prst="rect">
            <a:avLst/>
          </a:prstGeom>
        </p:spPr>
        <p:txBody>
          <a:bodyPr vert="horz" lIns="91440" tIns="45720" rIns="91440" bIns="45720" rtlCol="0"/>
          <a:lstStyle>
            <a:lvl1pPr algn="r">
              <a:defRPr sz="1200"/>
            </a:lvl1pPr>
          </a:lstStyle>
          <a:p>
            <a:fld id="{BBCB1C22-5F7F-45DB-B066-C38515A5A04C}" type="datetimeFigureOut">
              <a:rPr lang="en-US" smtClean="0"/>
              <a:pPr/>
              <a:t>9/30/2019</a:t>
            </a:fld>
            <a:endParaRPr lang="en-US" dirty="0"/>
          </a:p>
        </p:txBody>
      </p:sp>
      <p:sp>
        <p:nvSpPr>
          <p:cNvPr id="4" name="Espace réservé de l'image des diapositives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Espace réservé des commentaires 4"/>
          <p:cNvSpPr>
            <a:spLocks noGrp="1"/>
          </p:cNvSpPr>
          <p:nvPr>
            <p:ph type="body" sz="quarter" idx="3"/>
          </p:nvPr>
        </p:nvSpPr>
        <p:spPr>
          <a:xfrm>
            <a:off x="701041" y="4415790"/>
            <a:ext cx="5608320" cy="418338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6" name="Espace réservé du pied de page 5"/>
          <p:cNvSpPr>
            <a:spLocks noGrp="1"/>
          </p:cNvSpPr>
          <p:nvPr>
            <p:ph type="ftr" sz="quarter" idx="4"/>
          </p:nvPr>
        </p:nvSpPr>
        <p:spPr>
          <a:xfrm>
            <a:off x="0" y="8829966"/>
            <a:ext cx="3037840" cy="464820"/>
          </a:xfrm>
          <a:prstGeom prst="rect">
            <a:avLst/>
          </a:prstGeom>
        </p:spPr>
        <p:txBody>
          <a:bodyPr vert="horz" lIns="91440" tIns="45720" rIns="91440" bIns="45720" rtlCol="0" anchor="b"/>
          <a:lstStyle>
            <a:lvl1pPr algn="l">
              <a:defRPr sz="1200"/>
            </a:lvl1pPr>
          </a:lstStyle>
          <a:p>
            <a:endParaRPr lang="en-US" dirty="0"/>
          </a:p>
        </p:txBody>
      </p:sp>
      <p:sp>
        <p:nvSpPr>
          <p:cNvPr id="7" name="Espace réservé du numéro de diapositive 6"/>
          <p:cNvSpPr>
            <a:spLocks noGrp="1"/>
          </p:cNvSpPr>
          <p:nvPr>
            <p:ph type="sldNum" sz="quarter" idx="5"/>
          </p:nvPr>
        </p:nvSpPr>
        <p:spPr>
          <a:xfrm>
            <a:off x="3970940" y="8829966"/>
            <a:ext cx="3037840" cy="464820"/>
          </a:xfrm>
          <a:prstGeom prst="rect">
            <a:avLst/>
          </a:prstGeom>
        </p:spPr>
        <p:txBody>
          <a:bodyPr vert="horz" lIns="91440" tIns="45720" rIns="91440" bIns="45720" rtlCol="0" anchor="b"/>
          <a:lstStyle>
            <a:lvl1pPr algn="r">
              <a:defRPr sz="1200"/>
            </a:lvl1pPr>
          </a:lstStyle>
          <a:p>
            <a:fld id="{B19BD1F9-669C-4CA0-8FBF-032659BF0921}" type="slidenum">
              <a:rPr lang="en-US" smtClean="0"/>
              <a:pPr/>
              <a:t>‹N°›</a:t>
            </a:fld>
            <a:endParaRPr lang="en-US" dirty="0"/>
          </a:p>
        </p:txBody>
      </p:sp>
    </p:spTree>
    <p:extLst>
      <p:ext uri="{BB962C8B-B14F-4D97-AF65-F5344CB8AC3E}">
        <p14:creationId xmlns:p14="http://schemas.microsoft.com/office/powerpoint/2010/main" val="29965193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10"/>
          </p:nvPr>
        </p:nvSpPr>
        <p:spPr/>
        <p:txBody>
          <a:bodyPr/>
          <a:lstStyle/>
          <a:p>
            <a:fld id="{B19BD1F9-669C-4CA0-8FBF-032659BF0921}" type="slidenum">
              <a:rPr lang="en-US" smtClean="0"/>
              <a:pPr/>
              <a:t>1</a:t>
            </a:fld>
            <a:endParaRPr lang="en-US" dirty="0"/>
          </a:p>
        </p:txBody>
      </p:sp>
    </p:spTree>
    <p:extLst>
      <p:ext uri="{BB962C8B-B14F-4D97-AF65-F5344CB8AC3E}">
        <p14:creationId xmlns:p14="http://schemas.microsoft.com/office/powerpoint/2010/main" val="20418124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100" dirty="0"/>
          </a:p>
        </p:txBody>
      </p:sp>
      <p:sp>
        <p:nvSpPr>
          <p:cNvPr id="4" name="Espace réservé du numéro de diapositive 3"/>
          <p:cNvSpPr>
            <a:spLocks noGrp="1"/>
          </p:cNvSpPr>
          <p:nvPr>
            <p:ph type="sldNum" sz="quarter" idx="10"/>
          </p:nvPr>
        </p:nvSpPr>
        <p:spPr/>
        <p:txBody>
          <a:bodyPr/>
          <a:lstStyle/>
          <a:p>
            <a:fld id="{B19BD1F9-669C-4CA0-8FBF-032659BF0921}" type="slidenum">
              <a:rPr lang="en-US" smtClean="0"/>
              <a:pPr/>
              <a:t>11</a:t>
            </a:fld>
            <a:endParaRPr lang="en-US" dirty="0"/>
          </a:p>
        </p:txBody>
      </p:sp>
    </p:spTree>
    <p:extLst>
      <p:ext uri="{BB962C8B-B14F-4D97-AF65-F5344CB8AC3E}">
        <p14:creationId xmlns:p14="http://schemas.microsoft.com/office/powerpoint/2010/main" val="23299332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en-US" dirty="0"/>
          </a:p>
        </p:txBody>
      </p:sp>
      <p:sp>
        <p:nvSpPr>
          <p:cNvPr id="4" name="Espace réservé du numéro de diapositive 3"/>
          <p:cNvSpPr>
            <a:spLocks noGrp="1"/>
          </p:cNvSpPr>
          <p:nvPr>
            <p:ph type="sldNum" sz="quarter" idx="10"/>
          </p:nvPr>
        </p:nvSpPr>
        <p:spPr/>
        <p:txBody>
          <a:bodyPr/>
          <a:lstStyle/>
          <a:p>
            <a:fld id="{B19BD1F9-669C-4CA0-8FBF-032659BF0921}" type="slidenum">
              <a:rPr lang="en-US" smtClean="0"/>
              <a:pPr/>
              <a:t>2</a:t>
            </a:fld>
            <a:endParaRPr lang="en-US" dirty="0"/>
          </a:p>
        </p:txBody>
      </p:sp>
    </p:spTree>
    <p:extLst>
      <p:ext uri="{BB962C8B-B14F-4D97-AF65-F5344CB8AC3E}">
        <p14:creationId xmlns:p14="http://schemas.microsoft.com/office/powerpoint/2010/main" val="21085175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100" dirty="0"/>
          </a:p>
        </p:txBody>
      </p:sp>
      <p:sp>
        <p:nvSpPr>
          <p:cNvPr id="4" name="Espace réservé du numéro de diapositive 3"/>
          <p:cNvSpPr>
            <a:spLocks noGrp="1"/>
          </p:cNvSpPr>
          <p:nvPr>
            <p:ph type="sldNum" sz="quarter" idx="10"/>
          </p:nvPr>
        </p:nvSpPr>
        <p:spPr/>
        <p:txBody>
          <a:bodyPr/>
          <a:lstStyle/>
          <a:p>
            <a:fld id="{B19BD1F9-669C-4CA0-8FBF-032659BF0921}" type="slidenum">
              <a:rPr lang="en-US" smtClean="0"/>
              <a:pPr/>
              <a:t>4</a:t>
            </a:fld>
            <a:endParaRPr lang="en-US" dirty="0"/>
          </a:p>
        </p:txBody>
      </p:sp>
    </p:spTree>
    <p:extLst>
      <p:ext uri="{BB962C8B-B14F-4D97-AF65-F5344CB8AC3E}">
        <p14:creationId xmlns:p14="http://schemas.microsoft.com/office/powerpoint/2010/main" val="18892342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100" dirty="0"/>
          </a:p>
        </p:txBody>
      </p:sp>
      <p:sp>
        <p:nvSpPr>
          <p:cNvPr id="4" name="Espace réservé du numéro de diapositive 3"/>
          <p:cNvSpPr>
            <a:spLocks noGrp="1"/>
          </p:cNvSpPr>
          <p:nvPr>
            <p:ph type="sldNum" sz="quarter" idx="10"/>
          </p:nvPr>
        </p:nvSpPr>
        <p:spPr/>
        <p:txBody>
          <a:bodyPr/>
          <a:lstStyle/>
          <a:p>
            <a:fld id="{B19BD1F9-669C-4CA0-8FBF-032659BF0921}" type="slidenum">
              <a:rPr lang="en-US" smtClean="0"/>
              <a:pPr/>
              <a:t>5</a:t>
            </a:fld>
            <a:endParaRPr lang="en-US" dirty="0"/>
          </a:p>
        </p:txBody>
      </p:sp>
    </p:spTree>
    <p:extLst>
      <p:ext uri="{BB962C8B-B14F-4D97-AF65-F5344CB8AC3E}">
        <p14:creationId xmlns:p14="http://schemas.microsoft.com/office/powerpoint/2010/main" val="35476171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100" dirty="0"/>
          </a:p>
        </p:txBody>
      </p:sp>
      <p:sp>
        <p:nvSpPr>
          <p:cNvPr id="4" name="Espace réservé du numéro de diapositive 3"/>
          <p:cNvSpPr>
            <a:spLocks noGrp="1"/>
          </p:cNvSpPr>
          <p:nvPr>
            <p:ph type="sldNum" sz="quarter" idx="10"/>
          </p:nvPr>
        </p:nvSpPr>
        <p:spPr/>
        <p:txBody>
          <a:bodyPr/>
          <a:lstStyle/>
          <a:p>
            <a:fld id="{B19BD1F9-669C-4CA0-8FBF-032659BF0921}" type="slidenum">
              <a:rPr lang="en-US" smtClean="0"/>
              <a:pPr/>
              <a:t>6</a:t>
            </a:fld>
            <a:endParaRPr lang="en-US" dirty="0"/>
          </a:p>
        </p:txBody>
      </p:sp>
    </p:spTree>
    <p:extLst>
      <p:ext uri="{BB962C8B-B14F-4D97-AF65-F5344CB8AC3E}">
        <p14:creationId xmlns:p14="http://schemas.microsoft.com/office/powerpoint/2010/main" val="9712849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100" dirty="0"/>
          </a:p>
        </p:txBody>
      </p:sp>
      <p:sp>
        <p:nvSpPr>
          <p:cNvPr id="4" name="Espace réservé du numéro de diapositive 3"/>
          <p:cNvSpPr>
            <a:spLocks noGrp="1"/>
          </p:cNvSpPr>
          <p:nvPr>
            <p:ph type="sldNum" sz="quarter" idx="10"/>
          </p:nvPr>
        </p:nvSpPr>
        <p:spPr/>
        <p:txBody>
          <a:bodyPr/>
          <a:lstStyle/>
          <a:p>
            <a:fld id="{B19BD1F9-669C-4CA0-8FBF-032659BF0921}" type="slidenum">
              <a:rPr lang="en-US" smtClean="0"/>
              <a:pPr/>
              <a:t>7</a:t>
            </a:fld>
            <a:endParaRPr lang="en-US" dirty="0"/>
          </a:p>
        </p:txBody>
      </p:sp>
    </p:spTree>
    <p:extLst>
      <p:ext uri="{BB962C8B-B14F-4D97-AF65-F5344CB8AC3E}">
        <p14:creationId xmlns:p14="http://schemas.microsoft.com/office/powerpoint/2010/main" val="20934303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100" dirty="0"/>
          </a:p>
        </p:txBody>
      </p:sp>
      <p:sp>
        <p:nvSpPr>
          <p:cNvPr id="4" name="Espace réservé du numéro de diapositive 3"/>
          <p:cNvSpPr>
            <a:spLocks noGrp="1"/>
          </p:cNvSpPr>
          <p:nvPr>
            <p:ph type="sldNum" sz="quarter" idx="10"/>
          </p:nvPr>
        </p:nvSpPr>
        <p:spPr/>
        <p:txBody>
          <a:bodyPr/>
          <a:lstStyle/>
          <a:p>
            <a:fld id="{B19BD1F9-669C-4CA0-8FBF-032659BF0921}" type="slidenum">
              <a:rPr lang="en-US" smtClean="0"/>
              <a:pPr/>
              <a:t>8</a:t>
            </a:fld>
            <a:endParaRPr lang="en-US" dirty="0"/>
          </a:p>
        </p:txBody>
      </p:sp>
    </p:spTree>
    <p:extLst>
      <p:ext uri="{BB962C8B-B14F-4D97-AF65-F5344CB8AC3E}">
        <p14:creationId xmlns:p14="http://schemas.microsoft.com/office/powerpoint/2010/main" val="28876264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100" dirty="0"/>
          </a:p>
        </p:txBody>
      </p:sp>
      <p:sp>
        <p:nvSpPr>
          <p:cNvPr id="4" name="Espace réservé du numéro de diapositive 3"/>
          <p:cNvSpPr>
            <a:spLocks noGrp="1"/>
          </p:cNvSpPr>
          <p:nvPr>
            <p:ph type="sldNum" sz="quarter" idx="10"/>
          </p:nvPr>
        </p:nvSpPr>
        <p:spPr/>
        <p:txBody>
          <a:bodyPr/>
          <a:lstStyle/>
          <a:p>
            <a:fld id="{B19BD1F9-669C-4CA0-8FBF-032659BF0921}" type="slidenum">
              <a:rPr lang="en-US" smtClean="0"/>
              <a:pPr/>
              <a:t>9</a:t>
            </a:fld>
            <a:endParaRPr lang="en-US" dirty="0"/>
          </a:p>
        </p:txBody>
      </p:sp>
    </p:spTree>
    <p:extLst>
      <p:ext uri="{BB962C8B-B14F-4D97-AF65-F5344CB8AC3E}">
        <p14:creationId xmlns:p14="http://schemas.microsoft.com/office/powerpoint/2010/main" val="42559065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100" dirty="0"/>
          </a:p>
        </p:txBody>
      </p:sp>
      <p:sp>
        <p:nvSpPr>
          <p:cNvPr id="4" name="Espace réservé du numéro de diapositive 3"/>
          <p:cNvSpPr>
            <a:spLocks noGrp="1"/>
          </p:cNvSpPr>
          <p:nvPr>
            <p:ph type="sldNum" sz="quarter" idx="10"/>
          </p:nvPr>
        </p:nvSpPr>
        <p:spPr/>
        <p:txBody>
          <a:bodyPr/>
          <a:lstStyle/>
          <a:p>
            <a:fld id="{B19BD1F9-669C-4CA0-8FBF-032659BF0921}" type="slidenum">
              <a:rPr lang="en-US" smtClean="0"/>
              <a:pPr/>
              <a:t>10</a:t>
            </a:fld>
            <a:endParaRPr lang="en-US" dirty="0"/>
          </a:p>
        </p:txBody>
      </p:sp>
    </p:spTree>
    <p:extLst>
      <p:ext uri="{BB962C8B-B14F-4D97-AF65-F5344CB8AC3E}">
        <p14:creationId xmlns:p14="http://schemas.microsoft.com/office/powerpoint/2010/main" val="282160936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5" Type="http://schemas.openxmlformats.org/officeDocument/2006/relationships/image" Target="../media/image13.png"/><Relationship Id="rId4" Type="http://schemas.openxmlformats.org/officeDocument/2006/relationships/image" Target="../media/image6.png"/></Relationships>
</file>

<file path=ppt/slideLayouts/_rels/slideLayout9.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3.xml"/><Relationship Id="rId7" Type="http://schemas.openxmlformats.org/officeDocument/2006/relationships/image" Target="../media/image10.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slideMaster" Target="../slideMasters/slideMaster1.xml"/><Relationship Id="rId5" Type="http://schemas.openxmlformats.org/officeDocument/2006/relationships/tags" Target="../tags/tag5.xml"/><Relationship Id="rId4" Type="http://schemas.openxmlformats.org/officeDocument/2006/relationships/tags" Target="../tags/tag4.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p:bg>
      <p:bgPr>
        <a:solidFill>
          <a:srgbClr val="376092"/>
        </a:solidFill>
        <a:effectLst/>
      </p:bgPr>
    </p:bg>
    <p:spTree>
      <p:nvGrpSpPr>
        <p:cNvPr id="1" name=""/>
        <p:cNvGrpSpPr/>
        <p:nvPr/>
      </p:nvGrpSpPr>
      <p:grpSpPr>
        <a:xfrm>
          <a:off x="0" y="0"/>
          <a:ext cx="0" cy="0"/>
          <a:chOff x="0" y="0"/>
          <a:chExt cx="0" cy="0"/>
        </a:xfrm>
      </p:grpSpPr>
      <p:pic>
        <p:nvPicPr>
          <p:cNvPr id="10" name="Image 9" descr="TOTAL_LOGO_bandeau_01_haut_T_RGB.png"/>
          <p:cNvPicPr>
            <a:picLocks noChangeAspect="1"/>
          </p:cNvPicPr>
          <p:nvPr userDrawn="1"/>
        </p:nvPicPr>
        <p:blipFill>
          <a:blip r:embed="rId2" cstate="print"/>
          <a:stretch>
            <a:fillRect/>
          </a:stretch>
        </p:blipFill>
        <p:spPr>
          <a:xfrm>
            <a:off x="1" y="363225"/>
            <a:ext cx="6084167" cy="860932"/>
          </a:xfrm>
          <a:prstGeom prst="rect">
            <a:avLst/>
          </a:prstGeom>
        </p:spPr>
      </p:pic>
      <p:sp>
        <p:nvSpPr>
          <p:cNvPr id="14" name="Titre 4"/>
          <p:cNvSpPr>
            <a:spLocks noGrp="1"/>
          </p:cNvSpPr>
          <p:nvPr>
            <p:ph type="title" hasCustomPrompt="1"/>
          </p:nvPr>
        </p:nvSpPr>
        <p:spPr>
          <a:xfrm>
            <a:off x="1188000" y="2106000"/>
            <a:ext cx="9732536" cy="1487487"/>
          </a:xfrm>
          <a:prstGeom prst="rect">
            <a:avLst/>
          </a:prstGeom>
        </p:spPr>
        <p:txBody>
          <a:bodyPr lIns="0" rIns="0" anchor="b">
            <a:noAutofit/>
          </a:bodyPr>
          <a:lstStyle>
            <a:lvl1pPr>
              <a:defRPr sz="3200">
                <a:solidFill>
                  <a:schemeClr val="bg1"/>
                </a:solidFill>
                <a:latin typeface="+mn-lt"/>
              </a:defRPr>
            </a:lvl1pPr>
          </a:lstStyle>
          <a:p>
            <a:r>
              <a:rPr lang="fr-FR" noProof="0" dirty="0"/>
              <a:t>COMPANY RULE TITLE</a:t>
            </a:r>
          </a:p>
        </p:txBody>
      </p:sp>
      <p:sp>
        <p:nvSpPr>
          <p:cNvPr id="15" name="Espace réservé du texte 15"/>
          <p:cNvSpPr>
            <a:spLocks noGrp="1"/>
          </p:cNvSpPr>
          <p:nvPr>
            <p:ph type="body" sz="quarter" idx="10" hasCustomPrompt="1"/>
          </p:nvPr>
        </p:nvSpPr>
        <p:spPr>
          <a:xfrm>
            <a:off x="1188000" y="3639600"/>
            <a:ext cx="9732536" cy="1778000"/>
          </a:xfrm>
          <a:prstGeom prst="rect">
            <a:avLst/>
          </a:prstGeom>
        </p:spPr>
        <p:txBody>
          <a:bodyPr lIns="0" rIns="0">
            <a:noAutofit/>
          </a:bodyPr>
          <a:lstStyle>
            <a:lvl1pPr marL="0" indent="0">
              <a:buNone/>
              <a:defRPr>
                <a:solidFill>
                  <a:schemeClr val="bg1"/>
                </a:solidFill>
                <a:latin typeface="+mn-lt"/>
              </a:defRPr>
            </a:lvl1pPr>
          </a:lstStyle>
          <a:p>
            <a:pPr lvl="0"/>
            <a:r>
              <a:rPr lang="fr-FR" noProof="0" dirty="0" err="1"/>
              <a:t>Executive</a:t>
            </a:r>
            <a:r>
              <a:rPr lang="fr-FR" noProof="0" dirty="0"/>
              <a:t> </a:t>
            </a:r>
            <a:r>
              <a:rPr lang="fr-FR" noProof="0" dirty="0" err="1"/>
              <a:t>summary</a:t>
            </a:r>
            <a:endParaRPr lang="fr-FR" noProof="0" dirty="0"/>
          </a:p>
        </p:txBody>
      </p:sp>
      <p:sp>
        <p:nvSpPr>
          <p:cNvPr id="6" name="Rectangle 5"/>
          <p:cNvSpPr/>
          <p:nvPr userDrawn="1"/>
        </p:nvSpPr>
        <p:spPr>
          <a:xfrm>
            <a:off x="0" y="6525344"/>
            <a:ext cx="12192000" cy="3326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2"/>
          <p:cNvPicPr>
            <a:picLocks noChangeAspect="1" noChangeArrowheads="1"/>
          </p:cNvPicPr>
          <p:nvPr userDrawn="1"/>
        </p:nvPicPr>
        <p:blipFill>
          <a:blip r:embed="rId3" cstate="print"/>
          <a:srcRect/>
          <a:stretch>
            <a:fillRect/>
          </a:stretch>
        </p:blipFill>
        <p:spPr bwMode="auto">
          <a:xfrm>
            <a:off x="5366919" y="6631430"/>
            <a:ext cx="1458162" cy="162371"/>
          </a:xfrm>
          <a:prstGeom prst="rect">
            <a:avLst/>
          </a:prstGeom>
          <a:noFill/>
          <a:ln w="9525">
            <a:noFill/>
            <a:miter lim="800000"/>
            <a:headEnd/>
            <a:tailEnd/>
          </a:ln>
          <a:effectLst/>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
    <p:bg>
      <p:bgPr>
        <a:solidFill>
          <a:srgbClr val="A90025"/>
        </a:solidFill>
        <a:effectLst/>
      </p:bgPr>
    </p:bg>
    <p:spTree>
      <p:nvGrpSpPr>
        <p:cNvPr id="1" name=""/>
        <p:cNvGrpSpPr/>
        <p:nvPr/>
      </p:nvGrpSpPr>
      <p:grpSpPr>
        <a:xfrm>
          <a:off x="0" y="0"/>
          <a:ext cx="0" cy="0"/>
          <a:chOff x="0" y="0"/>
          <a:chExt cx="0" cy="0"/>
        </a:xfrm>
      </p:grpSpPr>
      <p:pic>
        <p:nvPicPr>
          <p:cNvPr id="10" name="Image 9" descr="TOTAL_LOGO_bandeau_01_haut_T_RGB.png"/>
          <p:cNvPicPr>
            <a:picLocks noChangeAspect="1"/>
          </p:cNvPicPr>
          <p:nvPr userDrawn="1"/>
        </p:nvPicPr>
        <p:blipFill>
          <a:blip r:embed="rId2" cstate="print"/>
          <a:stretch>
            <a:fillRect/>
          </a:stretch>
        </p:blipFill>
        <p:spPr>
          <a:xfrm>
            <a:off x="1" y="363225"/>
            <a:ext cx="6084167" cy="860932"/>
          </a:xfrm>
          <a:prstGeom prst="rect">
            <a:avLst/>
          </a:prstGeom>
        </p:spPr>
      </p:pic>
      <p:sp>
        <p:nvSpPr>
          <p:cNvPr id="14" name="Titre 4"/>
          <p:cNvSpPr>
            <a:spLocks noGrp="1"/>
          </p:cNvSpPr>
          <p:nvPr>
            <p:ph type="title" hasCustomPrompt="1"/>
          </p:nvPr>
        </p:nvSpPr>
        <p:spPr>
          <a:xfrm>
            <a:off x="1188000" y="1845592"/>
            <a:ext cx="9372496" cy="1487487"/>
          </a:xfrm>
          <a:prstGeom prst="rect">
            <a:avLst/>
          </a:prstGeom>
        </p:spPr>
        <p:txBody>
          <a:bodyPr lIns="0" rIns="0" anchor="b">
            <a:noAutofit/>
          </a:bodyPr>
          <a:lstStyle>
            <a:lvl1pPr>
              <a:defRPr sz="3200" baseline="0">
                <a:solidFill>
                  <a:schemeClr val="bg1"/>
                </a:solidFill>
                <a:latin typeface="+mn-lt"/>
              </a:defRPr>
            </a:lvl1pPr>
          </a:lstStyle>
          <a:p>
            <a:r>
              <a:rPr lang="fr-FR" noProof="0" dirty="0"/>
              <a:t>COMPANY RULE TITLE</a:t>
            </a:r>
          </a:p>
        </p:txBody>
      </p:sp>
      <p:sp>
        <p:nvSpPr>
          <p:cNvPr id="15" name="Espace réservé du texte 15"/>
          <p:cNvSpPr>
            <a:spLocks noGrp="1"/>
          </p:cNvSpPr>
          <p:nvPr>
            <p:ph type="body" sz="quarter" idx="10" hasCustomPrompt="1"/>
          </p:nvPr>
        </p:nvSpPr>
        <p:spPr>
          <a:xfrm>
            <a:off x="1188000" y="4077072"/>
            <a:ext cx="9372496" cy="2232248"/>
          </a:xfrm>
          <a:prstGeom prst="rect">
            <a:avLst/>
          </a:prstGeom>
        </p:spPr>
        <p:txBody>
          <a:bodyPr lIns="0" rIns="0">
            <a:noAutofit/>
          </a:bodyPr>
          <a:lstStyle>
            <a:lvl1pPr marL="0" indent="0">
              <a:spcAft>
                <a:spcPts val="600"/>
              </a:spcAft>
              <a:buNone/>
              <a:defRPr sz="1600">
                <a:solidFill>
                  <a:schemeClr val="bg1"/>
                </a:solidFill>
                <a:latin typeface="+mn-lt"/>
              </a:defRPr>
            </a:lvl1pPr>
          </a:lstStyle>
          <a:p>
            <a:pPr lvl="0"/>
            <a:r>
              <a:rPr lang="fr-FR" noProof="0" dirty="0" err="1"/>
              <a:t>Executive</a:t>
            </a:r>
            <a:r>
              <a:rPr lang="fr-FR" noProof="0" dirty="0"/>
              <a:t> </a:t>
            </a:r>
            <a:r>
              <a:rPr lang="fr-FR" noProof="0" dirty="0" err="1"/>
              <a:t>summary</a:t>
            </a:r>
            <a:endParaRPr lang="fr-FR" noProof="0" dirty="0"/>
          </a:p>
        </p:txBody>
      </p:sp>
      <p:sp>
        <p:nvSpPr>
          <p:cNvPr id="6" name="Rectangle 5"/>
          <p:cNvSpPr/>
          <p:nvPr userDrawn="1"/>
        </p:nvSpPr>
        <p:spPr>
          <a:xfrm>
            <a:off x="0" y="6525344"/>
            <a:ext cx="12192000" cy="3326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2"/>
          <p:cNvPicPr>
            <a:picLocks noChangeAspect="1" noChangeArrowheads="1"/>
          </p:cNvPicPr>
          <p:nvPr userDrawn="1"/>
        </p:nvPicPr>
        <p:blipFill>
          <a:blip r:embed="rId3" cstate="print"/>
          <a:srcRect/>
          <a:stretch>
            <a:fillRect/>
          </a:stretch>
        </p:blipFill>
        <p:spPr bwMode="auto">
          <a:xfrm>
            <a:off x="5366919" y="6631430"/>
            <a:ext cx="1458162" cy="162371"/>
          </a:xfrm>
          <a:prstGeom prst="rect">
            <a:avLst/>
          </a:prstGeom>
          <a:noFill/>
          <a:ln w="9525">
            <a:noFill/>
            <a:miter lim="800000"/>
            <a:headEnd/>
            <a:tailEnd/>
          </a:ln>
          <a:effectLst/>
        </p:spPr>
      </p:pic>
      <p:pic>
        <p:nvPicPr>
          <p:cNvPr id="14338" name="Picture 2"/>
          <p:cNvPicPr>
            <a:picLocks noChangeAspect="1" noChangeArrowheads="1"/>
          </p:cNvPicPr>
          <p:nvPr userDrawn="1"/>
        </p:nvPicPr>
        <p:blipFill>
          <a:blip r:embed="rId4" cstate="print"/>
          <a:srcRect/>
          <a:stretch>
            <a:fillRect/>
          </a:stretch>
        </p:blipFill>
        <p:spPr bwMode="auto">
          <a:xfrm>
            <a:off x="1037083" y="3672830"/>
            <a:ext cx="9523413" cy="476250"/>
          </a:xfrm>
          <a:prstGeom prst="rect">
            <a:avLst/>
          </a:prstGeom>
          <a:noFill/>
          <a:ln w="9525">
            <a:noFill/>
            <a:miter lim="800000"/>
            <a:headEnd/>
            <a:tailEnd/>
          </a:ln>
          <a:effectLst/>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9_1_">
    <p:spTree>
      <p:nvGrpSpPr>
        <p:cNvPr id="1" name=""/>
        <p:cNvGrpSpPr/>
        <p:nvPr/>
      </p:nvGrpSpPr>
      <p:grpSpPr>
        <a:xfrm>
          <a:off x="0" y="0"/>
          <a:ext cx="0" cy="0"/>
          <a:chOff x="0" y="0"/>
          <a:chExt cx="0" cy="0"/>
        </a:xfrm>
      </p:grpSpPr>
      <p:pic>
        <p:nvPicPr>
          <p:cNvPr id="3" name="Image 2"/>
          <p:cNvPicPr>
            <a:picLocks noChangeAspect="1"/>
          </p:cNvPicPr>
          <p:nvPr userDrawn="1"/>
        </p:nvPicPr>
        <p:blipFill>
          <a:blip r:embed="rId2" cstate="print"/>
          <a:stretch>
            <a:fillRect/>
          </a:stretch>
        </p:blipFill>
        <p:spPr>
          <a:xfrm>
            <a:off x="22860" y="0"/>
            <a:ext cx="12146280" cy="6858000"/>
          </a:xfrm>
          <a:prstGeom prst="rect">
            <a:avLst/>
          </a:prstGeom>
        </p:spPr>
      </p:pic>
      <p:pic>
        <p:nvPicPr>
          <p:cNvPr id="5" name="Picture 4"/>
          <p:cNvPicPr>
            <a:picLocks noChangeAspect="1" noChangeArrowheads="1"/>
          </p:cNvPicPr>
          <p:nvPr userDrawn="1"/>
        </p:nvPicPr>
        <p:blipFill>
          <a:blip r:embed="rId3" cstate="print"/>
          <a:srcRect/>
          <a:stretch>
            <a:fillRect/>
          </a:stretch>
        </p:blipFill>
        <p:spPr bwMode="auto">
          <a:xfrm>
            <a:off x="-24680" y="-14288"/>
            <a:ext cx="6408712" cy="6899672"/>
          </a:xfrm>
          <a:prstGeom prst="rect">
            <a:avLst/>
          </a:prstGeom>
          <a:noFill/>
          <a:ln w="9525">
            <a:noFill/>
            <a:miter lim="800000"/>
            <a:headEnd/>
            <a:tailEnd/>
          </a:ln>
          <a:effectLst/>
        </p:spPr>
      </p:pic>
      <p:pic>
        <p:nvPicPr>
          <p:cNvPr id="4" name="Picture 2"/>
          <p:cNvPicPr>
            <a:picLocks noChangeAspect="1" noChangeArrowheads="1"/>
          </p:cNvPicPr>
          <p:nvPr userDrawn="1"/>
        </p:nvPicPr>
        <p:blipFill>
          <a:blip r:embed="rId4" cstate="print"/>
          <a:srcRect/>
          <a:stretch>
            <a:fillRect/>
          </a:stretch>
        </p:blipFill>
        <p:spPr bwMode="auto">
          <a:xfrm>
            <a:off x="2495600" y="6327472"/>
            <a:ext cx="1440160" cy="463338"/>
          </a:xfrm>
          <a:prstGeom prst="rect">
            <a:avLst/>
          </a:prstGeom>
          <a:noFill/>
          <a:ln w="9525">
            <a:noFill/>
            <a:miter lim="800000"/>
            <a:headEnd/>
            <a:tailEnd/>
          </a:ln>
          <a:effectLst/>
        </p:spPr>
      </p:pic>
      <p:sp>
        <p:nvSpPr>
          <p:cNvPr id="8" name="Espace réservé du texte 16"/>
          <p:cNvSpPr>
            <a:spLocks noGrp="1"/>
          </p:cNvSpPr>
          <p:nvPr>
            <p:ph type="body" sz="quarter" idx="11" hasCustomPrompt="1"/>
          </p:nvPr>
        </p:nvSpPr>
        <p:spPr>
          <a:xfrm>
            <a:off x="191344" y="764703"/>
            <a:ext cx="5976664" cy="5473353"/>
          </a:xfrm>
          <a:prstGeom prst="rect">
            <a:avLst/>
          </a:prstGeom>
          <a:solidFill>
            <a:schemeClr val="bg1">
              <a:alpha val="20000"/>
            </a:schemeClr>
          </a:solidFill>
        </p:spPr>
        <p:txBody>
          <a:bodyPr/>
          <a:lstStyle>
            <a:lvl1pPr marL="342900" indent="-342900">
              <a:buFont typeface="Wingdings" pitchFamily="2" charset="2"/>
              <a:buChar char="q"/>
              <a:defRPr sz="1400" b="0" baseline="0">
                <a:latin typeface="+mn-lt"/>
              </a:defRPr>
            </a:lvl1pPr>
            <a:lvl2pPr>
              <a:buFont typeface="Wingdings" pitchFamily="2" charset="2"/>
              <a:buChar char="q"/>
              <a:defRPr sz="1600"/>
            </a:lvl2pPr>
          </a:lstStyle>
          <a:p>
            <a:pPr lvl="0"/>
            <a:r>
              <a:rPr lang="fr-FR" dirty="0"/>
              <a:t>List </a:t>
            </a:r>
            <a:r>
              <a:rPr lang="fr-FR" dirty="0" err="1"/>
              <a:t>highlights</a:t>
            </a:r>
            <a:endParaRPr lang="fr-FR" dirty="0"/>
          </a:p>
          <a:p>
            <a:pPr lvl="0"/>
            <a:endParaRPr lang="fr-FR" dirty="0"/>
          </a:p>
          <a:p>
            <a:pPr lvl="1"/>
            <a:endParaRPr lang="en-US" dirty="0"/>
          </a:p>
        </p:txBody>
      </p:sp>
      <p:sp>
        <p:nvSpPr>
          <p:cNvPr id="9" name="Espace réservé du texte 16"/>
          <p:cNvSpPr>
            <a:spLocks noGrp="1"/>
          </p:cNvSpPr>
          <p:nvPr>
            <p:ph type="body" sz="quarter" idx="12"/>
          </p:nvPr>
        </p:nvSpPr>
        <p:spPr>
          <a:xfrm>
            <a:off x="191344" y="122535"/>
            <a:ext cx="5976664" cy="426146"/>
          </a:xfrm>
          <a:prstGeom prst="rect">
            <a:avLst/>
          </a:prstGeom>
          <a:solidFill>
            <a:schemeClr val="bg1">
              <a:alpha val="20000"/>
            </a:schemeClr>
          </a:solidFill>
        </p:spPr>
        <p:txBody>
          <a:bodyPr anchor="ctr"/>
          <a:lstStyle>
            <a:lvl1pPr marL="0" indent="0" algn="ctr">
              <a:buFont typeface="Wingdings" pitchFamily="2" charset="2"/>
              <a:buNone/>
              <a:defRPr sz="2000" b="0" baseline="0">
                <a:latin typeface="+mn-lt"/>
              </a:defRPr>
            </a:lvl1pPr>
            <a:lvl2pPr>
              <a:buFont typeface="Wingdings" pitchFamily="2" charset="2"/>
              <a:buNone/>
              <a:defRPr sz="1600"/>
            </a:lvl2pPr>
          </a:lstStyle>
          <a:p>
            <a:pPr lvl="0"/>
            <a:endParaRPr lang="fr-F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0_1_">
    <p:spTree>
      <p:nvGrpSpPr>
        <p:cNvPr id="1" name=""/>
        <p:cNvGrpSpPr/>
        <p:nvPr/>
      </p:nvGrpSpPr>
      <p:grpSpPr>
        <a:xfrm>
          <a:off x="0" y="0"/>
          <a:ext cx="0" cy="0"/>
          <a:chOff x="0" y="0"/>
          <a:chExt cx="0" cy="0"/>
        </a:xfrm>
      </p:grpSpPr>
      <p:pic>
        <p:nvPicPr>
          <p:cNvPr id="2" name="Image 1"/>
          <p:cNvPicPr>
            <a:picLocks noChangeAspect="1"/>
          </p:cNvPicPr>
          <p:nvPr userDrawn="1"/>
        </p:nvPicPr>
        <p:blipFill>
          <a:blip r:embed="rId2" cstate="print"/>
          <a:stretch>
            <a:fillRect/>
          </a:stretch>
        </p:blipFill>
        <p:spPr>
          <a:xfrm>
            <a:off x="42380" y="0"/>
            <a:ext cx="12107240" cy="6858000"/>
          </a:xfrm>
          <a:prstGeom prst="rect">
            <a:avLst/>
          </a:prstGeom>
        </p:spPr>
      </p:pic>
      <p:pic>
        <p:nvPicPr>
          <p:cNvPr id="5" name="Picture 4"/>
          <p:cNvPicPr>
            <a:picLocks noChangeAspect="1" noChangeArrowheads="1"/>
          </p:cNvPicPr>
          <p:nvPr userDrawn="1"/>
        </p:nvPicPr>
        <p:blipFill>
          <a:blip r:embed="rId3" cstate="print"/>
          <a:srcRect/>
          <a:stretch>
            <a:fillRect/>
          </a:stretch>
        </p:blipFill>
        <p:spPr bwMode="auto">
          <a:xfrm>
            <a:off x="-24680" y="-27384"/>
            <a:ext cx="6408712" cy="6912768"/>
          </a:xfrm>
          <a:prstGeom prst="rect">
            <a:avLst/>
          </a:prstGeom>
          <a:noFill/>
          <a:ln w="9525">
            <a:noFill/>
            <a:miter lim="800000"/>
            <a:headEnd/>
            <a:tailEnd/>
          </a:ln>
          <a:effectLst/>
        </p:spPr>
      </p:pic>
      <p:pic>
        <p:nvPicPr>
          <p:cNvPr id="4" name="Picture 2"/>
          <p:cNvPicPr>
            <a:picLocks noChangeAspect="1" noChangeArrowheads="1"/>
          </p:cNvPicPr>
          <p:nvPr userDrawn="1"/>
        </p:nvPicPr>
        <p:blipFill>
          <a:blip r:embed="rId4" cstate="print"/>
          <a:srcRect/>
          <a:stretch>
            <a:fillRect/>
          </a:stretch>
        </p:blipFill>
        <p:spPr bwMode="auto">
          <a:xfrm>
            <a:off x="2495600" y="6327472"/>
            <a:ext cx="1440160" cy="463338"/>
          </a:xfrm>
          <a:prstGeom prst="rect">
            <a:avLst/>
          </a:prstGeom>
          <a:noFill/>
          <a:ln w="9525">
            <a:noFill/>
            <a:miter lim="800000"/>
            <a:headEnd/>
            <a:tailEnd/>
          </a:ln>
          <a:effectLst/>
        </p:spPr>
      </p:pic>
      <p:sp>
        <p:nvSpPr>
          <p:cNvPr id="8" name="Espace réservé du texte 16"/>
          <p:cNvSpPr>
            <a:spLocks noGrp="1"/>
          </p:cNvSpPr>
          <p:nvPr>
            <p:ph type="body" sz="quarter" idx="11" hasCustomPrompt="1"/>
          </p:nvPr>
        </p:nvSpPr>
        <p:spPr>
          <a:xfrm>
            <a:off x="191344" y="764703"/>
            <a:ext cx="5976664" cy="5473353"/>
          </a:xfrm>
          <a:prstGeom prst="rect">
            <a:avLst/>
          </a:prstGeom>
          <a:solidFill>
            <a:schemeClr val="bg1">
              <a:alpha val="20000"/>
            </a:schemeClr>
          </a:solidFill>
        </p:spPr>
        <p:txBody>
          <a:bodyPr/>
          <a:lstStyle>
            <a:lvl1pPr marL="342900" indent="-342900">
              <a:buFont typeface="Wingdings" pitchFamily="2" charset="2"/>
              <a:buChar char="q"/>
              <a:defRPr sz="1400" b="0" baseline="0">
                <a:latin typeface="+mn-lt"/>
              </a:defRPr>
            </a:lvl1pPr>
            <a:lvl2pPr>
              <a:buFont typeface="Wingdings" pitchFamily="2" charset="2"/>
              <a:buChar char="q"/>
              <a:defRPr sz="1600"/>
            </a:lvl2pPr>
          </a:lstStyle>
          <a:p>
            <a:pPr lvl="0"/>
            <a:r>
              <a:rPr lang="fr-FR" dirty="0"/>
              <a:t>List </a:t>
            </a:r>
            <a:r>
              <a:rPr lang="fr-FR" dirty="0" err="1"/>
              <a:t>highlights</a:t>
            </a:r>
            <a:endParaRPr lang="fr-FR" dirty="0"/>
          </a:p>
          <a:p>
            <a:pPr lvl="0"/>
            <a:endParaRPr lang="fr-FR" dirty="0"/>
          </a:p>
          <a:p>
            <a:pPr lvl="1"/>
            <a:endParaRPr lang="en-US" dirty="0"/>
          </a:p>
        </p:txBody>
      </p:sp>
      <p:sp>
        <p:nvSpPr>
          <p:cNvPr id="9" name="Espace réservé du texte 16"/>
          <p:cNvSpPr>
            <a:spLocks noGrp="1"/>
          </p:cNvSpPr>
          <p:nvPr>
            <p:ph type="body" sz="quarter" idx="12"/>
          </p:nvPr>
        </p:nvSpPr>
        <p:spPr>
          <a:xfrm>
            <a:off x="191344" y="122535"/>
            <a:ext cx="5976664" cy="426146"/>
          </a:xfrm>
          <a:prstGeom prst="rect">
            <a:avLst/>
          </a:prstGeom>
          <a:solidFill>
            <a:schemeClr val="bg1">
              <a:alpha val="20000"/>
            </a:schemeClr>
          </a:solidFill>
        </p:spPr>
        <p:txBody>
          <a:bodyPr anchor="ctr"/>
          <a:lstStyle>
            <a:lvl1pPr marL="0" indent="0" algn="ctr">
              <a:buFont typeface="Wingdings" pitchFamily="2" charset="2"/>
              <a:buNone/>
              <a:defRPr sz="2000" b="0" baseline="0">
                <a:latin typeface="+mn-lt"/>
              </a:defRPr>
            </a:lvl1pPr>
            <a:lvl2pPr>
              <a:buFont typeface="Wingdings" pitchFamily="2" charset="2"/>
              <a:buNone/>
              <a:defRPr sz="1600"/>
            </a:lvl2pPr>
          </a:lstStyle>
          <a:p>
            <a:pPr lvl="0"/>
            <a:endParaRPr lang="fr-FR" dirty="0"/>
          </a:p>
        </p:txBody>
      </p:sp>
    </p:spTree>
    <p:extLst>
      <p:ext uri="{BB962C8B-B14F-4D97-AF65-F5344CB8AC3E}">
        <p14:creationId xmlns:p14="http://schemas.microsoft.com/office/powerpoint/2010/main" val="32862420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3_1_">
    <p:spTree>
      <p:nvGrpSpPr>
        <p:cNvPr id="1" name=""/>
        <p:cNvGrpSpPr/>
        <p:nvPr/>
      </p:nvGrpSpPr>
      <p:grpSpPr>
        <a:xfrm>
          <a:off x="0" y="0"/>
          <a:ext cx="0" cy="0"/>
          <a:chOff x="0" y="0"/>
          <a:chExt cx="0" cy="0"/>
        </a:xfrm>
      </p:grpSpPr>
      <p:pic>
        <p:nvPicPr>
          <p:cNvPr id="3" name="Image 2"/>
          <p:cNvPicPr>
            <a:picLocks noChangeAspect="1"/>
          </p:cNvPicPr>
          <p:nvPr userDrawn="1"/>
        </p:nvPicPr>
        <p:blipFill>
          <a:blip r:embed="rId2" cstate="print"/>
          <a:stretch>
            <a:fillRect/>
          </a:stretch>
        </p:blipFill>
        <p:spPr>
          <a:xfrm>
            <a:off x="0" y="7620"/>
            <a:ext cx="12192000" cy="6842760"/>
          </a:xfrm>
          <a:prstGeom prst="rect">
            <a:avLst/>
          </a:prstGeom>
        </p:spPr>
      </p:pic>
      <p:pic>
        <p:nvPicPr>
          <p:cNvPr id="5" name="Picture 4"/>
          <p:cNvPicPr>
            <a:picLocks noChangeAspect="1" noChangeArrowheads="1"/>
          </p:cNvPicPr>
          <p:nvPr userDrawn="1"/>
        </p:nvPicPr>
        <p:blipFill>
          <a:blip r:embed="rId3" cstate="print"/>
          <a:srcRect/>
          <a:stretch>
            <a:fillRect/>
          </a:stretch>
        </p:blipFill>
        <p:spPr bwMode="auto">
          <a:xfrm>
            <a:off x="-24680" y="-27384"/>
            <a:ext cx="6408712" cy="6912768"/>
          </a:xfrm>
          <a:prstGeom prst="rect">
            <a:avLst/>
          </a:prstGeom>
          <a:noFill/>
          <a:ln w="9525">
            <a:noFill/>
            <a:miter lim="800000"/>
            <a:headEnd/>
            <a:tailEnd/>
          </a:ln>
          <a:effectLst/>
        </p:spPr>
      </p:pic>
      <p:pic>
        <p:nvPicPr>
          <p:cNvPr id="4" name="Picture 2"/>
          <p:cNvPicPr>
            <a:picLocks noChangeAspect="1" noChangeArrowheads="1"/>
          </p:cNvPicPr>
          <p:nvPr userDrawn="1"/>
        </p:nvPicPr>
        <p:blipFill>
          <a:blip r:embed="rId4" cstate="print"/>
          <a:srcRect/>
          <a:stretch>
            <a:fillRect/>
          </a:stretch>
        </p:blipFill>
        <p:spPr bwMode="auto">
          <a:xfrm>
            <a:off x="2495600" y="6327472"/>
            <a:ext cx="1440160" cy="463338"/>
          </a:xfrm>
          <a:prstGeom prst="rect">
            <a:avLst/>
          </a:prstGeom>
          <a:noFill/>
          <a:ln w="9525">
            <a:noFill/>
            <a:miter lim="800000"/>
            <a:headEnd/>
            <a:tailEnd/>
          </a:ln>
          <a:effectLst/>
        </p:spPr>
      </p:pic>
      <p:sp>
        <p:nvSpPr>
          <p:cNvPr id="8" name="Espace réservé du texte 16"/>
          <p:cNvSpPr>
            <a:spLocks noGrp="1"/>
          </p:cNvSpPr>
          <p:nvPr>
            <p:ph type="body" sz="quarter" idx="11" hasCustomPrompt="1"/>
          </p:nvPr>
        </p:nvSpPr>
        <p:spPr>
          <a:xfrm>
            <a:off x="191344" y="764703"/>
            <a:ext cx="5976664" cy="5473353"/>
          </a:xfrm>
          <a:prstGeom prst="rect">
            <a:avLst/>
          </a:prstGeom>
          <a:solidFill>
            <a:schemeClr val="bg1">
              <a:alpha val="20000"/>
            </a:schemeClr>
          </a:solidFill>
        </p:spPr>
        <p:txBody>
          <a:bodyPr/>
          <a:lstStyle>
            <a:lvl1pPr marL="342900" indent="-342900">
              <a:buFont typeface="Wingdings" pitchFamily="2" charset="2"/>
              <a:buChar char="q"/>
              <a:defRPr sz="1400" b="0" baseline="0">
                <a:latin typeface="+mn-lt"/>
              </a:defRPr>
            </a:lvl1pPr>
            <a:lvl2pPr>
              <a:buFont typeface="Wingdings" pitchFamily="2" charset="2"/>
              <a:buChar char="q"/>
              <a:defRPr sz="1600"/>
            </a:lvl2pPr>
          </a:lstStyle>
          <a:p>
            <a:pPr lvl="0"/>
            <a:r>
              <a:rPr lang="fr-FR" dirty="0"/>
              <a:t>List </a:t>
            </a:r>
            <a:r>
              <a:rPr lang="fr-FR" dirty="0" err="1"/>
              <a:t>highlights</a:t>
            </a:r>
            <a:endParaRPr lang="fr-FR" dirty="0"/>
          </a:p>
          <a:p>
            <a:pPr lvl="0"/>
            <a:endParaRPr lang="fr-FR" dirty="0"/>
          </a:p>
          <a:p>
            <a:pPr lvl="1"/>
            <a:endParaRPr lang="en-US" dirty="0"/>
          </a:p>
        </p:txBody>
      </p:sp>
      <p:sp>
        <p:nvSpPr>
          <p:cNvPr id="9" name="Espace réservé du texte 16"/>
          <p:cNvSpPr>
            <a:spLocks noGrp="1"/>
          </p:cNvSpPr>
          <p:nvPr>
            <p:ph type="body" sz="quarter" idx="12"/>
          </p:nvPr>
        </p:nvSpPr>
        <p:spPr>
          <a:xfrm>
            <a:off x="191344" y="122535"/>
            <a:ext cx="5976664" cy="426146"/>
          </a:xfrm>
          <a:prstGeom prst="rect">
            <a:avLst/>
          </a:prstGeom>
          <a:solidFill>
            <a:schemeClr val="bg1">
              <a:alpha val="20000"/>
            </a:schemeClr>
          </a:solidFill>
        </p:spPr>
        <p:txBody>
          <a:bodyPr anchor="ctr"/>
          <a:lstStyle>
            <a:lvl1pPr marL="0" indent="0" algn="ctr">
              <a:buFont typeface="Wingdings" pitchFamily="2" charset="2"/>
              <a:buNone/>
              <a:defRPr sz="2000" b="0" baseline="0">
                <a:latin typeface="+mn-lt"/>
              </a:defRPr>
            </a:lvl1pPr>
            <a:lvl2pPr>
              <a:buFont typeface="Wingdings" pitchFamily="2" charset="2"/>
              <a:buNone/>
              <a:defRPr sz="1600"/>
            </a:lvl2pPr>
          </a:lstStyle>
          <a:p>
            <a:pPr lvl="0"/>
            <a:endParaRPr lang="fr-FR" dirty="0"/>
          </a:p>
        </p:txBody>
      </p:sp>
    </p:spTree>
    <p:extLst>
      <p:ext uri="{BB962C8B-B14F-4D97-AF65-F5344CB8AC3E}">
        <p14:creationId xmlns:p14="http://schemas.microsoft.com/office/powerpoint/2010/main" val="40256384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1_">
    <p:spTree>
      <p:nvGrpSpPr>
        <p:cNvPr id="1" name=""/>
        <p:cNvGrpSpPr/>
        <p:nvPr/>
      </p:nvGrpSpPr>
      <p:grpSpPr>
        <a:xfrm>
          <a:off x="0" y="0"/>
          <a:ext cx="0" cy="0"/>
          <a:chOff x="0" y="0"/>
          <a:chExt cx="0" cy="0"/>
        </a:xfrm>
      </p:grpSpPr>
      <p:pic>
        <p:nvPicPr>
          <p:cNvPr id="2" name="Image 1"/>
          <p:cNvPicPr>
            <a:picLocks noChangeAspect="1"/>
          </p:cNvPicPr>
          <p:nvPr userDrawn="1"/>
        </p:nvPicPr>
        <p:blipFill>
          <a:blip r:embed="rId2" cstate="print"/>
          <a:stretch>
            <a:fillRect/>
          </a:stretch>
        </p:blipFill>
        <p:spPr>
          <a:xfrm>
            <a:off x="0" y="0"/>
            <a:ext cx="12192000" cy="6858000"/>
          </a:xfrm>
          <a:prstGeom prst="rect">
            <a:avLst/>
          </a:prstGeom>
        </p:spPr>
      </p:pic>
      <p:sp>
        <p:nvSpPr>
          <p:cNvPr id="7" name="Titre 3"/>
          <p:cNvSpPr>
            <a:spLocks noGrp="1"/>
          </p:cNvSpPr>
          <p:nvPr userDrawn="1">
            <p:ph type="title" hasCustomPrompt="1"/>
          </p:nvPr>
        </p:nvSpPr>
        <p:spPr>
          <a:xfrm rot="10800000" flipV="1">
            <a:off x="0" y="0"/>
            <a:ext cx="6456040" cy="6858000"/>
          </a:xfrm>
          <a:prstGeom prst="rect">
            <a:avLst/>
          </a:prstGeom>
          <a:gradFill flip="none" rotWithShape="1">
            <a:gsLst>
              <a:gs pos="0">
                <a:srgbClr val="FFEFD1">
                  <a:alpha val="41000"/>
                </a:srgbClr>
              </a:gs>
              <a:gs pos="64999">
                <a:srgbClr val="F0EBD5"/>
              </a:gs>
              <a:gs pos="100000">
                <a:srgbClr val="D1C39F"/>
              </a:gs>
            </a:gsLst>
            <a:lin ang="18900000" scaled="0"/>
            <a:tileRect/>
          </a:gradFill>
          <a:ln>
            <a:noFill/>
          </a:ln>
        </p:spPr>
        <p:txBody>
          <a:bodyPr lIns="360000" tIns="360000"/>
          <a:lstStyle>
            <a:lvl1pPr>
              <a:defRPr>
                <a:solidFill>
                  <a:schemeClr val="tx1"/>
                </a:solidFill>
                <a:latin typeface="+mn-lt"/>
              </a:defRPr>
            </a:lvl1pPr>
          </a:lstStyle>
          <a:p>
            <a:r>
              <a:rPr lang="fr-FR" dirty="0"/>
              <a:t> </a:t>
            </a:r>
          </a:p>
        </p:txBody>
      </p:sp>
      <p:sp>
        <p:nvSpPr>
          <p:cNvPr id="5" name="Espace réservé du texte 16"/>
          <p:cNvSpPr>
            <a:spLocks noGrp="1"/>
          </p:cNvSpPr>
          <p:nvPr>
            <p:ph type="body" sz="quarter" idx="12"/>
          </p:nvPr>
        </p:nvSpPr>
        <p:spPr>
          <a:xfrm>
            <a:off x="191344" y="122535"/>
            <a:ext cx="5976664" cy="426146"/>
          </a:xfrm>
          <a:prstGeom prst="rect">
            <a:avLst/>
          </a:prstGeom>
          <a:solidFill>
            <a:schemeClr val="bg1">
              <a:alpha val="20000"/>
            </a:schemeClr>
          </a:solidFill>
        </p:spPr>
        <p:txBody>
          <a:bodyPr anchor="ctr"/>
          <a:lstStyle>
            <a:lvl1pPr marL="0" indent="0" algn="ctr">
              <a:buFont typeface="Wingdings" pitchFamily="2" charset="2"/>
              <a:buNone/>
              <a:defRPr sz="2000" b="0" baseline="0">
                <a:latin typeface="+mn-lt"/>
              </a:defRPr>
            </a:lvl1pPr>
            <a:lvl2pPr>
              <a:buFont typeface="Wingdings" pitchFamily="2" charset="2"/>
              <a:buNone/>
              <a:defRPr sz="1600"/>
            </a:lvl2pPr>
          </a:lstStyle>
          <a:p>
            <a:pPr lvl="0"/>
            <a:endParaRPr lang="fr-FR" dirty="0"/>
          </a:p>
        </p:txBody>
      </p:sp>
      <p:sp>
        <p:nvSpPr>
          <p:cNvPr id="6" name="Espace réservé du texte 16"/>
          <p:cNvSpPr>
            <a:spLocks noGrp="1"/>
          </p:cNvSpPr>
          <p:nvPr>
            <p:ph type="body" sz="quarter" idx="11" hasCustomPrompt="1"/>
          </p:nvPr>
        </p:nvSpPr>
        <p:spPr>
          <a:xfrm>
            <a:off x="191344" y="764703"/>
            <a:ext cx="5976664" cy="5473353"/>
          </a:xfrm>
          <a:prstGeom prst="rect">
            <a:avLst/>
          </a:prstGeom>
          <a:solidFill>
            <a:schemeClr val="bg1">
              <a:alpha val="20000"/>
            </a:schemeClr>
          </a:solidFill>
        </p:spPr>
        <p:txBody>
          <a:bodyPr/>
          <a:lstStyle>
            <a:lvl1pPr marL="342900" indent="-342900">
              <a:buFont typeface="Wingdings" pitchFamily="2" charset="2"/>
              <a:buChar char="q"/>
              <a:defRPr sz="1400" b="0" baseline="0">
                <a:latin typeface="+mn-lt"/>
              </a:defRPr>
            </a:lvl1pPr>
            <a:lvl2pPr>
              <a:buFont typeface="Wingdings" pitchFamily="2" charset="2"/>
              <a:buChar char="q"/>
              <a:defRPr sz="1600"/>
            </a:lvl2pPr>
          </a:lstStyle>
          <a:p>
            <a:pPr lvl="0"/>
            <a:r>
              <a:rPr lang="fr-FR" dirty="0"/>
              <a:t>List </a:t>
            </a:r>
            <a:r>
              <a:rPr lang="fr-FR" dirty="0" err="1"/>
              <a:t>highlights</a:t>
            </a:r>
            <a:endParaRPr lang="fr-FR" dirty="0"/>
          </a:p>
          <a:p>
            <a:pPr lvl="0"/>
            <a:endParaRPr lang="fr-FR" dirty="0"/>
          </a:p>
          <a:p>
            <a:pPr lvl="1"/>
            <a:endParaRPr lang="en-US" dirty="0"/>
          </a:p>
        </p:txBody>
      </p:sp>
      <p:pic>
        <p:nvPicPr>
          <p:cNvPr id="9" name="Picture 2"/>
          <p:cNvPicPr>
            <a:picLocks noChangeAspect="1" noChangeArrowheads="1"/>
          </p:cNvPicPr>
          <p:nvPr userDrawn="1"/>
        </p:nvPicPr>
        <p:blipFill>
          <a:blip r:embed="rId3" cstate="print"/>
          <a:srcRect/>
          <a:stretch>
            <a:fillRect/>
          </a:stretch>
        </p:blipFill>
        <p:spPr bwMode="auto">
          <a:xfrm>
            <a:off x="2495600" y="6327472"/>
            <a:ext cx="1440160" cy="463338"/>
          </a:xfrm>
          <a:prstGeom prst="rect">
            <a:avLst/>
          </a:prstGeom>
          <a:noFill/>
          <a:ln w="9525">
            <a:noFill/>
            <a:miter lim="800000"/>
            <a:headEnd/>
            <a:tailEnd/>
          </a:ln>
          <a:effectLst/>
        </p:spPr>
      </p:pic>
    </p:spTree>
    <p:extLst>
      <p:ext uri="{BB962C8B-B14F-4D97-AF65-F5344CB8AC3E}">
        <p14:creationId xmlns:p14="http://schemas.microsoft.com/office/powerpoint/2010/main" val="19315052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5_1_">
    <p:spTree>
      <p:nvGrpSpPr>
        <p:cNvPr id="1" name=""/>
        <p:cNvGrpSpPr/>
        <p:nvPr/>
      </p:nvGrpSpPr>
      <p:grpSpPr>
        <a:xfrm>
          <a:off x="0" y="0"/>
          <a:ext cx="0" cy="0"/>
          <a:chOff x="0" y="0"/>
          <a:chExt cx="0" cy="0"/>
        </a:xfrm>
      </p:grpSpPr>
      <p:cxnSp>
        <p:nvCxnSpPr>
          <p:cNvPr id="5" name="Connecteur droit 4"/>
          <p:cNvCxnSpPr/>
          <p:nvPr userDrawn="1"/>
        </p:nvCxnSpPr>
        <p:spPr>
          <a:xfrm>
            <a:off x="457200" y="6453336"/>
            <a:ext cx="11734800" cy="0"/>
          </a:xfrm>
          <a:prstGeom prst="line">
            <a:avLst/>
          </a:prstGeom>
          <a:ln w="9525" cap="flat" cmpd="sng" algn="ctr">
            <a:solidFill>
              <a:srgbClr val="376092"/>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7" name="Image 6" descr="TOTAL_ADM.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136560" y="6497366"/>
            <a:ext cx="792088" cy="316010"/>
          </a:xfrm>
          <a:prstGeom prst="rect">
            <a:avLst/>
          </a:prstGeom>
        </p:spPr>
      </p:pic>
      <p:sp>
        <p:nvSpPr>
          <p:cNvPr id="11" name="ZoneTexte 10"/>
          <p:cNvSpPr txBox="1"/>
          <p:nvPr userDrawn="1"/>
        </p:nvSpPr>
        <p:spPr>
          <a:xfrm>
            <a:off x="407368" y="6525344"/>
            <a:ext cx="648072" cy="246221"/>
          </a:xfrm>
          <a:prstGeom prst="rect">
            <a:avLst/>
          </a:prstGeom>
          <a:noFill/>
        </p:spPr>
        <p:txBody>
          <a:bodyPr wrap="square" rtlCol="0">
            <a:spAutoFit/>
          </a:bodyPr>
          <a:lstStyle/>
          <a:p>
            <a:fld id="{97EE1926-FF4E-457F-A2D1-6C00F261D3E8}" type="slidenum">
              <a:rPr lang="en-US" sz="1000" smtClean="0">
                <a:latin typeface="+mj-lt"/>
              </a:rPr>
              <a:pPr/>
              <a:t>‹N°›</a:t>
            </a:fld>
            <a:endParaRPr lang="en-US" sz="1000" dirty="0">
              <a:latin typeface="+mj-lt"/>
            </a:endParaRPr>
          </a:p>
        </p:txBody>
      </p:sp>
      <p:pic>
        <p:nvPicPr>
          <p:cNvPr id="12" name="Picture 2"/>
          <p:cNvPicPr>
            <a:picLocks noChangeAspect="1" noChangeArrowheads="1"/>
          </p:cNvPicPr>
          <p:nvPr userDrawn="1"/>
        </p:nvPicPr>
        <p:blipFill>
          <a:blip r:embed="rId3" cstate="print"/>
          <a:srcRect/>
          <a:stretch>
            <a:fillRect/>
          </a:stretch>
        </p:blipFill>
        <p:spPr bwMode="auto">
          <a:xfrm>
            <a:off x="5447928" y="6604556"/>
            <a:ext cx="1228637" cy="136812"/>
          </a:xfrm>
          <a:prstGeom prst="rect">
            <a:avLst/>
          </a:prstGeom>
          <a:noFill/>
          <a:ln w="9525">
            <a:noFill/>
            <a:miter lim="800000"/>
            <a:headEnd/>
            <a:tailEnd/>
          </a:ln>
          <a:effectLst/>
        </p:spPr>
      </p:pic>
      <p:sp>
        <p:nvSpPr>
          <p:cNvPr id="24" name="Rectangle 23"/>
          <p:cNvSpPr/>
          <p:nvPr userDrawn="1"/>
        </p:nvSpPr>
        <p:spPr>
          <a:xfrm>
            <a:off x="0" y="0"/>
            <a:ext cx="12192000" cy="404664"/>
          </a:xfrm>
          <a:prstGeom prst="rect">
            <a:avLst/>
          </a:prstGeom>
          <a:solidFill>
            <a:srgbClr val="3760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Espace réservé du texte 16"/>
          <p:cNvSpPr>
            <a:spLocks noGrp="1"/>
          </p:cNvSpPr>
          <p:nvPr>
            <p:ph type="body" sz="quarter" idx="11" hasCustomPrompt="1"/>
          </p:nvPr>
        </p:nvSpPr>
        <p:spPr>
          <a:xfrm>
            <a:off x="407368" y="0"/>
            <a:ext cx="4968552" cy="404664"/>
          </a:xfrm>
          <a:prstGeom prst="rect">
            <a:avLst/>
          </a:prstGeom>
          <a:noFill/>
        </p:spPr>
        <p:txBody>
          <a:bodyPr anchor="ctr"/>
          <a:lstStyle>
            <a:lvl1pPr marL="342900" indent="-342900">
              <a:buFontTx/>
              <a:buNone/>
              <a:defRPr sz="2000" b="1" baseline="0">
                <a:solidFill>
                  <a:schemeClr val="bg1"/>
                </a:solidFill>
                <a:latin typeface="+mj-lt"/>
              </a:defRPr>
            </a:lvl1pPr>
            <a:lvl2pPr>
              <a:buFont typeface="Wingdings" pitchFamily="2" charset="2"/>
              <a:buChar char="q"/>
              <a:defRPr sz="1600"/>
            </a:lvl2pPr>
          </a:lstStyle>
          <a:p>
            <a:pPr lvl="0"/>
            <a:r>
              <a:rPr lang="fr-FR" dirty="0"/>
              <a:t>DOCUMENTS USED FOR THE GAP ANALYSIS</a:t>
            </a:r>
            <a:endParaRPr lang="en-US" dirty="0"/>
          </a:p>
        </p:txBody>
      </p:sp>
    </p:spTree>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7_1_">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2" cstate="print"/>
          <a:srcRect/>
          <a:stretch>
            <a:fillRect/>
          </a:stretch>
        </p:blipFill>
        <p:spPr bwMode="auto">
          <a:xfrm>
            <a:off x="-33338" y="-3175"/>
            <a:ext cx="12260263" cy="6870700"/>
          </a:xfrm>
          <a:prstGeom prst="rect">
            <a:avLst/>
          </a:prstGeom>
          <a:noFill/>
          <a:ln w="9525">
            <a:noFill/>
            <a:miter lim="800000"/>
            <a:headEnd/>
            <a:tailEnd/>
          </a:ln>
          <a:effectLst/>
        </p:spPr>
      </p:pic>
      <p:pic>
        <p:nvPicPr>
          <p:cNvPr id="6" name="Picture 4"/>
          <p:cNvPicPr>
            <a:picLocks noChangeAspect="1" noChangeArrowheads="1"/>
          </p:cNvPicPr>
          <p:nvPr userDrawn="1"/>
        </p:nvPicPr>
        <p:blipFill>
          <a:blip r:embed="rId3" cstate="print"/>
          <a:srcRect/>
          <a:stretch>
            <a:fillRect/>
          </a:stretch>
        </p:blipFill>
        <p:spPr bwMode="auto">
          <a:xfrm>
            <a:off x="-24680" y="-6350"/>
            <a:ext cx="6254750" cy="6870700"/>
          </a:xfrm>
          <a:prstGeom prst="rect">
            <a:avLst/>
          </a:prstGeom>
          <a:noFill/>
          <a:ln w="9525">
            <a:noFill/>
            <a:miter lim="800000"/>
            <a:headEnd/>
            <a:tailEnd/>
          </a:ln>
          <a:effectLst/>
        </p:spPr>
      </p:pic>
      <p:pic>
        <p:nvPicPr>
          <p:cNvPr id="8" name="Picture 2"/>
          <p:cNvPicPr>
            <a:picLocks noChangeAspect="1" noChangeArrowheads="1"/>
          </p:cNvPicPr>
          <p:nvPr userDrawn="1"/>
        </p:nvPicPr>
        <p:blipFill>
          <a:blip r:embed="rId4" cstate="print"/>
          <a:srcRect/>
          <a:stretch>
            <a:fillRect/>
          </a:stretch>
        </p:blipFill>
        <p:spPr bwMode="auto">
          <a:xfrm>
            <a:off x="2130587" y="6165304"/>
            <a:ext cx="1944216" cy="625506"/>
          </a:xfrm>
          <a:prstGeom prst="rect">
            <a:avLst/>
          </a:prstGeom>
          <a:noFill/>
          <a:ln w="9525">
            <a:noFill/>
            <a:miter lim="800000"/>
            <a:headEnd/>
            <a:tailEnd/>
          </a:ln>
          <a:effectLst/>
        </p:spPr>
      </p:pic>
      <p:sp>
        <p:nvSpPr>
          <p:cNvPr id="5" name="Espace réservé du texte 16"/>
          <p:cNvSpPr>
            <a:spLocks noGrp="1"/>
          </p:cNvSpPr>
          <p:nvPr>
            <p:ph type="body" sz="quarter" idx="11" hasCustomPrompt="1"/>
          </p:nvPr>
        </p:nvSpPr>
        <p:spPr>
          <a:xfrm>
            <a:off x="191343" y="764704"/>
            <a:ext cx="5743725" cy="5256584"/>
          </a:xfrm>
          <a:prstGeom prst="rect">
            <a:avLst/>
          </a:prstGeom>
          <a:solidFill>
            <a:schemeClr val="bg1">
              <a:alpha val="20000"/>
            </a:schemeClr>
          </a:solidFill>
        </p:spPr>
        <p:txBody>
          <a:bodyPr/>
          <a:lstStyle>
            <a:lvl1pPr marL="342900" indent="-342900">
              <a:buFont typeface="Wingdings" pitchFamily="2" charset="2"/>
              <a:buChar char="q"/>
              <a:defRPr sz="1600" b="0" baseline="0">
                <a:latin typeface="+mj-lt"/>
              </a:defRPr>
            </a:lvl1pPr>
            <a:lvl2pPr>
              <a:buFont typeface="Wingdings" pitchFamily="2" charset="2"/>
              <a:buChar char="q"/>
              <a:defRPr sz="1600"/>
            </a:lvl2pPr>
          </a:lstStyle>
          <a:p>
            <a:pPr lvl="0"/>
            <a:r>
              <a:rPr lang="fr-FR" dirty="0"/>
              <a:t>List </a:t>
            </a:r>
            <a:r>
              <a:rPr lang="fr-FR" dirty="0" err="1"/>
              <a:t>highlights</a:t>
            </a:r>
            <a:endParaRPr lang="fr-FR" dirty="0"/>
          </a:p>
          <a:p>
            <a:pPr lvl="0"/>
            <a:endParaRPr lang="fr-FR" dirty="0"/>
          </a:p>
          <a:p>
            <a:pPr lvl="1"/>
            <a:endParaRPr lang="en-US" dirty="0"/>
          </a:p>
        </p:txBody>
      </p:sp>
      <p:pic>
        <p:nvPicPr>
          <p:cNvPr id="7" name="Picture 7"/>
          <p:cNvPicPr>
            <a:picLocks noChangeAspect="1" noChangeArrowheads="1"/>
          </p:cNvPicPr>
          <p:nvPr userDrawn="1"/>
        </p:nvPicPr>
        <p:blipFill>
          <a:blip r:embed="rId5" cstate="print"/>
          <a:srcRect/>
          <a:stretch>
            <a:fillRect/>
          </a:stretch>
        </p:blipFill>
        <p:spPr bwMode="auto">
          <a:xfrm>
            <a:off x="191344" y="260648"/>
            <a:ext cx="5760640" cy="444500"/>
          </a:xfrm>
          <a:prstGeom prst="rect">
            <a:avLst/>
          </a:prstGeom>
          <a:noFill/>
          <a:ln w="9525">
            <a:noFill/>
            <a:miter lim="800000"/>
            <a:headEnd/>
            <a:tailEnd/>
          </a:ln>
          <a:effectLst/>
        </p:spPr>
      </p:pic>
    </p:spTree>
    <p:extLst>
      <p:ext uri="{BB962C8B-B14F-4D97-AF65-F5344CB8AC3E}">
        <p14:creationId xmlns:p14="http://schemas.microsoft.com/office/powerpoint/2010/main" val="431450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8_1_">
    <p:spTree>
      <p:nvGrpSpPr>
        <p:cNvPr id="1" name=""/>
        <p:cNvGrpSpPr/>
        <p:nvPr/>
      </p:nvGrpSpPr>
      <p:grpSpPr>
        <a:xfrm>
          <a:off x="0" y="0"/>
          <a:ext cx="0" cy="0"/>
          <a:chOff x="0" y="0"/>
          <a:chExt cx="0" cy="0"/>
        </a:xfrm>
      </p:grpSpPr>
      <p:cxnSp>
        <p:nvCxnSpPr>
          <p:cNvPr id="5" name="Connecteur droit 4"/>
          <p:cNvCxnSpPr/>
          <p:nvPr userDrawn="1"/>
        </p:nvCxnSpPr>
        <p:spPr>
          <a:xfrm>
            <a:off x="457200" y="6453336"/>
            <a:ext cx="11734800" cy="0"/>
          </a:xfrm>
          <a:prstGeom prst="line">
            <a:avLst/>
          </a:prstGeom>
          <a:ln w="9525" cap="flat" cmpd="sng" algn="ctr">
            <a:solidFill>
              <a:srgbClr val="376092"/>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7" name="Image 6" descr="TOTAL_ADM.png"/>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1136560" y="6497366"/>
            <a:ext cx="792088" cy="316010"/>
          </a:xfrm>
          <a:prstGeom prst="rect">
            <a:avLst/>
          </a:prstGeom>
        </p:spPr>
      </p:pic>
      <p:sp>
        <p:nvSpPr>
          <p:cNvPr id="11" name="ZoneTexte 10"/>
          <p:cNvSpPr txBox="1"/>
          <p:nvPr userDrawn="1"/>
        </p:nvSpPr>
        <p:spPr>
          <a:xfrm>
            <a:off x="407368" y="6525344"/>
            <a:ext cx="648072" cy="246221"/>
          </a:xfrm>
          <a:prstGeom prst="rect">
            <a:avLst/>
          </a:prstGeom>
          <a:noFill/>
        </p:spPr>
        <p:txBody>
          <a:bodyPr wrap="square" rtlCol="0">
            <a:spAutoFit/>
          </a:bodyPr>
          <a:lstStyle/>
          <a:p>
            <a:fld id="{97EE1926-FF4E-457F-A2D1-6C00F261D3E8}" type="slidenum">
              <a:rPr lang="en-US" sz="1000" smtClean="0">
                <a:latin typeface="+mj-lt"/>
              </a:rPr>
              <a:pPr/>
              <a:t>‹N°›</a:t>
            </a:fld>
            <a:endParaRPr lang="en-US" sz="1000" dirty="0">
              <a:latin typeface="+mj-lt"/>
            </a:endParaRPr>
          </a:p>
        </p:txBody>
      </p:sp>
      <p:pic>
        <p:nvPicPr>
          <p:cNvPr id="12" name="Picture 2"/>
          <p:cNvPicPr>
            <a:picLocks noChangeAspect="1" noChangeArrowheads="1"/>
          </p:cNvPicPr>
          <p:nvPr userDrawn="1"/>
        </p:nvPicPr>
        <p:blipFill>
          <a:blip r:embed="rId8" cstate="print"/>
          <a:srcRect/>
          <a:stretch>
            <a:fillRect/>
          </a:stretch>
        </p:blipFill>
        <p:spPr bwMode="auto">
          <a:xfrm>
            <a:off x="5447928" y="6604556"/>
            <a:ext cx="1228637" cy="136812"/>
          </a:xfrm>
          <a:prstGeom prst="rect">
            <a:avLst/>
          </a:prstGeom>
          <a:noFill/>
          <a:ln w="9525">
            <a:noFill/>
            <a:miter lim="800000"/>
            <a:headEnd/>
            <a:tailEnd/>
          </a:ln>
          <a:effectLst/>
        </p:spPr>
      </p:pic>
      <p:sp>
        <p:nvSpPr>
          <p:cNvPr id="24" name="Rectangle 23"/>
          <p:cNvSpPr/>
          <p:nvPr userDrawn="1"/>
        </p:nvSpPr>
        <p:spPr>
          <a:xfrm>
            <a:off x="0" y="0"/>
            <a:ext cx="12192000" cy="404664"/>
          </a:xfrm>
          <a:prstGeom prst="rect">
            <a:avLst/>
          </a:prstGeom>
          <a:solidFill>
            <a:srgbClr val="3760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Espace réservé du texte 16"/>
          <p:cNvSpPr>
            <a:spLocks noGrp="1"/>
          </p:cNvSpPr>
          <p:nvPr>
            <p:ph type="body" sz="quarter" idx="11" hasCustomPrompt="1"/>
          </p:nvPr>
        </p:nvSpPr>
        <p:spPr>
          <a:xfrm>
            <a:off x="407368" y="0"/>
            <a:ext cx="4968552" cy="404664"/>
          </a:xfrm>
          <a:prstGeom prst="rect">
            <a:avLst/>
          </a:prstGeom>
          <a:noFill/>
        </p:spPr>
        <p:txBody>
          <a:bodyPr anchor="ctr"/>
          <a:lstStyle>
            <a:lvl1pPr marL="342900" indent="-342900">
              <a:buFontTx/>
              <a:buNone/>
              <a:defRPr sz="2000" b="1" baseline="0">
                <a:solidFill>
                  <a:schemeClr val="bg1"/>
                </a:solidFill>
                <a:latin typeface="+mj-lt"/>
              </a:defRPr>
            </a:lvl1pPr>
            <a:lvl2pPr>
              <a:buFont typeface="Wingdings" pitchFamily="2" charset="2"/>
              <a:buChar char="q"/>
              <a:defRPr sz="1600"/>
            </a:lvl2pPr>
          </a:lstStyle>
          <a:p>
            <a:pPr lvl="0"/>
            <a:r>
              <a:rPr lang="fr-FR" dirty="0"/>
              <a:t>REQUIREMENTS REMOVED IN NEW RULE</a:t>
            </a:r>
            <a:endParaRPr lang="en-US" dirty="0"/>
          </a:p>
        </p:txBody>
      </p:sp>
      <p:grpSp>
        <p:nvGrpSpPr>
          <p:cNvPr id="2" name="Group 43"/>
          <p:cNvGrpSpPr/>
          <p:nvPr userDrawn="1"/>
        </p:nvGrpSpPr>
        <p:grpSpPr>
          <a:xfrm>
            <a:off x="8760296" y="548680"/>
            <a:ext cx="581013" cy="171451"/>
            <a:chOff x="9219943" y="2346534"/>
            <a:chExt cx="581013" cy="171451"/>
          </a:xfrm>
        </p:grpSpPr>
        <p:sp>
          <p:nvSpPr>
            <p:cNvPr id="15" name="RectangleLegend1"/>
            <p:cNvSpPr>
              <a:spLocks noChangeArrowheads="1"/>
            </p:cNvSpPr>
            <p:nvPr/>
          </p:nvSpPr>
          <p:spPr bwMode="gray">
            <a:xfrm>
              <a:off x="9219943" y="2357647"/>
              <a:ext cx="165100" cy="160338"/>
            </a:xfrm>
            <a:prstGeom prst="rect">
              <a:avLst/>
            </a:prstGeom>
            <a:solidFill>
              <a:schemeClr val="bg1">
                <a:lumMod val="65000"/>
              </a:schemeClr>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000" baseline="0" dirty="0">
                <a:latin typeface="+mn-lt"/>
                <a:ea typeface="+mn-ea"/>
              </a:endParaRPr>
            </a:p>
          </p:txBody>
        </p:sp>
        <p:sp>
          <p:nvSpPr>
            <p:cNvPr id="16" name="Legend1"/>
            <p:cNvSpPr>
              <a:spLocks noChangeArrowheads="1"/>
            </p:cNvSpPr>
            <p:nvPr>
              <p:custDataLst>
                <p:tags r:id="rId5"/>
              </p:custDataLst>
            </p:nvPr>
          </p:nvSpPr>
          <p:spPr bwMode="gray">
            <a:xfrm>
              <a:off x="9473943" y="2346534"/>
              <a:ext cx="327013"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en-US" sz="1000" baseline="0" dirty="0">
                  <a:latin typeface="+mn-lt"/>
                  <a:ea typeface="+mn-ea"/>
                </a:rPr>
                <a:t>Group</a:t>
              </a:r>
            </a:p>
          </p:txBody>
        </p:sp>
      </p:grpSp>
      <p:grpSp>
        <p:nvGrpSpPr>
          <p:cNvPr id="3" name="Group 44"/>
          <p:cNvGrpSpPr/>
          <p:nvPr userDrawn="1"/>
        </p:nvGrpSpPr>
        <p:grpSpPr>
          <a:xfrm>
            <a:off x="9500438" y="548680"/>
            <a:ext cx="470406" cy="171451"/>
            <a:chOff x="9219943" y="2553779"/>
            <a:chExt cx="470406" cy="171451"/>
          </a:xfrm>
        </p:grpSpPr>
        <p:sp>
          <p:nvSpPr>
            <p:cNvPr id="18" name="RectangleLegend2"/>
            <p:cNvSpPr>
              <a:spLocks noChangeArrowheads="1"/>
            </p:cNvSpPr>
            <p:nvPr/>
          </p:nvSpPr>
          <p:spPr bwMode="gray">
            <a:xfrm>
              <a:off x="9219943" y="2564892"/>
              <a:ext cx="165100" cy="160338"/>
            </a:xfrm>
            <a:prstGeom prst="rect">
              <a:avLst/>
            </a:prstGeom>
            <a:solidFill>
              <a:srgbClr val="FF9900"/>
            </a:solidFill>
            <a:ln w="9525">
              <a:noFill/>
              <a:miter lim="800000"/>
              <a:headEnd/>
              <a:tailEnd/>
            </a:ln>
            <a:effectLst/>
          </p:spPr>
          <p:txBody>
            <a:bodyPr wrap="none" anchor="ctr"/>
            <a:lstStyle/>
            <a:p>
              <a:endParaRPr lang="en-US" sz="1000" baseline="0" dirty="0">
                <a:latin typeface="+mn-lt"/>
                <a:ea typeface="+mn-ea"/>
              </a:endParaRPr>
            </a:p>
          </p:txBody>
        </p:sp>
        <p:sp>
          <p:nvSpPr>
            <p:cNvPr id="20" name="Legend2"/>
            <p:cNvSpPr>
              <a:spLocks noChangeArrowheads="1"/>
            </p:cNvSpPr>
            <p:nvPr>
              <p:custDataLst>
                <p:tags r:id="rId4"/>
              </p:custDataLst>
            </p:nvPr>
          </p:nvSpPr>
          <p:spPr bwMode="gray">
            <a:xfrm>
              <a:off x="9473943" y="2553779"/>
              <a:ext cx="216406"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en-US" sz="1000" baseline="0" dirty="0">
                  <a:latin typeface="+mn-lt"/>
                  <a:ea typeface="+mn-ea"/>
                </a:rPr>
                <a:t>E&amp;P</a:t>
              </a:r>
            </a:p>
          </p:txBody>
        </p:sp>
      </p:grpSp>
      <p:grpSp>
        <p:nvGrpSpPr>
          <p:cNvPr id="4" name="Group 45"/>
          <p:cNvGrpSpPr/>
          <p:nvPr userDrawn="1"/>
        </p:nvGrpSpPr>
        <p:grpSpPr>
          <a:xfrm>
            <a:off x="10073290" y="548680"/>
            <a:ext cx="510480" cy="171451"/>
            <a:chOff x="9219943" y="2756349"/>
            <a:chExt cx="510480" cy="171451"/>
          </a:xfrm>
        </p:grpSpPr>
        <p:sp>
          <p:nvSpPr>
            <p:cNvPr id="22" name="RectangleLegend3"/>
            <p:cNvSpPr>
              <a:spLocks noChangeArrowheads="1"/>
            </p:cNvSpPr>
            <p:nvPr/>
          </p:nvSpPr>
          <p:spPr bwMode="gray">
            <a:xfrm>
              <a:off x="9219943" y="2767462"/>
              <a:ext cx="165100" cy="160338"/>
            </a:xfrm>
            <a:prstGeom prst="rect">
              <a:avLst/>
            </a:prstGeom>
            <a:solidFill>
              <a:srgbClr val="376092"/>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000" baseline="0" dirty="0">
                <a:latin typeface="+mn-lt"/>
                <a:ea typeface="+mn-ea"/>
              </a:endParaRPr>
            </a:p>
          </p:txBody>
        </p:sp>
        <p:sp>
          <p:nvSpPr>
            <p:cNvPr id="23" name="Legend3"/>
            <p:cNvSpPr>
              <a:spLocks noChangeArrowheads="1"/>
            </p:cNvSpPr>
            <p:nvPr>
              <p:custDataLst>
                <p:tags r:id="rId3"/>
              </p:custDataLst>
            </p:nvPr>
          </p:nvSpPr>
          <p:spPr bwMode="gray">
            <a:xfrm>
              <a:off x="9473943" y="2756349"/>
              <a:ext cx="256480"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en-US" sz="1000" baseline="0" dirty="0">
                  <a:latin typeface="+mn-lt"/>
                  <a:ea typeface="+mn-ea"/>
                </a:rPr>
                <a:t>M&amp;S</a:t>
              </a:r>
            </a:p>
          </p:txBody>
        </p:sp>
      </p:grpSp>
      <p:grpSp>
        <p:nvGrpSpPr>
          <p:cNvPr id="6" name="Group 46"/>
          <p:cNvGrpSpPr/>
          <p:nvPr userDrawn="1"/>
        </p:nvGrpSpPr>
        <p:grpSpPr>
          <a:xfrm>
            <a:off x="10724348" y="548681"/>
            <a:ext cx="480024" cy="171450"/>
            <a:chOff x="9963489" y="2348072"/>
            <a:chExt cx="480024" cy="171450"/>
          </a:xfrm>
        </p:grpSpPr>
        <p:sp>
          <p:nvSpPr>
            <p:cNvPr id="30" name="RectangleLegend4"/>
            <p:cNvSpPr>
              <a:spLocks noChangeArrowheads="1"/>
            </p:cNvSpPr>
            <p:nvPr/>
          </p:nvSpPr>
          <p:spPr bwMode="gray">
            <a:xfrm>
              <a:off x="9963489" y="2359184"/>
              <a:ext cx="165100" cy="160338"/>
            </a:xfrm>
            <a:prstGeom prst="rect">
              <a:avLst/>
            </a:prstGeom>
            <a:solidFill>
              <a:srgbClr val="7030A0"/>
            </a:solidFill>
            <a:ln w="9525">
              <a:noFill/>
              <a:miter lim="800000"/>
              <a:headEnd/>
              <a:tailEnd/>
            </a:ln>
            <a:effectLst/>
          </p:spPr>
          <p:txBody>
            <a:bodyPr wrap="none" anchor="ctr"/>
            <a:lstStyle/>
            <a:p>
              <a:endParaRPr lang="en-US" sz="1000" baseline="0" dirty="0">
                <a:latin typeface="+mn-lt"/>
                <a:ea typeface="+mn-ea"/>
              </a:endParaRPr>
            </a:p>
          </p:txBody>
        </p:sp>
        <p:sp>
          <p:nvSpPr>
            <p:cNvPr id="31" name="Legend4"/>
            <p:cNvSpPr>
              <a:spLocks noChangeArrowheads="1"/>
            </p:cNvSpPr>
            <p:nvPr>
              <p:custDataLst>
                <p:tags r:id="rId2"/>
              </p:custDataLst>
            </p:nvPr>
          </p:nvSpPr>
          <p:spPr bwMode="gray">
            <a:xfrm>
              <a:off x="10217489" y="2348072"/>
              <a:ext cx="226024"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en-US" sz="1000" baseline="0" dirty="0">
                  <a:latin typeface="+mn-lt"/>
                  <a:ea typeface="+mn-ea"/>
                </a:rPr>
                <a:t>R&amp;C</a:t>
              </a:r>
            </a:p>
          </p:txBody>
        </p:sp>
      </p:grpSp>
      <p:grpSp>
        <p:nvGrpSpPr>
          <p:cNvPr id="8" name="Group 47"/>
          <p:cNvGrpSpPr/>
          <p:nvPr userDrawn="1"/>
        </p:nvGrpSpPr>
        <p:grpSpPr>
          <a:xfrm>
            <a:off x="11371622" y="548681"/>
            <a:ext cx="468802" cy="171450"/>
            <a:chOff x="9963489" y="2555193"/>
            <a:chExt cx="468802" cy="171450"/>
          </a:xfrm>
        </p:grpSpPr>
        <p:sp>
          <p:nvSpPr>
            <p:cNvPr id="33" name="RectangleLegend4"/>
            <p:cNvSpPr>
              <a:spLocks noChangeArrowheads="1"/>
            </p:cNvSpPr>
            <p:nvPr/>
          </p:nvSpPr>
          <p:spPr bwMode="gray">
            <a:xfrm>
              <a:off x="9963489" y="2566305"/>
              <a:ext cx="165100" cy="160338"/>
            </a:xfrm>
            <a:prstGeom prst="rect">
              <a:avLst/>
            </a:prstGeom>
            <a:solidFill>
              <a:srgbClr val="92D050"/>
            </a:solidFill>
            <a:ln w="9525">
              <a:noFill/>
              <a:miter lim="800000"/>
              <a:headEnd/>
              <a:tailEnd/>
            </a:ln>
            <a:effectLst/>
          </p:spPr>
          <p:txBody>
            <a:bodyPr wrap="none" anchor="ctr"/>
            <a:lstStyle/>
            <a:p>
              <a:endParaRPr lang="en-US" sz="1000" baseline="0" dirty="0">
                <a:latin typeface="+mn-lt"/>
                <a:ea typeface="+mn-ea"/>
              </a:endParaRPr>
            </a:p>
          </p:txBody>
        </p:sp>
        <p:sp>
          <p:nvSpPr>
            <p:cNvPr id="34" name="Legend4"/>
            <p:cNvSpPr>
              <a:spLocks noChangeArrowheads="1"/>
            </p:cNvSpPr>
            <p:nvPr>
              <p:custDataLst>
                <p:tags r:id="rId1"/>
              </p:custDataLst>
            </p:nvPr>
          </p:nvSpPr>
          <p:spPr bwMode="gray">
            <a:xfrm>
              <a:off x="10217489" y="2555193"/>
              <a:ext cx="214802"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en-US" sz="1000" baseline="0" dirty="0">
                  <a:latin typeface="+mn-lt"/>
                  <a:ea typeface="+mn-ea"/>
                </a:rPr>
                <a:t>GRP</a:t>
              </a:r>
            </a:p>
          </p:txBody>
        </p:sp>
      </p:grpSp>
    </p:spTree>
    <p:extLst>
      <p:ext uri="{BB962C8B-B14F-4D97-AF65-F5344CB8AC3E}">
        <p14:creationId xmlns:p14="http://schemas.microsoft.com/office/powerpoint/2010/main" val="1823764053"/>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75000"/>
            <a:alpha val="0"/>
          </a:schemeClr>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66" r:id="rId2"/>
    <p:sldLayoutId id="2147483675" r:id="rId3"/>
    <p:sldLayoutId id="2147483694" r:id="rId4"/>
    <p:sldLayoutId id="2147483695" r:id="rId5"/>
    <p:sldLayoutId id="2147483697" r:id="rId6"/>
    <p:sldLayoutId id="2147483692" r:id="rId7"/>
    <p:sldLayoutId id="2147483698" r:id="rId8"/>
    <p:sldLayoutId id="2147483699" r:id="rId9"/>
  </p:sldLayoutIdLst>
  <p:txStyles>
    <p:titleStyle/>
    <p:bodyStyle/>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88000" y="1844824"/>
            <a:ext cx="9444504" cy="1748663"/>
          </a:xfrm>
        </p:spPr>
        <p:txBody>
          <a:bodyPr/>
          <a:lstStyle/>
          <a:p>
            <a:r>
              <a:rPr lang="fr-FR" b="1"/>
              <a:t>Plan de réponse aux pollutions accidentelles des eaux de surface</a:t>
            </a:r>
            <a:r>
              <a:rPr lang="en-US"/>
              <a:t>​</a:t>
            </a:r>
            <a:br>
              <a:rPr lang="en-US"/>
            </a:br>
            <a:r>
              <a:rPr lang="fr-FR" sz="2000"/>
              <a:t>REGLE HSE GROUPE (</a:t>
            </a:r>
            <a:r>
              <a:rPr lang="fr-FR" sz="2000" dirty="0"/>
              <a:t>CR-GR-HSE-705)</a:t>
            </a:r>
            <a:br>
              <a:rPr lang="fr-FR" dirty="0"/>
            </a:br>
            <a:endParaRPr lang="en-US" dirty="0"/>
          </a:p>
        </p:txBody>
      </p:sp>
      <p:sp>
        <p:nvSpPr>
          <p:cNvPr id="3" name="Espace réservé du texte 2"/>
          <p:cNvSpPr>
            <a:spLocks noGrp="1"/>
          </p:cNvSpPr>
          <p:nvPr>
            <p:ph type="body" sz="quarter" idx="10"/>
          </p:nvPr>
        </p:nvSpPr>
        <p:spPr>
          <a:xfrm>
            <a:off x="1188000" y="3429000"/>
            <a:ext cx="10380608" cy="2813736"/>
          </a:xfrm>
        </p:spPr>
        <p:txBody>
          <a:bodyPr/>
          <a:lstStyle/>
          <a:p>
            <a:endParaRPr lang="en-US" dirty="0"/>
          </a:p>
          <a:p>
            <a:pPr>
              <a:spcAft>
                <a:spcPts val="600"/>
              </a:spcAft>
            </a:pPr>
            <a:r>
              <a:rPr lang="en-GB" b="1" i="1"/>
              <a:t>SYNTHÈSE</a:t>
            </a:r>
          </a:p>
          <a:p>
            <a:pPr algn="just"/>
            <a:r>
              <a:rPr lang="fr-FR" sz="1600"/>
              <a:t>Cette règle définit les exigences spécifiques à respecter pour la planification des réponses aux pollutions accidentelles (réponse antipollution) des eaux de surface.</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1"/>
          </p:nvPr>
        </p:nvSpPr>
        <p:spPr>
          <a:xfrm>
            <a:off x="407368" y="0"/>
            <a:ext cx="9577064" cy="404664"/>
          </a:xfrm>
        </p:spPr>
        <p:txBody>
          <a:bodyPr/>
          <a:lstStyle/>
          <a:p>
            <a:pPr rtl="0"/>
            <a:r>
              <a:rPr lang="en-GB"/>
              <a:t>REVUE DES EXIGENCES: </a:t>
            </a:r>
            <a:r>
              <a:rPr lang="fr-FR"/>
              <a:t>Exercices de réponse antipollution </a:t>
            </a:r>
            <a:r>
              <a:rPr lang="en-GB" dirty="0"/>
              <a:t>  </a:t>
            </a:r>
          </a:p>
        </p:txBody>
      </p:sp>
      <p:sp>
        <p:nvSpPr>
          <p:cNvPr id="7" name="Espace réservé du texte 1"/>
          <p:cNvSpPr txBox="1">
            <a:spLocks/>
          </p:cNvSpPr>
          <p:nvPr/>
        </p:nvSpPr>
        <p:spPr>
          <a:xfrm>
            <a:off x="407368" y="790280"/>
            <a:ext cx="11325290" cy="5447032"/>
          </a:xfrm>
          <a:prstGeom prst="rect">
            <a:avLst/>
          </a:prstGeom>
          <a:noFill/>
        </p:spPr>
        <p:txBody>
          <a:bodyPr anchor="t" anchorCtr="0"/>
          <a:lstStyle>
            <a:lvl1pPr marL="342900" indent="-342900">
              <a:buFontTx/>
              <a:buNone/>
              <a:defRPr sz="2000" b="1" baseline="0">
                <a:solidFill>
                  <a:schemeClr val="bg1"/>
                </a:solidFill>
                <a:latin typeface="+mj-lt"/>
              </a:defRPr>
            </a:lvl1pPr>
            <a:lvl2pPr>
              <a:buFont typeface="Wingdings" pitchFamily="2" charset="2"/>
              <a:buChar char="q"/>
              <a:defRPr sz="1600"/>
            </a:lvl2pPr>
          </a:lstStyle>
          <a:p>
            <a:pPr marL="0" indent="0" algn="just">
              <a:spcBef>
                <a:spcPts val="600"/>
              </a:spcBef>
              <a:spcAft>
                <a:spcPts val="600"/>
              </a:spcAft>
            </a:pPr>
            <a:r>
              <a:rPr lang="en-US" u="sng">
                <a:solidFill>
                  <a:schemeClr val="tx1"/>
                </a:solidFill>
              </a:rPr>
              <a:t>Exercices de réponse antipollution </a:t>
            </a:r>
            <a:r>
              <a:rPr lang="fr-FR" u="sng">
                <a:solidFill>
                  <a:schemeClr val="tx1"/>
                </a:solidFill>
              </a:rPr>
              <a:t>(Exigence </a:t>
            </a:r>
            <a:r>
              <a:rPr lang="fr-FR" u="sng" dirty="0">
                <a:solidFill>
                  <a:schemeClr val="tx1"/>
                </a:solidFill>
              </a:rPr>
              <a:t>3.4.1)</a:t>
            </a:r>
          </a:p>
          <a:p>
            <a:pPr marR="58420" lvl="1" algn="just">
              <a:lnSpc>
                <a:spcPct val="115000"/>
              </a:lnSpc>
              <a:spcBef>
                <a:spcPts val="600"/>
              </a:spcBef>
              <a:spcAft>
                <a:spcPts val="600"/>
              </a:spcAft>
              <a:buNone/>
            </a:pPr>
            <a:r>
              <a:rPr lang="fr-FR">
                <a:solidFill>
                  <a:schemeClr val="tx1"/>
                </a:solidFill>
                <a:latin typeface="+mj-lt"/>
              </a:rPr>
              <a:t>Lorsqu’un plan de réponse antipollution est requis, des exercices de réponse antipollution sont planifiés et menés à minima chaque année (sur la base de scénarios du plan de réponse antipollution) et comprennent le déploiement des équipements d’intervention, détenus par l’entité ou la filiale.</a:t>
            </a:r>
          </a:p>
          <a:p>
            <a:pPr marR="58420" lvl="1" algn="just">
              <a:lnSpc>
                <a:spcPct val="115000"/>
              </a:lnSpc>
              <a:spcBef>
                <a:spcPts val="600"/>
              </a:spcBef>
              <a:spcAft>
                <a:spcPts val="600"/>
              </a:spcAft>
              <a:buNone/>
            </a:pPr>
            <a:r>
              <a:rPr lang="fr-FR">
                <a:solidFill>
                  <a:schemeClr val="tx1"/>
                </a:solidFill>
                <a:latin typeface="+mj-lt"/>
              </a:rPr>
              <a:t>Les appréciations des risques générés par ces activités occasionnelles sont réalisées pendant la planification des exercices et les mesures de sécurité appropriées sont appliquées pendant la réalisation de tous les exercices.</a:t>
            </a:r>
          </a:p>
          <a:p>
            <a:pPr marR="58420" lvl="1" algn="just">
              <a:lnSpc>
                <a:spcPct val="115000"/>
              </a:lnSpc>
              <a:spcBef>
                <a:spcPts val="600"/>
              </a:spcBef>
              <a:spcAft>
                <a:spcPts val="600"/>
              </a:spcAft>
              <a:buNone/>
            </a:pPr>
            <a:r>
              <a:rPr lang="fr-FR">
                <a:solidFill>
                  <a:schemeClr val="tx1"/>
                </a:solidFill>
                <a:latin typeface="+mj-lt"/>
              </a:rPr>
              <a:t>Lorsque la réponse antipollution est sous-traitée et gérée par une organisation externe, celle-ci conduit les exercices de réponse antipollution et l'entité ou la filiale y participe, ou les observe.</a:t>
            </a:r>
          </a:p>
          <a:p>
            <a:pPr marR="58420" lvl="1" algn="just">
              <a:lnSpc>
                <a:spcPct val="115000"/>
              </a:lnSpc>
              <a:spcBef>
                <a:spcPts val="600"/>
              </a:spcBef>
              <a:spcAft>
                <a:spcPts val="600"/>
              </a:spcAft>
              <a:buNone/>
            </a:pPr>
            <a:r>
              <a:rPr lang="fr-FR">
                <a:solidFill>
                  <a:schemeClr val="tx1"/>
                </a:solidFill>
                <a:latin typeface="+mj-lt"/>
              </a:rPr>
              <a:t>Les actions d'amélioration découlant des exercices de réponse antipollution sont enregistrées et suivies</a:t>
            </a:r>
            <a:r>
              <a:rPr lang="en-US">
                <a:solidFill>
                  <a:schemeClr val="tx1"/>
                </a:solidFill>
                <a:latin typeface="+mj-lt"/>
              </a:rPr>
              <a:t>.</a:t>
            </a:r>
            <a:endParaRPr lang="en-US" dirty="0">
              <a:solidFill>
                <a:schemeClr val="tx1"/>
              </a:solidFill>
              <a:latin typeface="+mj-lt"/>
            </a:endParaRPr>
          </a:p>
          <a:p>
            <a:pPr algn="just"/>
            <a:endParaRPr lang="fr-FR" sz="1400" b="0" u="sng" dirty="0">
              <a:solidFill>
                <a:srgbClr val="FF0000"/>
              </a:solidFill>
            </a:endParaRPr>
          </a:p>
          <a:p>
            <a:pPr algn="just"/>
            <a:r>
              <a:rPr lang="fr-FR" sz="1400" b="0" u="sng">
                <a:solidFill>
                  <a:srgbClr val="FF0000"/>
                </a:solidFill>
              </a:rPr>
              <a:t>Pas de changement</a:t>
            </a:r>
            <a:endParaRPr lang="fr-FR" sz="1400" b="0" u="sng" dirty="0">
              <a:solidFill>
                <a:srgbClr val="FF0000"/>
              </a:solidFill>
            </a:endParaRPr>
          </a:p>
          <a:p>
            <a:pPr algn="just"/>
            <a:endParaRPr lang="fr-FR" sz="1400" b="0" u="sng" dirty="0">
              <a:solidFill>
                <a:srgbClr val="FF0000"/>
              </a:solidFill>
            </a:endParaRPr>
          </a:p>
          <a:p>
            <a:pPr algn="just"/>
            <a:endParaRPr lang="fr-FR" sz="1400" b="0" u="sng" dirty="0">
              <a:solidFill>
                <a:srgbClr val="FF0000"/>
              </a:solidFill>
            </a:endParaRPr>
          </a:p>
          <a:p>
            <a:pPr algn="just"/>
            <a:endParaRPr lang="fr-FR" sz="1400" b="0" u="sng" dirty="0">
              <a:solidFill>
                <a:srgbClr val="FF0000"/>
              </a:solidFill>
            </a:endParaRPr>
          </a:p>
        </p:txBody>
      </p:sp>
      <p:sp>
        <p:nvSpPr>
          <p:cNvPr id="4" name="Rectangle 3"/>
          <p:cNvSpPr/>
          <p:nvPr/>
        </p:nvSpPr>
        <p:spPr>
          <a:xfrm>
            <a:off x="5971606" y="3244334"/>
            <a:ext cx="412425" cy="369332"/>
          </a:xfrm>
          <a:prstGeom prst="rect">
            <a:avLst/>
          </a:prstGeom>
        </p:spPr>
        <p:txBody>
          <a:bodyPr wrap="square">
            <a:spAutoFit/>
          </a:bodyPr>
          <a:lstStyle/>
          <a:p>
            <a:r>
              <a:rPr lang="en-US" dirty="0"/>
              <a:t> </a:t>
            </a:r>
            <a:endParaRPr lang="fr-FR" dirty="0"/>
          </a:p>
        </p:txBody>
      </p:sp>
    </p:spTree>
    <p:extLst>
      <p:ext uri="{BB962C8B-B14F-4D97-AF65-F5344CB8AC3E}">
        <p14:creationId xmlns:p14="http://schemas.microsoft.com/office/powerpoint/2010/main" val="30741429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1"/>
          </p:nvPr>
        </p:nvSpPr>
        <p:spPr>
          <a:xfrm>
            <a:off x="407368" y="0"/>
            <a:ext cx="9577064" cy="404664"/>
          </a:xfrm>
        </p:spPr>
        <p:txBody>
          <a:bodyPr/>
          <a:lstStyle/>
          <a:p>
            <a:pPr rtl="0"/>
            <a:r>
              <a:rPr lang="en-GB"/>
              <a:t>REVUE DES EXIGENCES: Auto-évaluations </a:t>
            </a:r>
            <a:r>
              <a:rPr lang="en-GB" dirty="0"/>
              <a:t> </a:t>
            </a:r>
          </a:p>
        </p:txBody>
      </p:sp>
      <p:sp>
        <p:nvSpPr>
          <p:cNvPr id="7" name="Espace réservé du texte 1"/>
          <p:cNvSpPr txBox="1">
            <a:spLocks/>
          </p:cNvSpPr>
          <p:nvPr/>
        </p:nvSpPr>
        <p:spPr>
          <a:xfrm>
            <a:off x="407368" y="790280"/>
            <a:ext cx="11325290" cy="5447032"/>
          </a:xfrm>
          <a:prstGeom prst="rect">
            <a:avLst/>
          </a:prstGeom>
          <a:noFill/>
        </p:spPr>
        <p:txBody>
          <a:bodyPr anchor="t" anchorCtr="0"/>
          <a:lstStyle>
            <a:lvl1pPr marL="342900" indent="-342900">
              <a:buFontTx/>
              <a:buNone/>
              <a:defRPr sz="2000" b="1" baseline="0">
                <a:solidFill>
                  <a:schemeClr val="bg1"/>
                </a:solidFill>
                <a:latin typeface="+mj-lt"/>
              </a:defRPr>
            </a:lvl1pPr>
            <a:lvl2pPr>
              <a:buFont typeface="Wingdings" pitchFamily="2" charset="2"/>
              <a:buChar char="q"/>
              <a:defRPr sz="1600"/>
            </a:lvl2pPr>
          </a:lstStyle>
          <a:p>
            <a:pPr marL="0" indent="0" algn="just">
              <a:spcBef>
                <a:spcPts val="600"/>
              </a:spcBef>
              <a:spcAft>
                <a:spcPts val="600"/>
              </a:spcAft>
            </a:pPr>
            <a:r>
              <a:rPr lang="fr-FR" u="sng">
                <a:solidFill>
                  <a:schemeClr val="tx1"/>
                </a:solidFill>
              </a:rPr>
              <a:t>Auto-évaluations de l'état de préparation pour les réponses antipollution (Exigence </a:t>
            </a:r>
            <a:r>
              <a:rPr lang="fr-FR" u="sng" dirty="0">
                <a:solidFill>
                  <a:schemeClr val="tx1"/>
                </a:solidFill>
              </a:rPr>
              <a:t>3.5.1)</a:t>
            </a:r>
          </a:p>
          <a:p>
            <a:pPr marR="58420" lvl="1" algn="just">
              <a:lnSpc>
                <a:spcPct val="115000"/>
              </a:lnSpc>
              <a:spcBef>
                <a:spcPts val="600"/>
              </a:spcBef>
              <a:spcAft>
                <a:spcPts val="600"/>
              </a:spcAft>
              <a:buNone/>
            </a:pPr>
            <a:r>
              <a:rPr lang="fr-FR">
                <a:solidFill>
                  <a:schemeClr val="tx1"/>
                </a:solidFill>
                <a:latin typeface="+mj-lt"/>
              </a:rPr>
              <a:t>Les auto-évaluations de l'état de préparation aux réponses antipollution sont effectuées au moins une fois tous les 2 ans.</a:t>
            </a:r>
            <a:endParaRPr lang="en-US" dirty="0">
              <a:solidFill>
                <a:schemeClr val="tx1"/>
              </a:solidFill>
              <a:latin typeface="+mj-lt"/>
            </a:endParaRPr>
          </a:p>
          <a:p>
            <a:pPr algn="just"/>
            <a:endParaRPr lang="fr-FR" sz="1400" b="0" u="sng" dirty="0">
              <a:solidFill>
                <a:srgbClr val="FF0000"/>
              </a:solidFill>
            </a:endParaRPr>
          </a:p>
          <a:p>
            <a:pPr algn="just"/>
            <a:r>
              <a:rPr lang="fr-FR" sz="1400" b="0" u="sng">
                <a:solidFill>
                  <a:srgbClr val="FF0000"/>
                </a:solidFill>
              </a:rPr>
              <a:t>Nouvelle exigence pour toutes les branches, mais déjà pratiqué.</a:t>
            </a:r>
          </a:p>
          <a:p>
            <a:pPr algn="just"/>
            <a:endParaRPr lang="fr-FR" sz="1400" b="0" dirty="0">
              <a:solidFill>
                <a:schemeClr val="tx1"/>
              </a:solidFill>
            </a:endParaRPr>
          </a:p>
          <a:p>
            <a:pPr algn="just"/>
            <a:endParaRPr lang="fr-FR" sz="1400" b="0" u="sng" dirty="0">
              <a:solidFill>
                <a:srgbClr val="FF0000"/>
              </a:solidFill>
            </a:endParaRPr>
          </a:p>
          <a:p>
            <a:pPr algn="just"/>
            <a:endParaRPr lang="fr-FR" sz="1400" b="0" u="sng" dirty="0">
              <a:solidFill>
                <a:srgbClr val="FF0000"/>
              </a:solidFill>
            </a:endParaRPr>
          </a:p>
          <a:p>
            <a:pPr algn="just"/>
            <a:endParaRPr lang="fr-FR" sz="1400" b="0" u="sng" dirty="0">
              <a:solidFill>
                <a:srgbClr val="FF0000"/>
              </a:solidFill>
            </a:endParaRPr>
          </a:p>
        </p:txBody>
      </p:sp>
      <p:sp>
        <p:nvSpPr>
          <p:cNvPr id="4" name="Rectangle 3"/>
          <p:cNvSpPr/>
          <p:nvPr/>
        </p:nvSpPr>
        <p:spPr>
          <a:xfrm>
            <a:off x="5971606" y="3244334"/>
            <a:ext cx="412425" cy="369332"/>
          </a:xfrm>
          <a:prstGeom prst="rect">
            <a:avLst/>
          </a:prstGeom>
        </p:spPr>
        <p:txBody>
          <a:bodyPr wrap="square">
            <a:spAutoFit/>
          </a:bodyPr>
          <a:lstStyle/>
          <a:p>
            <a:r>
              <a:rPr lang="en-US" dirty="0"/>
              <a:t> </a:t>
            </a:r>
            <a:endParaRPr lang="fr-FR" dirty="0"/>
          </a:p>
        </p:txBody>
      </p:sp>
      <p:sp>
        <p:nvSpPr>
          <p:cNvPr id="5" name="5-Point Star 4"/>
          <p:cNvSpPr/>
          <p:nvPr/>
        </p:nvSpPr>
        <p:spPr>
          <a:xfrm>
            <a:off x="0" y="1271083"/>
            <a:ext cx="432048" cy="360040"/>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41350342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1"/>
          </p:nvPr>
        </p:nvSpPr>
        <p:spPr>
          <a:xfrm>
            <a:off x="198103" y="908720"/>
            <a:ext cx="5904657" cy="5112568"/>
          </a:xfrm>
          <a:solidFill>
            <a:schemeClr val="bg1">
              <a:alpha val="40000"/>
            </a:schemeClr>
          </a:solidFill>
        </p:spPr>
        <p:txBody>
          <a:bodyPr anchor="t"/>
          <a:lstStyle/>
          <a:p>
            <a:pPr algn="just"/>
            <a:r>
              <a:rPr lang="en-GB" b="1" dirty="0" err="1"/>
              <a:t>Objet</a:t>
            </a:r>
            <a:r>
              <a:rPr lang="en-GB" b="1" dirty="0"/>
              <a:t>: </a:t>
            </a:r>
            <a:r>
              <a:rPr lang="fr-FR" dirty="0"/>
              <a:t>Définit les conditions dans lesquelles un plan de réponse aux pollutions accidentelles (réponse antipollution) des </a:t>
            </a:r>
            <a:r>
              <a:rPr lang="fr-FR" u="dotted" dirty="0"/>
              <a:t>eaux de surface</a:t>
            </a:r>
            <a:r>
              <a:rPr lang="fr-FR" dirty="0"/>
              <a:t> est requis et fixe les exigences de planification des interventions d'urgence destinées à minimiser les conséquences des déversements accidentels d'hydrocarbures ou d'autres substances dangereuses et nocives ayant un impact potentiel sur les </a:t>
            </a:r>
            <a:r>
              <a:rPr lang="fr-FR" u="dotted" dirty="0"/>
              <a:t>eaux de surface</a:t>
            </a:r>
            <a:endParaRPr lang="en-GB" dirty="0"/>
          </a:p>
          <a:p>
            <a:pPr algn="just">
              <a:spcBef>
                <a:spcPts val="1200"/>
              </a:spcBef>
            </a:pPr>
            <a:r>
              <a:rPr lang="en-GB" b="1" dirty="0"/>
              <a:t>Champ </a:t>
            </a:r>
            <a:r>
              <a:rPr lang="en-GB" b="1" dirty="0" err="1"/>
              <a:t>d’application</a:t>
            </a:r>
            <a:r>
              <a:rPr lang="en-GB" b="1" dirty="0"/>
              <a:t>: </a:t>
            </a:r>
            <a:r>
              <a:rPr lang="fr-FR" dirty="0"/>
              <a:t>applicable par toutes les entités et filiales du Groupe</a:t>
            </a:r>
            <a:r>
              <a:rPr lang="en-US" dirty="0"/>
              <a:t>.</a:t>
            </a:r>
          </a:p>
          <a:p>
            <a:pPr algn="l" fontAlgn="t">
              <a:spcBef>
                <a:spcPts val="1200"/>
              </a:spcBef>
            </a:pPr>
            <a:r>
              <a:rPr lang="fr-FR" b="1" dirty="0"/>
              <a:t>Remplace: </a:t>
            </a:r>
          </a:p>
          <a:p>
            <a:pPr algn="l" rtl="0" fontAlgn="base">
              <a:buFont typeface="Arial" panose="020B0604020202020204" pitchFamily="34" charset="0"/>
              <a:buChar char="•"/>
            </a:pPr>
            <a:r>
              <a:rPr lang="en-US" sz="1400" dirty="0">
                <a:solidFill>
                  <a:srgbClr val="000000"/>
                </a:solidFill>
                <a:latin typeface="Calibri"/>
                <a:cs typeface="Calibri"/>
              </a:rPr>
              <a:t>DIR-GR-ENV-002 </a:t>
            </a:r>
            <a:r>
              <a:rPr lang="fr-FR" sz="1400" i="1" dirty="0">
                <a:solidFill>
                  <a:srgbClr val="000000"/>
                </a:solidFill>
                <a:latin typeface="Calibri"/>
                <a:cs typeface="Calibri"/>
              </a:rPr>
              <a:t>Préparation à la lutte contre les pollutions accidentelles des eaux de surface</a:t>
            </a:r>
            <a:endParaRPr lang="en-US" sz="1400" dirty="0">
              <a:solidFill>
                <a:srgbClr val="000000"/>
              </a:solidFill>
              <a:latin typeface="Calibri"/>
              <a:cs typeface="Calibri"/>
            </a:endParaRPr>
          </a:p>
          <a:p>
            <a:pPr algn="l" rtl="0" fontAlgn="base">
              <a:buFont typeface="Arial" panose="020B0604020202020204" pitchFamily="34" charset="0"/>
              <a:buChar char="•"/>
            </a:pPr>
            <a:r>
              <a:rPr lang="en-US" sz="1400" dirty="0">
                <a:solidFill>
                  <a:srgbClr val="000000"/>
                </a:solidFill>
                <a:latin typeface="Calibri"/>
                <a:cs typeface="Calibri"/>
              </a:rPr>
              <a:t>CR-EP-HSE-094 </a:t>
            </a:r>
            <a:r>
              <a:rPr lang="fr-FR" sz="1400" i="1" dirty="0">
                <a:solidFill>
                  <a:srgbClr val="000000"/>
                </a:solidFill>
                <a:latin typeface="Calibri"/>
                <a:cs typeface="Calibri"/>
              </a:rPr>
              <a:t>Politique de préparation et lutte contre les pollutions par</a:t>
            </a:r>
          </a:p>
          <a:p>
            <a:pPr algn="l" rtl="0" fontAlgn="base">
              <a:buFont typeface="Arial" panose="020B0604020202020204" pitchFamily="34" charset="0"/>
              <a:buChar char="•"/>
            </a:pPr>
            <a:r>
              <a:rPr lang="fr-FR" sz="1400" i="1" dirty="0">
                <a:solidFill>
                  <a:srgbClr val="000000"/>
                </a:solidFill>
                <a:latin typeface="Calibri"/>
                <a:cs typeface="Calibri"/>
              </a:rPr>
              <a:t>hydrocarbures de l'Exploration-Production</a:t>
            </a:r>
            <a:endParaRPr lang="en-US" sz="1400" dirty="0">
              <a:solidFill>
                <a:srgbClr val="000000"/>
              </a:solidFill>
              <a:latin typeface="Calibri"/>
              <a:cs typeface="Calibri"/>
            </a:endParaRPr>
          </a:p>
          <a:p>
            <a:pPr algn="l" rtl="0" fontAlgn="base">
              <a:buFont typeface="Arial" panose="020B0604020202020204" pitchFamily="34" charset="0"/>
              <a:buChar char="•"/>
            </a:pPr>
            <a:r>
              <a:rPr lang="en-US" sz="1400" dirty="0">
                <a:solidFill>
                  <a:srgbClr val="000000"/>
                </a:solidFill>
                <a:latin typeface="Calibri"/>
                <a:cs typeface="Calibri"/>
              </a:rPr>
              <a:t>CR-RC-HSE-044 </a:t>
            </a:r>
            <a:r>
              <a:rPr lang="fr-FR" sz="1400" i="1" dirty="0">
                <a:solidFill>
                  <a:srgbClr val="000000"/>
                </a:solidFill>
                <a:latin typeface="Calibri"/>
                <a:cs typeface="Calibri"/>
              </a:rPr>
              <a:t>Préparation à la lutte contre les pollutions accidentelles</a:t>
            </a:r>
            <a:endParaRPr lang="en-US" sz="1400" dirty="0">
              <a:solidFill>
                <a:srgbClr val="000000"/>
              </a:solidFill>
              <a:latin typeface="Calibri"/>
              <a:cs typeface="Calibri"/>
            </a:endParaRPr>
          </a:p>
          <a:p>
            <a:pPr algn="l" rtl="0" fontAlgn="base">
              <a:spcAft>
                <a:spcPts val="600"/>
              </a:spcAft>
              <a:buFont typeface="Arial" panose="020B0604020202020204" pitchFamily="34" charset="0"/>
              <a:buChar char="•"/>
            </a:pPr>
            <a:r>
              <a:rPr lang="en-US" sz="1400" dirty="0">
                <a:solidFill>
                  <a:srgbClr val="000000"/>
                </a:solidFill>
                <a:latin typeface="Calibri"/>
                <a:cs typeface="Calibri"/>
              </a:rPr>
              <a:t>CR-MS-HSEQ-461 </a:t>
            </a:r>
            <a:r>
              <a:rPr lang="fr-FR" sz="1400" i="1" dirty="0">
                <a:solidFill>
                  <a:srgbClr val="000000"/>
                </a:solidFill>
                <a:latin typeface="Calibri"/>
                <a:cs typeface="Calibri"/>
              </a:rPr>
              <a:t>Préparation à la lutte contre les pollutions accidentelles des eaux de surface</a:t>
            </a:r>
            <a:endParaRPr lang="fr-FR" sz="1400" dirty="0">
              <a:latin typeface="Calibri"/>
              <a:cs typeface="Calibri"/>
            </a:endParaRPr>
          </a:p>
          <a:p>
            <a:pPr algn="l">
              <a:spcBef>
                <a:spcPts val="300"/>
              </a:spcBef>
              <a:spcAft>
                <a:spcPts val="600"/>
              </a:spcAft>
            </a:pPr>
            <a:r>
              <a:rPr lang="fr-FR" b="1" dirty="0"/>
              <a:t>Date de publication dans REFLEX: </a:t>
            </a:r>
            <a:r>
              <a:rPr lang="fr-FR" dirty="0">
                <a:solidFill>
                  <a:schemeClr val="tx1"/>
                </a:solidFill>
              </a:rPr>
              <a:t>30</a:t>
            </a:r>
            <a:r>
              <a:rPr lang="fr-FR" dirty="0"/>
              <a:t>/09/2019.</a:t>
            </a:r>
          </a:p>
          <a:p>
            <a:pPr algn="l">
              <a:spcBef>
                <a:spcPts val="300"/>
              </a:spcBef>
              <a:spcAft>
                <a:spcPts val="600"/>
              </a:spcAft>
            </a:pPr>
            <a:r>
              <a:rPr lang="fr-FR" b="1" dirty="0"/>
              <a:t>Date d’application: </a:t>
            </a:r>
            <a:r>
              <a:rPr lang="fr-FR" dirty="0"/>
              <a:t>3 mois après publication .</a:t>
            </a:r>
          </a:p>
        </p:txBody>
      </p:sp>
    </p:spTree>
    <p:extLst>
      <p:ext uri="{BB962C8B-B14F-4D97-AF65-F5344CB8AC3E}">
        <p14:creationId xmlns:p14="http://schemas.microsoft.com/office/powerpoint/2010/main" val="2336066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1"/>
          </p:nvPr>
        </p:nvSpPr>
        <p:spPr>
          <a:xfrm>
            <a:off x="407368" y="0"/>
            <a:ext cx="7056784" cy="404664"/>
          </a:xfrm>
        </p:spPr>
        <p:txBody>
          <a:bodyPr/>
          <a:lstStyle/>
          <a:p>
            <a:r>
              <a:rPr lang="fr-FR"/>
              <a:t>PROCESSUS DE PLANIFICATION DE RÉPONSE ANTIPOLLUTION</a:t>
            </a:r>
            <a:endParaRPr lang="fr-FR" dirty="0"/>
          </a:p>
        </p:txBody>
      </p:sp>
      <p:sp>
        <p:nvSpPr>
          <p:cNvPr id="3" name="TextBox 2"/>
          <p:cNvSpPr txBox="1"/>
          <p:nvPr/>
        </p:nvSpPr>
        <p:spPr>
          <a:xfrm>
            <a:off x="8616280" y="476672"/>
            <a:ext cx="3384376" cy="369332"/>
          </a:xfrm>
          <a:prstGeom prst="rect">
            <a:avLst/>
          </a:prstGeom>
          <a:solidFill>
            <a:schemeClr val="bg1"/>
          </a:solidFill>
        </p:spPr>
        <p:txBody>
          <a:bodyPr wrap="square" rtlCol="0">
            <a:spAutoFit/>
          </a:bodyPr>
          <a:lstStyle/>
          <a:p>
            <a:endParaRPr lang="fr-FR" dirty="0"/>
          </a:p>
        </p:txBody>
      </p:sp>
      <p:sp>
        <p:nvSpPr>
          <p:cNvPr id="5" name="Rectangle 4"/>
          <p:cNvSpPr/>
          <p:nvPr/>
        </p:nvSpPr>
        <p:spPr>
          <a:xfrm>
            <a:off x="3048000" y="5991091"/>
            <a:ext cx="6096000" cy="246221"/>
          </a:xfrm>
          <a:prstGeom prst="rect">
            <a:avLst/>
          </a:prstGeom>
        </p:spPr>
        <p:txBody>
          <a:bodyPr>
            <a:spAutoFit/>
          </a:bodyPr>
          <a:lstStyle/>
          <a:p>
            <a:pPr algn="ctr"/>
            <a:r>
              <a:rPr lang="fr-FR" sz="1000"/>
              <a:t>Figure 1 : Vue d'ensemble du plan de réponse antipollution </a:t>
            </a:r>
            <a:endParaRPr lang="en-GB" sz="1000" i="1"/>
          </a:p>
        </p:txBody>
      </p:sp>
      <p:pic>
        <p:nvPicPr>
          <p:cNvPr id="44" name="Picture 43"/>
          <p:cNvPicPr>
            <a:picLocks noChangeAspect="1"/>
          </p:cNvPicPr>
          <p:nvPr/>
        </p:nvPicPr>
        <p:blipFill>
          <a:blip r:embed="rId2"/>
          <a:stretch>
            <a:fillRect/>
          </a:stretch>
        </p:blipFill>
        <p:spPr>
          <a:xfrm>
            <a:off x="3562835" y="548680"/>
            <a:ext cx="5197461" cy="5380901"/>
          </a:xfrm>
          <a:prstGeom prst="rect">
            <a:avLst/>
          </a:prstGeom>
        </p:spPr>
      </p:pic>
    </p:spTree>
    <p:extLst>
      <p:ext uri="{BB962C8B-B14F-4D97-AF65-F5344CB8AC3E}">
        <p14:creationId xmlns:p14="http://schemas.microsoft.com/office/powerpoint/2010/main" val="32545256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1"/>
          </p:nvPr>
        </p:nvSpPr>
        <p:spPr>
          <a:xfrm>
            <a:off x="407368" y="0"/>
            <a:ext cx="9577064" cy="404664"/>
          </a:xfrm>
        </p:spPr>
        <p:txBody>
          <a:bodyPr/>
          <a:lstStyle/>
          <a:p>
            <a:pPr rtl="0"/>
            <a:r>
              <a:rPr lang="en-GB"/>
              <a:t>REVUE DES EXIGENCES: Appréciation des scénarios </a:t>
            </a:r>
            <a:r>
              <a:rPr lang="en-GB" dirty="0"/>
              <a:t>  </a:t>
            </a:r>
          </a:p>
        </p:txBody>
      </p:sp>
      <p:sp>
        <p:nvSpPr>
          <p:cNvPr id="7" name="Espace réservé du texte 1"/>
          <p:cNvSpPr txBox="1">
            <a:spLocks/>
          </p:cNvSpPr>
          <p:nvPr/>
        </p:nvSpPr>
        <p:spPr>
          <a:xfrm>
            <a:off x="407368" y="790280"/>
            <a:ext cx="11325290" cy="5447032"/>
          </a:xfrm>
          <a:prstGeom prst="rect">
            <a:avLst/>
          </a:prstGeom>
          <a:noFill/>
        </p:spPr>
        <p:txBody>
          <a:bodyPr anchor="t" anchorCtr="0"/>
          <a:lstStyle>
            <a:lvl1pPr marL="342900" indent="-342900">
              <a:buFontTx/>
              <a:buNone/>
              <a:defRPr sz="2000" b="1" baseline="0">
                <a:solidFill>
                  <a:schemeClr val="bg1"/>
                </a:solidFill>
                <a:latin typeface="+mj-lt"/>
              </a:defRPr>
            </a:lvl1pPr>
            <a:lvl2pPr>
              <a:buFont typeface="Wingdings" pitchFamily="2" charset="2"/>
              <a:buChar char="q"/>
              <a:defRPr sz="1600"/>
            </a:lvl2pPr>
          </a:lstStyle>
          <a:p>
            <a:pPr marL="0" indent="0" algn="l">
              <a:spcAft>
                <a:spcPts val="1200"/>
              </a:spcAft>
            </a:pPr>
            <a:r>
              <a:rPr lang="fr-FR" u="sng">
                <a:solidFill>
                  <a:schemeClr val="tx1"/>
                </a:solidFill>
              </a:rPr>
              <a:t>Appréciation des scénarios de déversement dans les eaux de surface et de leurs conséquences (Exigence 3.1.1)</a:t>
            </a:r>
            <a:endParaRPr lang="fr-FR" u="sng" dirty="0">
              <a:solidFill>
                <a:schemeClr val="tx1"/>
              </a:solidFill>
            </a:endParaRPr>
          </a:p>
          <a:p>
            <a:pPr marL="0" indent="0" algn="just">
              <a:spcBef>
                <a:spcPts val="600"/>
              </a:spcBef>
              <a:spcAft>
                <a:spcPts val="600"/>
              </a:spcAft>
            </a:pPr>
            <a:r>
              <a:rPr lang="fr-FR" sz="1600" b="0">
                <a:solidFill>
                  <a:schemeClr val="tx1"/>
                </a:solidFill>
              </a:rPr>
              <a:t>Une appréciation documentée des scénarios de déversement affectant les eaux de surface et de leurs conséquences potentielles est réalisée avec la participation de spécialistes internes ou externes.</a:t>
            </a:r>
          </a:p>
          <a:p>
            <a:pPr marL="0" indent="0" algn="just">
              <a:spcBef>
                <a:spcPts val="600"/>
              </a:spcBef>
              <a:spcAft>
                <a:spcPts val="600"/>
              </a:spcAft>
            </a:pPr>
            <a:r>
              <a:rPr lang="fr-FR" sz="1600" b="0">
                <a:solidFill>
                  <a:schemeClr val="tx1"/>
                </a:solidFill>
              </a:rPr>
              <a:t>Cette appréciation est révisée chaque fois que la nature ou l'ampleur des activités change</a:t>
            </a:r>
            <a:r>
              <a:rPr lang="en-US" sz="1600" b="0">
                <a:solidFill>
                  <a:schemeClr val="tx1"/>
                </a:solidFill>
              </a:rPr>
              <a:t>. </a:t>
            </a:r>
            <a:endParaRPr lang="en-US" sz="1600" b="0" dirty="0">
              <a:solidFill>
                <a:schemeClr val="tx1"/>
              </a:solidFill>
            </a:endParaRPr>
          </a:p>
          <a:p>
            <a:pPr marL="0" indent="0" algn="just">
              <a:spcBef>
                <a:spcPts val="600"/>
              </a:spcBef>
              <a:spcAft>
                <a:spcPts val="600"/>
              </a:spcAft>
            </a:pPr>
            <a:r>
              <a:rPr lang="fr-FR" sz="1400" b="0" u="sng">
                <a:solidFill>
                  <a:srgbClr val="FF0000"/>
                </a:solidFill>
              </a:rPr>
              <a:t>Pas de changement</a:t>
            </a:r>
            <a:endParaRPr lang="fr-FR" sz="1400" b="0" u="sng" dirty="0">
              <a:solidFill>
                <a:srgbClr val="FF0000"/>
              </a:solidFill>
            </a:endParaRPr>
          </a:p>
        </p:txBody>
      </p:sp>
      <p:sp>
        <p:nvSpPr>
          <p:cNvPr id="4" name="Rectangle 3"/>
          <p:cNvSpPr/>
          <p:nvPr/>
        </p:nvSpPr>
        <p:spPr>
          <a:xfrm>
            <a:off x="5971606" y="3244334"/>
            <a:ext cx="412425" cy="369332"/>
          </a:xfrm>
          <a:prstGeom prst="rect">
            <a:avLst/>
          </a:prstGeom>
        </p:spPr>
        <p:txBody>
          <a:bodyPr wrap="square">
            <a:spAutoFit/>
          </a:bodyPr>
          <a:lstStyle/>
          <a:p>
            <a:r>
              <a:rPr lang="en-US" dirty="0"/>
              <a:t> </a:t>
            </a:r>
            <a:endParaRPr lang="fr-FR" dirty="0"/>
          </a:p>
        </p:txBody>
      </p:sp>
    </p:spTree>
    <p:extLst>
      <p:ext uri="{BB962C8B-B14F-4D97-AF65-F5344CB8AC3E}">
        <p14:creationId xmlns:p14="http://schemas.microsoft.com/office/powerpoint/2010/main" val="27247862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1"/>
          </p:nvPr>
        </p:nvSpPr>
        <p:spPr>
          <a:xfrm>
            <a:off x="407368" y="0"/>
            <a:ext cx="9577064" cy="404664"/>
          </a:xfrm>
        </p:spPr>
        <p:txBody>
          <a:bodyPr/>
          <a:lstStyle/>
          <a:p>
            <a:pPr rtl="0"/>
            <a:r>
              <a:rPr lang="en-GB"/>
              <a:t>REVUE DES EXIGENCES: </a:t>
            </a:r>
            <a:r>
              <a:rPr lang="fr-FR"/>
              <a:t>Plan de réponse antipollution</a:t>
            </a:r>
            <a:r>
              <a:rPr lang="en-GB" dirty="0"/>
              <a:t>  </a:t>
            </a:r>
          </a:p>
        </p:txBody>
      </p:sp>
      <p:sp>
        <p:nvSpPr>
          <p:cNvPr id="7" name="Espace réservé du texte 1"/>
          <p:cNvSpPr txBox="1">
            <a:spLocks/>
          </p:cNvSpPr>
          <p:nvPr/>
        </p:nvSpPr>
        <p:spPr>
          <a:xfrm>
            <a:off x="407368" y="790280"/>
            <a:ext cx="11325290" cy="5447032"/>
          </a:xfrm>
          <a:prstGeom prst="rect">
            <a:avLst/>
          </a:prstGeom>
          <a:noFill/>
        </p:spPr>
        <p:txBody>
          <a:bodyPr anchor="t" anchorCtr="0"/>
          <a:lstStyle>
            <a:lvl1pPr marL="342900" indent="-342900">
              <a:buFontTx/>
              <a:buNone/>
              <a:defRPr sz="2000" b="1" baseline="0">
                <a:solidFill>
                  <a:schemeClr val="bg1"/>
                </a:solidFill>
                <a:latin typeface="+mj-lt"/>
              </a:defRPr>
            </a:lvl1pPr>
            <a:lvl2pPr>
              <a:buFont typeface="Wingdings" pitchFamily="2" charset="2"/>
              <a:buChar char="q"/>
              <a:defRPr sz="1600"/>
            </a:lvl2pPr>
          </a:lstStyle>
          <a:p>
            <a:pPr marL="0" indent="0" algn="l">
              <a:spcAft>
                <a:spcPts val="1200"/>
              </a:spcAft>
            </a:pPr>
            <a:r>
              <a:rPr lang="en-US" u="sng">
                <a:solidFill>
                  <a:schemeClr val="tx1"/>
                </a:solidFill>
              </a:rPr>
              <a:t>Plan de réponse antipollution </a:t>
            </a:r>
            <a:r>
              <a:rPr lang="fr-FR" u="sng">
                <a:solidFill>
                  <a:schemeClr val="tx1"/>
                </a:solidFill>
              </a:rPr>
              <a:t>(Exigence </a:t>
            </a:r>
            <a:r>
              <a:rPr lang="fr-FR" u="sng" dirty="0">
                <a:solidFill>
                  <a:schemeClr val="tx1"/>
                </a:solidFill>
              </a:rPr>
              <a:t>3.2.1)</a:t>
            </a:r>
          </a:p>
          <a:p>
            <a:pPr marL="0" indent="0" algn="just">
              <a:spcBef>
                <a:spcPts val="600"/>
              </a:spcBef>
              <a:spcAft>
                <a:spcPts val="600"/>
              </a:spcAft>
            </a:pPr>
            <a:r>
              <a:rPr lang="fr-FR" sz="1600" b="0">
                <a:solidFill>
                  <a:schemeClr val="tx1"/>
                </a:solidFill>
              </a:rPr>
              <a:t>Un plan de réponse antipollution est requis lorsque l'appréciation documentée des scénarios indique qu'il y a un ou plusieurs scénarios de déversement affectant les eaux de surface de gravité ≥ 3 selon la grille de cotation Groupe du niveau de gravité réelle ou potentielle des évènements HSE.</a:t>
            </a:r>
            <a:r>
              <a:rPr lang="en-US" sz="1600" b="0">
                <a:solidFill>
                  <a:schemeClr val="tx1"/>
                </a:solidFill>
              </a:rPr>
              <a:t> </a:t>
            </a:r>
            <a:endParaRPr lang="en-US" sz="1600" b="0" dirty="0">
              <a:solidFill>
                <a:schemeClr val="tx1"/>
              </a:solidFill>
            </a:endParaRPr>
          </a:p>
          <a:p>
            <a:pPr marL="0" indent="0" algn="just">
              <a:spcBef>
                <a:spcPts val="600"/>
              </a:spcBef>
              <a:spcAft>
                <a:spcPts val="600"/>
              </a:spcAft>
            </a:pPr>
            <a:r>
              <a:rPr lang="fr-FR" sz="1400" b="0" u="sng">
                <a:solidFill>
                  <a:srgbClr val="FF0000"/>
                </a:solidFill>
              </a:rPr>
              <a:t>Pas de changement</a:t>
            </a:r>
            <a:endParaRPr lang="fr-FR" sz="1400" b="0" u="sng" dirty="0">
              <a:solidFill>
                <a:srgbClr val="FF0000"/>
              </a:solidFill>
            </a:endParaRPr>
          </a:p>
          <a:p>
            <a:r>
              <a:rPr lang="en-GB" dirty="0">
                <a:latin typeface="Arial" panose="020B0604020202020204" pitchFamily="34" charset="0"/>
                <a:ea typeface="Calibri" panose="020F0502020204030204" pitchFamily="34" charset="0"/>
              </a:rPr>
              <a:t>The list of relevant stakeholders.</a:t>
            </a:r>
            <a:endParaRPr lang="fr-FR" u="sng" dirty="0">
              <a:solidFill>
                <a:schemeClr val="tx1"/>
              </a:solidFill>
            </a:endParaRPr>
          </a:p>
          <a:p>
            <a:pPr marL="0" indent="0" algn="just">
              <a:spcBef>
                <a:spcPts val="600"/>
              </a:spcBef>
              <a:spcAft>
                <a:spcPts val="600"/>
              </a:spcAft>
            </a:pPr>
            <a:endParaRPr lang="fr-FR" u="sng" dirty="0">
              <a:solidFill>
                <a:schemeClr val="tx1"/>
              </a:solidFill>
            </a:endParaRPr>
          </a:p>
        </p:txBody>
      </p:sp>
      <p:sp>
        <p:nvSpPr>
          <p:cNvPr id="4" name="Rectangle 3"/>
          <p:cNvSpPr/>
          <p:nvPr/>
        </p:nvSpPr>
        <p:spPr>
          <a:xfrm>
            <a:off x="5971606" y="3244334"/>
            <a:ext cx="412425" cy="369332"/>
          </a:xfrm>
          <a:prstGeom prst="rect">
            <a:avLst/>
          </a:prstGeom>
        </p:spPr>
        <p:txBody>
          <a:bodyPr wrap="square">
            <a:spAutoFit/>
          </a:bodyPr>
          <a:lstStyle/>
          <a:p>
            <a:r>
              <a:rPr lang="en-US" dirty="0"/>
              <a:t> </a:t>
            </a:r>
            <a:endParaRPr lang="fr-FR" dirty="0"/>
          </a:p>
        </p:txBody>
      </p:sp>
    </p:spTree>
    <p:extLst>
      <p:ext uri="{BB962C8B-B14F-4D97-AF65-F5344CB8AC3E}">
        <p14:creationId xmlns:p14="http://schemas.microsoft.com/office/powerpoint/2010/main" val="2240379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1"/>
          </p:nvPr>
        </p:nvSpPr>
        <p:spPr>
          <a:xfrm>
            <a:off x="407368" y="0"/>
            <a:ext cx="9577064" cy="404664"/>
          </a:xfrm>
        </p:spPr>
        <p:txBody>
          <a:bodyPr/>
          <a:lstStyle/>
          <a:p>
            <a:pPr rtl="0"/>
            <a:r>
              <a:rPr lang="en-GB"/>
              <a:t>REVUE DES EXIGENCES: Plan de réponse antipollution</a:t>
            </a:r>
            <a:r>
              <a:rPr lang="en-GB" dirty="0"/>
              <a:t>  </a:t>
            </a:r>
          </a:p>
        </p:txBody>
      </p:sp>
      <p:sp>
        <p:nvSpPr>
          <p:cNvPr id="7" name="Espace réservé du texte 1"/>
          <p:cNvSpPr txBox="1">
            <a:spLocks/>
          </p:cNvSpPr>
          <p:nvPr/>
        </p:nvSpPr>
        <p:spPr>
          <a:xfrm>
            <a:off x="407368" y="790280"/>
            <a:ext cx="11325290" cy="5447032"/>
          </a:xfrm>
          <a:prstGeom prst="rect">
            <a:avLst/>
          </a:prstGeom>
          <a:noFill/>
        </p:spPr>
        <p:txBody>
          <a:bodyPr anchor="t" anchorCtr="0"/>
          <a:lstStyle>
            <a:lvl1pPr marL="342900" indent="-342900">
              <a:buFontTx/>
              <a:buNone/>
              <a:defRPr sz="2000" b="1" baseline="0">
                <a:solidFill>
                  <a:schemeClr val="bg1"/>
                </a:solidFill>
                <a:latin typeface="+mj-lt"/>
              </a:defRPr>
            </a:lvl1pPr>
            <a:lvl2pPr>
              <a:buFont typeface="Wingdings" pitchFamily="2" charset="2"/>
              <a:buChar char="q"/>
              <a:defRPr sz="1600"/>
            </a:lvl2pPr>
          </a:lstStyle>
          <a:p>
            <a:pPr marL="0" indent="0" algn="just">
              <a:spcBef>
                <a:spcPts val="600"/>
              </a:spcBef>
              <a:spcAft>
                <a:spcPts val="600"/>
              </a:spcAft>
            </a:pPr>
            <a:r>
              <a:rPr lang="fr-FR" u="sng">
                <a:solidFill>
                  <a:schemeClr val="tx1"/>
                </a:solidFill>
              </a:rPr>
              <a:t>Contenu minimum du plan de réponse antipollution (Exigence </a:t>
            </a:r>
            <a:r>
              <a:rPr lang="fr-FR" u="sng" dirty="0">
                <a:solidFill>
                  <a:schemeClr val="tx1"/>
                </a:solidFill>
              </a:rPr>
              <a:t>3.2.2)</a:t>
            </a:r>
          </a:p>
          <a:p>
            <a:pPr marR="58420" algn="just">
              <a:lnSpc>
                <a:spcPct val="115000"/>
              </a:lnSpc>
              <a:spcBef>
                <a:spcPts val="600"/>
              </a:spcBef>
              <a:spcAft>
                <a:spcPts val="600"/>
              </a:spcAft>
            </a:pPr>
            <a:r>
              <a:rPr lang="fr-FR" sz="1600" b="0">
                <a:solidFill>
                  <a:schemeClr val="tx1"/>
                </a:solidFill>
              </a:rPr>
              <a:t>Le plan de réponse antipollution contient au minimum :</a:t>
            </a:r>
          </a:p>
          <a:p>
            <a:pPr marR="58420" algn="just">
              <a:lnSpc>
                <a:spcPct val="115000"/>
              </a:lnSpc>
              <a:spcBef>
                <a:spcPts val="300"/>
              </a:spcBef>
              <a:buFont typeface="Wingdings" panose="05000000000000000000" pitchFamily="2" charset="2"/>
              <a:buChar char="§"/>
            </a:pPr>
            <a:r>
              <a:rPr lang="fr-FR" sz="1400" b="0">
                <a:solidFill>
                  <a:schemeClr val="tx1"/>
                </a:solidFill>
              </a:rPr>
              <a:t>les exigences légales et réglementaires applicables;</a:t>
            </a:r>
          </a:p>
          <a:p>
            <a:pPr marR="58420" algn="just">
              <a:lnSpc>
                <a:spcPct val="115000"/>
              </a:lnSpc>
              <a:spcBef>
                <a:spcPts val="300"/>
              </a:spcBef>
              <a:buFont typeface="Wingdings" panose="05000000000000000000" pitchFamily="2" charset="2"/>
              <a:buChar char="§"/>
            </a:pPr>
            <a:r>
              <a:rPr lang="fr-FR" sz="1400" b="0">
                <a:solidFill>
                  <a:schemeClr val="tx1"/>
                </a:solidFill>
              </a:rPr>
              <a:t>une procédure d'alerte et de notification en cas de déversement conformément aux obligations applicables ;</a:t>
            </a:r>
          </a:p>
          <a:p>
            <a:pPr marR="58420" algn="just">
              <a:lnSpc>
                <a:spcPct val="115000"/>
              </a:lnSpc>
              <a:spcBef>
                <a:spcPts val="300"/>
              </a:spcBef>
              <a:buFont typeface="Wingdings" panose="05000000000000000000" pitchFamily="2" charset="2"/>
              <a:buChar char="§"/>
            </a:pPr>
            <a:r>
              <a:rPr lang="fr-FR" sz="1400" b="0">
                <a:solidFill>
                  <a:schemeClr val="tx1"/>
                </a:solidFill>
              </a:rPr>
              <a:t>une description des scénarios de pollution et de leurs conséquences, y compris l'évolution anticipée dans l'espace et dans le temps;</a:t>
            </a:r>
          </a:p>
          <a:p>
            <a:pPr marR="58420" algn="just">
              <a:lnSpc>
                <a:spcPct val="115000"/>
              </a:lnSpc>
              <a:spcBef>
                <a:spcPts val="300"/>
              </a:spcBef>
              <a:buFont typeface="Wingdings" panose="05000000000000000000" pitchFamily="2" charset="2"/>
              <a:buChar char="§"/>
            </a:pPr>
            <a:r>
              <a:rPr lang="fr-FR" sz="1400" b="0">
                <a:solidFill>
                  <a:schemeClr val="tx1"/>
                </a:solidFill>
              </a:rPr>
              <a:t>les détails des propriétés physiques, la toxicité, la réactivité, etc. des produits chimiques sous la forme de fiches de données de sécurité (FDS) ;</a:t>
            </a:r>
          </a:p>
          <a:p>
            <a:pPr marR="58420" algn="just">
              <a:lnSpc>
                <a:spcPct val="115000"/>
              </a:lnSpc>
              <a:spcBef>
                <a:spcPts val="300"/>
              </a:spcBef>
              <a:buFont typeface="Wingdings" panose="05000000000000000000" pitchFamily="2" charset="2"/>
              <a:buChar char="§"/>
            </a:pPr>
            <a:r>
              <a:rPr lang="fr-FR" sz="1400" b="0">
                <a:solidFill>
                  <a:schemeClr val="tx1"/>
                </a:solidFill>
              </a:rPr>
              <a:t>les mesures à prendre immédiatement après un déversement, y compris les outils, les équipements et les procédures à utiliser ;</a:t>
            </a:r>
          </a:p>
          <a:p>
            <a:pPr marR="58420" algn="just">
              <a:lnSpc>
                <a:spcPct val="115000"/>
              </a:lnSpc>
              <a:spcBef>
                <a:spcPts val="300"/>
              </a:spcBef>
              <a:buFont typeface="Wingdings" panose="05000000000000000000" pitchFamily="2" charset="2"/>
              <a:buChar char="§"/>
            </a:pPr>
            <a:r>
              <a:rPr lang="fr-FR" sz="1400" b="0">
                <a:solidFill>
                  <a:schemeClr val="tx1"/>
                </a:solidFill>
              </a:rPr>
              <a:t>les stratégies de réponse et les tactiques associées à mettre en œuvre pour les scénarios ;</a:t>
            </a:r>
          </a:p>
          <a:p>
            <a:pPr marR="58420" algn="just">
              <a:lnSpc>
                <a:spcPct val="115000"/>
              </a:lnSpc>
              <a:spcBef>
                <a:spcPts val="300"/>
              </a:spcBef>
              <a:buFont typeface="Wingdings" panose="05000000000000000000" pitchFamily="2" charset="2"/>
              <a:buChar char="§"/>
            </a:pPr>
            <a:r>
              <a:rPr lang="fr-FR" sz="1400" b="0">
                <a:solidFill>
                  <a:schemeClr val="tx1"/>
                </a:solidFill>
              </a:rPr>
              <a:t>la définition et l'identification de toutes les ressources techniques et organisationnelles internes et externes requises pour mettre en œuvre ces stratégies de réponse ;</a:t>
            </a:r>
          </a:p>
          <a:p>
            <a:pPr marR="58420" algn="just">
              <a:lnSpc>
                <a:spcPct val="115000"/>
              </a:lnSpc>
              <a:spcBef>
                <a:spcPts val="300"/>
              </a:spcBef>
              <a:buFont typeface="Wingdings" panose="05000000000000000000" pitchFamily="2" charset="2"/>
              <a:buChar char="§"/>
            </a:pPr>
            <a:r>
              <a:rPr lang="fr-FR" sz="1400" b="0">
                <a:solidFill>
                  <a:schemeClr val="tx1"/>
                </a:solidFill>
              </a:rPr>
              <a:t>les tâches spécifiques de chaque acteur clé dans la gestion de la réponse antipollution ;</a:t>
            </a:r>
          </a:p>
          <a:p>
            <a:pPr marR="58420" algn="just">
              <a:lnSpc>
                <a:spcPct val="115000"/>
              </a:lnSpc>
              <a:spcBef>
                <a:spcPts val="300"/>
              </a:spcBef>
              <a:buFont typeface="Wingdings" panose="05000000000000000000" pitchFamily="2" charset="2"/>
              <a:buChar char="§"/>
            </a:pPr>
            <a:r>
              <a:rPr lang="fr-FR" sz="1400" b="0">
                <a:solidFill>
                  <a:schemeClr val="tx1"/>
                </a:solidFill>
              </a:rPr>
              <a:t>les éléments à prendre en compte pour suivre les impacts de la pollution sur la santé et l’environnement ;</a:t>
            </a:r>
          </a:p>
          <a:p>
            <a:pPr marR="58420" algn="just">
              <a:lnSpc>
                <a:spcPct val="115000"/>
              </a:lnSpc>
              <a:spcBef>
                <a:spcPts val="300"/>
              </a:spcBef>
              <a:buFont typeface="Wingdings" panose="05000000000000000000" pitchFamily="2" charset="2"/>
              <a:buChar char="§"/>
            </a:pPr>
            <a:r>
              <a:rPr lang="fr-FR" sz="1400" b="0">
                <a:solidFill>
                  <a:schemeClr val="tx1"/>
                </a:solidFill>
              </a:rPr>
              <a:t>les exigences pour les exercices de réponse antipollution (y compris type, contenus, périmètre et fréquence) ;</a:t>
            </a:r>
          </a:p>
          <a:p>
            <a:pPr marR="58420" algn="just">
              <a:lnSpc>
                <a:spcPct val="115000"/>
              </a:lnSpc>
              <a:spcBef>
                <a:spcPts val="300"/>
              </a:spcBef>
              <a:buFont typeface="Wingdings" panose="05000000000000000000" pitchFamily="2" charset="2"/>
              <a:buChar char="§"/>
            </a:pPr>
            <a:r>
              <a:rPr lang="fr-FR" sz="1400" b="0">
                <a:solidFill>
                  <a:schemeClr val="tx1"/>
                </a:solidFill>
              </a:rPr>
              <a:t>la liste des parties prenantes concernées.</a:t>
            </a:r>
            <a:endParaRPr lang="en-GB" sz="1400" b="0" dirty="0">
              <a:solidFill>
                <a:schemeClr val="tx1"/>
              </a:solidFill>
            </a:endParaRPr>
          </a:p>
          <a:p>
            <a:pPr algn="just"/>
            <a:endParaRPr lang="fr-FR" sz="1400" b="0" u="sng" dirty="0">
              <a:solidFill>
                <a:srgbClr val="FF0000"/>
              </a:solidFill>
            </a:endParaRPr>
          </a:p>
          <a:p>
            <a:pPr algn="just"/>
            <a:r>
              <a:rPr lang="fr-FR" sz="1400" b="0" u="sng">
                <a:solidFill>
                  <a:srgbClr val="FF0000"/>
                </a:solidFill>
              </a:rPr>
              <a:t>Pas de changement</a:t>
            </a:r>
            <a:endParaRPr lang="fr-FR" sz="1400" b="0" u="sng" dirty="0">
              <a:solidFill>
                <a:srgbClr val="FF0000"/>
              </a:solidFill>
            </a:endParaRPr>
          </a:p>
        </p:txBody>
      </p:sp>
      <p:sp>
        <p:nvSpPr>
          <p:cNvPr id="4" name="Rectangle 3"/>
          <p:cNvSpPr/>
          <p:nvPr/>
        </p:nvSpPr>
        <p:spPr>
          <a:xfrm>
            <a:off x="5971606" y="3244334"/>
            <a:ext cx="412425" cy="369332"/>
          </a:xfrm>
          <a:prstGeom prst="rect">
            <a:avLst/>
          </a:prstGeom>
        </p:spPr>
        <p:txBody>
          <a:bodyPr wrap="square">
            <a:spAutoFit/>
          </a:bodyPr>
          <a:lstStyle/>
          <a:p>
            <a:r>
              <a:rPr lang="en-US" dirty="0"/>
              <a:t> </a:t>
            </a:r>
            <a:endParaRPr lang="fr-FR" dirty="0"/>
          </a:p>
        </p:txBody>
      </p:sp>
    </p:spTree>
    <p:extLst>
      <p:ext uri="{BB962C8B-B14F-4D97-AF65-F5344CB8AC3E}">
        <p14:creationId xmlns:p14="http://schemas.microsoft.com/office/powerpoint/2010/main" val="29019108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1"/>
          </p:nvPr>
        </p:nvSpPr>
        <p:spPr>
          <a:xfrm>
            <a:off x="407368" y="0"/>
            <a:ext cx="9577064" cy="404664"/>
          </a:xfrm>
        </p:spPr>
        <p:txBody>
          <a:bodyPr/>
          <a:lstStyle/>
          <a:p>
            <a:pPr rtl="0"/>
            <a:r>
              <a:rPr lang="en-GB"/>
              <a:t>REVUE DES EXIGENCES: Plan de réponse antipollution</a:t>
            </a:r>
            <a:r>
              <a:rPr lang="en-GB" dirty="0"/>
              <a:t>  </a:t>
            </a:r>
          </a:p>
        </p:txBody>
      </p:sp>
      <p:sp>
        <p:nvSpPr>
          <p:cNvPr id="7" name="Espace réservé du texte 1"/>
          <p:cNvSpPr txBox="1">
            <a:spLocks/>
          </p:cNvSpPr>
          <p:nvPr/>
        </p:nvSpPr>
        <p:spPr>
          <a:xfrm>
            <a:off x="407368" y="790280"/>
            <a:ext cx="11325290" cy="5447032"/>
          </a:xfrm>
          <a:prstGeom prst="rect">
            <a:avLst/>
          </a:prstGeom>
          <a:noFill/>
        </p:spPr>
        <p:txBody>
          <a:bodyPr anchor="t" anchorCtr="0"/>
          <a:lstStyle>
            <a:lvl1pPr marL="342900" indent="-342900">
              <a:buFontTx/>
              <a:buNone/>
              <a:defRPr sz="2000" b="1" baseline="0">
                <a:solidFill>
                  <a:schemeClr val="bg1"/>
                </a:solidFill>
                <a:latin typeface="+mj-lt"/>
              </a:defRPr>
            </a:lvl1pPr>
            <a:lvl2pPr>
              <a:buFont typeface="Wingdings" pitchFamily="2" charset="2"/>
              <a:buChar char="q"/>
              <a:defRPr sz="1600"/>
            </a:lvl2pPr>
          </a:lstStyle>
          <a:p>
            <a:pPr marL="0" indent="0" algn="just">
              <a:spcBef>
                <a:spcPts val="600"/>
              </a:spcBef>
              <a:spcAft>
                <a:spcPts val="600"/>
              </a:spcAft>
            </a:pPr>
            <a:r>
              <a:rPr lang="fr-FR" u="sng" dirty="0">
                <a:solidFill>
                  <a:schemeClr val="tx1"/>
                </a:solidFill>
              </a:rPr>
              <a:t>Recours à des services d’assistance spécialisés (Exigence 3.2.3)</a:t>
            </a:r>
          </a:p>
          <a:p>
            <a:pPr marR="58420" lvl="1" algn="just">
              <a:lnSpc>
                <a:spcPct val="115000"/>
              </a:lnSpc>
              <a:spcBef>
                <a:spcPts val="600"/>
              </a:spcBef>
              <a:spcAft>
                <a:spcPts val="600"/>
              </a:spcAft>
              <a:buNone/>
            </a:pPr>
            <a:r>
              <a:rPr lang="fr-FR" dirty="0">
                <a:solidFill>
                  <a:schemeClr val="tx1"/>
                </a:solidFill>
                <a:latin typeface="+mj-lt"/>
              </a:rPr>
              <a:t>Des services d’assistance spécialisés sont utilisés pour la préparation du plan de réponse antipollution initial ou des mises à jour majeures ultérieures. Ces services d’assistance sont fournis par la division en charge de la gestion de crise et de la lutte anti-pollution ou par des entreprises extérieures approuvées et spécialisées dans la réponse antipollution.</a:t>
            </a:r>
            <a:r>
              <a:rPr lang="en-US" dirty="0">
                <a:solidFill>
                  <a:schemeClr val="tx1"/>
                </a:solidFill>
                <a:latin typeface="+mj-lt"/>
              </a:rPr>
              <a:t>.</a:t>
            </a:r>
          </a:p>
          <a:p>
            <a:pPr algn="just"/>
            <a:r>
              <a:rPr lang="fr-FR" sz="1400" b="0" u="sng" dirty="0">
                <a:solidFill>
                  <a:srgbClr val="FF0000"/>
                </a:solidFill>
              </a:rPr>
              <a:t>Nouvelle Exigence </a:t>
            </a:r>
            <a:r>
              <a:rPr lang="en-US" sz="1400" b="0" u="sng" dirty="0">
                <a:solidFill>
                  <a:srgbClr val="FF0000"/>
                </a:solidFill>
              </a:rPr>
              <a:t>pour MS, RC and GRP, </a:t>
            </a:r>
            <a:r>
              <a:rPr lang="en-US" sz="1400" b="0" u="sng" dirty="0" err="1">
                <a:solidFill>
                  <a:srgbClr val="FF0000"/>
                </a:solidFill>
              </a:rPr>
              <a:t>mais</a:t>
            </a:r>
            <a:r>
              <a:rPr lang="en-US" sz="1400" b="0" u="sng" dirty="0">
                <a:solidFill>
                  <a:srgbClr val="FF0000"/>
                </a:solidFill>
              </a:rPr>
              <a:t> déjà mis en </a:t>
            </a:r>
            <a:r>
              <a:rPr lang="en-US" sz="1400" b="0" u="sng" dirty="0" err="1">
                <a:solidFill>
                  <a:srgbClr val="FF0000"/>
                </a:solidFill>
              </a:rPr>
              <a:t>œuvre</a:t>
            </a:r>
            <a:r>
              <a:rPr lang="en-US" sz="1400" b="0" u="sng" dirty="0">
                <a:solidFill>
                  <a:srgbClr val="FF0000"/>
                </a:solidFill>
              </a:rPr>
              <a:t>.</a:t>
            </a:r>
            <a:endParaRPr lang="fr-FR" sz="1400" b="0" u="sng" dirty="0">
              <a:solidFill>
                <a:srgbClr val="FF0000"/>
              </a:solidFill>
            </a:endParaRPr>
          </a:p>
          <a:p>
            <a:pPr algn="just"/>
            <a:endParaRPr lang="fr-FR" sz="1400" b="0" u="sng" dirty="0">
              <a:solidFill>
                <a:srgbClr val="FF0000"/>
              </a:solidFill>
            </a:endParaRPr>
          </a:p>
          <a:p>
            <a:pPr marL="0" indent="0" algn="just">
              <a:spcBef>
                <a:spcPts val="600"/>
              </a:spcBef>
              <a:spcAft>
                <a:spcPts val="600"/>
              </a:spcAft>
            </a:pPr>
            <a:r>
              <a:rPr lang="fr-FR" u="sng" dirty="0">
                <a:solidFill>
                  <a:schemeClr val="tx1"/>
                </a:solidFill>
              </a:rPr>
              <a:t>Réexamen du plan de réponse antipollution (Exigence 3.2.4)</a:t>
            </a:r>
            <a:endParaRPr lang="fr-FR" u="sng" dirty="0">
              <a:solidFill>
                <a:schemeClr val="tx1"/>
              </a:solidFill>
              <a:cs typeface="Calibri"/>
            </a:endParaRPr>
          </a:p>
          <a:p>
            <a:pPr marR="58420" lvl="1" algn="just">
              <a:lnSpc>
                <a:spcPct val="115000"/>
              </a:lnSpc>
              <a:spcBef>
                <a:spcPts val="600"/>
              </a:spcBef>
              <a:spcAft>
                <a:spcPts val="600"/>
              </a:spcAft>
              <a:buNone/>
            </a:pPr>
            <a:r>
              <a:rPr lang="fr-FR" dirty="0">
                <a:solidFill>
                  <a:schemeClr val="tx1"/>
                </a:solidFill>
                <a:latin typeface="+mj-lt"/>
              </a:rPr>
              <a:t>La fréquence de réexamen est définie dans le plan de réponse antipollution. Elle est a minima d’une fois tous les 5 ans ou chaque fois qu’un changement significatif de situation ou de contexte est identifié</a:t>
            </a:r>
            <a:r>
              <a:rPr lang="en-US" dirty="0">
                <a:solidFill>
                  <a:schemeClr val="tx1"/>
                </a:solidFill>
                <a:latin typeface="+mj-lt"/>
              </a:rPr>
              <a:t>.</a:t>
            </a:r>
          </a:p>
          <a:p>
            <a:pPr algn="just"/>
            <a:r>
              <a:rPr lang="fr-FR" sz="1400" b="0" u="sng" dirty="0">
                <a:solidFill>
                  <a:srgbClr val="FF0000"/>
                </a:solidFill>
              </a:rPr>
              <a:t>Nouvelle Exigence pour GRP</a:t>
            </a:r>
          </a:p>
          <a:p>
            <a:pPr algn="just">
              <a:buFont typeface="Arial" panose="020B0604020202020204" pitchFamily="34" charset="0"/>
              <a:buChar char="•"/>
            </a:pPr>
            <a:endParaRPr lang="fr-FR" sz="1400" b="0" u="sng" dirty="0">
              <a:solidFill>
                <a:srgbClr val="FF0000"/>
              </a:solidFill>
            </a:endParaRPr>
          </a:p>
          <a:p>
            <a:pPr algn="just">
              <a:buFont typeface="Arial" panose="020B0604020202020204" pitchFamily="34" charset="0"/>
              <a:buChar char="•"/>
            </a:pPr>
            <a:r>
              <a:rPr lang="fr-FR" sz="1400" b="0" dirty="0">
                <a:solidFill>
                  <a:schemeClr val="tx1"/>
                </a:solidFill>
              </a:rPr>
              <a:t>La fréquence des examens n'était pas définie au sein de GRP. La période d'examen était déjà de cinq ans pour RC et MS, et de trois ans pour EP.</a:t>
            </a:r>
            <a:r>
              <a:rPr lang="en-US" sz="1400" b="0" dirty="0">
                <a:solidFill>
                  <a:schemeClr val="tx1"/>
                </a:solidFill>
              </a:rPr>
              <a:t> </a:t>
            </a:r>
            <a:endParaRPr lang="fr-FR" sz="1400" b="0" dirty="0">
              <a:solidFill>
                <a:schemeClr val="tx1"/>
              </a:solidFill>
            </a:endParaRPr>
          </a:p>
          <a:p>
            <a:pPr algn="just"/>
            <a:endParaRPr lang="fr-FR" sz="1400" b="0" u="sng" dirty="0">
              <a:solidFill>
                <a:srgbClr val="FF0000"/>
              </a:solidFill>
            </a:endParaRPr>
          </a:p>
          <a:p>
            <a:pPr marL="0" indent="0" algn="just">
              <a:spcBef>
                <a:spcPts val="600"/>
              </a:spcBef>
              <a:spcAft>
                <a:spcPts val="600"/>
              </a:spcAft>
            </a:pPr>
            <a:r>
              <a:rPr lang="fr-FR" u="sng" dirty="0">
                <a:solidFill>
                  <a:schemeClr val="tx1"/>
                </a:solidFill>
              </a:rPr>
              <a:t>Communication du plan de réponse antipollution (Exigence 3.2.5)</a:t>
            </a:r>
            <a:endParaRPr lang="fr-FR" u="sng" dirty="0">
              <a:solidFill>
                <a:schemeClr val="tx1"/>
              </a:solidFill>
              <a:cs typeface="Calibri"/>
            </a:endParaRPr>
          </a:p>
          <a:p>
            <a:pPr marR="58420" lvl="1" algn="just">
              <a:lnSpc>
                <a:spcPct val="115000"/>
              </a:lnSpc>
              <a:spcBef>
                <a:spcPts val="600"/>
              </a:spcBef>
              <a:spcAft>
                <a:spcPts val="600"/>
              </a:spcAft>
              <a:buNone/>
            </a:pPr>
            <a:r>
              <a:rPr lang="fr-FR" dirty="0">
                <a:solidFill>
                  <a:schemeClr val="tx1"/>
                </a:solidFill>
                <a:latin typeface="+mj-lt"/>
              </a:rPr>
              <a:t>La dernière version approuvée du plan de réponse antipollution est mise à la disposition de la division en charge de la gestion de crise et de la lutte anti-pollution et des autres équipes de support telles que définies par les Branches afin de permettre une mobilisation efficace des fonctions de support du Groupe en cas de besoin.</a:t>
            </a:r>
            <a:endParaRPr lang="en-US" dirty="0">
              <a:solidFill>
                <a:schemeClr val="tx1"/>
              </a:solidFill>
              <a:latin typeface="+mj-lt"/>
            </a:endParaRPr>
          </a:p>
          <a:p>
            <a:pPr algn="just"/>
            <a:r>
              <a:rPr lang="fr-FR" sz="1400" b="0" u="sng" dirty="0">
                <a:solidFill>
                  <a:srgbClr val="FF0000"/>
                </a:solidFill>
              </a:rPr>
              <a:t>Nouvelle exigence pour toutes les branches, mais déjà pratiquée.</a:t>
            </a:r>
            <a:endParaRPr lang="fr-FR" sz="1400" b="0" u="sng" dirty="0">
              <a:solidFill>
                <a:srgbClr val="FF0000"/>
              </a:solidFill>
              <a:cs typeface="Calibri"/>
            </a:endParaRPr>
          </a:p>
          <a:p>
            <a:pPr algn="just"/>
            <a:endParaRPr lang="fr-FR" sz="1400" b="0" u="sng" dirty="0">
              <a:solidFill>
                <a:srgbClr val="FF0000"/>
              </a:solidFill>
            </a:endParaRPr>
          </a:p>
          <a:p>
            <a:pPr algn="just"/>
            <a:endParaRPr lang="fr-FR" sz="1400" b="0" u="sng" dirty="0">
              <a:solidFill>
                <a:srgbClr val="FF0000"/>
              </a:solidFill>
            </a:endParaRPr>
          </a:p>
        </p:txBody>
      </p:sp>
      <p:sp>
        <p:nvSpPr>
          <p:cNvPr id="4" name="Rectangle 3"/>
          <p:cNvSpPr/>
          <p:nvPr/>
        </p:nvSpPr>
        <p:spPr>
          <a:xfrm>
            <a:off x="5971606" y="3244334"/>
            <a:ext cx="412425" cy="369332"/>
          </a:xfrm>
          <a:prstGeom prst="rect">
            <a:avLst/>
          </a:prstGeom>
        </p:spPr>
        <p:txBody>
          <a:bodyPr wrap="square">
            <a:spAutoFit/>
          </a:bodyPr>
          <a:lstStyle/>
          <a:p>
            <a:r>
              <a:rPr lang="en-US" dirty="0"/>
              <a:t> </a:t>
            </a:r>
            <a:endParaRPr lang="fr-FR" dirty="0"/>
          </a:p>
        </p:txBody>
      </p:sp>
      <p:sp>
        <p:nvSpPr>
          <p:cNvPr id="5" name="5-Point Star 4"/>
          <p:cNvSpPr/>
          <p:nvPr/>
        </p:nvSpPr>
        <p:spPr>
          <a:xfrm>
            <a:off x="0" y="3064314"/>
            <a:ext cx="432048" cy="360040"/>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 name="5-Point Star 5"/>
          <p:cNvSpPr/>
          <p:nvPr/>
        </p:nvSpPr>
        <p:spPr>
          <a:xfrm>
            <a:off x="0" y="1271083"/>
            <a:ext cx="432048" cy="360040"/>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13562750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1"/>
          </p:nvPr>
        </p:nvSpPr>
        <p:spPr>
          <a:xfrm>
            <a:off x="407368" y="0"/>
            <a:ext cx="9577064" cy="404664"/>
          </a:xfrm>
        </p:spPr>
        <p:txBody>
          <a:bodyPr/>
          <a:lstStyle/>
          <a:p>
            <a:pPr rtl="0"/>
            <a:r>
              <a:rPr lang="en-GB"/>
              <a:t>REVUE DES EXIGENCES: </a:t>
            </a:r>
            <a:r>
              <a:rPr lang="fr-FR"/>
              <a:t>Organisation de la réponse antipollution </a:t>
            </a:r>
            <a:r>
              <a:rPr lang="en-GB" dirty="0"/>
              <a:t>  </a:t>
            </a:r>
          </a:p>
        </p:txBody>
      </p:sp>
      <p:sp>
        <p:nvSpPr>
          <p:cNvPr id="7" name="Espace réservé du texte 1"/>
          <p:cNvSpPr txBox="1">
            <a:spLocks/>
          </p:cNvSpPr>
          <p:nvPr/>
        </p:nvSpPr>
        <p:spPr>
          <a:xfrm>
            <a:off x="407368" y="790280"/>
            <a:ext cx="11325290" cy="5447032"/>
          </a:xfrm>
          <a:prstGeom prst="rect">
            <a:avLst/>
          </a:prstGeom>
          <a:noFill/>
        </p:spPr>
        <p:txBody>
          <a:bodyPr anchor="t" anchorCtr="0"/>
          <a:lstStyle>
            <a:lvl1pPr marL="342900" indent="-342900">
              <a:buFontTx/>
              <a:buNone/>
              <a:defRPr sz="2000" b="1" baseline="0">
                <a:solidFill>
                  <a:schemeClr val="bg1"/>
                </a:solidFill>
                <a:latin typeface="+mj-lt"/>
              </a:defRPr>
            </a:lvl1pPr>
            <a:lvl2pPr>
              <a:buFont typeface="Wingdings" pitchFamily="2" charset="2"/>
              <a:buChar char="q"/>
              <a:defRPr sz="1600"/>
            </a:lvl2pPr>
          </a:lstStyle>
          <a:p>
            <a:pPr marL="0" indent="0" algn="just">
              <a:spcBef>
                <a:spcPts val="600"/>
              </a:spcBef>
              <a:spcAft>
                <a:spcPts val="600"/>
              </a:spcAft>
            </a:pPr>
            <a:r>
              <a:rPr lang="en-US" u="sng">
                <a:solidFill>
                  <a:schemeClr val="tx1"/>
                </a:solidFill>
              </a:rPr>
              <a:t>Coordinateur de préparation antipollution </a:t>
            </a:r>
            <a:r>
              <a:rPr lang="fr-FR" u="sng">
                <a:solidFill>
                  <a:schemeClr val="tx1"/>
                </a:solidFill>
              </a:rPr>
              <a:t>(Exigence </a:t>
            </a:r>
            <a:r>
              <a:rPr lang="fr-FR" u="sng" dirty="0">
                <a:solidFill>
                  <a:schemeClr val="tx1"/>
                </a:solidFill>
              </a:rPr>
              <a:t>3.3.1)</a:t>
            </a:r>
          </a:p>
          <a:p>
            <a:pPr marR="58420" lvl="1" algn="just">
              <a:lnSpc>
                <a:spcPct val="115000"/>
              </a:lnSpc>
              <a:spcBef>
                <a:spcPts val="600"/>
              </a:spcBef>
              <a:spcAft>
                <a:spcPts val="600"/>
              </a:spcAft>
              <a:buNone/>
            </a:pPr>
            <a:r>
              <a:rPr lang="fr-FR">
                <a:solidFill>
                  <a:schemeClr val="tx1"/>
                </a:solidFill>
                <a:latin typeface="+mj-lt"/>
              </a:rPr>
              <a:t>Un coordinateur de préparation antipollution est formellement désigné lorsqu’un plan de réponse antipollution est requis.</a:t>
            </a:r>
          </a:p>
          <a:p>
            <a:pPr marR="58420" lvl="1" algn="just">
              <a:lnSpc>
                <a:spcPct val="115000"/>
              </a:lnSpc>
              <a:spcBef>
                <a:spcPts val="600"/>
              </a:spcBef>
              <a:spcAft>
                <a:spcPts val="600"/>
              </a:spcAft>
              <a:buNone/>
            </a:pPr>
            <a:r>
              <a:rPr lang="fr-FR">
                <a:solidFill>
                  <a:schemeClr val="tx1"/>
                </a:solidFill>
                <a:latin typeface="+mj-lt"/>
              </a:rPr>
              <a:t>Les tâches spécifiques du coordinateur de préparation antipollution sont documentées.</a:t>
            </a:r>
          </a:p>
          <a:p>
            <a:pPr marR="58420" lvl="1" algn="just">
              <a:lnSpc>
                <a:spcPct val="115000"/>
              </a:lnSpc>
              <a:spcBef>
                <a:spcPts val="600"/>
              </a:spcBef>
              <a:spcAft>
                <a:spcPts val="600"/>
              </a:spcAft>
              <a:buNone/>
            </a:pPr>
            <a:r>
              <a:rPr lang="fr-FR">
                <a:solidFill>
                  <a:schemeClr val="tx1"/>
                </a:solidFill>
                <a:latin typeface="+mj-lt"/>
              </a:rPr>
              <a:t>Une formation et du temps sont alloués à cette fonction</a:t>
            </a:r>
            <a:r>
              <a:rPr lang="en-US">
                <a:solidFill>
                  <a:schemeClr val="tx1"/>
                </a:solidFill>
                <a:latin typeface="+mj-lt"/>
              </a:rPr>
              <a:t>.</a:t>
            </a:r>
            <a:endParaRPr lang="en-US" dirty="0">
              <a:solidFill>
                <a:schemeClr val="tx1"/>
              </a:solidFill>
              <a:latin typeface="+mj-lt"/>
            </a:endParaRPr>
          </a:p>
          <a:p>
            <a:pPr algn="just"/>
            <a:endParaRPr lang="fr-FR" sz="1400" b="0" u="sng" dirty="0">
              <a:solidFill>
                <a:srgbClr val="FF0000"/>
              </a:solidFill>
            </a:endParaRPr>
          </a:p>
          <a:p>
            <a:pPr algn="just"/>
            <a:r>
              <a:rPr lang="fr-FR" sz="1400" b="0" u="sng">
                <a:solidFill>
                  <a:srgbClr val="FF0000"/>
                </a:solidFill>
              </a:rPr>
              <a:t>Pas de changement</a:t>
            </a:r>
            <a:endParaRPr lang="fr-FR" sz="1400" b="0" u="sng" dirty="0">
              <a:solidFill>
                <a:srgbClr val="FF0000"/>
              </a:solidFill>
            </a:endParaRPr>
          </a:p>
          <a:p>
            <a:pPr algn="just"/>
            <a:endParaRPr lang="fr-FR" sz="1400" b="0" u="sng" dirty="0">
              <a:solidFill>
                <a:srgbClr val="FF0000"/>
              </a:solidFill>
            </a:endParaRPr>
          </a:p>
          <a:p>
            <a:pPr marL="0" indent="0" algn="just">
              <a:spcBef>
                <a:spcPts val="600"/>
              </a:spcBef>
              <a:spcAft>
                <a:spcPts val="600"/>
              </a:spcAft>
            </a:pPr>
            <a:r>
              <a:rPr lang="fr-FR" u="sng">
                <a:solidFill>
                  <a:schemeClr val="tx1"/>
                </a:solidFill>
              </a:rPr>
              <a:t>Mobilisation des ressources pour la réponse antipollution (Exigence </a:t>
            </a:r>
            <a:r>
              <a:rPr lang="fr-FR" u="sng" dirty="0">
                <a:solidFill>
                  <a:schemeClr val="tx1"/>
                </a:solidFill>
              </a:rPr>
              <a:t>3.3.2)</a:t>
            </a:r>
          </a:p>
          <a:p>
            <a:pPr marR="58420" algn="just">
              <a:lnSpc>
                <a:spcPct val="115000"/>
              </a:lnSpc>
              <a:spcBef>
                <a:spcPts val="600"/>
              </a:spcBef>
              <a:spcAft>
                <a:spcPts val="600"/>
              </a:spcAft>
            </a:pPr>
            <a:r>
              <a:rPr lang="fr-FR" sz="1600" b="0">
                <a:solidFill>
                  <a:schemeClr val="tx1"/>
                </a:solidFill>
              </a:rPr>
              <a:t>Pour permettre la mobilisation efficace des ressources nécessaires en cas de déversement accidentel:</a:t>
            </a:r>
          </a:p>
          <a:p>
            <a:pPr marR="58420" algn="just">
              <a:lnSpc>
                <a:spcPct val="115000"/>
              </a:lnSpc>
              <a:spcBef>
                <a:spcPts val="600"/>
              </a:spcBef>
              <a:spcAft>
                <a:spcPts val="600"/>
              </a:spcAft>
              <a:buFont typeface="Arial" panose="020B0604020202020204" pitchFamily="34" charset="0"/>
              <a:buChar char="•"/>
            </a:pPr>
            <a:r>
              <a:rPr lang="fr-FR" sz="1600" b="0">
                <a:solidFill>
                  <a:schemeClr val="tx1"/>
                </a:solidFill>
              </a:rPr>
              <a:t>la mobilisation des ressources internes et contractées localement est gérée par l'entité ou la filiale ;</a:t>
            </a:r>
          </a:p>
          <a:p>
            <a:pPr marR="58420" algn="just">
              <a:lnSpc>
                <a:spcPct val="115000"/>
              </a:lnSpc>
              <a:spcBef>
                <a:spcPts val="600"/>
              </a:spcBef>
              <a:spcAft>
                <a:spcPts val="600"/>
              </a:spcAft>
              <a:buFont typeface="Arial" panose="020B0604020202020204" pitchFamily="34" charset="0"/>
              <a:buChar char="•"/>
            </a:pPr>
            <a:r>
              <a:rPr lang="fr-FR" sz="1600" b="0">
                <a:solidFill>
                  <a:schemeClr val="tx1"/>
                </a:solidFill>
              </a:rPr>
              <a:t>Toute demande de mobilisation est faite par écrit en utilisant le formulaire de mobilisation dûment complété et signé</a:t>
            </a:r>
            <a:r>
              <a:rPr lang="en-GB" sz="1400" b="0">
                <a:solidFill>
                  <a:schemeClr val="tx1"/>
                </a:solidFill>
              </a:rPr>
              <a:t>. </a:t>
            </a:r>
            <a:endParaRPr lang="en-US" sz="1400" b="0" dirty="0">
              <a:solidFill>
                <a:schemeClr val="tx1"/>
              </a:solidFill>
            </a:endParaRPr>
          </a:p>
          <a:p>
            <a:pPr algn="just"/>
            <a:endParaRPr lang="fr-FR" sz="1400" b="0" u="sng" dirty="0">
              <a:solidFill>
                <a:srgbClr val="FF0000"/>
              </a:solidFill>
            </a:endParaRPr>
          </a:p>
          <a:p>
            <a:pPr algn="just"/>
            <a:r>
              <a:rPr lang="fr-FR" sz="1400" b="0" u="sng">
                <a:solidFill>
                  <a:srgbClr val="FF0000"/>
                </a:solidFill>
              </a:rPr>
              <a:t>Pas de changement</a:t>
            </a:r>
            <a:endParaRPr lang="fr-FR" sz="1400" b="0" u="sng" dirty="0">
              <a:solidFill>
                <a:srgbClr val="FF0000"/>
              </a:solidFill>
            </a:endParaRPr>
          </a:p>
          <a:p>
            <a:pPr algn="just"/>
            <a:endParaRPr lang="fr-FR" sz="1400" b="0" u="sng" dirty="0">
              <a:solidFill>
                <a:srgbClr val="FF0000"/>
              </a:solidFill>
            </a:endParaRPr>
          </a:p>
          <a:p>
            <a:pPr algn="just"/>
            <a:endParaRPr lang="fr-FR" sz="1400" b="0" u="sng" dirty="0">
              <a:solidFill>
                <a:srgbClr val="FF0000"/>
              </a:solidFill>
            </a:endParaRPr>
          </a:p>
        </p:txBody>
      </p:sp>
      <p:sp>
        <p:nvSpPr>
          <p:cNvPr id="4" name="Rectangle 3"/>
          <p:cNvSpPr/>
          <p:nvPr/>
        </p:nvSpPr>
        <p:spPr>
          <a:xfrm>
            <a:off x="5971606" y="3244334"/>
            <a:ext cx="412425" cy="369332"/>
          </a:xfrm>
          <a:prstGeom prst="rect">
            <a:avLst/>
          </a:prstGeom>
        </p:spPr>
        <p:txBody>
          <a:bodyPr wrap="square">
            <a:spAutoFit/>
          </a:bodyPr>
          <a:lstStyle/>
          <a:p>
            <a:r>
              <a:rPr lang="en-US" dirty="0"/>
              <a:t> </a:t>
            </a:r>
            <a:endParaRPr lang="fr-FR" dirty="0"/>
          </a:p>
        </p:txBody>
      </p:sp>
    </p:spTree>
    <p:extLst>
      <p:ext uri="{BB962C8B-B14F-4D97-AF65-F5344CB8AC3E}">
        <p14:creationId xmlns:p14="http://schemas.microsoft.com/office/powerpoint/2010/main" val="699038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1"/>
          </p:nvPr>
        </p:nvSpPr>
        <p:spPr>
          <a:xfrm>
            <a:off x="407368" y="0"/>
            <a:ext cx="9577064" cy="404664"/>
          </a:xfrm>
        </p:spPr>
        <p:txBody>
          <a:bodyPr/>
          <a:lstStyle/>
          <a:p>
            <a:pPr rtl="0"/>
            <a:r>
              <a:rPr lang="en-GB"/>
              <a:t>REVUE DES EXIGENCES: </a:t>
            </a:r>
            <a:r>
              <a:rPr lang="en-GB" dirty="0"/>
              <a:t>Spill Response Organisation  </a:t>
            </a:r>
          </a:p>
        </p:txBody>
      </p:sp>
      <p:sp>
        <p:nvSpPr>
          <p:cNvPr id="7" name="Espace réservé du texte 1"/>
          <p:cNvSpPr txBox="1">
            <a:spLocks/>
          </p:cNvSpPr>
          <p:nvPr/>
        </p:nvSpPr>
        <p:spPr>
          <a:xfrm>
            <a:off x="407368" y="790280"/>
            <a:ext cx="11325290" cy="5447032"/>
          </a:xfrm>
          <a:prstGeom prst="rect">
            <a:avLst/>
          </a:prstGeom>
          <a:noFill/>
        </p:spPr>
        <p:txBody>
          <a:bodyPr anchor="t" anchorCtr="0"/>
          <a:lstStyle>
            <a:lvl1pPr marL="342900" indent="-342900">
              <a:buFontTx/>
              <a:buNone/>
              <a:defRPr sz="2000" b="1" baseline="0">
                <a:solidFill>
                  <a:schemeClr val="bg1"/>
                </a:solidFill>
                <a:latin typeface="+mj-lt"/>
              </a:defRPr>
            </a:lvl1pPr>
            <a:lvl2pPr>
              <a:buFont typeface="Wingdings" pitchFamily="2" charset="2"/>
              <a:buChar char="q"/>
              <a:defRPr sz="1600"/>
            </a:lvl2pPr>
          </a:lstStyle>
          <a:p>
            <a:pPr marL="0" indent="0" algn="just">
              <a:spcBef>
                <a:spcPts val="600"/>
              </a:spcBef>
              <a:spcAft>
                <a:spcPts val="600"/>
              </a:spcAft>
            </a:pPr>
            <a:r>
              <a:rPr lang="en-US" u="sng">
                <a:solidFill>
                  <a:schemeClr val="tx1"/>
                </a:solidFill>
              </a:rPr>
              <a:t>Formation et competence </a:t>
            </a:r>
            <a:r>
              <a:rPr lang="fr-FR" u="sng">
                <a:solidFill>
                  <a:schemeClr val="tx1"/>
                </a:solidFill>
              </a:rPr>
              <a:t>(Exigence </a:t>
            </a:r>
            <a:r>
              <a:rPr lang="fr-FR" u="sng" dirty="0">
                <a:solidFill>
                  <a:schemeClr val="tx1"/>
                </a:solidFill>
              </a:rPr>
              <a:t>3.3.3)</a:t>
            </a:r>
          </a:p>
          <a:p>
            <a:pPr marR="58420" lvl="1" algn="just">
              <a:lnSpc>
                <a:spcPct val="115000"/>
              </a:lnSpc>
              <a:spcBef>
                <a:spcPts val="600"/>
              </a:spcBef>
              <a:spcAft>
                <a:spcPts val="600"/>
              </a:spcAft>
              <a:buNone/>
            </a:pPr>
            <a:r>
              <a:rPr lang="fr-FR">
                <a:solidFill>
                  <a:schemeClr val="tx1"/>
                </a:solidFill>
                <a:latin typeface="+mj-lt"/>
              </a:rPr>
              <a:t>Toutes les personnes impliquées dans la réponse antipollution reçoivent la formation nécessaire pour s’acquitter de leurs fonctions spécifiques</a:t>
            </a:r>
            <a:r>
              <a:rPr lang="en-US">
                <a:solidFill>
                  <a:schemeClr val="tx1"/>
                </a:solidFill>
                <a:latin typeface="+mj-lt"/>
              </a:rPr>
              <a:t>.</a:t>
            </a:r>
            <a:endParaRPr lang="en-US" dirty="0">
              <a:solidFill>
                <a:schemeClr val="tx1"/>
              </a:solidFill>
              <a:latin typeface="+mj-lt"/>
            </a:endParaRPr>
          </a:p>
          <a:p>
            <a:pPr algn="just"/>
            <a:endParaRPr lang="fr-FR" sz="1400" b="0" u="sng" dirty="0">
              <a:solidFill>
                <a:srgbClr val="FF0000"/>
              </a:solidFill>
            </a:endParaRPr>
          </a:p>
          <a:p>
            <a:pPr algn="just"/>
            <a:r>
              <a:rPr lang="fr-FR" sz="1400" b="0" u="sng">
                <a:solidFill>
                  <a:srgbClr val="FF0000"/>
                </a:solidFill>
              </a:rPr>
              <a:t>Pas de changement</a:t>
            </a:r>
            <a:endParaRPr lang="fr-FR" sz="1400" b="0" u="sng" dirty="0">
              <a:solidFill>
                <a:srgbClr val="FF0000"/>
              </a:solidFill>
            </a:endParaRPr>
          </a:p>
          <a:p>
            <a:pPr algn="just"/>
            <a:endParaRPr lang="fr-FR" sz="1400" b="0" u="sng" dirty="0">
              <a:solidFill>
                <a:srgbClr val="FF0000"/>
              </a:solidFill>
            </a:endParaRPr>
          </a:p>
          <a:p>
            <a:pPr algn="just"/>
            <a:endParaRPr lang="fr-FR" sz="1400" b="0" u="sng" dirty="0">
              <a:solidFill>
                <a:srgbClr val="FF0000"/>
              </a:solidFill>
            </a:endParaRPr>
          </a:p>
          <a:p>
            <a:pPr algn="just"/>
            <a:endParaRPr lang="fr-FR" sz="1400" b="0" u="sng" dirty="0">
              <a:solidFill>
                <a:srgbClr val="FF0000"/>
              </a:solidFill>
            </a:endParaRPr>
          </a:p>
        </p:txBody>
      </p:sp>
      <p:sp>
        <p:nvSpPr>
          <p:cNvPr id="4" name="Rectangle 3"/>
          <p:cNvSpPr/>
          <p:nvPr/>
        </p:nvSpPr>
        <p:spPr>
          <a:xfrm>
            <a:off x="5971606" y="3244334"/>
            <a:ext cx="412425" cy="369332"/>
          </a:xfrm>
          <a:prstGeom prst="rect">
            <a:avLst/>
          </a:prstGeom>
        </p:spPr>
        <p:txBody>
          <a:bodyPr wrap="square">
            <a:spAutoFit/>
          </a:bodyPr>
          <a:lstStyle/>
          <a:p>
            <a:r>
              <a:rPr lang="en-US" dirty="0"/>
              <a:t> </a:t>
            </a:r>
            <a:endParaRPr lang="fr-FR" dirty="0"/>
          </a:p>
        </p:txBody>
      </p:sp>
    </p:spTree>
    <p:extLst>
      <p:ext uri="{BB962C8B-B14F-4D97-AF65-F5344CB8AC3E}">
        <p14:creationId xmlns:p14="http://schemas.microsoft.com/office/powerpoint/2010/main" val="182150928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LEGEND" val="true"/>
</p:tagLst>
</file>

<file path=ppt/tags/tag2.xml><?xml version="1.0" encoding="utf-8"?>
<p:tagLst xmlns:a="http://schemas.openxmlformats.org/drawingml/2006/main" xmlns:r="http://schemas.openxmlformats.org/officeDocument/2006/relationships" xmlns:p="http://schemas.openxmlformats.org/presentationml/2006/main">
  <p:tag name="ISLEGEND" val="true"/>
</p:tagLst>
</file>

<file path=ppt/tags/tag3.xml><?xml version="1.0" encoding="utf-8"?>
<p:tagLst xmlns:a="http://schemas.openxmlformats.org/drawingml/2006/main" xmlns:r="http://schemas.openxmlformats.org/officeDocument/2006/relationships" xmlns:p="http://schemas.openxmlformats.org/presentationml/2006/main">
  <p:tag name="ISLEGEND" val="true"/>
</p:tagLst>
</file>

<file path=ppt/tags/tag4.xml><?xml version="1.0" encoding="utf-8"?>
<p:tagLst xmlns:a="http://schemas.openxmlformats.org/drawingml/2006/main" xmlns:r="http://schemas.openxmlformats.org/officeDocument/2006/relationships" xmlns:p="http://schemas.openxmlformats.org/presentationml/2006/main">
  <p:tag name="ISLEGEND" val="true"/>
</p:tagLst>
</file>

<file path=ppt/tags/tag5.xml><?xml version="1.0" encoding="utf-8"?>
<p:tagLst xmlns:a="http://schemas.openxmlformats.org/drawingml/2006/main" xmlns:r="http://schemas.openxmlformats.org/officeDocument/2006/relationships" xmlns:p="http://schemas.openxmlformats.org/presentationml/2006/main">
  <p:tag name="ISLEGEND" val="true"/>
</p:tagLst>
</file>

<file path=ppt/theme/theme1.xml><?xml version="1.0" encoding="utf-8"?>
<a:theme xmlns:a="http://schemas.openxmlformats.org/drawingml/2006/mai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Arab" typeface="Arial"/>
      </a:majorFont>
      <a:minorFont>
        <a:latin typeface="Calibri"/>
        <a:ea typeface=""/>
        <a:cs typeface=""/>
        <a:font script="Arab" typeface="Arial"/>
      </a:minorFont>
    </a:fontScheme>
    <a:fmtScheme name="Office">
      <a:fillStyleLst>
        <a:solidFill>
          <a:schemeClr val="bg1">
            <a:alpha val="0"/>
          </a:schemeClr>
        </a:solidFill>
        <a:gradFill/>
        <a:gradFill/>
      </a:fillStyleLst>
      <a:lnStyleLst>
        <a:ln/>
        <a:ln/>
        <a:ln/>
      </a:lnStyleLst>
      <a:effectStyleLst>
        <a:effectStyle>
          <a:effectLst/>
        </a:effectStyle>
        <a:effectStyle>
          <a:effectLst/>
        </a:effectStyle>
        <a:effectStyle>
          <a:effectLst/>
          <a:scene3d>
            <a:camera prst="orthographicFront"/>
            <a:lightRig rig="threePt" dir="t"/>
          </a:scene3d>
        </a:effectStyle>
      </a:effectStyleLst>
      <a:bgFillStyleLst>
        <a:solidFill>
          <a:schemeClr val="bg1">
            <a:alpha val="0"/>
          </a:schemeClr>
        </a:solidFill>
        <a:gradFill/>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4b50f26b-75a6-4d91-ac13-e98b30e4ed8a">
      <UserInfo>
        <DisplayName>Alexandre FAKIH</DisplayName>
        <AccountId>98</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35F59FDF42DE547BFD6E5891ADB92C9" ma:contentTypeVersion="4" ma:contentTypeDescription="Crée un document." ma:contentTypeScope="" ma:versionID="edc04490c7da944723b78ecba24ac2c7">
  <xsd:schema xmlns:xsd="http://www.w3.org/2001/XMLSchema" xmlns:xs="http://www.w3.org/2001/XMLSchema" xmlns:p="http://schemas.microsoft.com/office/2006/metadata/properties" xmlns:ns2="21704ee1-111b-490d-a76d-d2c364ee5600" xmlns:ns3="4b50f26b-75a6-4d91-ac13-e98b30e4ed8a" targetNamespace="http://schemas.microsoft.com/office/2006/metadata/properties" ma:root="true" ma:fieldsID="c3c3fe0b6a17acbc95107ccd384256cd" ns2:_="" ns3:_="">
    <xsd:import namespace="21704ee1-111b-490d-a76d-d2c364ee5600"/>
    <xsd:import namespace="4b50f26b-75a6-4d91-ac13-e98b30e4ed8a"/>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1704ee1-111b-490d-a76d-d2c364ee560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b50f26b-75a6-4d91-ac13-e98b30e4ed8a" elementFormDefault="qualified">
    <xsd:import namespace="http://schemas.microsoft.com/office/2006/documentManagement/types"/>
    <xsd:import namespace="http://schemas.microsoft.com/office/infopath/2007/PartnerControls"/>
    <xsd:element name="SharedWithUsers" ma:index="10"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Partagé avec dé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AC26BA1-78A3-453B-9FBD-D496DF888812}">
  <ds:schemaRefs>
    <ds:schemaRef ds:uri="http://schemas.microsoft.com/office/2006/documentManagement/types"/>
    <ds:schemaRef ds:uri="4b50f26b-75a6-4d91-ac13-e98b30e4ed8a"/>
    <ds:schemaRef ds:uri="http://purl.org/dc/terms/"/>
    <ds:schemaRef ds:uri="http://purl.org/dc/dcmitype/"/>
    <ds:schemaRef ds:uri="http://schemas.microsoft.com/office/2006/metadata/properties"/>
    <ds:schemaRef ds:uri="http://www.w3.org/XML/1998/namespace"/>
    <ds:schemaRef ds:uri="21704ee1-111b-490d-a76d-d2c364ee5600"/>
    <ds:schemaRef ds:uri="http://schemas.microsoft.com/office/infopath/2007/PartnerControls"/>
    <ds:schemaRef ds:uri="http://schemas.openxmlformats.org/package/2006/metadata/core-properties"/>
    <ds:schemaRef ds:uri="http://purl.org/dc/elements/1.1/"/>
  </ds:schemaRefs>
</ds:datastoreItem>
</file>

<file path=customXml/itemProps2.xml><?xml version="1.0" encoding="utf-8"?>
<ds:datastoreItem xmlns:ds="http://schemas.openxmlformats.org/officeDocument/2006/customXml" ds:itemID="{61F270F0-EC24-4674-9301-5B01982C75C9}">
  <ds:schemaRefs>
    <ds:schemaRef ds:uri="http://schemas.microsoft.com/sharepoint/v3/contenttype/forms"/>
  </ds:schemaRefs>
</ds:datastoreItem>
</file>

<file path=customXml/itemProps3.xml><?xml version="1.0" encoding="utf-8"?>
<ds:datastoreItem xmlns:ds="http://schemas.openxmlformats.org/officeDocument/2006/customXml" ds:itemID="{A181366D-71E7-49FF-8FC5-36338BE1016B}"/>
</file>

<file path=docProps/app.xml><?xml version="1.0" encoding="utf-8"?>
<Properties xmlns="http://schemas.openxmlformats.org/officeDocument/2006/extended-properties" xmlns:vt="http://schemas.openxmlformats.org/officeDocument/2006/docPropsVTypes">
  <TotalTime>0</TotalTime>
  <Words>1023</Words>
  <Application>Microsoft Office PowerPoint</Application>
  <PresentationFormat>Grand écran</PresentationFormat>
  <Paragraphs>110</Paragraphs>
  <Slides>11</Slides>
  <Notes>10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11</vt:i4>
      </vt:variant>
    </vt:vector>
  </HeadingPairs>
  <TitlesOfParts>
    <vt:vector size="15" baseType="lpstr">
      <vt:lpstr>Arial</vt:lpstr>
      <vt:lpstr>Calibri</vt:lpstr>
      <vt:lpstr>Wingdings</vt:lpstr>
      <vt:lpstr/>
      <vt:lpstr>Plan de réponse aux pollutions accidentelles des eaux de surface​ REGLE HSE GROUPE (CR-GR-HSE-705)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Sebastien MUNERET</dc:creator>
  <cp:lastModifiedBy>Cyril CHAMPIGNY</cp:lastModifiedBy>
  <cp:revision>490</cp:revision>
  <cp:lastPrinted>2019-06-19T09:21:13Z</cp:lastPrinted>
  <dcterms:modified xsi:type="dcterms:W3CDTF">2019-09-30T09:50:47Z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0x010100035F59FDF42DE547BFD6E5891ADB92C9</vt:lpwstr>
  </property>
  <property fmtid="{D5CDD505-2E9C-101B-9397-08002B2CF9AE}" pid="3" name="Order">
    <vt:r8>102400</vt:r8>
  </property>
  <property fmtid="{D5CDD505-2E9C-101B-9397-08002B2CF9AE}" pid="4" name="xd_Signature">
    <vt:bool>false</vt:bool>
  </property>
  <property fmtid="{D5CDD505-2E9C-101B-9397-08002B2CF9AE}" pid="5" name="SharedWithUsers">
    <vt:lpwstr>98;#Alexandre FAKIH</vt:lpwstr>
  </property>
  <property fmtid="{D5CDD505-2E9C-101B-9397-08002B2CF9AE}" pid="6" name="xd_ProgID">
    <vt:lpwstr/>
  </property>
  <property fmtid="{D5CDD505-2E9C-101B-9397-08002B2CF9AE}" pid="7" name="ComplianceAssetId">
    <vt:lpwstr/>
  </property>
  <property fmtid="{D5CDD505-2E9C-101B-9397-08002B2CF9AE}" pid="8" name="TemplateUrl">
    <vt:lpwstr/>
  </property>
</Properties>
</file>