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28"/>
  </p:notesMasterIdLst>
  <p:handoutMasterIdLst>
    <p:handoutMasterId r:id="rId29"/>
  </p:handoutMasterIdLst>
  <p:sldIdLst>
    <p:sldId id="2134805767" r:id="rId11"/>
    <p:sldId id="2134805768" r:id="rId12"/>
    <p:sldId id="2134805769" r:id="rId13"/>
    <p:sldId id="2134805770" r:id="rId14"/>
    <p:sldId id="2134805771" r:id="rId15"/>
    <p:sldId id="2134805757" r:id="rId16"/>
    <p:sldId id="2134805772" r:id="rId17"/>
    <p:sldId id="2134805758" r:id="rId18"/>
    <p:sldId id="2134805766" r:id="rId19"/>
    <p:sldId id="2134805774" r:id="rId20"/>
    <p:sldId id="2134805780" r:id="rId21"/>
    <p:sldId id="2134805779" r:id="rId22"/>
    <p:sldId id="2134805778" r:id="rId23"/>
    <p:sldId id="2134805740" r:id="rId24"/>
    <p:sldId id="2134805793" r:id="rId25"/>
    <p:sldId id="2134805739" r:id="rId26"/>
    <p:sldId id="213480574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as FOREST" initials="NF [2]" lastIdx="1" clrIdx="6">
    <p:extLst>
      <p:ext uri="{19B8F6BF-5375-455C-9EA6-DF929625EA0E}">
        <p15:presenceInfo xmlns:p15="http://schemas.microsoft.com/office/powerpoint/2012/main" userId="S::nicolas.forest@totalenergies.com::74d7feb1-6457-475c-bfcc-0f29457bb0a4" providerId="AD"/>
      </p:ext>
    </p:extLst>
  </p:cmAuthor>
  <p:cmAuthor id="1" name="Tatiana MIR" initials="TM" lastIdx="71" clrIdx="0">
    <p:extLst>
      <p:ext uri="{19B8F6BF-5375-455C-9EA6-DF929625EA0E}">
        <p15:presenceInfo xmlns:p15="http://schemas.microsoft.com/office/powerpoint/2012/main" userId="S::tatiana.mir@totalenergies.com::4d1b6097-a687-44dd-ad16-6ad111d36e7d" providerId="AD"/>
      </p:ext>
    </p:extLst>
  </p:cmAuthor>
  <p:cmAuthor id="8" name="Alexandra PAPILLON" initials="AP" lastIdx="13" clrIdx="7">
    <p:extLst>
      <p:ext uri="{19B8F6BF-5375-455C-9EA6-DF929625EA0E}">
        <p15:presenceInfo xmlns:p15="http://schemas.microsoft.com/office/powerpoint/2012/main" userId="S::alexandra.papillon@totalenergies.com::6ed42675-17a0-4139-8016-992ac43c869f"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9" name="Aniruddha Ravisankar" initials="AR" lastIdx="4" clrIdx="8">
    <p:extLst>
      <p:ext uri="{19B8F6BF-5375-455C-9EA6-DF929625EA0E}">
        <p15:presenceInfo xmlns:p15="http://schemas.microsoft.com/office/powerpoint/2012/main" userId="S::aravisankar@wordappeal.com::42d04cf6-478b-4a44-92ce-99a802d672a7"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6"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4DE"/>
    <a:srgbClr val="088A30"/>
    <a:srgbClr val="004F78"/>
    <a:srgbClr val="FF6600"/>
    <a:srgbClr val="D1EADA"/>
    <a:srgbClr val="3C3C3B"/>
    <a:srgbClr val="179648"/>
    <a:srgbClr val="F80307"/>
    <a:srgbClr val="EE1C25"/>
    <a:srgbClr val="E40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4ACE3-950D-4A0C-BC2F-1B493736E6C0}" v="12" dt="2022-11-29T16:12:29.055"/>
    <p1510:client id="{5E18DBDF-520F-4126-A4BD-CFDCB8E4BD18}" v="2" dt="2022-11-30T13:12:26.010"/>
    <p1510:client id="{88C3E9FA-43AC-48AD-AB1C-0C0F7FC570EF}" v="70" dt="2022-11-30T13:12:55.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935" autoAdjust="0"/>
    <p:restoredTop sz="94660"/>
  </p:normalViewPr>
  <p:slideViewPr>
    <p:cSldViewPr snapToGrid="0">
      <p:cViewPr>
        <p:scale>
          <a:sx n="80" d="100"/>
          <a:sy n="80" d="100"/>
        </p:scale>
        <p:origin x="1818" y="6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2044ACE3-950D-4A0C-BC2F-1B493736E6C0}"/>
    <pc:docChg chg="undo custSel modSld">
      <pc:chgData name="Alexandra PAPILLON" userId="6ed42675-17a0-4139-8016-992ac43c869f" providerId="ADAL" clId="{2044ACE3-950D-4A0C-BC2F-1B493736E6C0}" dt="2022-11-29T16:12:29.055" v="123" actId="6549"/>
      <pc:docMkLst>
        <pc:docMk/>
      </pc:docMkLst>
      <pc:sldChg chg="modSp mod">
        <pc:chgData name="Alexandra PAPILLON" userId="6ed42675-17a0-4139-8016-992ac43c869f" providerId="ADAL" clId="{2044ACE3-950D-4A0C-BC2F-1B493736E6C0}" dt="2022-11-29T15:50:07.970" v="93" actId="20577"/>
        <pc:sldMkLst>
          <pc:docMk/>
          <pc:sldMk cId="1527423765" sldId="2134805757"/>
        </pc:sldMkLst>
        <pc:spChg chg="mod">
          <ac:chgData name="Alexandra PAPILLON" userId="6ed42675-17a0-4139-8016-992ac43c869f" providerId="ADAL" clId="{2044ACE3-950D-4A0C-BC2F-1B493736E6C0}" dt="2022-11-29T15:49:18.067" v="89" actId="13926"/>
          <ac:spMkLst>
            <pc:docMk/>
            <pc:sldMk cId="1527423765" sldId="2134805757"/>
            <ac:spMk id="3" creationId="{1026347A-7F06-4819-9CED-D05E061BD65F}"/>
          </ac:spMkLst>
        </pc:spChg>
        <pc:spChg chg="mod">
          <ac:chgData name="Alexandra PAPILLON" userId="6ed42675-17a0-4139-8016-992ac43c869f" providerId="ADAL" clId="{2044ACE3-950D-4A0C-BC2F-1B493736E6C0}" dt="2022-11-29T15:49:13.305" v="88" actId="6549"/>
          <ac:spMkLst>
            <pc:docMk/>
            <pc:sldMk cId="1527423765" sldId="2134805757"/>
            <ac:spMk id="37" creationId="{BC65BC17-5776-4CF6-97AF-33D51869EBED}"/>
          </ac:spMkLst>
        </pc:spChg>
        <pc:spChg chg="mod">
          <ac:chgData name="Alexandra PAPILLON" userId="6ed42675-17a0-4139-8016-992ac43c869f" providerId="ADAL" clId="{2044ACE3-950D-4A0C-BC2F-1B493736E6C0}" dt="2022-11-29T15:50:07.970" v="93" actId="20577"/>
          <ac:spMkLst>
            <pc:docMk/>
            <pc:sldMk cId="1527423765" sldId="2134805757"/>
            <ac:spMk id="57" creationId="{703F192A-5BDF-4846-85C5-6BA4CEF5E01A}"/>
          </ac:spMkLst>
        </pc:spChg>
      </pc:sldChg>
      <pc:sldChg chg="modSp">
        <pc:chgData name="Alexandra PAPILLON" userId="6ed42675-17a0-4139-8016-992ac43c869f" providerId="ADAL" clId="{2044ACE3-950D-4A0C-BC2F-1B493736E6C0}" dt="2022-11-29T15:53:16.614" v="95"/>
        <pc:sldMkLst>
          <pc:docMk/>
          <pc:sldMk cId="4163919738" sldId="2134805758"/>
        </pc:sldMkLst>
        <pc:graphicFrameChg chg="mod">
          <ac:chgData name="Alexandra PAPILLON" userId="6ed42675-17a0-4139-8016-992ac43c869f" providerId="ADAL" clId="{2044ACE3-950D-4A0C-BC2F-1B493736E6C0}" dt="2022-11-29T15:53:16.614" v="95"/>
          <ac:graphicFrameMkLst>
            <pc:docMk/>
            <pc:sldMk cId="4163919738" sldId="2134805758"/>
            <ac:graphicFrameMk id="13" creationId="{579052B5-939A-4FD2-AB07-3F162287B7B9}"/>
          </ac:graphicFrameMkLst>
        </pc:graphicFrameChg>
      </pc:sldChg>
      <pc:sldChg chg="modSp mod">
        <pc:chgData name="Alexandra PAPILLON" userId="6ed42675-17a0-4139-8016-992ac43c869f" providerId="ADAL" clId="{2044ACE3-950D-4A0C-BC2F-1B493736E6C0}" dt="2022-11-29T15:55:54.570" v="100" actId="403"/>
        <pc:sldMkLst>
          <pc:docMk/>
          <pc:sldMk cId="3130751398" sldId="2134805766"/>
        </pc:sldMkLst>
        <pc:spChg chg="mod">
          <ac:chgData name="Alexandra PAPILLON" userId="6ed42675-17a0-4139-8016-992ac43c869f" providerId="ADAL" clId="{2044ACE3-950D-4A0C-BC2F-1B493736E6C0}" dt="2022-11-29T15:55:54.570" v="100" actId="403"/>
          <ac:spMkLst>
            <pc:docMk/>
            <pc:sldMk cId="3130751398" sldId="2134805766"/>
            <ac:spMk id="20" creationId="{14BA7A6A-9149-4B01-BBE0-6F022EEF3425}"/>
          </ac:spMkLst>
        </pc:spChg>
        <pc:spChg chg="mod">
          <ac:chgData name="Alexandra PAPILLON" userId="6ed42675-17a0-4139-8016-992ac43c869f" providerId="ADAL" clId="{2044ACE3-950D-4A0C-BC2F-1B493736E6C0}" dt="2022-11-29T15:55:47.679" v="99" actId="20577"/>
          <ac:spMkLst>
            <pc:docMk/>
            <pc:sldMk cId="3130751398" sldId="2134805766"/>
            <ac:spMk id="28" creationId="{2A343572-9B8C-4448-A19F-A1B4EBD7E15A}"/>
          </ac:spMkLst>
        </pc:spChg>
        <pc:spChg chg="mod">
          <ac:chgData name="Alexandra PAPILLON" userId="6ed42675-17a0-4139-8016-992ac43c869f" providerId="ADAL" clId="{2044ACE3-950D-4A0C-BC2F-1B493736E6C0}" dt="2022-11-29T15:55:24.176" v="96" actId="207"/>
          <ac:spMkLst>
            <pc:docMk/>
            <pc:sldMk cId="3130751398" sldId="2134805766"/>
            <ac:spMk id="30" creationId="{58609D8F-3637-42D6-A2E5-60548AD73067}"/>
          </ac:spMkLst>
        </pc:spChg>
      </pc:sldChg>
      <pc:sldChg chg="modSp mod">
        <pc:chgData name="Alexandra PAPILLON" userId="6ed42675-17a0-4139-8016-992ac43c869f" providerId="ADAL" clId="{2044ACE3-950D-4A0C-BC2F-1B493736E6C0}" dt="2022-11-29T16:00:10.770" v="102"/>
        <pc:sldMkLst>
          <pc:docMk/>
          <pc:sldMk cId="962809828" sldId="2134805774"/>
        </pc:sldMkLst>
        <pc:spChg chg="mod">
          <ac:chgData name="Alexandra PAPILLON" userId="6ed42675-17a0-4139-8016-992ac43c869f" providerId="ADAL" clId="{2044ACE3-950D-4A0C-BC2F-1B493736E6C0}" dt="2022-11-29T16:00:10.770" v="102"/>
          <ac:spMkLst>
            <pc:docMk/>
            <pc:sldMk cId="962809828" sldId="2134805774"/>
            <ac:spMk id="43" creationId="{69549048-9B68-0A40-A981-B436805F98FD}"/>
          </ac:spMkLst>
        </pc:spChg>
      </pc:sldChg>
      <pc:sldChg chg="modSp mod">
        <pc:chgData name="Alexandra PAPILLON" userId="6ed42675-17a0-4139-8016-992ac43c869f" providerId="ADAL" clId="{2044ACE3-950D-4A0C-BC2F-1B493736E6C0}" dt="2022-11-29T16:05:21.079" v="111" actId="20577"/>
        <pc:sldMkLst>
          <pc:docMk/>
          <pc:sldMk cId="547825517" sldId="2134805778"/>
        </pc:sldMkLst>
        <pc:spChg chg="mod">
          <ac:chgData name="Alexandra PAPILLON" userId="6ed42675-17a0-4139-8016-992ac43c869f" providerId="ADAL" clId="{2044ACE3-950D-4A0C-BC2F-1B493736E6C0}" dt="2022-11-29T16:05:06.664" v="105"/>
          <ac:spMkLst>
            <pc:docMk/>
            <pc:sldMk cId="547825517" sldId="2134805778"/>
            <ac:spMk id="43" creationId="{69549048-9B68-0A40-A981-B436805F98FD}"/>
          </ac:spMkLst>
        </pc:spChg>
        <pc:spChg chg="mod">
          <ac:chgData name="Alexandra PAPILLON" userId="6ed42675-17a0-4139-8016-992ac43c869f" providerId="ADAL" clId="{2044ACE3-950D-4A0C-BC2F-1B493736E6C0}" dt="2022-11-29T16:05:21.079" v="111" actId="20577"/>
          <ac:spMkLst>
            <pc:docMk/>
            <pc:sldMk cId="547825517" sldId="2134805778"/>
            <ac:spMk id="57" creationId="{6DECD97E-5C69-5649-9CEA-1353AC7659BE}"/>
          </ac:spMkLst>
        </pc:spChg>
      </pc:sldChg>
      <pc:sldChg chg="modSp modNotesTx">
        <pc:chgData name="Alexandra PAPILLON" userId="6ed42675-17a0-4139-8016-992ac43c869f" providerId="ADAL" clId="{2044ACE3-950D-4A0C-BC2F-1B493736E6C0}" dt="2022-11-29T16:12:29.055" v="123" actId="6549"/>
        <pc:sldMkLst>
          <pc:docMk/>
          <pc:sldMk cId="3647650999" sldId="2134805779"/>
        </pc:sldMkLst>
        <pc:spChg chg="mod">
          <ac:chgData name="Alexandra PAPILLON" userId="6ed42675-17a0-4139-8016-992ac43c869f" providerId="ADAL" clId="{2044ACE3-950D-4A0C-BC2F-1B493736E6C0}" dt="2022-11-29T16:03:48.176" v="104"/>
          <ac:spMkLst>
            <pc:docMk/>
            <pc:sldMk cId="3647650999" sldId="2134805779"/>
            <ac:spMk id="43" creationId="{69549048-9B68-0A40-A981-B436805F98FD}"/>
          </ac:spMkLst>
        </pc:spChg>
      </pc:sldChg>
      <pc:sldChg chg="modSp">
        <pc:chgData name="Alexandra PAPILLON" userId="6ed42675-17a0-4139-8016-992ac43c869f" providerId="ADAL" clId="{2044ACE3-950D-4A0C-BC2F-1B493736E6C0}" dt="2022-11-29T16:01:28.456" v="103"/>
        <pc:sldMkLst>
          <pc:docMk/>
          <pc:sldMk cId="2958098103" sldId="2134805780"/>
        </pc:sldMkLst>
        <pc:spChg chg="mod">
          <ac:chgData name="Alexandra PAPILLON" userId="6ed42675-17a0-4139-8016-992ac43c869f" providerId="ADAL" clId="{2044ACE3-950D-4A0C-BC2F-1B493736E6C0}" dt="2022-11-29T16:01:28.456" v="103"/>
          <ac:spMkLst>
            <pc:docMk/>
            <pc:sldMk cId="2958098103" sldId="2134805780"/>
            <ac:spMk id="43" creationId="{69549048-9B68-0A40-A981-B436805F98FD}"/>
          </ac:spMkLst>
        </pc:spChg>
      </pc:sldChg>
      <pc:sldChg chg="modSp mod addCm modCm">
        <pc:chgData name="Alexandra PAPILLON" userId="6ed42675-17a0-4139-8016-992ac43c869f" providerId="ADAL" clId="{2044ACE3-950D-4A0C-BC2F-1B493736E6C0}" dt="2022-11-29T16:06:17.159" v="122" actId="20577"/>
        <pc:sldMkLst>
          <pc:docMk/>
          <pc:sldMk cId="3228966446" sldId="2134805793"/>
        </pc:sldMkLst>
        <pc:spChg chg="mod">
          <ac:chgData name="Alexandra PAPILLON" userId="6ed42675-17a0-4139-8016-992ac43c869f" providerId="ADAL" clId="{2044ACE3-950D-4A0C-BC2F-1B493736E6C0}" dt="2022-11-25T09:50:59.554" v="1"/>
          <ac:spMkLst>
            <pc:docMk/>
            <pc:sldMk cId="3228966446" sldId="2134805793"/>
            <ac:spMk id="3" creationId="{1026347A-7F06-4819-9CED-D05E061BD65F}"/>
          </ac:spMkLst>
        </pc:spChg>
        <pc:spChg chg="mod">
          <ac:chgData name="Alexandra PAPILLON" userId="6ed42675-17a0-4139-8016-992ac43c869f" providerId="ADAL" clId="{2044ACE3-950D-4A0C-BC2F-1B493736E6C0}" dt="2022-11-25T09:50:31.378" v="0"/>
          <ac:spMkLst>
            <pc:docMk/>
            <pc:sldMk cId="3228966446" sldId="2134805793"/>
            <ac:spMk id="4" creationId="{C07678AB-75D3-4D2B-BCD4-0EAC267DE67E}"/>
          </ac:spMkLst>
        </pc:spChg>
        <pc:spChg chg="mod">
          <ac:chgData name="Alexandra PAPILLON" userId="6ed42675-17a0-4139-8016-992ac43c869f" providerId="ADAL" clId="{2044ACE3-950D-4A0C-BC2F-1B493736E6C0}" dt="2022-11-25T09:55:53.177" v="43" actId="20577"/>
          <ac:spMkLst>
            <pc:docMk/>
            <pc:sldMk cId="3228966446" sldId="2134805793"/>
            <ac:spMk id="11" creationId="{F42912DF-F2DC-4EB3-87AF-41FFBB1854AB}"/>
          </ac:spMkLst>
        </pc:spChg>
        <pc:spChg chg="mod">
          <ac:chgData name="Alexandra PAPILLON" userId="6ed42675-17a0-4139-8016-992ac43c869f" providerId="ADAL" clId="{2044ACE3-950D-4A0C-BC2F-1B493736E6C0}" dt="2022-11-29T16:06:17.159" v="122" actId="20577"/>
          <ac:spMkLst>
            <pc:docMk/>
            <pc:sldMk cId="3228966446" sldId="2134805793"/>
            <ac:spMk id="19" creationId="{E356A3E1-F15E-634E-8A46-2B9F7A5CC0F7}"/>
          </ac:spMkLst>
        </pc:spChg>
        <pc:spChg chg="mod">
          <ac:chgData name="Alexandra PAPILLON" userId="6ed42675-17a0-4139-8016-992ac43c869f" providerId="ADAL" clId="{2044ACE3-950D-4A0C-BC2F-1B493736E6C0}" dt="2022-11-25T09:58:05.253" v="84" actId="1035"/>
          <ac:spMkLst>
            <pc:docMk/>
            <pc:sldMk cId="3228966446" sldId="2134805793"/>
            <ac:spMk id="21" creationId="{4E64A7A0-7C4C-4793-9CCF-3066432CC412}"/>
          </ac:spMkLst>
        </pc:spChg>
        <pc:spChg chg="mod">
          <ac:chgData name="Alexandra PAPILLON" userId="6ed42675-17a0-4139-8016-992ac43c869f" providerId="ADAL" clId="{2044ACE3-950D-4A0C-BC2F-1B493736E6C0}" dt="2022-11-25T09:55:06.507" v="24"/>
          <ac:spMkLst>
            <pc:docMk/>
            <pc:sldMk cId="3228966446" sldId="2134805793"/>
            <ac:spMk id="36" creationId="{38FB0B03-CC5A-4590-85D7-2F0BEDF40A39}"/>
          </ac:spMkLst>
        </pc:spChg>
        <pc:spChg chg="mod">
          <ac:chgData name="Alexandra PAPILLON" userId="6ed42675-17a0-4139-8016-992ac43c869f" providerId="ADAL" clId="{2044ACE3-950D-4A0C-BC2F-1B493736E6C0}" dt="2022-11-25T09:55:46.086" v="33" actId="20577"/>
          <ac:spMkLst>
            <pc:docMk/>
            <pc:sldMk cId="3228966446" sldId="2134805793"/>
            <ac:spMk id="40" creationId="{CD3865FD-980C-42F6-83B4-30C5121D817D}"/>
          </ac:spMkLst>
        </pc:spChg>
        <pc:spChg chg="mod">
          <ac:chgData name="Alexandra PAPILLON" userId="6ed42675-17a0-4139-8016-992ac43c869f" providerId="ADAL" clId="{2044ACE3-950D-4A0C-BC2F-1B493736E6C0}" dt="2022-11-25T09:55:42.480" v="29" actId="20577"/>
          <ac:spMkLst>
            <pc:docMk/>
            <pc:sldMk cId="3228966446" sldId="2134805793"/>
            <ac:spMk id="41" creationId="{C10DD0FB-81AB-4793-A1C0-E51D9F14DDA0}"/>
          </ac:spMkLst>
        </pc:spChg>
        <pc:spChg chg="mod">
          <ac:chgData name="Alexandra PAPILLON" userId="6ed42675-17a0-4139-8016-992ac43c869f" providerId="ADAL" clId="{2044ACE3-950D-4A0C-BC2F-1B493736E6C0}" dt="2022-11-25T09:53:25.936" v="12"/>
          <ac:spMkLst>
            <pc:docMk/>
            <pc:sldMk cId="3228966446" sldId="2134805793"/>
            <ac:spMk id="45" creationId="{A3502460-2A4D-4F7B-982C-829213C1F80D}"/>
          </ac:spMkLst>
        </pc:spChg>
        <pc:picChg chg="mod">
          <ac:chgData name="Alexandra PAPILLON" userId="6ed42675-17a0-4139-8016-992ac43c869f" providerId="ADAL" clId="{2044ACE3-950D-4A0C-BC2F-1B493736E6C0}" dt="2022-11-25T09:58:05.253" v="84" actId="1035"/>
          <ac:picMkLst>
            <pc:docMk/>
            <pc:sldMk cId="3228966446" sldId="2134805793"/>
            <ac:picMk id="2" creationId="{87B79F06-38D9-DA49-DFE4-3AE5006BD5A2}"/>
          </ac:picMkLst>
        </pc:picChg>
      </pc:sldChg>
    </pc:docChg>
  </pc:docChgLst>
  <pc:docChgLst>
    <pc:chgData name="Nicolas FOREST" userId="74d7feb1-6457-475c-bfcc-0f29457bb0a4" providerId="ADAL" clId="{9D70B065-2EAF-42BC-8A48-623F60F074BC}"/>
    <pc:docChg chg="undo custSel addSld delSld modSld">
      <pc:chgData name="Nicolas FOREST" userId="74d7feb1-6457-475c-bfcc-0f29457bb0a4" providerId="ADAL" clId="{9D70B065-2EAF-42BC-8A48-623F60F074BC}" dt="2022-10-26T12:38:08.264" v="2204" actId="20577"/>
      <pc:docMkLst>
        <pc:docMk/>
      </pc:docMkLst>
      <pc:sldChg chg="modSp mod">
        <pc:chgData name="Nicolas FOREST" userId="74d7feb1-6457-475c-bfcc-0f29457bb0a4" providerId="ADAL" clId="{9D70B065-2EAF-42BC-8A48-623F60F074BC}" dt="2022-10-26T12:16:23.602" v="2091" actId="20577"/>
        <pc:sldMkLst>
          <pc:docMk/>
          <pc:sldMk cId="3279526026" sldId="2134805739"/>
        </pc:sldMkLst>
        <pc:spChg chg="mod">
          <ac:chgData name="Nicolas FOREST" userId="74d7feb1-6457-475c-bfcc-0f29457bb0a4" providerId="ADAL" clId="{9D70B065-2EAF-42BC-8A48-623F60F074BC}" dt="2022-10-26T12:16:23.602" v="2091" actId="20577"/>
          <ac:spMkLst>
            <pc:docMk/>
            <pc:sldMk cId="3279526026" sldId="2134805739"/>
            <ac:spMk id="2" creationId="{D6599356-7888-43B5-96DA-2F7CAC31169C}"/>
          </ac:spMkLst>
        </pc:spChg>
      </pc:sldChg>
      <pc:sldChg chg="modSp mod">
        <pc:chgData name="Nicolas FOREST" userId="74d7feb1-6457-475c-bfcc-0f29457bb0a4" providerId="ADAL" clId="{9D70B065-2EAF-42BC-8A48-623F60F074BC}" dt="2022-10-26T12:02:27.282" v="1819" actId="20577"/>
        <pc:sldMkLst>
          <pc:docMk/>
          <pc:sldMk cId="4066770564" sldId="2134805740"/>
        </pc:sldMkLst>
        <pc:spChg chg="mod">
          <ac:chgData name="Nicolas FOREST" userId="74d7feb1-6457-475c-bfcc-0f29457bb0a4" providerId="ADAL" clId="{9D70B065-2EAF-42BC-8A48-623F60F074BC}" dt="2022-10-26T12:02:27.282" v="1819" actId="20577"/>
          <ac:spMkLst>
            <pc:docMk/>
            <pc:sldMk cId="4066770564" sldId="2134805740"/>
            <ac:spMk id="10" creationId="{A0EBAB1B-AE50-AC91-73CE-BEF4CCF45671}"/>
          </ac:spMkLst>
        </pc:spChg>
      </pc:sldChg>
      <pc:sldChg chg="addSp delSp modSp mod">
        <pc:chgData name="Nicolas FOREST" userId="74d7feb1-6457-475c-bfcc-0f29457bb0a4" providerId="ADAL" clId="{9D70B065-2EAF-42BC-8A48-623F60F074BC}" dt="2022-10-26T12:14:29.942" v="2082" actId="1036"/>
        <pc:sldMkLst>
          <pc:docMk/>
          <pc:sldMk cId="1178689068" sldId="2134805748"/>
        </pc:sldMkLst>
        <pc:spChg chg="mod">
          <ac:chgData name="Nicolas FOREST" userId="74d7feb1-6457-475c-bfcc-0f29457bb0a4" providerId="ADAL" clId="{9D70B065-2EAF-42BC-8A48-623F60F074BC}" dt="2022-10-26T12:14:29.942" v="2082" actId="1036"/>
          <ac:spMkLst>
            <pc:docMk/>
            <pc:sldMk cId="1178689068" sldId="2134805748"/>
            <ac:spMk id="2" creationId="{1251B668-D05F-4C1E-93F4-ACE2B4ADD88F}"/>
          </ac:spMkLst>
        </pc:spChg>
        <pc:spChg chg="del mod">
          <ac:chgData name="Nicolas FOREST" userId="74d7feb1-6457-475c-bfcc-0f29457bb0a4" providerId="ADAL" clId="{9D70B065-2EAF-42BC-8A48-623F60F074BC}" dt="2022-10-26T12:13:16.206" v="2055" actId="478"/>
          <ac:spMkLst>
            <pc:docMk/>
            <pc:sldMk cId="1178689068" sldId="2134805748"/>
            <ac:spMk id="6" creationId="{22DB2303-5C8B-40B1-9CF4-D85128AFC706}"/>
          </ac:spMkLst>
        </pc:spChg>
        <pc:spChg chg="del mod">
          <ac:chgData name="Nicolas FOREST" userId="74d7feb1-6457-475c-bfcc-0f29457bb0a4" providerId="ADAL" clId="{9D70B065-2EAF-42BC-8A48-623F60F074BC}" dt="2022-10-26T12:13:16.206" v="2055" actId="478"/>
          <ac:spMkLst>
            <pc:docMk/>
            <pc:sldMk cId="1178689068" sldId="2134805748"/>
            <ac:spMk id="7" creationId="{96228FA5-645A-49A4-8851-CFEF337A0516}"/>
          </ac:spMkLst>
        </pc:spChg>
        <pc:spChg chg="add mod">
          <ac:chgData name="Nicolas FOREST" userId="74d7feb1-6457-475c-bfcc-0f29457bb0a4" providerId="ADAL" clId="{9D70B065-2EAF-42BC-8A48-623F60F074BC}" dt="2022-10-26T12:13:49.318" v="2074" actId="20577"/>
          <ac:spMkLst>
            <pc:docMk/>
            <pc:sldMk cId="1178689068" sldId="2134805748"/>
            <ac:spMk id="9" creationId="{4E86CB37-6F5C-44B4-AC78-1B4B14E46BFE}"/>
          </ac:spMkLst>
        </pc:spChg>
        <pc:spChg chg="mod">
          <ac:chgData name="Nicolas FOREST" userId="74d7feb1-6457-475c-bfcc-0f29457bb0a4" providerId="ADAL" clId="{9D70B065-2EAF-42BC-8A48-623F60F074BC}" dt="2022-10-26T12:09:53.473" v="2009" actId="20577"/>
          <ac:spMkLst>
            <pc:docMk/>
            <pc:sldMk cId="1178689068" sldId="2134805748"/>
            <ac:spMk id="10" creationId="{CA050FE5-005F-059A-3523-A66669AB2CCF}"/>
          </ac:spMkLst>
        </pc:spChg>
      </pc:sldChg>
      <pc:sldChg chg="modSp mod">
        <pc:chgData name="Nicolas FOREST" userId="74d7feb1-6457-475c-bfcc-0f29457bb0a4" providerId="ADAL" clId="{9D70B065-2EAF-42BC-8A48-623F60F074BC}" dt="2022-10-26T08:25:31.129" v="550" actId="20577"/>
        <pc:sldMkLst>
          <pc:docMk/>
          <pc:sldMk cId="1527423765" sldId="2134805757"/>
        </pc:sldMkLst>
        <pc:spChg chg="mod">
          <ac:chgData name="Nicolas FOREST" userId="74d7feb1-6457-475c-bfcc-0f29457bb0a4" providerId="ADAL" clId="{9D70B065-2EAF-42BC-8A48-623F60F074BC}" dt="2022-10-26T08:11:31.308" v="388" actId="20577"/>
          <ac:spMkLst>
            <pc:docMk/>
            <pc:sldMk cId="1527423765" sldId="2134805757"/>
            <ac:spMk id="3" creationId="{1026347A-7F06-4819-9CED-D05E061BD65F}"/>
          </ac:spMkLst>
        </pc:spChg>
        <pc:spChg chg="mod">
          <ac:chgData name="Nicolas FOREST" userId="74d7feb1-6457-475c-bfcc-0f29457bb0a4" providerId="ADAL" clId="{9D70B065-2EAF-42BC-8A48-623F60F074BC}" dt="2022-10-26T08:22:36.905" v="508" actId="20577"/>
          <ac:spMkLst>
            <pc:docMk/>
            <pc:sldMk cId="1527423765" sldId="2134805757"/>
            <ac:spMk id="21" creationId="{34903036-2B86-4B6E-9A1D-39359A7675DF}"/>
          </ac:spMkLst>
        </pc:spChg>
        <pc:spChg chg="mod">
          <ac:chgData name="Nicolas FOREST" userId="74d7feb1-6457-475c-bfcc-0f29457bb0a4" providerId="ADAL" clId="{9D70B065-2EAF-42BC-8A48-623F60F074BC}" dt="2022-10-26T08:19:13.317" v="485"/>
          <ac:spMkLst>
            <pc:docMk/>
            <pc:sldMk cId="1527423765" sldId="2134805757"/>
            <ac:spMk id="28" creationId="{7DFA069E-A9AA-4658-9C68-5FBF921BC4A9}"/>
          </ac:spMkLst>
        </pc:spChg>
        <pc:spChg chg="mod">
          <ac:chgData name="Nicolas FOREST" userId="74d7feb1-6457-475c-bfcc-0f29457bb0a4" providerId="ADAL" clId="{9D70B065-2EAF-42BC-8A48-623F60F074BC}" dt="2022-10-26T08:13:42.593" v="484"/>
          <ac:spMkLst>
            <pc:docMk/>
            <pc:sldMk cId="1527423765" sldId="2134805757"/>
            <ac:spMk id="29" creationId="{B8A6A99C-081D-4D23-94B1-B8D69DD178B1}"/>
          </ac:spMkLst>
        </pc:spChg>
        <pc:spChg chg="mod">
          <ac:chgData name="Nicolas FOREST" userId="74d7feb1-6457-475c-bfcc-0f29457bb0a4" providerId="ADAL" clId="{9D70B065-2EAF-42BC-8A48-623F60F074BC}" dt="2022-10-26T08:25:22.146" v="546"/>
          <ac:spMkLst>
            <pc:docMk/>
            <pc:sldMk cId="1527423765" sldId="2134805757"/>
            <ac:spMk id="31" creationId="{F9053162-2F3B-43B8-9935-4E3A4D92C4FF}"/>
          </ac:spMkLst>
        </pc:spChg>
        <pc:spChg chg="mod">
          <ac:chgData name="Nicolas FOREST" userId="74d7feb1-6457-475c-bfcc-0f29457bb0a4" providerId="ADAL" clId="{9D70B065-2EAF-42BC-8A48-623F60F074BC}" dt="2022-10-26T08:24:34.834" v="527" actId="20577"/>
          <ac:spMkLst>
            <pc:docMk/>
            <pc:sldMk cId="1527423765" sldId="2134805757"/>
            <ac:spMk id="32" creationId="{4359AB31-6147-4D8A-8458-1329AF904E64}"/>
          </ac:spMkLst>
        </pc:spChg>
        <pc:spChg chg="mod">
          <ac:chgData name="Nicolas FOREST" userId="74d7feb1-6457-475c-bfcc-0f29457bb0a4" providerId="ADAL" clId="{9D70B065-2EAF-42BC-8A48-623F60F074BC}" dt="2022-10-26T08:24:24.876" v="517" actId="20577"/>
          <ac:spMkLst>
            <pc:docMk/>
            <pc:sldMk cId="1527423765" sldId="2134805757"/>
            <ac:spMk id="33" creationId="{27E7065E-C779-4AC9-A82A-0C995FACAA33}"/>
          </ac:spMkLst>
        </pc:spChg>
        <pc:spChg chg="mod">
          <ac:chgData name="Nicolas FOREST" userId="74d7feb1-6457-475c-bfcc-0f29457bb0a4" providerId="ADAL" clId="{9D70B065-2EAF-42BC-8A48-623F60F074BC}" dt="2022-10-26T08:24:58.708" v="544" actId="20577"/>
          <ac:spMkLst>
            <pc:docMk/>
            <pc:sldMk cId="1527423765" sldId="2134805757"/>
            <ac:spMk id="34" creationId="{E4FC8D8E-1D7A-41D5-B3AF-402BE5D21C18}"/>
          </ac:spMkLst>
        </pc:spChg>
        <pc:spChg chg="mod">
          <ac:chgData name="Nicolas FOREST" userId="74d7feb1-6457-475c-bfcc-0f29457bb0a4" providerId="ADAL" clId="{9D70B065-2EAF-42BC-8A48-623F60F074BC}" dt="2022-10-26T08:25:31.129" v="550" actId="20577"/>
          <ac:spMkLst>
            <pc:docMk/>
            <pc:sldMk cId="1527423765" sldId="2134805757"/>
            <ac:spMk id="37" creationId="{BC65BC17-5776-4CF6-97AF-33D51869EBED}"/>
          </ac:spMkLst>
        </pc:spChg>
        <pc:spChg chg="mod">
          <ac:chgData name="Nicolas FOREST" userId="74d7feb1-6457-475c-bfcc-0f29457bb0a4" providerId="ADAL" clId="{9D70B065-2EAF-42BC-8A48-623F60F074BC}" dt="2022-10-26T08:25:09.081" v="545"/>
          <ac:spMkLst>
            <pc:docMk/>
            <pc:sldMk cId="1527423765" sldId="2134805757"/>
            <ac:spMk id="41" creationId="{58E7D819-E953-444E-8C78-45F72D271BCA}"/>
          </ac:spMkLst>
        </pc:spChg>
        <pc:spChg chg="mod">
          <ac:chgData name="Nicolas FOREST" userId="74d7feb1-6457-475c-bfcc-0f29457bb0a4" providerId="ADAL" clId="{9D70B065-2EAF-42BC-8A48-623F60F074BC}" dt="2022-10-26T08:11:48.809" v="391" actId="20577"/>
          <ac:spMkLst>
            <pc:docMk/>
            <pc:sldMk cId="1527423765" sldId="2134805757"/>
            <ac:spMk id="47" creationId="{0DD78A1C-ED8B-DF40-AC68-A14ED3CEB2CA}"/>
          </ac:spMkLst>
        </pc:spChg>
        <pc:spChg chg="mod">
          <ac:chgData name="Nicolas FOREST" userId="74d7feb1-6457-475c-bfcc-0f29457bb0a4" providerId="ADAL" clId="{9D70B065-2EAF-42BC-8A48-623F60F074BC}" dt="2022-10-26T08:11:54.655" v="401" actId="20577"/>
          <ac:spMkLst>
            <pc:docMk/>
            <pc:sldMk cId="1527423765" sldId="2134805757"/>
            <ac:spMk id="49" creationId="{5A63BF29-CBA0-1846-A30C-309B8E97C571}"/>
          </ac:spMkLst>
        </pc:spChg>
        <pc:spChg chg="mod">
          <ac:chgData name="Nicolas FOREST" userId="74d7feb1-6457-475c-bfcc-0f29457bb0a4" providerId="ADAL" clId="{9D70B065-2EAF-42BC-8A48-623F60F074BC}" dt="2022-10-26T08:12:07.456" v="426" actId="20577"/>
          <ac:spMkLst>
            <pc:docMk/>
            <pc:sldMk cId="1527423765" sldId="2134805757"/>
            <ac:spMk id="53" creationId="{435901EF-FFB7-7946-B692-11EBCE4E5058}"/>
          </ac:spMkLst>
        </pc:spChg>
        <pc:spChg chg="mod">
          <ac:chgData name="Nicolas FOREST" userId="74d7feb1-6457-475c-bfcc-0f29457bb0a4" providerId="ADAL" clId="{9D70B065-2EAF-42BC-8A48-623F60F074BC}" dt="2022-10-26T08:12:24.299" v="434" actId="20577"/>
          <ac:spMkLst>
            <pc:docMk/>
            <pc:sldMk cId="1527423765" sldId="2134805757"/>
            <ac:spMk id="55" creationId="{5B9C6974-2E90-6D44-90DE-818BB876055F}"/>
          </ac:spMkLst>
        </pc:spChg>
        <pc:spChg chg="mod">
          <ac:chgData name="Nicolas FOREST" userId="74d7feb1-6457-475c-bfcc-0f29457bb0a4" providerId="ADAL" clId="{9D70B065-2EAF-42BC-8A48-623F60F074BC}" dt="2022-10-26T08:13:16.146" v="483" actId="20577"/>
          <ac:spMkLst>
            <pc:docMk/>
            <pc:sldMk cId="1527423765" sldId="2134805757"/>
            <ac:spMk id="57" creationId="{703F192A-5BDF-4846-85C5-6BA4CEF5E01A}"/>
          </ac:spMkLst>
        </pc:spChg>
      </pc:sldChg>
      <pc:sldChg chg="modSp mod">
        <pc:chgData name="Nicolas FOREST" userId="74d7feb1-6457-475c-bfcc-0f29457bb0a4" providerId="ADAL" clId="{9D70B065-2EAF-42BC-8A48-623F60F074BC}" dt="2022-10-26T12:35:15.720" v="2201" actId="20577"/>
        <pc:sldMkLst>
          <pc:docMk/>
          <pc:sldMk cId="4163919738" sldId="2134805758"/>
        </pc:sldMkLst>
        <pc:spChg chg="mod">
          <ac:chgData name="Nicolas FOREST" userId="74d7feb1-6457-475c-bfcc-0f29457bb0a4" providerId="ADAL" clId="{9D70B065-2EAF-42BC-8A48-623F60F074BC}" dt="2022-10-26T08:32:55.655" v="842"/>
          <ac:spMkLst>
            <pc:docMk/>
            <pc:sldMk cId="4163919738" sldId="2134805758"/>
            <ac:spMk id="6" creationId="{415F6E24-F65F-4361-BDF0-16A2F7EC5D0F}"/>
          </ac:spMkLst>
        </pc:spChg>
        <pc:spChg chg="mod">
          <ac:chgData name="Nicolas FOREST" userId="74d7feb1-6457-475c-bfcc-0f29457bb0a4" providerId="ADAL" clId="{9D70B065-2EAF-42BC-8A48-623F60F074BC}" dt="2022-10-26T08:26:09.645" v="565" actId="20577"/>
          <ac:spMkLst>
            <pc:docMk/>
            <pc:sldMk cId="4163919738" sldId="2134805758"/>
            <ac:spMk id="11" creationId="{3A694C1E-1849-9D46-AC95-19E172F47091}"/>
          </ac:spMkLst>
        </pc:spChg>
        <pc:graphicFrameChg chg="mod modGraphic">
          <ac:chgData name="Nicolas FOREST" userId="74d7feb1-6457-475c-bfcc-0f29457bb0a4" providerId="ADAL" clId="{9D70B065-2EAF-42BC-8A48-623F60F074BC}" dt="2022-10-26T12:35:15.720" v="2201" actId="20577"/>
          <ac:graphicFrameMkLst>
            <pc:docMk/>
            <pc:sldMk cId="4163919738" sldId="2134805758"/>
            <ac:graphicFrameMk id="13" creationId="{579052B5-939A-4FD2-AB07-3F162287B7B9}"/>
          </ac:graphicFrameMkLst>
        </pc:graphicFrameChg>
      </pc:sldChg>
      <pc:sldChg chg="modSp mod">
        <pc:chgData name="Nicolas FOREST" userId="74d7feb1-6457-475c-bfcc-0f29457bb0a4" providerId="ADAL" clId="{9D70B065-2EAF-42BC-8A48-623F60F074BC}" dt="2022-10-26T12:36:19.969" v="2202" actId="113"/>
        <pc:sldMkLst>
          <pc:docMk/>
          <pc:sldMk cId="3130751398" sldId="2134805766"/>
        </pc:sldMkLst>
        <pc:spChg chg="mod">
          <ac:chgData name="Nicolas FOREST" userId="74d7feb1-6457-475c-bfcc-0f29457bb0a4" providerId="ADAL" clId="{9D70B065-2EAF-42BC-8A48-623F60F074BC}" dt="2022-10-26T08:38:06.466" v="863" actId="20577"/>
          <ac:spMkLst>
            <pc:docMk/>
            <pc:sldMk cId="3130751398" sldId="2134805766"/>
            <ac:spMk id="3" creationId="{F17722DE-1EDD-3EC3-2026-0FF7873238EC}"/>
          </ac:spMkLst>
        </pc:spChg>
        <pc:spChg chg="mod">
          <ac:chgData name="Nicolas FOREST" userId="74d7feb1-6457-475c-bfcc-0f29457bb0a4" providerId="ADAL" clId="{9D70B065-2EAF-42BC-8A48-623F60F074BC}" dt="2022-10-26T08:38:43.976" v="941" actId="20577"/>
          <ac:spMkLst>
            <pc:docMk/>
            <pc:sldMk cId="3130751398" sldId="2134805766"/>
            <ac:spMk id="17" creationId="{2EEB3EAF-66DE-4C51-89F5-AC76048E0A34}"/>
          </ac:spMkLst>
        </pc:spChg>
        <pc:spChg chg="mod">
          <ac:chgData name="Nicolas FOREST" userId="74d7feb1-6457-475c-bfcc-0f29457bb0a4" providerId="ADAL" clId="{9D70B065-2EAF-42BC-8A48-623F60F074BC}" dt="2022-10-26T08:40:24.914" v="950" actId="113"/>
          <ac:spMkLst>
            <pc:docMk/>
            <pc:sldMk cId="3130751398" sldId="2134805766"/>
            <ac:spMk id="18" creationId="{8463F535-A947-4964-A478-46B4E234654D}"/>
          </ac:spMkLst>
        </pc:spChg>
        <pc:spChg chg="mod">
          <ac:chgData name="Nicolas FOREST" userId="74d7feb1-6457-475c-bfcc-0f29457bb0a4" providerId="ADAL" clId="{9D70B065-2EAF-42BC-8A48-623F60F074BC}" dt="2022-10-26T12:36:19.969" v="2202" actId="113"/>
          <ac:spMkLst>
            <pc:docMk/>
            <pc:sldMk cId="3130751398" sldId="2134805766"/>
            <ac:spMk id="26" creationId="{9BB3836F-21BB-41B9-9240-8AC56478C89A}"/>
          </ac:spMkLst>
        </pc:spChg>
        <pc:spChg chg="mod">
          <ac:chgData name="Nicolas FOREST" userId="74d7feb1-6457-475c-bfcc-0f29457bb0a4" providerId="ADAL" clId="{9D70B065-2EAF-42BC-8A48-623F60F074BC}" dt="2022-10-26T08:39:40.903" v="946"/>
          <ac:spMkLst>
            <pc:docMk/>
            <pc:sldMk cId="3130751398" sldId="2134805766"/>
            <ac:spMk id="28" creationId="{2A343572-9B8C-4448-A19F-A1B4EBD7E15A}"/>
          </ac:spMkLst>
        </pc:spChg>
        <pc:spChg chg="mod">
          <ac:chgData name="Nicolas FOREST" userId="74d7feb1-6457-475c-bfcc-0f29457bb0a4" providerId="ADAL" clId="{9D70B065-2EAF-42BC-8A48-623F60F074BC}" dt="2022-10-26T08:40:41.858" v="951"/>
          <ac:spMkLst>
            <pc:docMk/>
            <pc:sldMk cId="3130751398" sldId="2134805766"/>
            <ac:spMk id="30" creationId="{58609D8F-3637-42D6-A2E5-60548AD73067}"/>
          </ac:spMkLst>
        </pc:spChg>
        <pc:spChg chg="mod">
          <ac:chgData name="Nicolas FOREST" userId="74d7feb1-6457-475c-bfcc-0f29457bb0a4" providerId="ADAL" clId="{9D70B065-2EAF-42BC-8A48-623F60F074BC}" dt="2022-10-26T08:42:10.238" v="978" actId="113"/>
          <ac:spMkLst>
            <pc:docMk/>
            <pc:sldMk cId="3130751398" sldId="2134805766"/>
            <ac:spMk id="89" creationId="{780A1C6C-941A-A840-88DC-BFDD6104A019}"/>
          </ac:spMkLst>
        </pc:spChg>
        <pc:spChg chg="mod">
          <ac:chgData name="Nicolas FOREST" userId="74d7feb1-6457-475c-bfcc-0f29457bb0a4" providerId="ADAL" clId="{9D70B065-2EAF-42BC-8A48-623F60F074BC}" dt="2022-10-26T08:40:54.494" v="972" actId="20577"/>
          <ac:spMkLst>
            <pc:docMk/>
            <pc:sldMk cId="3130751398" sldId="2134805766"/>
            <ac:spMk id="90" creationId="{11B35FBC-C9EB-9748-86BF-D9625F22A146}"/>
          </ac:spMkLst>
        </pc:spChg>
      </pc:sldChg>
      <pc:sldChg chg="addSp delSp modSp mod">
        <pc:chgData name="Nicolas FOREST" userId="74d7feb1-6457-475c-bfcc-0f29457bb0a4" providerId="ADAL" clId="{9D70B065-2EAF-42BC-8A48-623F60F074BC}" dt="2022-10-26T12:31:00.085" v="2186" actId="478"/>
        <pc:sldMkLst>
          <pc:docMk/>
          <pc:sldMk cId="3004514661" sldId="2134805767"/>
        </pc:sldMkLst>
        <pc:spChg chg="add del mod">
          <ac:chgData name="Nicolas FOREST" userId="74d7feb1-6457-475c-bfcc-0f29457bb0a4" providerId="ADAL" clId="{9D70B065-2EAF-42BC-8A48-623F60F074BC}" dt="2022-10-26T07:33:04.614" v="102" actId="21"/>
          <ac:spMkLst>
            <pc:docMk/>
            <pc:sldMk cId="3004514661" sldId="2134805767"/>
            <ac:spMk id="2" creationId="{5B97E296-5710-4438-B59E-9FAEE075561C}"/>
          </ac:spMkLst>
        </pc:spChg>
        <pc:spChg chg="add del mod">
          <ac:chgData name="Nicolas FOREST" userId="74d7feb1-6457-475c-bfcc-0f29457bb0a4" providerId="ADAL" clId="{9D70B065-2EAF-42BC-8A48-623F60F074BC}" dt="2022-10-26T12:31:00.085" v="2186" actId="478"/>
          <ac:spMkLst>
            <pc:docMk/>
            <pc:sldMk cId="3004514661" sldId="2134805767"/>
            <ac:spMk id="3" creationId="{A6C20ED2-2B7A-41EE-A213-900279A6055E}"/>
          </ac:spMkLst>
        </pc:spChg>
        <pc:spChg chg="mod">
          <ac:chgData name="Nicolas FOREST" userId="74d7feb1-6457-475c-bfcc-0f29457bb0a4" providerId="ADAL" clId="{9D70B065-2EAF-42BC-8A48-623F60F074BC}" dt="2022-10-26T07:32:11.589" v="99" actId="20577"/>
          <ac:spMkLst>
            <pc:docMk/>
            <pc:sldMk cId="3004514661" sldId="2134805767"/>
            <ac:spMk id="5" creationId="{076028FE-065E-A582-6755-E46839CE0DA3}"/>
          </ac:spMkLst>
        </pc:spChg>
        <pc:spChg chg="mod">
          <ac:chgData name="Nicolas FOREST" userId="74d7feb1-6457-475c-bfcc-0f29457bb0a4" providerId="ADAL" clId="{9D70B065-2EAF-42BC-8A48-623F60F074BC}" dt="2022-10-26T07:31:51.668" v="98" actId="20577"/>
          <ac:spMkLst>
            <pc:docMk/>
            <pc:sldMk cId="3004514661" sldId="2134805767"/>
            <ac:spMk id="6" creationId="{0A77405E-6FA2-2642-88F5-70A68628BCDD}"/>
          </ac:spMkLst>
        </pc:spChg>
        <pc:spChg chg="mod">
          <ac:chgData name="Nicolas FOREST" userId="74d7feb1-6457-475c-bfcc-0f29457bb0a4" providerId="ADAL" clId="{9D70B065-2EAF-42BC-8A48-623F60F074BC}" dt="2022-10-26T07:31:43.102" v="89"/>
          <ac:spMkLst>
            <pc:docMk/>
            <pc:sldMk cId="3004514661" sldId="2134805767"/>
            <ac:spMk id="14" creationId="{43A97237-37D7-0B48-A2E9-CCF167850641}"/>
          </ac:spMkLst>
        </pc:spChg>
      </pc:sldChg>
      <pc:sldChg chg="modSp mod">
        <pc:chgData name="Nicolas FOREST" userId="74d7feb1-6457-475c-bfcc-0f29457bb0a4" providerId="ADAL" clId="{9D70B065-2EAF-42BC-8A48-623F60F074BC}" dt="2022-10-26T07:33:19.517" v="116" actId="20577"/>
        <pc:sldMkLst>
          <pc:docMk/>
          <pc:sldMk cId="1180370113" sldId="2134805768"/>
        </pc:sldMkLst>
        <pc:spChg chg="mod">
          <ac:chgData name="Nicolas FOREST" userId="74d7feb1-6457-475c-bfcc-0f29457bb0a4" providerId="ADAL" clId="{9D70B065-2EAF-42BC-8A48-623F60F074BC}" dt="2022-10-26T07:33:19.517" v="116" actId="20577"/>
          <ac:spMkLst>
            <pc:docMk/>
            <pc:sldMk cId="1180370113" sldId="2134805768"/>
            <ac:spMk id="12" creationId="{B3D1768F-37A1-764B-B173-877D889123AD}"/>
          </ac:spMkLst>
        </pc:spChg>
      </pc:sldChg>
      <pc:sldChg chg="modSp mod">
        <pc:chgData name="Nicolas FOREST" userId="74d7feb1-6457-475c-bfcc-0f29457bb0a4" providerId="ADAL" clId="{9D70B065-2EAF-42BC-8A48-623F60F074BC}" dt="2022-10-26T08:05:28.283" v="372" actId="20577"/>
        <pc:sldMkLst>
          <pc:docMk/>
          <pc:sldMk cId="106279514" sldId="2134805769"/>
        </pc:sldMkLst>
        <pc:spChg chg="mod">
          <ac:chgData name="Nicolas FOREST" userId="74d7feb1-6457-475c-bfcc-0f29457bb0a4" providerId="ADAL" clId="{9D70B065-2EAF-42BC-8A48-623F60F074BC}" dt="2022-10-26T08:05:28.283" v="372" actId="20577"/>
          <ac:spMkLst>
            <pc:docMk/>
            <pc:sldMk cId="106279514" sldId="2134805769"/>
            <ac:spMk id="16" creationId="{3736E1B2-0EB5-49E4-B37F-4E36FA08A357}"/>
          </ac:spMkLst>
        </pc:spChg>
        <pc:spChg chg="mod">
          <ac:chgData name="Nicolas FOREST" userId="74d7feb1-6457-475c-bfcc-0f29457bb0a4" providerId="ADAL" clId="{9D70B065-2EAF-42BC-8A48-623F60F074BC}" dt="2022-10-26T07:33:41.146" v="162" actId="20577"/>
          <ac:spMkLst>
            <pc:docMk/>
            <pc:sldMk cId="106279514" sldId="2134805769"/>
            <ac:spMk id="27" creationId="{AF50B1B0-06A6-C045-A908-F2ABF98C6817}"/>
          </ac:spMkLst>
        </pc:spChg>
      </pc:sldChg>
      <pc:sldChg chg="modSp mod">
        <pc:chgData name="Nicolas FOREST" userId="74d7feb1-6457-475c-bfcc-0f29457bb0a4" providerId="ADAL" clId="{9D70B065-2EAF-42BC-8A48-623F60F074BC}" dt="2022-10-26T07:50:42.858" v="313"/>
        <pc:sldMkLst>
          <pc:docMk/>
          <pc:sldMk cId="2332208611" sldId="2134805770"/>
        </pc:sldMkLst>
        <pc:spChg chg="mod">
          <ac:chgData name="Nicolas FOREST" userId="74d7feb1-6457-475c-bfcc-0f29457bb0a4" providerId="ADAL" clId="{9D70B065-2EAF-42BC-8A48-623F60F074BC}" dt="2022-10-26T07:38:01.616" v="179" actId="20577"/>
          <ac:spMkLst>
            <pc:docMk/>
            <pc:sldMk cId="2332208611" sldId="2134805770"/>
            <ac:spMk id="3" creationId="{1026347A-7F06-4819-9CED-D05E061BD65F}"/>
          </ac:spMkLst>
        </pc:spChg>
        <pc:spChg chg="mod">
          <ac:chgData name="Nicolas FOREST" userId="74d7feb1-6457-475c-bfcc-0f29457bb0a4" providerId="ADAL" clId="{9D70B065-2EAF-42BC-8A48-623F60F074BC}" dt="2022-10-26T07:48:29.308" v="268"/>
          <ac:spMkLst>
            <pc:docMk/>
            <pc:sldMk cId="2332208611" sldId="2134805770"/>
            <ac:spMk id="11" creationId="{1C875E31-B736-4045-9050-8D18E9D7D8A0}"/>
          </ac:spMkLst>
        </pc:spChg>
        <pc:spChg chg="mod">
          <ac:chgData name="Nicolas FOREST" userId="74d7feb1-6457-475c-bfcc-0f29457bb0a4" providerId="ADAL" clId="{9D70B065-2EAF-42BC-8A48-623F60F074BC}" dt="2022-10-26T07:44:25.871" v="233"/>
          <ac:spMkLst>
            <pc:docMk/>
            <pc:sldMk cId="2332208611" sldId="2134805770"/>
            <ac:spMk id="19" creationId="{E356A3E1-F15E-634E-8A46-2B9F7A5CC0F7}"/>
          </ac:spMkLst>
        </pc:spChg>
        <pc:spChg chg="mod">
          <ac:chgData name="Nicolas FOREST" userId="74d7feb1-6457-475c-bfcc-0f29457bb0a4" providerId="ADAL" clId="{9D70B065-2EAF-42BC-8A48-623F60F074BC}" dt="2022-10-26T07:38:30.293" v="225" actId="20577"/>
          <ac:spMkLst>
            <pc:docMk/>
            <pc:sldMk cId="2332208611" sldId="2134805770"/>
            <ac:spMk id="22" creationId="{7FDC1DC3-76D3-E04A-9030-5985082C010C}"/>
          </ac:spMkLst>
        </pc:spChg>
        <pc:spChg chg="mod">
          <ac:chgData name="Nicolas FOREST" userId="74d7feb1-6457-475c-bfcc-0f29457bb0a4" providerId="ADAL" clId="{9D70B065-2EAF-42BC-8A48-623F60F074BC}" dt="2022-10-26T07:47:33.939" v="266" actId="20577"/>
          <ac:spMkLst>
            <pc:docMk/>
            <pc:sldMk cId="2332208611" sldId="2134805770"/>
            <ac:spMk id="24" creationId="{AC1AA001-7F92-47CB-A38D-6F7BEFA9A42E}"/>
          </ac:spMkLst>
        </pc:spChg>
        <pc:spChg chg="mod">
          <ac:chgData name="Nicolas FOREST" userId="74d7feb1-6457-475c-bfcc-0f29457bb0a4" providerId="ADAL" clId="{9D70B065-2EAF-42BC-8A48-623F60F074BC}" dt="2022-10-26T07:48:06.726" v="267"/>
          <ac:spMkLst>
            <pc:docMk/>
            <pc:sldMk cId="2332208611" sldId="2134805770"/>
            <ac:spMk id="25" creationId="{43FA879D-BF4F-4809-BCD8-917940CC1B05}"/>
          </ac:spMkLst>
        </pc:spChg>
        <pc:spChg chg="mod">
          <ac:chgData name="Nicolas FOREST" userId="74d7feb1-6457-475c-bfcc-0f29457bb0a4" providerId="ADAL" clId="{9D70B065-2EAF-42BC-8A48-623F60F074BC}" dt="2022-10-26T07:50:42.858" v="313"/>
          <ac:spMkLst>
            <pc:docMk/>
            <pc:sldMk cId="2332208611" sldId="2134805770"/>
            <ac:spMk id="26" creationId="{3516AF22-988A-45BD-9D9B-DBA7141FAD19}"/>
          </ac:spMkLst>
        </pc:spChg>
        <pc:spChg chg="mod">
          <ac:chgData name="Nicolas FOREST" userId="74d7feb1-6457-475c-bfcc-0f29457bb0a4" providerId="ADAL" clId="{9D70B065-2EAF-42BC-8A48-623F60F074BC}" dt="2022-10-26T07:46:57.602" v="248" actId="20577"/>
          <ac:spMkLst>
            <pc:docMk/>
            <pc:sldMk cId="2332208611" sldId="2134805770"/>
            <ac:spMk id="33" creationId="{356BBA2D-5D86-0045-AEF6-5B351A38C3B3}"/>
          </ac:spMkLst>
        </pc:spChg>
        <pc:spChg chg="mod">
          <ac:chgData name="Nicolas FOREST" userId="74d7feb1-6457-475c-bfcc-0f29457bb0a4" providerId="ADAL" clId="{9D70B065-2EAF-42BC-8A48-623F60F074BC}" dt="2022-10-26T07:48:40.989" v="269"/>
          <ac:spMkLst>
            <pc:docMk/>
            <pc:sldMk cId="2332208611" sldId="2134805770"/>
            <ac:spMk id="34" creationId="{12E0C751-78F8-4640-8067-56A596906DE8}"/>
          </ac:spMkLst>
        </pc:spChg>
        <pc:spChg chg="mod">
          <ac:chgData name="Nicolas FOREST" userId="74d7feb1-6457-475c-bfcc-0f29457bb0a4" providerId="ADAL" clId="{9D70B065-2EAF-42BC-8A48-623F60F074BC}" dt="2022-10-26T07:48:50.895" v="270"/>
          <ac:spMkLst>
            <pc:docMk/>
            <pc:sldMk cId="2332208611" sldId="2134805770"/>
            <ac:spMk id="35" creationId="{5D41E45F-0E73-4DF0-97CE-79DE733329A4}"/>
          </ac:spMkLst>
        </pc:spChg>
        <pc:spChg chg="mod">
          <ac:chgData name="Nicolas FOREST" userId="74d7feb1-6457-475c-bfcc-0f29457bb0a4" providerId="ADAL" clId="{9D70B065-2EAF-42BC-8A48-623F60F074BC}" dt="2022-10-26T07:49:09.580" v="278" actId="20577"/>
          <ac:spMkLst>
            <pc:docMk/>
            <pc:sldMk cId="2332208611" sldId="2134805770"/>
            <ac:spMk id="36" creationId="{ED0328A1-EB8C-4A1E-965B-847EA67E562A}"/>
          </ac:spMkLst>
        </pc:spChg>
        <pc:spChg chg="mod">
          <ac:chgData name="Nicolas FOREST" userId="74d7feb1-6457-475c-bfcc-0f29457bb0a4" providerId="ADAL" clId="{9D70B065-2EAF-42BC-8A48-623F60F074BC}" dt="2022-10-26T07:49:24.671" v="288" actId="20577"/>
          <ac:spMkLst>
            <pc:docMk/>
            <pc:sldMk cId="2332208611" sldId="2134805770"/>
            <ac:spMk id="37" creationId="{AFA96F2D-453C-431E-9F22-F1E1E395AF39}"/>
          </ac:spMkLst>
        </pc:spChg>
        <pc:spChg chg="mod">
          <ac:chgData name="Nicolas FOREST" userId="74d7feb1-6457-475c-bfcc-0f29457bb0a4" providerId="ADAL" clId="{9D70B065-2EAF-42BC-8A48-623F60F074BC}" dt="2022-10-26T07:49:35.668" v="300" actId="20577"/>
          <ac:spMkLst>
            <pc:docMk/>
            <pc:sldMk cId="2332208611" sldId="2134805770"/>
            <ac:spMk id="38" creationId="{B45003DD-92C8-4F70-B7F8-6006C11DE4B3}"/>
          </ac:spMkLst>
        </pc:spChg>
        <pc:spChg chg="mod">
          <ac:chgData name="Nicolas FOREST" userId="74d7feb1-6457-475c-bfcc-0f29457bb0a4" providerId="ADAL" clId="{9D70B065-2EAF-42BC-8A48-623F60F074BC}" dt="2022-10-26T07:49:50.196" v="311" actId="20577"/>
          <ac:spMkLst>
            <pc:docMk/>
            <pc:sldMk cId="2332208611" sldId="2134805770"/>
            <ac:spMk id="39" creationId="{54B40CE7-E68B-42FC-BA61-55996CDC5A25}"/>
          </ac:spMkLst>
        </pc:spChg>
        <pc:spChg chg="mod">
          <ac:chgData name="Nicolas FOREST" userId="74d7feb1-6457-475c-bfcc-0f29457bb0a4" providerId="ADAL" clId="{9D70B065-2EAF-42BC-8A48-623F60F074BC}" dt="2022-10-26T07:50:21.493" v="312"/>
          <ac:spMkLst>
            <pc:docMk/>
            <pc:sldMk cId="2332208611" sldId="2134805770"/>
            <ac:spMk id="40" creationId="{58F642B9-05AB-4EEF-BB7C-6E14453EAB0D}"/>
          </ac:spMkLst>
        </pc:spChg>
        <pc:spChg chg="mod">
          <ac:chgData name="Nicolas FOREST" userId="74d7feb1-6457-475c-bfcc-0f29457bb0a4" providerId="ADAL" clId="{9D70B065-2EAF-42BC-8A48-623F60F074BC}" dt="2022-10-26T07:47:08.678" v="249"/>
          <ac:spMkLst>
            <pc:docMk/>
            <pc:sldMk cId="2332208611" sldId="2134805770"/>
            <ac:spMk id="47" creationId="{5E0BDEBA-D581-0F40-A63D-C5CEDF0CED61}"/>
          </ac:spMkLst>
        </pc:spChg>
      </pc:sldChg>
      <pc:sldChg chg="modSp mod">
        <pc:chgData name="Nicolas FOREST" userId="74d7feb1-6457-475c-bfcc-0f29457bb0a4" providerId="ADAL" clId="{9D70B065-2EAF-42BC-8A48-623F60F074BC}" dt="2022-10-26T12:34:03.225" v="2188" actId="20577"/>
        <pc:sldMkLst>
          <pc:docMk/>
          <pc:sldMk cId="1232940113" sldId="2134805771"/>
        </pc:sldMkLst>
        <pc:spChg chg="mod">
          <ac:chgData name="Nicolas FOREST" userId="74d7feb1-6457-475c-bfcc-0f29457bb0a4" providerId="ADAL" clId="{9D70B065-2EAF-42BC-8A48-623F60F074BC}" dt="2022-10-26T12:34:03.225" v="2188" actId="20577"/>
          <ac:spMkLst>
            <pc:docMk/>
            <pc:sldMk cId="1232940113" sldId="2134805771"/>
            <ac:spMk id="2" creationId="{4D18393C-5191-30A1-55C1-3BC2C9B11C74}"/>
          </ac:spMkLst>
        </pc:spChg>
        <pc:spChg chg="mod">
          <ac:chgData name="Nicolas FOREST" userId="74d7feb1-6457-475c-bfcc-0f29457bb0a4" providerId="ADAL" clId="{9D70B065-2EAF-42BC-8A48-623F60F074BC}" dt="2022-10-26T07:52:47.014" v="349" actId="20577"/>
          <ac:spMkLst>
            <pc:docMk/>
            <pc:sldMk cId="1232940113" sldId="2134805771"/>
            <ac:spMk id="3" creationId="{1026347A-7F06-4819-9CED-D05E061BD65F}"/>
          </ac:spMkLst>
        </pc:spChg>
        <pc:spChg chg="mod">
          <ac:chgData name="Nicolas FOREST" userId="74d7feb1-6457-475c-bfcc-0f29457bb0a4" providerId="ADAL" clId="{9D70B065-2EAF-42BC-8A48-623F60F074BC}" dt="2022-10-26T07:52:17.702" v="314"/>
          <ac:spMkLst>
            <pc:docMk/>
            <pc:sldMk cId="1232940113" sldId="2134805771"/>
            <ac:spMk id="5" creationId="{DB1157AE-B752-727C-582B-AA550661F8BA}"/>
          </ac:spMkLst>
        </pc:spChg>
        <pc:spChg chg="mod">
          <ac:chgData name="Nicolas FOREST" userId="74d7feb1-6457-475c-bfcc-0f29457bb0a4" providerId="ADAL" clId="{9D70B065-2EAF-42BC-8A48-623F60F074BC}" dt="2022-10-26T07:55:00.192" v="357" actId="3064"/>
          <ac:spMkLst>
            <pc:docMk/>
            <pc:sldMk cId="1232940113" sldId="2134805771"/>
            <ac:spMk id="13" creationId="{36A16109-4F5F-4139-8186-E606CF9F05C7}"/>
          </ac:spMkLst>
        </pc:spChg>
        <pc:spChg chg="mod">
          <ac:chgData name="Nicolas FOREST" userId="74d7feb1-6457-475c-bfcc-0f29457bb0a4" providerId="ADAL" clId="{9D70B065-2EAF-42BC-8A48-623F60F074BC}" dt="2022-10-26T08:06:57.595" v="373"/>
          <ac:spMkLst>
            <pc:docMk/>
            <pc:sldMk cId="1232940113" sldId="2134805771"/>
            <ac:spMk id="15" creationId="{3ED0210F-5F97-47AF-A701-BFAEE7495695}"/>
          </ac:spMkLst>
        </pc:spChg>
        <pc:picChg chg="mod modCrop">
          <ac:chgData name="Nicolas FOREST" userId="74d7feb1-6457-475c-bfcc-0f29457bb0a4" providerId="ADAL" clId="{9D70B065-2EAF-42BC-8A48-623F60F074BC}" dt="2022-10-26T07:54:08.477" v="353" actId="732"/>
          <ac:picMkLst>
            <pc:docMk/>
            <pc:sldMk cId="1232940113" sldId="2134805771"/>
            <ac:picMk id="9" creationId="{F4D9FD23-4487-4587-8C26-B2C028B80180}"/>
          </ac:picMkLst>
        </pc:picChg>
      </pc:sldChg>
      <pc:sldChg chg="addSp modSp mod">
        <pc:chgData name="Nicolas FOREST" userId="74d7feb1-6457-475c-bfcc-0f29457bb0a4" providerId="ADAL" clId="{9D70B065-2EAF-42BC-8A48-623F60F074BC}" dt="2022-10-26T12:38:08.264" v="2204" actId="20577"/>
        <pc:sldMkLst>
          <pc:docMk/>
          <pc:sldMk cId="962809828" sldId="2134805774"/>
        </pc:sldMkLst>
        <pc:spChg chg="mod">
          <ac:chgData name="Nicolas FOREST" userId="74d7feb1-6457-475c-bfcc-0f29457bb0a4" providerId="ADAL" clId="{9D70B065-2EAF-42BC-8A48-623F60F074BC}" dt="2022-10-26T08:45:35.868" v="1063" actId="20577"/>
          <ac:spMkLst>
            <pc:docMk/>
            <pc:sldMk cId="962809828" sldId="2134805774"/>
            <ac:spMk id="20" creationId="{14BA7A6A-9149-4B01-BBE0-6F022EEF3425}"/>
          </ac:spMkLst>
        </pc:spChg>
        <pc:spChg chg="add mod">
          <ac:chgData name="Nicolas FOREST" userId="74d7feb1-6457-475c-bfcc-0f29457bb0a4" providerId="ADAL" clId="{9D70B065-2EAF-42BC-8A48-623F60F074BC}" dt="2022-10-26T09:08:37.908" v="1263" actId="1035"/>
          <ac:spMkLst>
            <pc:docMk/>
            <pc:sldMk cId="962809828" sldId="2134805774"/>
            <ac:spMk id="26" creationId="{44C7D3B9-A7A8-4989-8D64-35432AA0E21E}"/>
          </ac:spMkLst>
        </pc:spChg>
        <pc:spChg chg="mod">
          <ac:chgData name="Nicolas FOREST" userId="74d7feb1-6457-475c-bfcc-0f29457bb0a4" providerId="ADAL" clId="{9D70B065-2EAF-42BC-8A48-623F60F074BC}" dt="2022-10-26T08:42:57.746" v="1048" actId="20577"/>
          <ac:spMkLst>
            <pc:docMk/>
            <pc:sldMk cId="962809828" sldId="2134805774"/>
            <ac:spMk id="27" creationId="{87653A9A-6685-4FE5-8807-7F3BFA1C4FFA}"/>
          </ac:spMkLst>
        </pc:spChg>
        <pc:spChg chg="add mod">
          <ac:chgData name="Nicolas FOREST" userId="74d7feb1-6457-475c-bfcc-0f29457bb0a4" providerId="ADAL" clId="{9D70B065-2EAF-42BC-8A48-623F60F074BC}" dt="2022-10-26T09:08:41.295" v="1264" actId="14100"/>
          <ac:spMkLst>
            <pc:docMk/>
            <pc:sldMk cId="962809828" sldId="2134805774"/>
            <ac:spMk id="28" creationId="{444C3740-45F3-4838-9A14-79B44B6C56D7}"/>
          </ac:spMkLst>
        </pc:spChg>
        <pc:spChg chg="add mod">
          <ac:chgData name="Nicolas FOREST" userId="74d7feb1-6457-475c-bfcc-0f29457bb0a4" providerId="ADAL" clId="{9D70B065-2EAF-42BC-8A48-623F60F074BC}" dt="2022-10-26T09:08:18.768" v="1217" actId="1035"/>
          <ac:spMkLst>
            <pc:docMk/>
            <pc:sldMk cId="962809828" sldId="2134805774"/>
            <ac:spMk id="29" creationId="{1A8B6CF7-0B95-4F41-858B-A712039EE82A}"/>
          </ac:spMkLst>
        </pc:spChg>
        <pc:spChg chg="mod">
          <ac:chgData name="Nicolas FOREST" userId="74d7feb1-6457-475c-bfcc-0f29457bb0a4" providerId="ADAL" clId="{9D70B065-2EAF-42BC-8A48-623F60F074BC}" dt="2022-10-26T09:01:38.992" v="1146" actId="1076"/>
          <ac:spMkLst>
            <pc:docMk/>
            <pc:sldMk cId="962809828" sldId="2134805774"/>
            <ac:spMk id="33" creationId="{1E114E21-9B95-4716-B248-7A2894B53330}"/>
          </ac:spMkLst>
        </pc:spChg>
        <pc:spChg chg="mod">
          <ac:chgData name="Nicolas FOREST" userId="74d7feb1-6457-475c-bfcc-0f29457bb0a4" providerId="ADAL" clId="{9D70B065-2EAF-42BC-8A48-623F60F074BC}" dt="2022-10-26T09:01:43.680" v="1147" actId="1076"/>
          <ac:spMkLst>
            <pc:docMk/>
            <pc:sldMk cId="962809828" sldId="2134805774"/>
            <ac:spMk id="34" creationId="{16A98DD3-7C3E-4FAA-9AB3-A5F085196ADE}"/>
          </ac:spMkLst>
        </pc:spChg>
        <pc:spChg chg="mod">
          <ac:chgData name="Nicolas FOREST" userId="74d7feb1-6457-475c-bfcc-0f29457bb0a4" providerId="ADAL" clId="{9D70B065-2EAF-42BC-8A48-623F60F074BC}" dt="2022-10-26T09:01:48.108" v="1148" actId="1076"/>
          <ac:spMkLst>
            <pc:docMk/>
            <pc:sldMk cId="962809828" sldId="2134805774"/>
            <ac:spMk id="42" creationId="{40BFB598-70DD-6A4C-87CB-798EF90B18E9}"/>
          </ac:spMkLst>
        </pc:spChg>
        <pc:spChg chg="mod">
          <ac:chgData name="Nicolas FOREST" userId="74d7feb1-6457-475c-bfcc-0f29457bb0a4" providerId="ADAL" clId="{9D70B065-2EAF-42BC-8A48-623F60F074BC}" dt="2022-10-26T09:02:03.425" v="1152" actId="1076"/>
          <ac:spMkLst>
            <pc:docMk/>
            <pc:sldMk cId="962809828" sldId="2134805774"/>
            <ac:spMk id="43" creationId="{69549048-9B68-0A40-A981-B436805F98FD}"/>
          </ac:spMkLst>
        </pc:spChg>
        <pc:spChg chg="mod">
          <ac:chgData name="Nicolas FOREST" userId="74d7feb1-6457-475c-bfcc-0f29457bb0a4" providerId="ADAL" clId="{9D70B065-2EAF-42BC-8A48-623F60F074BC}" dt="2022-10-26T12:38:08.264" v="2204" actId="20577"/>
          <ac:spMkLst>
            <pc:docMk/>
            <pc:sldMk cId="962809828" sldId="2134805774"/>
            <ac:spMk id="55" creationId="{A80A5D7E-B83D-9448-B196-6CBFC722E869}"/>
          </ac:spMkLst>
        </pc:spChg>
        <pc:spChg chg="mod">
          <ac:chgData name="Nicolas FOREST" userId="74d7feb1-6457-475c-bfcc-0f29457bb0a4" providerId="ADAL" clId="{9D70B065-2EAF-42BC-8A48-623F60F074BC}" dt="2022-10-26T08:54:28.165" v="1089"/>
          <ac:spMkLst>
            <pc:docMk/>
            <pc:sldMk cId="962809828" sldId="2134805774"/>
            <ac:spMk id="57" creationId="{6DECD97E-5C69-5649-9CEA-1353AC7659BE}"/>
          </ac:spMkLst>
        </pc:spChg>
        <pc:spChg chg="mod">
          <ac:chgData name="Nicolas FOREST" userId="74d7feb1-6457-475c-bfcc-0f29457bb0a4" providerId="ADAL" clId="{9D70B065-2EAF-42BC-8A48-623F60F074BC}" dt="2022-10-26T09:10:12.912" v="1274" actId="20577"/>
          <ac:spMkLst>
            <pc:docMk/>
            <pc:sldMk cId="962809828" sldId="2134805774"/>
            <ac:spMk id="58" creationId="{C4A822DD-CC64-9E48-B4C5-F88650E21288}"/>
          </ac:spMkLst>
        </pc:spChg>
        <pc:spChg chg="mod">
          <ac:chgData name="Nicolas FOREST" userId="74d7feb1-6457-475c-bfcc-0f29457bb0a4" providerId="ADAL" clId="{9D70B065-2EAF-42BC-8A48-623F60F074BC}" dt="2022-10-26T12:37:57.112" v="2203" actId="20577"/>
          <ac:spMkLst>
            <pc:docMk/>
            <pc:sldMk cId="962809828" sldId="2134805774"/>
            <ac:spMk id="89" creationId="{780A1C6C-941A-A840-88DC-BFDD6104A019}"/>
          </ac:spMkLst>
        </pc:spChg>
        <pc:spChg chg="mod">
          <ac:chgData name="Nicolas FOREST" userId="74d7feb1-6457-475c-bfcc-0f29457bb0a4" providerId="ADAL" clId="{9D70B065-2EAF-42BC-8A48-623F60F074BC}" dt="2022-10-26T08:53:59.832" v="1087" actId="20577"/>
          <ac:spMkLst>
            <pc:docMk/>
            <pc:sldMk cId="962809828" sldId="2134805774"/>
            <ac:spMk id="90" creationId="{11B35FBC-C9EB-9748-86BF-D9625F22A146}"/>
          </ac:spMkLst>
        </pc:spChg>
        <pc:picChg chg="mod">
          <ac:chgData name="Nicolas FOREST" userId="74d7feb1-6457-475c-bfcc-0f29457bb0a4" providerId="ADAL" clId="{9D70B065-2EAF-42BC-8A48-623F60F074BC}" dt="2022-10-26T09:01:34.274" v="1145" actId="1076"/>
          <ac:picMkLst>
            <pc:docMk/>
            <pc:sldMk cId="962809828" sldId="2134805774"/>
            <ac:picMk id="3" creationId="{CACAD2CC-6A24-486C-89CF-313943A20F8E}"/>
          </ac:picMkLst>
        </pc:picChg>
        <pc:picChg chg="mod">
          <ac:chgData name="Nicolas FOREST" userId="74d7feb1-6457-475c-bfcc-0f29457bb0a4" providerId="ADAL" clId="{9D70B065-2EAF-42BC-8A48-623F60F074BC}" dt="2022-10-26T09:01:56.388" v="1151" actId="14100"/>
          <ac:picMkLst>
            <pc:docMk/>
            <pc:sldMk cId="962809828" sldId="2134805774"/>
            <ac:picMk id="7" creationId="{F0CDEC6B-3703-49E4-9426-49E7F28B6D6C}"/>
          </ac:picMkLst>
        </pc:picChg>
      </pc:sldChg>
      <pc:sldChg chg="modSp mod">
        <pc:chgData name="Nicolas FOREST" userId="74d7feb1-6457-475c-bfcc-0f29457bb0a4" providerId="ADAL" clId="{9D70B065-2EAF-42BC-8A48-623F60F074BC}" dt="2022-10-26T12:22:57.302" v="2178" actId="20577"/>
        <pc:sldMkLst>
          <pc:docMk/>
          <pc:sldMk cId="547825517" sldId="2134805778"/>
        </pc:sldMkLst>
        <pc:spChg chg="mod">
          <ac:chgData name="Nicolas FOREST" userId="74d7feb1-6457-475c-bfcc-0f29457bb0a4" providerId="ADAL" clId="{9D70B065-2EAF-42BC-8A48-623F60F074BC}" dt="2022-10-26T11:58:45.383" v="1727"/>
          <ac:spMkLst>
            <pc:docMk/>
            <pc:sldMk cId="547825517" sldId="2134805778"/>
            <ac:spMk id="7" creationId="{DF955BF8-2C1A-5BF7-F798-1BEC30E10C53}"/>
          </ac:spMkLst>
        </pc:spChg>
        <pc:spChg chg="mod">
          <ac:chgData name="Nicolas FOREST" userId="74d7feb1-6457-475c-bfcc-0f29457bb0a4" providerId="ADAL" clId="{9D70B065-2EAF-42BC-8A48-623F60F074BC}" dt="2022-10-26T12:00:47.259" v="1777"/>
          <ac:spMkLst>
            <pc:docMk/>
            <pc:sldMk cId="547825517" sldId="2134805778"/>
            <ac:spMk id="20" creationId="{14BA7A6A-9149-4B01-BBE0-6F022EEF3425}"/>
          </ac:spMkLst>
        </pc:spChg>
        <pc:spChg chg="mod">
          <ac:chgData name="Nicolas FOREST" userId="74d7feb1-6457-475c-bfcc-0f29457bb0a4" providerId="ADAL" clId="{9D70B065-2EAF-42BC-8A48-623F60F074BC}" dt="2022-10-26T12:00:30.877" v="1776" actId="20577"/>
          <ac:spMkLst>
            <pc:docMk/>
            <pc:sldMk cId="547825517" sldId="2134805778"/>
            <ac:spMk id="28" creationId="{561887FF-184A-4A7F-AF94-2F45317BF4AA}"/>
          </ac:spMkLst>
        </pc:spChg>
        <pc:spChg chg="mod">
          <ac:chgData name="Nicolas FOREST" userId="74d7feb1-6457-475c-bfcc-0f29457bb0a4" providerId="ADAL" clId="{9D70B065-2EAF-42BC-8A48-623F60F074BC}" dt="2022-10-26T09:22:49.114" v="1399"/>
          <ac:spMkLst>
            <pc:docMk/>
            <pc:sldMk cId="547825517" sldId="2134805778"/>
            <ac:spMk id="43" creationId="{69549048-9B68-0A40-A981-B436805F98FD}"/>
          </ac:spMkLst>
        </pc:spChg>
        <pc:spChg chg="mod">
          <ac:chgData name="Nicolas FOREST" userId="74d7feb1-6457-475c-bfcc-0f29457bb0a4" providerId="ADAL" clId="{9D70B065-2EAF-42BC-8A48-623F60F074BC}" dt="2022-10-26T12:22:26.550" v="2152" actId="20577"/>
          <ac:spMkLst>
            <pc:docMk/>
            <pc:sldMk cId="547825517" sldId="2134805778"/>
            <ac:spMk id="55" creationId="{A80A5D7E-B83D-9448-B196-6CBFC722E869}"/>
          </ac:spMkLst>
        </pc:spChg>
        <pc:spChg chg="mod">
          <ac:chgData name="Nicolas FOREST" userId="74d7feb1-6457-475c-bfcc-0f29457bb0a4" providerId="ADAL" clId="{9D70B065-2EAF-42BC-8A48-623F60F074BC}" dt="2022-10-26T12:22:45.924" v="2177" actId="20577"/>
          <ac:spMkLst>
            <pc:docMk/>
            <pc:sldMk cId="547825517" sldId="2134805778"/>
            <ac:spMk id="57" creationId="{6DECD97E-5C69-5649-9CEA-1353AC7659BE}"/>
          </ac:spMkLst>
        </pc:spChg>
        <pc:spChg chg="mod">
          <ac:chgData name="Nicolas FOREST" userId="74d7feb1-6457-475c-bfcc-0f29457bb0a4" providerId="ADAL" clId="{9D70B065-2EAF-42BC-8A48-623F60F074BC}" dt="2022-10-26T12:21:36.955" v="2142" actId="113"/>
          <ac:spMkLst>
            <pc:docMk/>
            <pc:sldMk cId="547825517" sldId="2134805778"/>
            <ac:spMk id="58" creationId="{C4A822DD-CC64-9E48-B4C5-F88650E21288}"/>
          </ac:spMkLst>
        </pc:spChg>
        <pc:spChg chg="mod">
          <ac:chgData name="Nicolas FOREST" userId="74d7feb1-6457-475c-bfcc-0f29457bb0a4" providerId="ADAL" clId="{9D70B065-2EAF-42BC-8A48-623F60F074BC}" dt="2022-10-26T12:22:57.302" v="2178" actId="20577"/>
          <ac:spMkLst>
            <pc:docMk/>
            <pc:sldMk cId="547825517" sldId="2134805778"/>
            <ac:spMk id="89" creationId="{780A1C6C-941A-A840-88DC-BFDD6104A019}"/>
          </ac:spMkLst>
        </pc:spChg>
        <pc:cxnChg chg="mod">
          <ac:chgData name="Nicolas FOREST" userId="74d7feb1-6457-475c-bfcc-0f29457bb0a4" providerId="ADAL" clId="{9D70B065-2EAF-42BC-8A48-623F60F074BC}" dt="2022-10-26T12:01:03.171" v="1780" actId="1076"/>
          <ac:cxnSpMkLst>
            <pc:docMk/>
            <pc:sldMk cId="547825517" sldId="2134805778"/>
            <ac:cxnSpMk id="93" creationId="{0841621F-1E69-CB40-BACA-A4BAF361FEFB}"/>
          </ac:cxnSpMkLst>
        </pc:cxnChg>
      </pc:sldChg>
      <pc:sldChg chg="modSp mod">
        <pc:chgData name="Nicolas FOREST" userId="74d7feb1-6457-475c-bfcc-0f29457bb0a4" providerId="ADAL" clId="{9D70B065-2EAF-42BC-8A48-623F60F074BC}" dt="2022-10-26T12:21:05.767" v="2138" actId="113"/>
        <pc:sldMkLst>
          <pc:docMk/>
          <pc:sldMk cId="3647650999" sldId="2134805779"/>
        </pc:sldMkLst>
        <pc:spChg chg="mod">
          <ac:chgData name="Nicolas FOREST" userId="74d7feb1-6457-475c-bfcc-0f29457bb0a4" providerId="ADAL" clId="{9D70B065-2EAF-42BC-8A48-623F60F074BC}" dt="2022-10-26T12:20:21.055" v="2135" actId="20577"/>
          <ac:spMkLst>
            <pc:docMk/>
            <pc:sldMk cId="3647650999" sldId="2134805779"/>
            <ac:spMk id="2" creationId="{FF250347-5A68-4F91-A7AD-BE931F1B715E}"/>
          </ac:spMkLst>
        </pc:spChg>
        <pc:spChg chg="mod">
          <ac:chgData name="Nicolas FOREST" userId="74d7feb1-6457-475c-bfcc-0f29457bb0a4" providerId="ADAL" clId="{9D70B065-2EAF-42BC-8A48-623F60F074BC}" dt="2022-10-26T11:57:50.310" v="1721"/>
          <ac:spMkLst>
            <pc:docMk/>
            <pc:sldMk cId="3647650999" sldId="2134805779"/>
            <ac:spMk id="20" creationId="{14BA7A6A-9149-4B01-BBE0-6F022EEF3425}"/>
          </ac:spMkLst>
        </pc:spChg>
        <pc:spChg chg="mod">
          <ac:chgData name="Nicolas FOREST" userId="74d7feb1-6457-475c-bfcc-0f29457bb0a4" providerId="ADAL" clId="{9D70B065-2EAF-42BC-8A48-623F60F074BC}" dt="2022-10-26T11:57:38.878" v="1720" actId="20577"/>
          <ac:spMkLst>
            <pc:docMk/>
            <pc:sldMk cId="3647650999" sldId="2134805779"/>
            <ac:spMk id="29" creationId="{16B24ADC-023F-4431-925E-C7ED6291FD61}"/>
          </ac:spMkLst>
        </pc:spChg>
        <pc:spChg chg="mod">
          <ac:chgData name="Nicolas FOREST" userId="74d7feb1-6457-475c-bfcc-0f29457bb0a4" providerId="ADAL" clId="{9D70B065-2EAF-42BC-8A48-623F60F074BC}" dt="2022-10-26T12:19:01.177" v="2105" actId="1036"/>
          <ac:spMkLst>
            <pc:docMk/>
            <pc:sldMk cId="3647650999" sldId="2134805779"/>
            <ac:spMk id="35" creationId="{6941CB4A-6C67-4D1C-B7BD-0BC82CBF7523}"/>
          </ac:spMkLst>
        </pc:spChg>
        <pc:spChg chg="mod">
          <ac:chgData name="Nicolas FOREST" userId="74d7feb1-6457-475c-bfcc-0f29457bb0a4" providerId="ADAL" clId="{9D70B065-2EAF-42BC-8A48-623F60F074BC}" dt="2022-10-26T09:22:41.732" v="1398"/>
          <ac:spMkLst>
            <pc:docMk/>
            <pc:sldMk cId="3647650999" sldId="2134805779"/>
            <ac:spMk id="43" creationId="{69549048-9B68-0A40-A981-B436805F98FD}"/>
          </ac:spMkLst>
        </pc:spChg>
        <pc:spChg chg="mod">
          <ac:chgData name="Nicolas FOREST" userId="74d7feb1-6457-475c-bfcc-0f29457bb0a4" providerId="ADAL" clId="{9D70B065-2EAF-42BC-8A48-623F60F074BC}" dt="2022-10-26T12:18:50.453" v="2102" actId="1036"/>
          <ac:spMkLst>
            <pc:docMk/>
            <pc:sldMk cId="3647650999" sldId="2134805779"/>
            <ac:spMk id="47" creationId="{FAAA67F5-B6DA-46A5-8C26-4682B81F2897}"/>
          </ac:spMkLst>
        </pc:spChg>
        <pc:spChg chg="mod">
          <ac:chgData name="Nicolas FOREST" userId="74d7feb1-6457-475c-bfcc-0f29457bb0a4" providerId="ADAL" clId="{9D70B065-2EAF-42BC-8A48-623F60F074BC}" dt="2022-10-26T12:20:30.035" v="2137" actId="20577"/>
          <ac:spMkLst>
            <pc:docMk/>
            <pc:sldMk cId="3647650999" sldId="2134805779"/>
            <ac:spMk id="51" creationId="{89F7B43B-B52A-4FB4-A277-96E1C9C66586}"/>
          </ac:spMkLst>
        </pc:spChg>
        <pc:spChg chg="mod">
          <ac:chgData name="Nicolas FOREST" userId="74d7feb1-6457-475c-bfcc-0f29457bb0a4" providerId="ADAL" clId="{9D70B065-2EAF-42BC-8A48-623F60F074BC}" dt="2022-10-26T11:59:18.738" v="1730"/>
          <ac:spMkLst>
            <pc:docMk/>
            <pc:sldMk cId="3647650999" sldId="2134805779"/>
            <ac:spMk id="55" creationId="{A80A5D7E-B83D-9448-B196-6CBFC722E869}"/>
          </ac:spMkLst>
        </pc:spChg>
        <pc:spChg chg="mod">
          <ac:chgData name="Nicolas FOREST" userId="74d7feb1-6457-475c-bfcc-0f29457bb0a4" providerId="ADAL" clId="{9D70B065-2EAF-42BC-8A48-623F60F074BC}" dt="2022-10-26T12:18:17.996" v="2097" actId="20577"/>
          <ac:spMkLst>
            <pc:docMk/>
            <pc:sldMk cId="3647650999" sldId="2134805779"/>
            <ac:spMk id="57" creationId="{6DECD97E-5C69-5649-9CEA-1353AC7659BE}"/>
          </ac:spMkLst>
        </pc:spChg>
        <pc:spChg chg="mod">
          <ac:chgData name="Nicolas FOREST" userId="74d7feb1-6457-475c-bfcc-0f29457bb0a4" providerId="ADAL" clId="{9D70B065-2EAF-42BC-8A48-623F60F074BC}" dt="2022-10-26T12:21:05.767" v="2138" actId="113"/>
          <ac:spMkLst>
            <pc:docMk/>
            <pc:sldMk cId="3647650999" sldId="2134805779"/>
            <ac:spMk id="58" creationId="{C4A822DD-CC64-9E48-B4C5-F88650E21288}"/>
          </ac:spMkLst>
        </pc:spChg>
        <pc:spChg chg="mod">
          <ac:chgData name="Nicolas FOREST" userId="74d7feb1-6457-475c-bfcc-0f29457bb0a4" providerId="ADAL" clId="{9D70B065-2EAF-42BC-8A48-623F60F074BC}" dt="2022-10-26T11:58:42.069" v="1726"/>
          <ac:spMkLst>
            <pc:docMk/>
            <pc:sldMk cId="3647650999" sldId="2134805779"/>
            <ac:spMk id="63" creationId="{7C0C1C7E-E10A-C501-3887-9867B95F8098}"/>
          </ac:spMkLst>
        </pc:spChg>
        <pc:grpChg chg="mod">
          <ac:chgData name="Nicolas FOREST" userId="74d7feb1-6457-475c-bfcc-0f29457bb0a4" providerId="ADAL" clId="{9D70B065-2EAF-42BC-8A48-623F60F074BC}" dt="2022-10-26T12:17:52.001" v="2095" actId="1076"/>
          <ac:grpSpMkLst>
            <pc:docMk/>
            <pc:sldMk cId="3647650999" sldId="2134805779"/>
            <ac:grpSpMk id="11" creationId="{C71E54D8-5270-446D-91B9-AAE8BE256A44}"/>
          </ac:grpSpMkLst>
        </pc:grpChg>
        <pc:grpChg chg="mod">
          <ac:chgData name="Nicolas FOREST" userId="74d7feb1-6457-475c-bfcc-0f29457bb0a4" providerId="ADAL" clId="{9D70B065-2EAF-42BC-8A48-623F60F074BC}" dt="2022-10-26T12:17:39.315" v="2094" actId="1076"/>
          <ac:grpSpMkLst>
            <pc:docMk/>
            <pc:sldMk cId="3647650999" sldId="2134805779"/>
            <ac:grpSpMk id="33" creationId="{E172C4A3-F0F5-4772-B18E-81C5B2C06B4D}"/>
          </ac:grpSpMkLst>
        </pc:grpChg>
        <pc:grpChg chg="mod">
          <ac:chgData name="Nicolas FOREST" userId="74d7feb1-6457-475c-bfcc-0f29457bb0a4" providerId="ADAL" clId="{9D70B065-2EAF-42BC-8A48-623F60F074BC}" dt="2022-10-26T12:18:02.597" v="2096" actId="1076"/>
          <ac:grpSpMkLst>
            <pc:docMk/>
            <pc:sldMk cId="3647650999" sldId="2134805779"/>
            <ac:grpSpMk id="45" creationId="{3D2A8760-A412-4BBC-86EB-8B6BBD7E49EC}"/>
          </ac:grpSpMkLst>
        </pc:grpChg>
      </pc:sldChg>
      <pc:sldChg chg="addSp delSp modSp mod">
        <pc:chgData name="Nicolas FOREST" userId="74d7feb1-6457-475c-bfcc-0f29457bb0a4" providerId="ADAL" clId="{9D70B065-2EAF-42BC-8A48-623F60F074BC}" dt="2022-10-26T12:29:58.730" v="2185" actId="13926"/>
        <pc:sldMkLst>
          <pc:docMk/>
          <pc:sldMk cId="2958098103" sldId="2134805780"/>
        </pc:sldMkLst>
        <pc:spChg chg="mod">
          <ac:chgData name="Nicolas FOREST" userId="74d7feb1-6457-475c-bfcc-0f29457bb0a4" providerId="ADAL" clId="{9D70B065-2EAF-42BC-8A48-623F60F074BC}" dt="2022-10-26T09:15:50.913" v="1364" actId="20577"/>
          <ac:spMkLst>
            <pc:docMk/>
            <pc:sldMk cId="2958098103" sldId="2134805780"/>
            <ac:spMk id="7" creationId="{549C1BC3-9B4A-FFF1-9341-9D49AEA495B4}"/>
          </ac:spMkLst>
        </pc:spChg>
        <pc:spChg chg="mod">
          <ac:chgData name="Nicolas FOREST" userId="74d7feb1-6457-475c-bfcc-0f29457bb0a4" providerId="ADAL" clId="{9D70B065-2EAF-42BC-8A48-623F60F074BC}" dt="2022-10-26T09:14:56.341" v="1340"/>
          <ac:spMkLst>
            <pc:docMk/>
            <pc:sldMk cId="2958098103" sldId="2134805780"/>
            <ac:spMk id="20" creationId="{14BA7A6A-9149-4B01-BBE0-6F022EEF3425}"/>
          </ac:spMkLst>
        </pc:spChg>
        <pc:spChg chg="mod">
          <ac:chgData name="Nicolas FOREST" userId="74d7feb1-6457-475c-bfcc-0f29457bb0a4" providerId="ADAL" clId="{9D70B065-2EAF-42BC-8A48-623F60F074BC}" dt="2022-10-26T09:14:09.324" v="1339" actId="20577"/>
          <ac:spMkLst>
            <pc:docMk/>
            <pc:sldMk cId="2958098103" sldId="2134805780"/>
            <ac:spMk id="29" creationId="{16B24ADC-023F-4431-925E-C7ED6291FD61}"/>
          </ac:spMkLst>
        </pc:spChg>
        <pc:spChg chg="add del">
          <ac:chgData name="Nicolas FOREST" userId="74d7feb1-6457-475c-bfcc-0f29457bb0a4" providerId="ADAL" clId="{9D70B065-2EAF-42BC-8A48-623F60F074BC}" dt="2022-10-26T09:17:43.606" v="1370" actId="22"/>
          <ac:spMkLst>
            <pc:docMk/>
            <pc:sldMk cId="2958098103" sldId="2134805780"/>
            <ac:spMk id="34" creationId="{BD2189DD-CBF4-4E13-938C-C37A93556DD5}"/>
          </ac:spMkLst>
        </pc:spChg>
        <pc:spChg chg="add mod">
          <ac:chgData name="Nicolas FOREST" userId="74d7feb1-6457-475c-bfcc-0f29457bb0a4" providerId="ADAL" clId="{9D70B065-2EAF-42BC-8A48-623F60F074BC}" dt="2022-10-26T09:18:40.866" v="1379" actId="3064"/>
          <ac:spMkLst>
            <pc:docMk/>
            <pc:sldMk cId="2958098103" sldId="2134805780"/>
            <ac:spMk id="35" creationId="{6DFFC32E-DDD1-485D-9530-A9106EDAF375}"/>
          </ac:spMkLst>
        </pc:spChg>
        <pc:spChg chg="add mod">
          <ac:chgData name="Nicolas FOREST" userId="74d7feb1-6457-475c-bfcc-0f29457bb0a4" providerId="ADAL" clId="{9D70B065-2EAF-42BC-8A48-623F60F074BC}" dt="2022-10-26T09:24:37.437" v="1430" actId="255"/>
          <ac:spMkLst>
            <pc:docMk/>
            <pc:sldMk cId="2958098103" sldId="2134805780"/>
            <ac:spMk id="36" creationId="{D9AB2010-FFE3-4FF8-84A4-859840E427E3}"/>
          </ac:spMkLst>
        </pc:spChg>
        <pc:spChg chg="mod">
          <ac:chgData name="Nicolas FOREST" userId="74d7feb1-6457-475c-bfcc-0f29457bb0a4" providerId="ADAL" clId="{9D70B065-2EAF-42BC-8A48-623F60F074BC}" dt="2022-10-26T09:22:27.675" v="1397"/>
          <ac:spMkLst>
            <pc:docMk/>
            <pc:sldMk cId="2958098103" sldId="2134805780"/>
            <ac:spMk id="43" creationId="{69549048-9B68-0A40-A981-B436805F98FD}"/>
          </ac:spMkLst>
        </pc:spChg>
        <pc:spChg chg="mod">
          <ac:chgData name="Nicolas FOREST" userId="74d7feb1-6457-475c-bfcc-0f29457bb0a4" providerId="ADAL" clId="{9D70B065-2EAF-42BC-8A48-623F60F074BC}" dt="2022-10-26T09:40:47.692" v="1515" actId="20577"/>
          <ac:spMkLst>
            <pc:docMk/>
            <pc:sldMk cId="2958098103" sldId="2134805780"/>
            <ac:spMk id="55" creationId="{A80A5D7E-B83D-9448-B196-6CBFC722E869}"/>
          </ac:spMkLst>
        </pc:spChg>
        <pc:spChg chg="mod">
          <ac:chgData name="Nicolas FOREST" userId="74d7feb1-6457-475c-bfcc-0f29457bb0a4" providerId="ADAL" clId="{9D70B065-2EAF-42BC-8A48-623F60F074BC}" dt="2022-10-26T09:41:21.187" v="1563" actId="20577"/>
          <ac:spMkLst>
            <pc:docMk/>
            <pc:sldMk cId="2958098103" sldId="2134805780"/>
            <ac:spMk id="57" creationId="{6DECD97E-5C69-5649-9CEA-1353AC7659BE}"/>
          </ac:spMkLst>
        </pc:spChg>
        <pc:spChg chg="mod">
          <ac:chgData name="Nicolas FOREST" userId="74d7feb1-6457-475c-bfcc-0f29457bb0a4" providerId="ADAL" clId="{9D70B065-2EAF-42BC-8A48-623F60F074BC}" dt="2022-10-26T12:29:58.730" v="2185" actId="13926"/>
          <ac:spMkLst>
            <pc:docMk/>
            <pc:sldMk cId="2958098103" sldId="2134805780"/>
            <ac:spMk id="58" creationId="{C4A822DD-CC64-9E48-B4C5-F88650E21288}"/>
          </ac:spMkLst>
        </pc:spChg>
        <pc:spChg chg="mod">
          <ac:chgData name="Nicolas FOREST" userId="74d7feb1-6457-475c-bfcc-0f29457bb0a4" providerId="ADAL" clId="{9D70B065-2EAF-42BC-8A48-623F60F074BC}" dt="2022-10-26T11:55:40.454" v="1627" actId="20577"/>
          <ac:spMkLst>
            <pc:docMk/>
            <pc:sldMk cId="2958098103" sldId="2134805780"/>
            <ac:spMk id="89" creationId="{780A1C6C-941A-A840-88DC-BFDD6104A019}"/>
          </ac:spMkLst>
        </pc:spChg>
      </pc:sldChg>
      <pc:sldChg chg="new del">
        <pc:chgData name="Nicolas FOREST" userId="74d7feb1-6457-475c-bfcc-0f29457bb0a4" providerId="ADAL" clId="{9D70B065-2EAF-42BC-8A48-623F60F074BC}" dt="2022-10-26T09:23:44.485" v="1401" actId="680"/>
        <pc:sldMkLst>
          <pc:docMk/>
          <pc:sldMk cId="509858909" sldId="2134805781"/>
        </pc:sldMkLst>
      </pc:sldChg>
    </pc:docChg>
  </pc:docChgLst>
  <pc:docChgLst>
    <pc:chgData name="Claire MAIRET" userId="b91d9db2-e41b-4c98-9525-27312980cc2f" providerId="ADAL" clId="{88C3E9FA-43AC-48AD-AB1C-0C0F7FC570EF}"/>
    <pc:docChg chg="undo custSel modSld">
      <pc:chgData name="Claire MAIRET" userId="b91d9db2-e41b-4c98-9525-27312980cc2f" providerId="ADAL" clId="{88C3E9FA-43AC-48AD-AB1C-0C0F7FC570EF}" dt="2022-11-29T14:44:53.645" v="522" actId="14100"/>
      <pc:docMkLst>
        <pc:docMk/>
      </pc:docMkLst>
      <pc:sldChg chg="modSp mod">
        <pc:chgData name="Claire MAIRET" userId="b91d9db2-e41b-4c98-9525-27312980cc2f" providerId="ADAL" clId="{88C3E9FA-43AC-48AD-AB1C-0C0F7FC570EF}" dt="2022-11-29T14:43:54.842" v="521" actId="179"/>
        <pc:sldMkLst>
          <pc:docMk/>
          <pc:sldMk cId="3279526026" sldId="2134805739"/>
        </pc:sldMkLst>
        <pc:spChg chg="mod">
          <ac:chgData name="Claire MAIRET" userId="b91d9db2-e41b-4c98-9525-27312980cc2f" providerId="ADAL" clId="{88C3E9FA-43AC-48AD-AB1C-0C0F7FC570EF}" dt="2022-11-29T14:43:54.842" v="521" actId="179"/>
          <ac:spMkLst>
            <pc:docMk/>
            <pc:sldMk cId="3279526026" sldId="2134805739"/>
            <ac:spMk id="2" creationId="{D6599356-7888-43B5-96DA-2F7CAC31169C}"/>
          </ac:spMkLst>
        </pc:spChg>
        <pc:spChg chg="mod">
          <ac:chgData name="Claire MAIRET" userId="b91d9db2-e41b-4c98-9525-27312980cc2f" providerId="ADAL" clId="{88C3E9FA-43AC-48AD-AB1C-0C0F7FC570EF}" dt="2022-11-29T14:41:50.676" v="447"/>
          <ac:spMkLst>
            <pc:docMk/>
            <pc:sldMk cId="3279526026" sldId="2134805739"/>
            <ac:spMk id="9" creationId="{383B88E1-148B-1A99-0118-E4F7A3F8368D}"/>
          </ac:spMkLst>
        </pc:spChg>
      </pc:sldChg>
      <pc:sldChg chg="modSp mod">
        <pc:chgData name="Claire MAIRET" userId="b91d9db2-e41b-4c98-9525-27312980cc2f" providerId="ADAL" clId="{88C3E9FA-43AC-48AD-AB1C-0C0F7FC570EF}" dt="2022-11-29T13:06:00.184" v="202" actId="1076"/>
        <pc:sldMkLst>
          <pc:docMk/>
          <pc:sldMk cId="4163919738" sldId="2134805758"/>
        </pc:sldMkLst>
        <pc:graphicFrameChg chg="mod">
          <ac:chgData name="Claire MAIRET" userId="b91d9db2-e41b-4c98-9525-27312980cc2f" providerId="ADAL" clId="{88C3E9FA-43AC-48AD-AB1C-0C0F7FC570EF}" dt="2022-11-29T13:06:00.184" v="202" actId="1076"/>
          <ac:graphicFrameMkLst>
            <pc:docMk/>
            <pc:sldMk cId="4163919738" sldId="2134805758"/>
            <ac:graphicFrameMk id="13" creationId="{579052B5-939A-4FD2-AB07-3F162287B7B9}"/>
          </ac:graphicFrameMkLst>
        </pc:graphicFrameChg>
      </pc:sldChg>
      <pc:sldChg chg="modSp mod">
        <pc:chgData name="Claire MAIRET" userId="b91d9db2-e41b-4c98-9525-27312980cc2f" providerId="ADAL" clId="{88C3E9FA-43AC-48AD-AB1C-0C0F7FC570EF}" dt="2022-11-29T14:31:47.665" v="306" actId="14100"/>
        <pc:sldMkLst>
          <pc:docMk/>
          <pc:sldMk cId="3130751398" sldId="2134805766"/>
        </pc:sldMkLst>
        <pc:spChg chg="mod">
          <ac:chgData name="Claire MAIRET" userId="b91d9db2-e41b-4c98-9525-27312980cc2f" providerId="ADAL" clId="{88C3E9FA-43AC-48AD-AB1C-0C0F7FC570EF}" dt="2022-11-29T14:27:40.747" v="280" actId="1037"/>
          <ac:spMkLst>
            <pc:docMk/>
            <pc:sldMk cId="3130751398" sldId="2134805766"/>
            <ac:spMk id="17" creationId="{2EEB3EAF-66DE-4C51-89F5-AC76048E0A34}"/>
          </ac:spMkLst>
        </pc:spChg>
        <pc:spChg chg="mod">
          <ac:chgData name="Claire MAIRET" userId="b91d9db2-e41b-4c98-9525-27312980cc2f" providerId="ADAL" clId="{88C3E9FA-43AC-48AD-AB1C-0C0F7FC570EF}" dt="2022-11-29T14:31:15.506" v="292" actId="1076"/>
          <ac:spMkLst>
            <pc:docMk/>
            <pc:sldMk cId="3130751398" sldId="2134805766"/>
            <ac:spMk id="18" creationId="{8463F535-A947-4964-A478-46B4E234654D}"/>
          </ac:spMkLst>
        </pc:spChg>
        <pc:spChg chg="mod">
          <ac:chgData name="Claire MAIRET" userId="b91d9db2-e41b-4c98-9525-27312980cc2f" providerId="ADAL" clId="{88C3E9FA-43AC-48AD-AB1C-0C0F7FC570EF}" dt="2022-11-29T14:31:35.860" v="301" actId="1076"/>
          <ac:spMkLst>
            <pc:docMk/>
            <pc:sldMk cId="3130751398" sldId="2134805766"/>
            <ac:spMk id="20" creationId="{14BA7A6A-9149-4B01-BBE0-6F022EEF3425}"/>
          </ac:spMkLst>
        </pc:spChg>
        <pc:spChg chg="mod">
          <ac:chgData name="Claire MAIRET" userId="b91d9db2-e41b-4c98-9525-27312980cc2f" providerId="ADAL" clId="{88C3E9FA-43AC-48AD-AB1C-0C0F7FC570EF}" dt="2022-11-29T14:31:28.553" v="296" actId="1076"/>
          <ac:spMkLst>
            <pc:docMk/>
            <pc:sldMk cId="3130751398" sldId="2134805766"/>
            <ac:spMk id="26" creationId="{9BB3836F-21BB-41B9-9240-8AC56478C89A}"/>
          </ac:spMkLst>
        </pc:spChg>
        <pc:spChg chg="mod">
          <ac:chgData name="Claire MAIRET" userId="b91d9db2-e41b-4c98-9525-27312980cc2f" providerId="ADAL" clId="{88C3E9FA-43AC-48AD-AB1C-0C0F7FC570EF}" dt="2022-11-29T14:31:21.364" v="294" actId="1076"/>
          <ac:spMkLst>
            <pc:docMk/>
            <pc:sldMk cId="3130751398" sldId="2134805766"/>
            <ac:spMk id="28" creationId="{2A343572-9B8C-4448-A19F-A1B4EBD7E15A}"/>
          </ac:spMkLst>
        </pc:spChg>
        <pc:spChg chg="mod">
          <ac:chgData name="Claire MAIRET" userId="b91d9db2-e41b-4c98-9525-27312980cc2f" providerId="ADAL" clId="{88C3E9FA-43AC-48AD-AB1C-0C0F7FC570EF}" dt="2022-11-29T14:31:47.665" v="306" actId="14100"/>
          <ac:spMkLst>
            <pc:docMk/>
            <pc:sldMk cId="3130751398" sldId="2134805766"/>
            <ac:spMk id="88" creationId="{724D8D84-0CA3-F94B-A06B-0376186F6430}"/>
          </ac:spMkLst>
        </pc:spChg>
        <pc:spChg chg="mod">
          <ac:chgData name="Claire MAIRET" userId="b91d9db2-e41b-4c98-9525-27312980cc2f" providerId="ADAL" clId="{88C3E9FA-43AC-48AD-AB1C-0C0F7FC570EF}" dt="2022-11-29T14:31:43.480" v="305" actId="404"/>
          <ac:spMkLst>
            <pc:docMk/>
            <pc:sldMk cId="3130751398" sldId="2134805766"/>
            <ac:spMk id="89" creationId="{780A1C6C-941A-A840-88DC-BFDD6104A019}"/>
          </ac:spMkLst>
        </pc:spChg>
        <pc:spChg chg="mod">
          <ac:chgData name="Claire MAIRET" userId="b91d9db2-e41b-4c98-9525-27312980cc2f" providerId="ADAL" clId="{88C3E9FA-43AC-48AD-AB1C-0C0F7FC570EF}" dt="2022-11-29T13:07:51.873" v="256" actId="404"/>
          <ac:spMkLst>
            <pc:docMk/>
            <pc:sldMk cId="3130751398" sldId="2134805766"/>
            <ac:spMk id="90" creationId="{11B35FBC-C9EB-9748-86BF-D9625F22A146}"/>
          </ac:spMkLst>
        </pc:spChg>
        <pc:picChg chg="mod">
          <ac:chgData name="Claire MAIRET" userId="b91d9db2-e41b-4c98-9525-27312980cc2f" providerId="ADAL" clId="{88C3E9FA-43AC-48AD-AB1C-0C0F7FC570EF}" dt="2022-11-29T14:27:37.087" v="266" actId="1037"/>
          <ac:picMkLst>
            <pc:docMk/>
            <pc:sldMk cId="3130751398" sldId="2134805766"/>
            <ac:picMk id="2" creationId="{4B4E0EC0-2795-EB9B-038C-6C0921ECE444}"/>
          </ac:picMkLst>
        </pc:picChg>
        <pc:picChg chg="mod">
          <ac:chgData name="Claire MAIRET" userId="b91d9db2-e41b-4c98-9525-27312980cc2f" providerId="ADAL" clId="{88C3E9FA-43AC-48AD-AB1C-0C0F7FC570EF}" dt="2022-11-29T14:31:17.595" v="293" actId="1076"/>
          <ac:picMkLst>
            <pc:docMk/>
            <pc:sldMk cId="3130751398" sldId="2134805766"/>
            <ac:picMk id="6" creationId="{D3C06CED-44A7-1C9C-D6F2-897B2E99E638}"/>
          </ac:picMkLst>
        </pc:picChg>
        <pc:picChg chg="mod">
          <ac:chgData name="Claire MAIRET" userId="b91d9db2-e41b-4c98-9525-27312980cc2f" providerId="ADAL" clId="{88C3E9FA-43AC-48AD-AB1C-0C0F7FC570EF}" dt="2022-11-29T13:06:56.272" v="204" actId="1076"/>
          <ac:picMkLst>
            <pc:docMk/>
            <pc:sldMk cId="3130751398" sldId="2134805766"/>
            <ac:picMk id="29" creationId="{ABC7C9D6-D252-5488-D9C5-01795E5DDC60}"/>
          </ac:picMkLst>
        </pc:picChg>
      </pc:sldChg>
      <pc:sldChg chg="addSp delSp modSp mod">
        <pc:chgData name="Claire MAIRET" userId="b91d9db2-e41b-4c98-9525-27312980cc2f" providerId="ADAL" clId="{88C3E9FA-43AC-48AD-AB1C-0C0F7FC570EF}" dt="2022-11-29T12:49:58.925" v="1"/>
        <pc:sldMkLst>
          <pc:docMk/>
          <pc:sldMk cId="3004514661" sldId="2134805767"/>
        </pc:sldMkLst>
        <pc:picChg chg="del">
          <ac:chgData name="Claire MAIRET" userId="b91d9db2-e41b-4c98-9525-27312980cc2f" providerId="ADAL" clId="{88C3E9FA-43AC-48AD-AB1C-0C0F7FC570EF}" dt="2022-11-29T12:49:57.864" v="0" actId="478"/>
          <ac:picMkLst>
            <pc:docMk/>
            <pc:sldMk cId="3004514661" sldId="2134805767"/>
            <ac:picMk id="4" creationId="{C9D3EFB3-A706-4D68-47A7-42A2656BEEF3}"/>
          </ac:picMkLst>
        </pc:picChg>
        <pc:picChg chg="add mod">
          <ac:chgData name="Claire MAIRET" userId="b91d9db2-e41b-4c98-9525-27312980cc2f" providerId="ADAL" clId="{88C3E9FA-43AC-48AD-AB1C-0C0F7FC570EF}" dt="2022-11-29T12:49:58.925" v="1"/>
          <ac:picMkLst>
            <pc:docMk/>
            <pc:sldMk cId="3004514661" sldId="2134805767"/>
            <ac:picMk id="7" creationId="{86AA5AE0-7BBD-4880-A7E2-E3C51CD5F124}"/>
          </ac:picMkLst>
        </pc:picChg>
      </pc:sldChg>
      <pc:sldChg chg="addSp delSp modSp mod">
        <pc:chgData name="Claire MAIRET" userId="b91d9db2-e41b-4c98-9525-27312980cc2f" providerId="ADAL" clId="{88C3E9FA-43AC-48AD-AB1C-0C0F7FC570EF}" dt="2022-11-29T12:57:17.547" v="46" actId="1038"/>
        <pc:sldMkLst>
          <pc:docMk/>
          <pc:sldMk cId="106279514" sldId="2134805769"/>
        </pc:sldMkLst>
        <pc:spChg chg="add del mod">
          <ac:chgData name="Claire MAIRET" userId="b91d9db2-e41b-4c98-9525-27312980cc2f" providerId="ADAL" clId="{88C3E9FA-43AC-48AD-AB1C-0C0F7FC570EF}" dt="2022-11-29T12:53:57.339" v="35" actId="478"/>
          <ac:spMkLst>
            <pc:docMk/>
            <pc:sldMk cId="106279514" sldId="2134805769"/>
            <ac:spMk id="12" creationId="{8AB76518-96AD-496B-B420-945A8B87A806}"/>
          </ac:spMkLst>
        </pc:spChg>
        <pc:spChg chg="add del mod topLvl">
          <ac:chgData name="Claire MAIRET" userId="b91d9db2-e41b-4c98-9525-27312980cc2f" providerId="ADAL" clId="{88C3E9FA-43AC-48AD-AB1C-0C0F7FC570EF}" dt="2022-11-29T12:53:59.947" v="36" actId="478"/>
          <ac:spMkLst>
            <pc:docMk/>
            <pc:sldMk cId="106279514" sldId="2134805769"/>
            <ac:spMk id="13" creationId="{3C75E197-B6E0-4EE0-911B-20394F53AEDE}"/>
          </ac:spMkLst>
        </pc:spChg>
        <pc:spChg chg="add mod">
          <ac:chgData name="Claire MAIRET" userId="b91d9db2-e41b-4c98-9525-27312980cc2f" providerId="ADAL" clId="{88C3E9FA-43AC-48AD-AB1C-0C0F7FC570EF}" dt="2022-11-29T12:56:36.871" v="44" actId="164"/>
          <ac:spMkLst>
            <pc:docMk/>
            <pc:sldMk cId="106279514" sldId="2134805769"/>
            <ac:spMk id="15" creationId="{46AA2A9F-5315-41E1-91E3-A09CFF451F00}"/>
          </ac:spMkLst>
        </pc:spChg>
        <pc:spChg chg="mod">
          <ac:chgData name="Claire MAIRET" userId="b91d9db2-e41b-4c98-9525-27312980cc2f" providerId="ADAL" clId="{88C3E9FA-43AC-48AD-AB1C-0C0F7FC570EF}" dt="2022-11-29T12:50:32.542" v="4" actId="1076"/>
          <ac:spMkLst>
            <pc:docMk/>
            <pc:sldMk cId="106279514" sldId="2134805769"/>
            <ac:spMk id="16" creationId="{3736E1B2-0EB5-49E4-B37F-4E36FA08A357}"/>
          </ac:spMkLst>
        </pc:spChg>
        <pc:spChg chg="add mod">
          <ac:chgData name="Claire MAIRET" userId="b91d9db2-e41b-4c98-9525-27312980cc2f" providerId="ADAL" clId="{88C3E9FA-43AC-48AD-AB1C-0C0F7FC570EF}" dt="2022-11-29T12:56:24.535" v="42"/>
          <ac:spMkLst>
            <pc:docMk/>
            <pc:sldMk cId="106279514" sldId="2134805769"/>
            <ac:spMk id="17" creationId="{387B85AD-881D-4781-A2DB-D003F88ED2C6}"/>
          </ac:spMkLst>
        </pc:spChg>
        <pc:grpChg chg="add del mod">
          <ac:chgData name="Claire MAIRET" userId="b91d9db2-e41b-4c98-9525-27312980cc2f" providerId="ADAL" clId="{88C3E9FA-43AC-48AD-AB1C-0C0F7FC570EF}" dt="2022-11-29T12:53:59.947" v="36" actId="478"/>
          <ac:grpSpMkLst>
            <pc:docMk/>
            <pc:sldMk cId="106279514" sldId="2134805769"/>
            <ac:grpSpMk id="10" creationId="{4661826F-7774-4962-A737-E989408A0A23}"/>
          </ac:grpSpMkLst>
        </pc:grpChg>
        <pc:grpChg chg="add mod">
          <ac:chgData name="Claire MAIRET" userId="b91d9db2-e41b-4c98-9525-27312980cc2f" providerId="ADAL" clId="{88C3E9FA-43AC-48AD-AB1C-0C0F7FC570EF}" dt="2022-11-29T12:57:17.547" v="46" actId="1038"/>
          <ac:grpSpMkLst>
            <pc:docMk/>
            <pc:sldMk cId="106279514" sldId="2134805769"/>
            <ac:grpSpMk id="11" creationId="{EFC03E79-94EC-4B07-A7D8-B68379F1C71B}"/>
          </ac:grpSpMkLst>
        </pc:grpChg>
        <pc:picChg chg="del">
          <ac:chgData name="Claire MAIRET" userId="b91d9db2-e41b-4c98-9525-27312980cc2f" providerId="ADAL" clId="{88C3E9FA-43AC-48AD-AB1C-0C0F7FC570EF}" dt="2022-11-29T12:50:20.170" v="3" actId="478"/>
          <ac:picMkLst>
            <pc:docMk/>
            <pc:sldMk cId="106279514" sldId="2134805769"/>
            <ac:picMk id="5" creationId="{CB4AE8B7-D153-A421-5B41-C78DF3D36625}"/>
          </ac:picMkLst>
        </pc:picChg>
        <pc:picChg chg="add mod topLvl">
          <ac:chgData name="Claire MAIRET" userId="b91d9db2-e41b-4c98-9525-27312980cc2f" providerId="ADAL" clId="{88C3E9FA-43AC-48AD-AB1C-0C0F7FC570EF}" dt="2022-11-29T12:56:36.871" v="44" actId="164"/>
          <ac:picMkLst>
            <pc:docMk/>
            <pc:sldMk cId="106279514" sldId="2134805769"/>
            <ac:picMk id="6" creationId="{4D3AD827-E3FD-4ABA-BB50-4FD066FB6C00}"/>
          </ac:picMkLst>
        </pc:picChg>
        <pc:picChg chg="mod">
          <ac:chgData name="Claire MAIRET" userId="b91d9db2-e41b-4c98-9525-27312980cc2f" providerId="ADAL" clId="{88C3E9FA-43AC-48AD-AB1C-0C0F7FC570EF}" dt="2022-11-29T12:50:51.015" v="7" actId="14100"/>
          <ac:picMkLst>
            <pc:docMk/>
            <pc:sldMk cId="106279514" sldId="2134805769"/>
            <ac:picMk id="7" creationId="{7BD6F36C-036D-4749-B5DB-E0C3B8804A9C}"/>
          </ac:picMkLst>
        </pc:picChg>
        <pc:picChg chg="add mod">
          <ac:chgData name="Claire MAIRET" userId="b91d9db2-e41b-4c98-9525-27312980cc2f" providerId="ADAL" clId="{88C3E9FA-43AC-48AD-AB1C-0C0F7FC570EF}" dt="2022-11-29T12:50:18.712" v="2"/>
          <ac:picMkLst>
            <pc:docMk/>
            <pc:sldMk cId="106279514" sldId="2134805769"/>
            <ac:picMk id="9" creationId="{94376340-E5C1-48A1-861A-8504F99F057F}"/>
          </ac:picMkLst>
        </pc:picChg>
      </pc:sldChg>
      <pc:sldChg chg="addSp delSp modSp mod">
        <pc:chgData name="Claire MAIRET" userId="b91d9db2-e41b-4c98-9525-27312980cc2f" providerId="ADAL" clId="{88C3E9FA-43AC-48AD-AB1C-0C0F7FC570EF}" dt="2022-11-29T12:58:45.673" v="117" actId="478"/>
        <pc:sldMkLst>
          <pc:docMk/>
          <pc:sldMk cId="2332208611" sldId="2134805770"/>
        </pc:sldMkLst>
        <pc:spChg chg="mod">
          <ac:chgData name="Claire MAIRET" userId="b91d9db2-e41b-4c98-9525-27312980cc2f" providerId="ADAL" clId="{88C3E9FA-43AC-48AD-AB1C-0C0F7FC570EF}" dt="2022-11-29T12:58:16.927" v="67" actId="207"/>
          <ac:spMkLst>
            <pc:docMk/>
            <pc:sldMk cId="2332208611" sldId="2134805770"/>
            <ac:spMk id="11" creationId="{1C875E31-B736-4045-9050-8D18E9D7D8A0}"/>
          </ac:spMkLst>
        </pc:spChg>
        <pc:spChg chg="mod">
          <ac:chgData name="Claire MAIRET" userId="b91d9db2-e41b-4c98-9525-27312980cc2f" providerId="ADAL" clId="{88C3E9FA-43AC-48AD-AB1C-0C0F7FC570EF}" dt="2022-11-29T12:58:20.459" v="68" actId="207"/>
          <ac:spMkLst>
            <pc:docMk/>
            <pc:sldMk cId="2332208611" sldId="2134805770"/>
            <ac:spMk id="19" creationId="{E356A3E1-F15E-634E-8A46-2B9F7A5CC0F7}"/>
          </ac:spMkLst>
        </pc:spChg>
        <pc:spChg chg="mod">
          <ac:chgData name="Claire MAIRET" userId="b91d9db2-e41b-4c98-9525-27312980cc2f" providerId="ADAL" clId="{88C3E9FA-43AC-48AD-AB1C-0C0F7FC570EF}" dt="2022-11-29T12:58:16.927" v="67" actId="207"/>
          <ac:spMkLst>
            <pc:docMk/>
            <pc:sldMk cId="2332208611" sldId="2134805770"/>
            <ac:spMk id="34" creationId="{12E0C751-78F8-4640-8067-56A596906DE8}"/>
          </ac:spMkLst>
        </pc:spChg>
        <pc:spChg chg="mod">
          <ac:chgData name="Claire MAIRET" userId="b91d9db2-e41b-4c98-9525-27312980cc2f" providerId="ADAL" clId="{88C3E9FA-43AC-48AD-AB1C-0C0F7FC570EF}" dt="2022-11-29T12:58:16.927" v="67" actId="207"/>
          <ac:spMkLst>
            <pc:docMk/>
            <pc:sldMk cId="2332208611" sldId="2134805770"/>
            <ac:spMk id="35" creationId="{5D41E45F-0E73-4DF0-97CE-79DE733329A4}"/>
          </ac:spMkLst>
        </pc:spChg>
        <pc:spChg chg="mod">
          <ac:chgData name="Claire MAIRET" userId="b91d9db2-e41b-4c98-9525-27312980cc2f" providerId="ADAL" clId="{88C3E9FA-43AC-48AD-AB1C-0C0F7FC570EF}" dt="2022-11-29T12:58:16.927" v="67" actId="207"/>
          <ac:spMkLst>
            <pc:docMk/>
            <pc:sldMk cId="2332208611" sldId="2134805770"/>
            <ac:spMk id="36" creationId="{ED0328A1-EB8C-4A1E-965B-847EA67E562A}"/>
          </ac:spMkLst>
        </pc:spChg>
        <pc:spChg chg="mod">
          <ac:chgData name="Claire MAIRET" userId="b91d9db2-e41b-4c98-9525-27312980cc2f" providerId="ADAL" clId="{88C3E9FA-43AC-48AD-AB1C-0C0F7FC570EF}" dt="2022-11-29T12:58:16.927" v="67" actId="207"/>
          <ac:spMkLst>
            <pc:docMk/>
            <pc:sldMk cId="2332208611" sldId="2134805770"/>
            <ac:spMk id="37" creationId="{AFA96F2D-453C-431E-9F22-F1E1E395AF39}"/>
          </ac:spMkLst>
        </pc:spChg>
        <pc:spChg chg="mod">
          <ac:chgData name="Claire MAIRET" userId="b91d9db2-e41b-4c98-9525-27312980cc2f" providerId="ADAL" clId="{88C3E9FA-43AC-48AD-AB1C-0C0F7FC570EF}" dt="2022-11-29T12:58:40.525" v="114" actId="1036"/>
          <ac:spMkLst>
            <pc:docMk/>
            <pc:sldMk cId="2332208611" sldId="2134805770"/>
            <ac:spMk id="38" creationId="{B45003DD-92C8-4F70-B7F8-6006C11DE4B3}"/>
          </ac:spMkLst>
        </pc:spChg>
        <pc:spChg chg="mod">
          <ac:chgData name="Claire MAIRET" userId="b91d9db2-e41b-4c98-9525-27312980cc2f" providerId="ADAL" clId="{88C3E9FA-43AC-48AD-AB1C-0C0F7FC570EF}" dt="2022-11-29T12:58:43.112" v="116" actId="1036"/>
          <ac:spMkLst>
            <pc:docMk/>
            <pc:sldMk cId="2332208611" sldId="2134805770"/>
            <ac:spMk id="39" creationId="{54B40CE7-E68B-42FC-BA61-55996CDC5A25}"/>
          </ac:spMkLst>
        </pc:spChg>
        <pc:spChg chg="mod">
          <ac:chgData name="Claire MAIRET" userId="b91d9db2-e41b-4c98-9525-27312980cc2f" providerId="ADAL" clId="{88C3E9FA-43AC-48AD-AB1C-0C0F7FC570EF}" dt="2022-11-29T12:58:16.927" v="67" actId="207"/>
          <ac:spMkLst>
            <pc:docMk/>
            <pc:sldMk cId="2332208611" sldId="2134805770"/>
            <ac:spMk id="40" creationId="{58F642B9-05AB-4EEF-BB7C-6E14453EAB0D}"/>
          </ac:spMkLst>
        </pc:spChg>
        <pc:picChg chg="mod">
          <ac:chgData name="Claire MAIRET" userId="b91d9db2-e41b-4c98-9525-27312980cc2f" providerId="ADAL" clId="{88C3E9FA-43AC-48AD-AB1C-0C0F7FC570EF}" dt="2022-11-29T12:58:07.427" v="66" actId="1037"/>
          <ac:picMkLst>
            <pc:docMk/>
            <pc:sldMk cId="2332208611" sldId="2134805770"/>
            <ac:picMk id="27" creationId="{B95CB36D-F353-49A1-90C2-2EBE859206DB}"/>
          </ac:picMkLst>
        </pc:picChg>
        <pc:cxnChg chg="add del mod">
          <ac:chgData name="Claire MAIRET" userId="b91d9db2-e41b-4c98-9525-27312980cc2f" providerId="ADAL" clId="{88C3E9FA-43AC-48AD-AB1C-0C0F7FC570EF}" dt="2022-11-29T12:58:45.673" v="117" actId="478"/>
          <ac:cxnSpMkLst>
            <pc:docMk/>
            <pc:sldMk cId="2332208611" sldId="2134805770"/>
            <ac:cxnSpMk id="12" creationId="{51592454-3BF3-4A78-80B9-760850BDD42D}"/>
          </ac:cxnSpMkLst>
        </pc:cxnChg>
      </pc:sldChg>
      <pc:sldChg chg="addSp delSp modSp mod">
        <pc:chgData name="Claire MAIRET" userId="b91d9db2-e41b-4c98-9525-27312980cc2f" providerId="ADAL" clId="{88C3E9FA-43AC-48AD-AB1C-0C0F7FC570EF}" dt="2022-11-29T14:44:53.645" v="522" actId="14100"/>
        <pc:sldMkLst>
          <pc:docMk/>
          <pc:sldMk cId="1232940113" sldId="2134805771"/>
        </pc:sldMkLst>
        <pc:spChg chg="mod">
          <ac:chgData name="Claire MAIRET" userId="b91d9db2-e41b-4c98-9525-27312980cc2f" providerId="ADAL" clId="{88C3E9FA-43AC-48AD-AB1C-0C0F7FC570EF}" dt="2022-11-29T13:04:43.807" v="170" actId="1076"/>
          <ac:spMkLst>
            <pc:docMk/>
            <pc:sldMk cId="1232940113" sldId="2134805771"/>
            <ac:spMk id="13" creationId="{36A16109-4F5F-4139-8186-E606CF9F05C7}"/>
          </ac:spMkLst>
        </pc:spChg>
        <pc:spChg chg="mod">
          <ac:chgData name="Claire MAIRET" userId="b91d9db2-e41b-4c98-9525-27312980cc2f" providerId="ADAL" clId="{88C3E9FA-43AC-48AD-AB1C-0C0F7FC570EF}" dt="2022-11-29T13:03:18.807" v="169" actId="1076"/>
          <ac:spMkLst>
            <pc:docMk/>
            <pc:sldMk cId="1232940113" sldId="2134805771"/>
            <ac:spMk id="15" creationId="{3ED0210F-5F97-47AF-A701-BFAEE7495695}"/>
          </ac:spMkLst>
        </pc:spChg>
        <pc:picChg chg="add mod modCrop">
          <ac:chgData name="Claire MAIRET" userId="b91d9db2-e41b-4c98-9525-27312980cc2f" providerId="ADAL" clId="{88C3E9FA-43AC-48AD-AB1C-0C0F7FC570EF}" dt="2022-11-29T14:44:53.645" v="522" actId="14100"/>
          <ac:picMkLst>
            <pc:docMk/>
            <pc:sldMk cId="1232940113" sldId="2134805771"/>
            <ac:picMk id="7" creationId="{E0E36171-2BD6-420C-B3F4-562390EE7192}"/>
          </ac:picMkLst>
        </pc:picChg>
        <pc:picChg chg="del">
          <ac:chgData name="Claire MAIRET" userId="b91d9db2-e41b-4c98-9525-27312980cc2f" providerId="ADAL" clId="{88C3E9FA-43AC-48AD-AB1C-0C0F7FC570EF}" dt="2022-11-29T13:00:54.840" v="118" actId="478"/>
          <ac:picMkLst>
            <pc:docMk/>
            <pc:sldMk cId="1232940113" sldId="2134805771"/>
            <ac:picMk id="9" creationId="{F4D9FD23-4487-4587-8C26-B2C028B80180}"/>
          </ac:picMkLst>
        </pc:picChg>
        <pc:picChg chg="mod">
          <ac:chgData name="Claire MAIRET" userId="b91d9db2-e41b-4c98-9525-27312980cc2f" providerId="ADAL" clId="{88C3E9FA-43AC-48AD-AB1C-0C0F7FC570EF}" dt="2022-11-29T13:03:00.168" v="167" actId="1035"/>
          <ac:picMkLst>
            <pc:docMk/>
            <pc:sldMk cId="1232940113" sldId="2134805771"/>
            <ac:picMk id="11" creationId="{561CE713-2A2E-290F-CC41-74C5F6991526}"/>
          </ac:picMkLst>
        </pc:picChg>
      </pc:sldChg>
      <pc:sldChg chg="modSp mod">
        <pc:chgData name="Claire MAIRET" userId="b91d9db2-e41b-4c98-9525-27312980cc2f" providerId="ADAL" clId="{88C3E9FA-43AC-48AD-AB1C-0C0F7FC570EF}" dt="2022-11-29T14:32:51.194" v="312" actId="207"/>
        <pc:sldMkLst>
          <pc:docMk/>
          <pc:sldMk cId="962809828" sldId="2134805774"/>
        </pc:sldMkLst>
        <pc:spChg chg="mod">
          <ac:chgData name="Claire MAIRET" userId="b91d9db2-e41b-4c98-9525-27312980cc2f" providerId="ADAL" clId="{88C3E9FA-43AC-48AD-AB1C-0C0F7FC570EF}" dt="2022-11-29T14:32:51.194" v="312" actId="207"/>
          <ac:spMkLst>
            <pc:docMk/>
            <pc:sldMk cId="962809828" sldId="2134805774"/>
            <ac:spMk id="43" creationId="{69549048-9B68-0A40-A981-B436805F98FD}"/>
          </ac:spMkLst>
        </pc:spChg>
        <pc:spChg chg="mod">
          <ac:chgData name="Claire MAIRET" userId="b91d9db2-e41b-4c98-9525-27312980cc2f" providerId="ADAL" clId="{88C3E9FA-43AC-48AD-AB1C-0C0F7FC570EF}" dt="2022-11-29T14:32:14.473" v="309" actId="20577"/>
          <ac:spMkLst>
            <pc:docMk/>
            <pc:sldMk cId="962809828" sldId="2134805774"/>
            <ac:spMk id="57" creationId="{6DECD97E-5C69-5649-9CEA-1353AC7659BE}"/>
          </ac:spMkLst>
        </pc:spChg>
      </pc:sldChg>
      <pc:sldChg chg="modSp mod">
        <pc:chgData name="Claire MAIRET" userId="b91d9db2-e41b-4c98-9525-27312980cc2f" providerId="ADAL" clId="{88C3E9FA-43AC-48AD-AB1C-0C0F7FC570EF}" dt="2022-11-29T14:37:12.197" v="386" actId="115"/>
        <pc:sldMkLst>
          <pc:docMk/>
          <pc:sldMk cId="547825517" sldId="2134805778"/>
        </pc:sldMkLst>
        <pc:spChg chg="mod">
          <ac:chgData name="Claire MAIRET" userId="b91d9db2-e41b-4c98-9525-27312980cc2f" providerId="ADAL" clId="{88C3E9FA-43AC-48AD-AB1C-0C0F7FC570EF}" dt="2022-11-29T14:37:12.197" v="386" actId="115"/>
          <ac:spMkLst>
            <pc:docMk/>
            <pc:sldMk cId="547825517" sldId="2134805778"/>
            <ac:spMk id="43" creationId="{69549048-9B68-0A40-A981-B436805F98FD}"/>
          </ac:spMkLst>
        </pc:spChg>
        <pc:spChg chg="mod">
          <ac:chgData name="Claire MAIRET" userId="b91d9db2-e41b-4c98-9525-27312980cc2f" providerId="ADAL" clId="{88C3E9FA-43AC-48AD-AB1C-0C0F7FC570EF}" dt="2022-11-29T14:36:37.657" v="380" actId="20577"/>
          <ac:spMkLst>
            <pc:docMk/>
            <pc:sldMk cId="547825517" sldId="2134805778"/>
            <ac:spMk id="55" creationId="{A80A5D7E-B83D-9448-B196-6CBFC722E869}"/>
          </ac:spMkLst>
        </pc:spChg>
        <pc:spChg chg="mod">
          <ac:chgData name="Claire MAIRET" userId="b91d9db2-e41b-4c98-9525-27312980cc2f" providerId="ADAL" clId="{88C3E9FA-43AC-48AD-AB1C-0C0F7FC570EF}" dt="2022-11-29T14:36:44.272" v="384" actId="20577"/>
          <ac:spMkLst>
            <pc:docMk/>
            <pc:sldMk cId="547825517" sldId="2134805778"/>
            <ac:spMk id="58" creationId="{C4A822DD-CC64-9E48-B4C5-F88650E21288}"/>
          </ac:spMkLst>
        </pc:spChg>
        <pc:spChg chg="mod">
          <ac:chgData name="Claire MAIRET" userId="b91d9db2-e41b-4c98-9525-27312980cc2f" providerId="ADAL" clId="{88C3E9FA-43AC-48AD-AB1C-0C0F7FC570EF}" dt="2022-11-29T14:36:51.425" v="385" actId="207"/>
          <ac:spMkLst>
            <pc:docMk/>
            <pc:sldMk cId="547825517" sldId="2134805778"/>
            <ac:spMk id="89" creationId="{780A1C6C-941A-A840-88DC-BFDD6104A019}"/>
          </ac:spMkLst>
        </pc:spChg>
      </pc:sldChg>
      <pc:sldChg chg="modSp mod delCm">
        <pc:chgData name="Claire MAIRET" userId="b91d9db2-e41b-4c98-9525-27312980cc2f" providerId="ADAL" clId="{88C3E9FA-43AC-48AD-AB1C-0C0F7FC570EF}" dt="2022-11-29T14:36:21.374" v="377" actId="115"/>
        <pc:sldMkLst>
          <pc:docMk/>
          <pc:sldMk cId="3647650999" sldId="2134805779"/>
        </pc:sldMkLst>
        <pc:spChg chg="mod">
          <ac:chgData name="Claire MAIRET" userId="b91d9db2-e41b-4c98-9525-27312980cc2f" providerId="ADAL" clId="{88C3E9FA-43AC-48AD-AB1C-0C0F7FC570EF}" dt="2022-11-29T14:36:21.374" v="377" actId="115"/>
          <ac:spMkLst>
            <pc:docMk/>
            <pc:sldMk cId="3647650999" sldId="2134805779"/>
            <ac:spMk id="43" creationId="{69549048-9B68-0A40-A981-B436805F98FD}"/>
          </ac:spMkLst>
        </pc:spChg>
        <pc:spChg chg="mod">
          <ac:chgData name="Claire MAIRET" userId="b91d9db2-e41b-4c98-9525-27312980cc2f" providerId="ADAL" clId="{88C3E9FA-43AC-48AD-AB1C-0C0F7FC570EF}" dt="2022-11-29T14:35:44.463" v="375" actId="313"/>
          <ac:spMkLst>
            <pc:docMk/>
            <pc:sldMk cId="3647650999" sldId="2134805779"/>
            <ac:spMk id="55" creationId="{A80A5D7E-B83D-9448-B196-6CBFC722E869}"/>
          </ac:spMkLst>
        </pc:spChg>
        <pc:grpChg chg="mod">
          <ac:chgData name="Claire MAIRET" userId="b91d9db2-e41b-4c98-9525-27312980cc2f" providerId="ADAL" clId="{88C3E9FA-43AC-48AD-AB1C-0C0F7FC570EF}" dt="2022-11-29T14:35:40.878" v="374" actId="1036"/>
          <ac:grpSpMkLst>
            <pc:docMk/>
            <pc:sldMk cId="3647650999" sldId="2134805779"/>
            <ac:grpSpMk id="45" creationId="{3D2A8760-A412-4BBC-86EB-8B6BBD7E49EC}"/>
          </ac:grpSpMkLst>
        </pc:grpChg>
      </pc:sldChg>
      <pc:sldChg chg="modSp mod">
        <pc:chgData name="Claire MAIRET" userId="b91d9db2-e41b-4c98-9525-27312980cc2f" providerId="ADAL" clId="{88C3E9FA-43AC-48AD-AB1C-0C0F7FC570EF}" dt="2022-11-29T14:34:22.612" v="343" actId="207"/>
        <pc:sldMkLst>
          <pc:docMk/>
          <pc:sldMk cId="2958098103" sldId="2134805780"/>
        </pc:sldMkLst>
        <pc:spChg chg="mod">
          <ac:chgData name="Claire MAIRET" userId="b91d9db2-e41b-4c98-9525-27312980cc2f" providerId="ADAL" clId="{88C3E9FA-43AC-48AD-AB1C-0C0F7FC570EF}" dt="2022-11-29T14:34:22.612" v="343" actId="207"/>
          <ac:spMkLst>
            <pc:docMk/>
            <pc:sldMk cId="2958098103" sldId="2134805780"/>
            <ac:spMk id="36" creationId="{D9AB2010-FFE3-4FF8-84A4-859840E427E3}"/>
          </ac:spMkLst>
        </pc:spChg>
        <pc:spChg chg="mod">
          <ac:chgData name="Claire MAIRET" userId="b91d9db2-e41b-4c98-9525-27312980cc2f" providerId="ADAL" clId="{88C3E9FA-43AC-48AD-AB1C-0C0F7FC570EF}" dt="2022-11-29T14:33:43.860" v="340" actId="115"/>
          <ac:spMkLst>
            <pc:docMk/>
            <pc:sldMk cId="2958098103" sldId="2134805780"/>
            <ac:spMk id="43" creationId="{69549048-9B68-0A40-A981-B436805F98FD}"/>
          </ac:spMkLst>
        </pc:spChg>
        <pc:spChg chg="mod">
          <ac:chgData name="Claire MAIRET" userId="b91d9db2-e41b-4c98-9525-27312980cc2f" providerId="ADAL" clId="{88C3E9FA-43AC-48AD-AB1C-0C0F7FC570EF}" dt="2022-11-29T14:33:27.064" v="332" actId="20577"/>
          <ac:spMkLst>
            <pc:docMk/>
            <pc:sldMk cId="2958098103" sldId="2134805780"/>
            <ac:spMk id="55" creationId="{A80A5D7E-B83D-9448-B196-6CBFC722E869}"/>
          </ac:spMkLst>
        </pc:spChg>
        <pc:spChg chg="mod">
          <ac:chgData name="Claire MAIRET" userId="b91d9db2-e41b-4c98-9525-27312980cc2f" providerId="ADAL" clId="{88C3E9FA-43AC-48AD-AB1C-0C0F7FC570EF}" dt="2022-11-29T14:33:37.200" v="339" actId="20577"/>
          <ac:spMkLst>
            <pc:docMk/>
            <pc:sldMk cId="2958098103" sldId="2134805780"/>
            <ac:spMk id="58" creationId="{C4A822DD-CC64-9E48-B4C5-F88650E21288}"/>
          </ac:spMkLst>
        </pc:spChg>
      </pc:sldChg>
      <pc:sldChg chg="addSp delSp modSp mod">
        <pc:chgData name="Claire MAIRET" userId="b91d9db2-e41b-4c98-9525-27312980cc2f" providerId="ADAL" clId="{88C3E9FA-43AC-48AD-AB1C-0C0F7FC570EF}" dt="2022-11-29T14:38:25.486" v="446" actId="1036"/>
        <pc:sldMkLst>
          <pc:docMk/>
          <pc:sldMk cId="3228966446" sldId="2134805793"/>
        </pc:sldMkLst>
        <pc:spChg chg="mod">
          <ac:chgData name="Claire MAIRET" userId="b91d9db2-e41b-4c98-9525-27312980cc2f" providerId="ADAL" clId="{88C3E9FA-43AC-48AD-AB1C-0C0F7FC570EF}" dt="2022-11-29T14:38:13.764" v="397" actId="1076"/>
          <ac:spMkLst>
            <pc:docMk/>
            <pc:sldMk cId="3228966446" sldId="2134805793"/>
            <ac:spMk id="3" creationId="{1026347A-7F06-4819-9CED-D05E061BD65F}"/>
          </ac:spMkLst>
        </pc:spChg>
        <pc:spChg chg="mod">
          <ac:chgData name="Claire MAIRET" userId="b91d9db2-e41b-4c98-9525-27312980cc2f" providerId="ADAL" clId="{88C3E9FA-43AC-48AD-AB1C-0C0F7FC570EF}" dt="2022-11-29T14:38:25.486" v="446" actId="1036"/>
          <ac:spMkLst>
            <pc:docMk/>
            <pc:sldMk cId="3228966446" sldId="2134805793"/>
            <ac:spMk id="11" creationId="{F42912DF-F2DC-4EB3-87AF-41FFBB1854AB}"/>
          </ac:spMkLst>
        </pc:spChg>
        <pc:spChg chg="mod">
          <ac:chgData name="Claire MAIRET" userId="b91d9db2-e41b-4c98-9525-27312980cc2f" providerId="ADAL" clId="{88C3E9FA-43AC-48AD-AB1C-0C0F7FC570EF}" dt="2022-11-29T14:38:25.486" v="446" actId="1036"/>
          <ac:spMkLst>
            <pc:docMk/>
            <pc:sldMk cId="3228966446" sldId="2134805793"/>
            <ac:spMk id="17" creationId="{03811633-A175-4C11-81B4-AF7505860AE8}"/>
          </ac:spMkLst>
        </pc:spChg>
        <pc:spChg chg="mod">
          <ac:chgData name="Claire MAIRET" userId="b91d9db2-e41b-4c98-9525-27312980cc2f" providerId="ADAL" clId="{88C3E9FA-43AC-48AD-AB1C-0C0F7FC570EF}" dt="2022-11-29T14:37:53.601" v="393" actId="1076"/>
          <ac:spMkLst>
            <pc:docMk/>
            <pc:sldMk cId="3228966446" sldId="2134805793"/>
            <ac:spMk id="21" creationId="{4E64A7A0-7C4C-4793-9CCF-3066432CC412}"/>
          </ac:spMkLst>
        </pc:spChg>
        <pc:spChg chg="mod">
          <ac:chgData name="Claire MAIRET" userId="b91d9db2-e41b-4c98-9525-27312980cc2f" providerId="ADAL" clId="{88C3E9FA-43AC-48AD-AB1C-0C0F7FC570EF}" dt="2022-11-29T14:37:34.406" v="388"/>
          <ac:spMkLst>
            <pc:docMk/>
            <pc:sldMk cId="3228966446" sldId="2134805793"/>
            <ac:spMk id="30" creationId="{979CC300-EBEB-4883-9A97-02C23046766F}"/>
          </ac:spMkLst>
        </pc:spChg>
        <pc:spChg chg="mod">
          <ac:chgData name="Claire MAIRET" userId="b91d9db2-e41b-4c98-9525-27312980cc2f" providerId="ADAL" clId="{88C3E9FA-43AC-48AD-AB1C-0C0F7FC570EF}" dt="2022-11-29T14:38:25.486" v="446" actId="1036"/>
          <ac:spMkLst>
            <pc:docMk/>
            <pc:sldMk cId="3228966446" sldId="2134805793"/>
            <ac:spMk id="36" creationId="{38FB0B03-CC5A-4590-85D7-2F0BEDF40A39}"/>
          </ac:spMkLst>
        </pc:spChg>
        <pc:spChg chg="mod">
          <ac:chgData name="Claire MAIRET" userId="b91d9db2-e41b-4c98-9525-27312980cc2f" providerId="ADAL" clId="{88C3E9FA-43AC-48AD-AB1C-0C0F7FC570EF}" dt="2022-11-29T14:38:25.486" v="446" actId="1036"/>
          <ac:spMkLst>
            <pc:docMk/>
            <pc:sldMk cId="3228966446" sldId="2134805793"/>
            <ac:spMk id="40" creationId="{CD3865FD-980C-42F6-83B4-30C5121D817D}"/>
          </ac:spMkLst>
        </pc:spChg>
        <pc:spChg chg="mod">
          <ac:chgData name="Claire MAIRET" userId="b91d9db2-e41b-4c98-9525-27312980cc2f" providerId="ADAL" clId="{88C3E9FA-43AC-48AD-AB1C-0C0F7FC570EF}" dt="2022-11-29T14:38:25.486" v="446" actId="1036"/>
          <ac:spMkLst>
            <pc:docMk/>
            <pc:sldMk cId="3228966446" sldId="2134805793"/>
            <ac:spMk id="41" creationId="{C10DD0FB-81AB-4793-A1C0-E51D9F14DDA0}"/>
          </ac:spMkLst>
        </pc:spChg>
        <pc:spChg chg="mod">
          <ac:chgData name="Claire MAIRET" userId="b91d9db2-e41b-4c98-9525-27312980cc2f" providerId="ADAL" clId="{88C3E9FA-43AC-48AD-AB1C-0C0F7FC570EF}" dt="2022-11-29T14:38:25.486" v="446" actId="1036"/>
          <ac:spMkLst>
            <pc:docMk/>
            <pc:sldMk cId="3228966446" sldId="2134805793"/>
            <ac:spMk id="42" creationId="{705962EF-5DF1-4E69-A115-1ACB1D28BBCF}"/>
          </ac:spMkLst>
        </pc:spChg>
        <pc:spChg chg="mod">
          <ac:chgData name="Claire MAIRET" userId="b91d9db2-e41b-4c98-9525-27312980cc2f" providerId="ADAL" clId="{88C3E9FA-43AC-48AD-AB1C-0C0F7FC570EF}" dt="2022-11-29T14:37:59.267" v="395" actId="404"/>
          <ac:spMkLst>
            <pc:docMk/>
            <pc:sldMk cId="3228966446" sldId="2134805793"/>
            <ac:spMk id="45" creationId="{A3502460-2A4D-4F7B-982C-829213C1F80D}"/>
          </ac:spMkLst>
        </pc:spChg>
        <pc:grpChg chg="add mod">
          <ac:chgData name="Claire MAIRET" userId="b91d9db2-e41b-4c98-9525-27312980cc2f" providerId="ADAL" clId="{88C3E9FA-43AC-48AD-AB1C-0C0F7FC570EF}" dt="2022-11-29T14:37:34.406" v="388"/>
          <ac:grpSpMkLst>
            <pc:docMk/>
            <pc:sldMk cId="3228966446" sldId="2134805793"/>
            <ac:grpSpMk id="28" creationId="{37A658D7-2032-457A-8F1D-7DF288AEA16D}"/>
          </ac:grpSpMkLst>
        </pc:grpChg>
        <pc:picChg chg="del">
          <ac:chgData name="Claire MAIRET" userId="b91d9db2-e41b-4c98-9525-27312980cc2f" providerId="ADAL" clId="{88C3E9FA-43AC-48AD-AB1C-0C0F7FC570EF}" dt="2022-11-29T14:37:32.943" v="387" actId="478"/>
          <ac:picMkLst>
            <pc:docMk/>
            <pc:sldMk cId="3228966446" sldId="2134805793"/>
            <ac:picMk id="2" creationId="{87B79F06-38D9-DA49-DFE4-3AE5006BD5A2}"/>
          </ac:picMkLst>
        </pc:picChg>
        <pc:picChg chg="mod">
          <ac:chgData name="Claire MAIRET" userId="b91d9db2-e41b-4c98-9525-27312980cc2f" providerId="ADAL" clId="{88C3E9FA-43AC-48AD-AB1C-0C0F7FC570EF}" dt="2022-11-29T14:38:25.486" v="446" actId="1036"/>
          <ac:picMkLst>
            <pc:docMk/>
            <pc:sldMk cId="3228966446" sldId="2134805793"/>
            <ac:picMk id="6" creationId="{AA0EC642-A1C2-46E9-9115-6426FB1B8CBD}"/>
          </ac:picMkLst>
        </pc:picChg>
        <pc:picChg chg="mod">
          <ac:chgData name="Claire MAIRET" userId="b91d9db2-e41b-4c98-9525-27312980cc2f" providerId="ADAL" clId="{88C3E9FA-43AC-48AD-AB1C-0C0F7FC570EF}" dt="2022-11-29T14:38:25.486" v="446" actId="1036"/>
          <ac:picMkLst>
            <pc:docMk/>
            <pc:sldMk cId="3228966446" sldId="2134805793"/>
            <ac:picMk id="16" creationId="{5F201B2B-11A8-43E3-9A09-D4170A909F25}"/>
          </ac:picMkLst>
        </pc:picChg>
        <pc:picChg chg="mod">
          <ac:chgData name="Claire MAIRET" userId="b91d9db2-e41b-4c98-9525-27312980cc2f" providerId="ADAL" clId="{88C3E9FA-43AC-48AD-AB1C-0C0F7FC570EF}" dt="2022-11-29T14:37:34.406" v="388"/>
          <ac:picMkLst>
            <pc:docMk/>
            <pc:sldMk cId="3228966446" sldId="2134805793"/>
            <ac:picMk id="29" creationId="{086A146D-A0F2-4F43-9B5E-B9D82C94EF80}"/>
          </ac:picMkLst>
        </pc:picChg>
        <pc:picChg chg="mod">
          <ac:chgData name="Claire MAIRET" userId="b91d9db2-e41b-4c98-9525-27312980cc2f" providerId="ADAL" clId="{88C3E9FA-43AC-48AD-AB1C-0C0F7FC570EF}" dt="2022-11-29T14:38:25.486" v="446" actId="1036"/>
          <ac:picMkLst>
            <pc:docMk/>
            <pc:sldMk cId="3228966446" sldId="2134805793"/>
            <ac:picMk id="34" creationId="{867A3883-BC86-4DCE-804F-C372E545AC53}"/>
          </ac:picMkLst>
        </pc:picChg>
        <pc:picChg chg="mod">
          <ac:chgData name="Claire MAIRET" userId="b91d9db2-e41b-4c98-9525-27312980cc2f" providerId="ADAL" clId="{88C3E9FA-43AC-48AD-AB1C-0C0F7FC570EF}" dt="2022-11-29T14:38:25.486" v="446" actId="1036"/>
          <ac:picMkLst>
            <pc:docMk/>
            <pc:sldMk cId="3228966446" sldId="2134805793"/>
            <ac:picMk id="39" creationId="{3B549859-1981-420A-BB24-706DDCAD4CBD}"/>
          </ac:picMkLst>
        </pc:picChg>
        <pc:cxnChg chg="mod">
          <ac:chgData name="Claire MAIRET" userId="b91d9db2-e41b-4c98-9525-27312980cc2f" providerId="ADAL" clId="{88C3E9FA-43AC-48AD-AB1C-0C0F7FC570EF}" dt="2022-11-29T14:38:25.486" v="446" actId="1036"/>
          <ac:cxnSpMkLst>
            <pc:docMk/>
            <pc:sldMk cId="3228966446" sldId="2134805793"/>
            <ac:cxnSpMk id="13" creationId="{86A8949D-D5F7-4077-87BB-3822AF09BFE7}"/>
          </ac:cxnSpMkLst>
        </pc:cxnChg>
        <pc:cxnChg chg="mod">
          <ac:chgData name="Claire MAIRET" userId="b91d9db2-e41b-4c98-9525-27312980cc2f" providerId="ADAL" clId="{88C3E9FA-43AC-48AD-AB1C-0C0F7FC570EF}" dt="2022-11-29T14:38:25.486" v="446" actId="1036"/>
          <ac:cxnSpMkLst>
            <pc:docMk/>
            <pc:sldMk cId="3228966446" sldId="2134805793"/>
            <ac:cxnSpMk id="43" creationId="{E6784876-96A7-4ED3-A58E-9887C66FF55D}"/>
          </ac:cxnSpMkLst>
        </pc:cxnChg>
        <pc:cxnChg chg="mod">
          <ac:chgData name="Claire MAIRET" userId="b91d9db2-e41b-4c98-9525-27312980cc2f" providerId="ADAL" clId="{88C3E9FA-43AC-48AD-AB1C-0C0F7FC570EF}" dt="2022-11-29T14:38:25.486" v="446" actId="1036"/>
          <ac:cxnSpMkLst>
            <pc:docMk/>
            <pc:sldMk cId="3228966446" sldId="2134805793"/>
            <ac:cxnSpMk id="44" creationId="{1C6BF498-0330-4AD5-97CB-92B28B71139A}"/>
          </ac:cxnSpMkLst>
        </pc:cxnChg>
      </pc:sldChg>
    </pc:docChg>
  </pc:docChgLst>
  <pc:docChgLst>
    <pc:chgData name="Michiel DE KOSTER" userId="7d7c490e-1e4b-4bd1-978a-bd0aaf19c382" providerId="ADAL" clId="{C699D45D-7D81-47DE-84E8-4DA2A456E03B}"/>
    <pc:docChg chg="modSld">
      <pc:chgData name="Michiel DE KOSTER" userId="7d7c490e-1e4b-4bd1-978a-bd0aaf19c382" providerId="ADAL" clId="{C699D45D-7D81-47DE-84E8-4DA2A456E03B}" dt="2022-11-30T15:54:37.330" v="258" actId="1038"/>
      <pc:docMkLst>
        <pc:docMk/>
      </pc:docMkLst>
      <pc:sldChg chg="modSp mod">
        <pc:chgData name="Michiel DE KOSTER" userId="7d7c490e-1e4b-4bd1-978a-bd0aaf19c382" providerId="ADAL" clId="{C699D45D-7D81-47DE-84E8-4DA2A456E03B}" dt="2022-11-30T15:43:25.022" v="239" actId="114"/>
        <pc:sldMkLst>
          <pc:docMk/>
          <pc:sldMk cId="3279526026" sldId="2134805739"/>
        </pc:sldMkLst>
        <pc:spChg chg="mod">
          <ac:chgData name="Michiel DE KOSTER" userId="7d7c490e-1e4b-4bd1-978a-bd0aaf19c382" providerId="ADAL" clId="{C699D45D-7D81-47DE-84E8-4DA2A456E03B}" dt="2022-11-30T15:43:25.022" v="239" actId="114"/>
          <ac:spMkLst>
            <pc:docMk/>
            <pc:sldMk cId="3279526026" sldId="2134805739"/>
            <ac:spMk id="2" creationId="{D6599356-7888-43B5-96DA-2F7CAC31169C}"/>
          </ac:spMkLst>
        </pc:spChg>
      </pc:sldChg>
      <pc:sldChg chg="modSp mod">
        <pc:chgData name="Michiel DE KOSTER" userId="7d7c490e-1e4b-4bd1-978a-bd0aaf19c382" providerId="ADAL" clId="{C699D45D-7D81-47DE-84E8-4DA2A456E03B}" dt="2022-11-30T15:36:22.896" v="162" actId="20577"/>
        <pc:sldMkLst>
          <pc:docMk/>
          <pc:sldMk cId="1527423765" sldId="2134805757"/>
        </pc:sldMkLst>
        <pc:spChg chg="mod">
          <ac:chgData name="Michiel DE KOSTER" userId="7d7c490e-1e4b-4bd1-978a-bd0aaf19c382" providerId="ADAL" clId="{C699D45D-7D81-47DE-84E8-4DA2A456E03B}" dt="2022-11-30T15:11:10.405" v="27" actId="20577"/>
          <ac:spMkLst>
            <pc:docMk/>
            <pc:sldMk cId="1527423765" sldId="2134805757"/>
            <ac:spMk id="3" creationId="{1026347A-7F06-4819-9CED-D05E061BD65F}"/>
          </ac:spMkLst>
        </pc:spChg>
        <pc:spChg chg="mod">
          <ac:chgData name="Michiel DE KOSTER" userId="7d7c490e-1e4b-4bd1-978a-bd0aaf19c382" providerId="ADAL" clId="{C699D45D-7D81-47DE-84E8-4DA2A456E03B}" dt="2022-11-30T15:36:22.896" v="162" actId="20577"/>
          <ac:spMkLst>
            <pc:docMk/>
            <pc:sldMk cId="1527423765" sldId="2134805757"/>
            <ac:spMk id="30" creationId="{8DFEC3C1-73F0-49A4-880C-FB0722CAE3BA}"/>
          </ac:spMkLst>
        </pc:spChg>
        <pc:spChg chg="mod">
          <ac:chgData name="Michiel DE KOSTER" userId="7d7c490e-1e4b-4bd1-978a-bd0aaf19c382" providerId="ADAL" clId="{C699D45D-7D81-47DE-84E8-4DA2A456E03B}" dt="2022-11-30T15:13:18.132" v="35" actId="20577"/>
          <ac:spMkLst>
            <pc:docMk/>
            <pc:sldMk cId="1527423765" sldId="2134805757"/>
            <ac:spMk id="33" creationId="{27E7065E-C779-4AC9-A82A-0C995FACAA33}"/>
          </ac:spMkLst>
        </pc:spChg>
      </pc:sldChg>
      <pc:sldChg chg="modSp mod">
        <pc:chgData name="Michiel DE KOSTER" userId="7d7c490e-1e4b-4bd1-978a-bd0aaf19c382" providerId="ADAL" clId="{C699D45D-7D81-47DE-84E8-4DA2A456E03B}" dt="2022-11-30T15:16:19.770" v="45" actId="6549"/>
        <pc:sldMkLst>
          <pc:docMk/>
          <pc:sldMk cId="4163919738" sldId="2134805758"/>
        </pc:sldMkLst>
        <pc:graphicFrameChg chg="modGraphic">
          <ac:chgData name="Michiel DE KOSTER" userId="7d7c490e-1e4b-4bd1-978a-bd0aaf19c382" providerId="ADAL" clId="{C699D45D-7D81-47DE-84E8-4DA2A456E03B}" dt="2022-11-30T15:16:19.770" v="45" actId="6549"/>
          <ac:graphicFrameMkLst>
            <pc:docMk/>
            <pc:sldMk cId="4163919738" sldId="2134805758"/>
            <ac:graphicFrameMk id="13" creationId="{579052B5-939A-4FD2-AB07-3F162287B7B9}"/>
          </ac:graphicFrameMkLst>
        </pc:graphicFrameChg>
      </pc:sldChg>
      <pc:sldChg chg="modSp mod">
        <pc:chgData name="Michiel DE KOSTER" userId="7d7c490e-1e4b-4bd1-978a-bd0aaf19c382" providerId="ADAL" clId="{C699D45D-7D81-47DE-84E8-4DA2A456E03B}" dt="2022-11-30T15:22:00.130" v="83" actId="20577"/>
        <pc:sldMkLst>
          <pc:docMk/>
          <pc:sldMk cId="3130751398" sldId="2134805766"/>
        </pc:sldMkLst>
        <pc:spChg chg="mod">
          <ac:chgData name="Michiel DE KOSTER" userId="7d7c490e-1e4b-4bd1-978a-bd0aaf19c382" providerId="ADAL" clId="{C699D45D-7D81-47DE-84E8-4DA2A456E03B}" dt="2022-11-30T15:22:00.130" v="83" actId="20577"/>
          <ac:spMkLst>
            <pc:docMk/>
            <pc:sldMk cId="3130751398" sldId="2134805766"/>
            <ac:spMk id="26" creationId="{9BB3836F-21BB-41B9-9240-8AC56478C89A}"/>
          </ac:spMkLst>
        </pc:spChg>
      </pc:sldChg>
      <pc:sldChg chg="modSp mod">
        <pc:chgData name="Michiel DE KOSTER" userId="7d7c490e-1e4b-4bd1-978a-bd0aaf19c382" providerId="ADAL" clId="{C699D45D-7D81-47DE-84E8-4DA2A456E03B}" dt="2022-11-30T15:10:30.951" v="6" actId="20577"/>
        <pc:sldMkLst>
          <pc:docMk/>
          <pc:sldMk cId="1232940113" sldId="2134805771"/>
        </pc:sldMkLst>
        <pc:spChg chg="mod">
          <ac:chgData name="Michiel DE KOSTER" userId="7d7c490e-1e4b-4bd1-978a-bd0aaf19c382" providerId="ADAL" clId="{C699D45D-7D81-47DE-84E8-4DA2A456E03B}" dt="2022-11-30T15:10:30.951" v="6" actId="20577"/>
          <ac:spMkLst>
            <pc:docMk/>
            <pc:sldMk cId="1232940113" sldId="2134805771"/>
            <ac:spMk id="2" creationId="{4D18393C-5191-30A1-55C1-3BC2C9B11C74}"/>
          </ac:spMkLst>
        </pc:spChg>
      </pc:sldChg>
      <pc:sldChg chg="modSp mod">
        <pc:chgData name="Michiel DE KOSTER" userId="7d7c490e-1e4b-4bd1-978a-bd0aaf19c382" providerId="ADAL" clId="{C699D45D-7D81-47DE-84E8-4DA2A456E03B}" dt="2022-11-30T15:54:24.859" v="246" actId="1035"/>
        <pc:sldMkLst>
          <pc:docMk/>
          <pc:sldMk cId="962809828" sldId="2134805774"/>
        </pc:sldMkLst>
        <pc:spChg chg="mod">
          <ac:chgData name="Michiel DE KOSTER" userId="7d7c490e-1e4b-4bd1-978a-bd0aaf19c382" providerId="ADAL" clId="{C699D45D-7D81-47DE-84E8-4DA2A456E03B}" dt="2022-11-30T15:27:19.416" v="93" actId="6549"/>
          <ac:spMkLst>
            <pc:docMk/>
            <pc:sldMk cId="962809828" sldId="2134805774"/>
            <ac:spMk id="20" creationId="{14BA7A6A-9149-4B01-BBE0-6F022EEF3425}"/>
          </ac:spMkLst>
        </pc:spChg>
        <pc:spChg chg="mod">
          <ac:chgData name="Michiel DE KOSTER" userId="7d7c490e-1e4b-4bd1-978a-bd0aaf19c382" providerId="ADAL" clId="{C699D45D-7D81-47DE-84E8-4DA2A456E03B}" dt="2022-11-30T15:54:24.859" v="246" actId="1035"/>
          <ac:spMkLst>
            <pc:docMk/>
            <pc:sldMk cId="962809828" sldId="2134805774"/>
            <ac:spMk id="27" creationId="{87653A9A-6685-4FE5-8807-7F3BFA1C4FFA}"/>
          </ac:spMkLst>
        </pc:spChg>
        <pc:spChg chg="mod">
          <ac:chgData name="Michiel DE KOSTER" userId="7d7c490e-1e4b-4bd1-978a-bd0aaf19c382" providerId="ADAL" clId="{C699D45D-7D81-47DE-84E8-4DA2A456E03B}" dt="2022-11-30T15:26:30.548" v="91" actId="20577"/>
          <ac:spMkLst>
            <pc:docMk/>
            <pc:sldMk cId="962809828" sldId="2134805774"/>
            <ac:spMk id="55" creationId="{A80A5D7E-B83D-9448-B196-6CBFC722E869}"/>
          </ac:spMkLst>
        </pc:spChg>
      </pc:sldChg>
      <pc:sldChg chg="modSp mod">
        <pc:chgData name="Michiel DE KOSTER" userId="7d7c490e-1e4b-4bd1-978a-bd0aaf19c382" providerId="ADAL" clId="{C699D45D-7D81-47DE-84E8-4DA2A456E03B}" dt="2022-11-30T15:54:37.330" v="258" actId="1038"/>
        <pc:sldMkLst>
          <pc:docMk/>
          <pc:sldMk cId="547825517" sldId="2134805778"/>
        </pc:sldMkLst>
        <pc:spChg chg="mod">
          <ac:chgData name="Michiel DE KOSTER" userId="7d7c490e-1e4b-4bd1-978a-bd0aaf19c382" providerId="ADAL" clId="{C699D45D-7D81-47DE-84E8-4DA2A456E03B}" dt="2022-11-30T15:16:59.328" v="53" actId="20577"/>
          <ac:spMkLst>
            <pc:docMk/>
            <pc:sldMk cId="547825517" sldId="2134805778"/>
            <ac:spMk id="20" creationId="{14BA7A6A-9149-4B01-BBE0-6F022EEF3425}"/>
          </ac:spMkLst>
        </pc:spChg>
        <pc:spChg chg="mod">
          <ac:chgData name="Michiel DE KOSTER" userId="7d7c490e-1e4b-4bd1-978a-bd0aaf19c382" providerId="ADAL" clId="{C699D45D-7D81-47DE-84E8-4DA2A456E03B}" dt="2022-11-30T15:54:37.330" v="258" actId="1038"/>
          <ac:spMkLst>
            <pc:docMk/>
            <pc:sldMk cId="547825517" sldId="2134805778"/>
            <ac:spMk id="28" creationId="{561887FF-184A-4A7F-AF94-2F45317BF4AA}"/>
          </ac:spMkLst>
        </pc:spChg>
        <pc:spChg chg="mod">
          <ac:chgData name="Michiel DE KOSTER" userId="7d7c490e-1e4b-4bd1-978a-bd0aaf19c382" providerId="ADAL" clId="{C699D45D-7D81-47DE-84E8-4DA2A456E03B}" dt="2022-11-30T15:39:06.787" v="198" actId="6549"/>
          <ac:spMkLst>
            <pc:docMk/>
            <pc:sldMk cId="547825517" sldId="2134805778"/>
            <ac:spMk id="58" creationId="{C4A822DD-CC64-9E48-B4C5-F88650E21288}"/>
          </ac:spMkLst>
        </pc:spChg>
      </pc:sldChg>
      <pc:sldChg chg="modSp mod">
        <pc:chgData name="Michiel DE KOSTER" userId="7d7c490e-1e4b-4bd1-978a-bd0aaf19c382" providerId="ADAL" clId="{C699D45D-7D81-47DE-84E8-4DA2A456E03B}" dt="2022-11-30T15:54:30.305" v="247" actId="1038"/>
        <pc:sldMkLst>
          <pc:docMk/>
          <pc:sldMk cId="3647650999" sldId="2134805779"/>
        </pc:sldMkLst>
        <pc:spChg chg="mod">
          <ac:chgData name="Michiel DE KOSTER" userId="7d7c490e-1e4b-4bd1-978a-bd0aaf19c382" providerId="ADAL" clId="{C699D45D-7D81-47DE-84E8-4DA2A456E03B}" dt="2022-11-30T15:54:30.305" v="247" actId="1038"/>
          <ac:spMkLst>
            <pc:docMk/>
            <pc:sldMk cId="3647650999" sldId="2134805779"/>
            <ac:spMk id="29" creationId="{16B24ADC-023F-4431-925E-C7ED6291FD61}"/>
          </ac:spMkLst>
        </pc:spChg>
        <pc:spChg chg="mod">
          <ac:chgData name="Michiel DE KOSTER" userId="7d7c490e-1e4b-4bd1-978a-bd0aaf19c382" providerId="ADAL" clId="{C699D45D-7D81-47DE-84E8-4DA2A456E03B}" dt="2022-11-30T15:37:49.308" v="197" actId="20577"/>
          <ac:spMkLst>
            <pc:docMk/>
            <pc:sldMk cId="3647650999" sldId="2134805779"/>
            <ac:spMk id="51" creationId="{89F7B43B-B52A-4FB4-A277-96E1C9C66586}"/>
          </ac:spMkLst>
        </pc:spChg>
        <pc:spChg chg="mod">
          <ac:chgData name="Michiel DE KOSTER" userId="7d7c490e-1e4b-4bd1-978a-bd0aaf19c382" providerId="ADAL" clId="{C699D45D-7D81-47DE-84E8-4DA2A456E03B}" dt="2022-11-30T15:35:52.447" v="156" actId="20577"/>
          <ac:spMkLst>
            <pc:docMk/>
            <pc:sldMk cId="3647650999" sldId="2134805779"/>
            <ac:spMk id="55" creationId="{A80A5D7E-B83D-9448-B196-6CBFC722E869}"/>
          </ac:spMkLst>
        </pc:spChg>
        <pc:spChg chg="mod">
          <ac:chgData name="Michiel DE KOSTER" userId="7d7c490e-1e4b-4bd1-978a-bd0aaf19c382" providerId="ADAL" clId="{C699D45D-7D81-47DE-84E8-4DA2A456E03B}" dt="2022-11-30T15:36:44.858" v="181" actId="20577"/>
          <ac:spMkLst>
            <pc:docMk/>
            <pc:sldMk cId="3647650999" sldId="2134805779"/>
            <ac:spMk id="57" creationId="{6DECD97E-5C69-5649-9CEA-1353AC7659BE}"/>
          </ac:spMkLst>
        </pc:spChg>
        <pc:spChg chg="mod">
          <ac:chgData name="Michiel DE KOSTER" userId="7d7c490e-1e4b-4bd1-978a-bd0aaf19c382" providerId="ADAL" clId="{C699D45D-7D81-47DE-84E8-4DA2A456E03B}" dt="2022-11-30T15:37:28.156" v="188" actId="20577"/>
          <ac:spMkLst>
            <pc:docMk/>
            <pc:sldMk cId="3647650999" sldId="2134805779"/>
            <ac:spMk id="58" creationId="{C4A822DD-CC64-9E48-B4C5-F88650E21288}"/>
          </ac:spMkLst>
        </pc:spChg>
      </pc:sldChg>
      <pc:sldChg chg="modSp mod">
        <pc:chgData name="Michiel DE KOSTER" userId="7d7c490e-1e4b-4bd1-978a-bd0aaf19c382" providerId="ADAL" clId="{C699D45D-7D81-47DE-84E8-4DA2A456E03B}" dt="2022-11-30T15:54:19.800" v="245" actId="1035"/>
        <pc:sldMkLst>
          <pc:docMk/>
          <pc:sldMk cId="2958098103" sldId="2134805780"/>
        </pc:sldMkLst>
        <pc:spChg chg="mod">
          <ac:chgData name="Michiel DE KOSTER" userId="7d7c490e-1e4b-4bd1-978a-bd0aaf19c382" providerId="ADAL" clId="{C699D45D-7D81-47DE-84E8-4DA2A456E03B}" dt="2022-11-30T15:54:19.800" v="245" actId="1035"/>
          <ac:spMkLst>
            <pc:docMk/>
            <pc:sldMk cId="2958098103" sldId="2134805780"/>
            <ac:spMk id="29" creationId="{16B24ADC-023F-4431-925E-C7ED6291FD61}"/>
          </ac:spMkLst>
        </pc:spChg>
        <pc:spChg chg="mod">
          <ac:chgData name="Michiel DE KOSTER" userId="7d7c490e-1e4b-4bd1-978a-bd0aaf19c382" providerId="ADAL" clId="{C699D45D-7D81-47DE-84E8-4DA2A456E03B}" dt="2022-11-30T15:33:12.867" v="131" actId="20577"/>
          <ac:spMkLst>
            <pc:docMk/>
            <pc:sldMk cId="2958098103" sldId="2134805780"/>
            <ac:spMk id="55" creationId="{A80A5D7E-B83D-9448-B196-6CBFC722E869}"/>
          </ac:spMkLst>
        </pc:spChg>
        <pc:spChg chg="mod">
          <ac:chgData name="Michiel DE KOSTER" userId="7d7c490e-1e4b-4bd1-978a-bd0aaf19c382" providerId="ADAL" clId="{C699D45D-7D81-47DE-84E8-4DA2A456E03B}" dt="2022-11-30T15:33:29.907" v="143" actId="20577"/>
          <ac:spMkLst>
            <pc:docMk/>
            <pc:sldMk cId="2958098103" sldId="2134805780"/>
            <ac:spMk id="57" creationId="{6DECD97E-5C69-5649-9CEA-1353AC7659BE}"/>
          </ac:spMkLst>
        </pc:spChg>
        <pc:spChg chg="mod">
          <ac:chgData name="Michiel DE KOSTER" userId="7d7c490e-1e4b-4bd1-978a-bd0aaf19c382" providerId="ADAL" clId="{C699D45D-7D81-47DE-84E8-4DA2A456E03B}" dt="2022-11-30T15:34:40.137" v="148" actId="20577"/>
          <ac:spMkLst>
            <pc:docMk/>
            <pc:sldMk cId="2958098103" sldId="2134805780"/>
            <ac:spMk id="89" creationId="{780A1C6C-941A-A840-88DC-BFDD6104A019}"/>
          </ac:spMkLst>
        </pc:spChg>
      </pc:sldChg>
      <pc:sldChg chg="modSp mod">
        <pc:chgData name="Michiel DE KOSTER" userId="7d7c490e-1e4b-4bd1-978a-bd0aaf19c382" providerId="ADAL" clId="{C699D45D-7D81-47DE-84E8-4DA2A456E03B}" dt="2022-11-30T15:43:14.780" v="237" actId="1037"/>
        <pc:sldMkLst>
          <pc:docMk/>
          <pc:sldMk cId="3228966446" sldId="2134805793"/>
        </pc:sldMkLst>
        <pc:spChg chg="mod">
          <ac:chgData name="Michiel DE KOSTER" userId="7d7c490e-1e4b-4bd1-978a-bd0aaf19c382" providerId="ADAL" clId="{C699D45D-7D81-47DE-84E8-4DA2A456E03B}" dt="2022-11-30T15:41:49.886" v="208" actId="20577"/>
          <ac:spMkLst>
            <pc:docMk/>
            <pc:sldMk cId="3228966446" sldId="2134805793"/>
            <ac:spMk id="19" creationId="{E356A3E1-F15E-634E-8A46-2B9F7A5CC0F7}"/>
          </ac:spMkLst>
        </pc:spChg>
        <pc:spChg chg="mod">
          <ac:chgData name="Michiel DE KOSTER" userId="7d7c490e-1e4b-4bd1-978a-bd0aaf19c382" providerId="ADAL" clId="{C699D45D-7D81-47DE-84E8-4DA2A456E03B}" dt="2022-11-30T15:42:39.246" v="223" actId="20577"/>
          <ac:spMkLst>
            <pc:docMk/>
            <pc:sldMk cId="3228966446" sldId="2134805793"/>
            <ac:spMk id="36" creationId="{38FB0B03-CC5A-4590-85D7-2F0BEDF40A39}"/>
          </ac:spMkLst>
        </pc:spChg>
        <pc:picChg chg="mod">
          <ac:chgData name="Michiel DE KOSTER" userId="7d7c490e-1e4b-4bd1-978a-bd0aaf19c382" providerId="ADAL" clId="{C699D45D-7D81-47DE-84E8-4DA2A456E03B}" dt="2022-11-30T15:43:14.780" v="237" actId="1037"/>
          <ac:picMkLst>
            <pc:docMk/>
            <pc:sldMk cId="3228966446" sldId="2134805793"/>
            <ac:picMk id="34" creationId="{867A3883-BC86-4DCE-804F-C372E545AC53}"/>
          </ac:picMkLst>
        </pc:picChg>
        <pc:picChg chg="mod">
          <ac:chgData name="Michiel DE KOSTER" userId="7d7c490e-1e4b-4bd1-978a-bd0aaf19c382" providerId="ADAL" clId="{C699D45D-7D81-47DE-84E8-4DA2A456E03B}" dt="2022-11-30T15:43:12.498" v="235" actId="1037"/>
          <ac:picMkLst>
            <pc:docMk/>
            <pc:sldMk cId="3228966446" sldId="2134805793"/>
            <ac:picMk id="39" creationId="{3B549859-1981-420A-BB24-706DDCAD4CBD}"/>
          </ac:picMkLst>
        </pc:picChg>
      </pc:sldChg>
    </pc:docChg>
  </pc:docChgLst>
  <pc:docChgLst>
    <pc:chgData name="Marina WAGENER" userId="128c56e7-2035-463e-b4ba-24ff68185f70" providerId="ADAL" clId="{450BFAAB-A293-494D-B758-538D2825B69C}"/>
    <pc:docChg chg="custSel modSld">
      <pc:chgData name="Marina WAGENER" userId="128c56e7-2035-463e-b4ba-24ff68185f70" providerId="ADAL" clId="{450BFAAB-A293-494D-B758-538D2825B69C}" dt="2022-11-25T14:52:31.158" v="7" actId="1592"/>
      <pc:docMkLst>
        <pc:docMk/>
      </pc:docMkLst>
      <pc:sldChg chg="addSp delSp modSp mod">
        <pc:chgData name="Marina WAGENER" userId="128c56e7-2035-463e-b4ba-24ff68185f70" providerId="ADAL" clId="{450BFAAB-A293-494D-B758-538D2825B69C}" dt="2022-11-25T14:51:39.930" v="5" actId="1076"/>
        <pc:sldMkLst>
          <pc:docMk/>
          <pc:sldMk cId="106279514" sldId="2134805769"/>
        </pc:sldMkLst>
        <pc:spChg chg="del">
          <ac:chgData name="Marina WAGENER" userId="128c56e7-2035-463e-b4ba-24ff68185f70" providerId="ADAL" clId="{450BFAAB-A293-494D-B758-538D2825B69C}" dt="2022-11-25T14:50:43.043" v="0" actId="478"/>
          <ac:spMkLst>
            <pc:docMk/>
            <pc:sldMk cId="106279514" sldId="2134805769"/>
            <ac:spMk id="3" creationId="{0947B77B-E343-4595-A955-71CDBDFF5860}"/>
          </ac:spMkLst>
        </pc:spChg>
        <pc:picChg chg="add mod">
          <ac:chgData name="Marina WAGENER" userId="128c56e7-2035-463e-b4ba-24ff68185f70" providerId="ADAL" clId="{450BFAAB-A293-494D-B758-538D2825B69C}" dt="2022-11-25T14:51:39.930" v="5" actId="1076"/>
          <ac:picMkLst>
            <pc:docMk/>
            <pc:sldMk cId="106279514" sldId="2134805769"/>
            <ac:picMk id="7" creationId="{7BD6F36C-036D-4749-B5DB-E0C3B8804A9C}"/>
          </ac:picMkLst>
        </pc:picChg>
      </pc:sldChg>
      <pc:sldChg chg="modSp delCm">
        <pc:chgData name="Marina WAGENER" userId="128c56e7-2035-463e-b4ba-24ff68185f70" providerId="ADAL" clId="{450BFAAB-A293-494D-B758-538D2825B69C}" dt="2022-11-25T14:52:31.158" v="7" actId="1592"/>
        <pc:sldMkLst>
          <pc:docMk/>
          <pc:sldMk cId="3228966446" sldId="2134805793"/>
        </pc:sldMkLst>
        <pc:picChg chg="mod">
          <ac:chgData name="Marina WAGENER" userId="128c56e7-2035-463e-b4ba-24ff68185f70" providerId="ADAL" clId="{450BFAAB-A293-494D-B758-538D2825B69C}" dt="2022-11-25T14:52:23.706" v="6"/>
          <ac:picMkLst>
            <pc:docMk/>
            <pc:sldMk cId="3228966446" sldId="2134805793"/>
            <ac:picMk id="2" creationId="{87B79F06-38D9-DA49-DFE4-3AE5006BD5A2}"/>
          </ac:picMkLst>
        </pc:picChg>
      </pc:sldChg>
    </pc:docChg>
  </pc:docChgLst>
  <pc:docChgLst>
    <pc:chgData name="Claire MAIRET" userId="S::claire.mairet@totalenergies.com::b91d9db2-e41b-4c98-9525-27312980cc2f" providerId="AD" clId="Web-{5E18DBDF-520F-4126-A4BD-CFDCB8E4BD18}"/>
    <pc:docChg chg="modSld">
      <pc:chgData name="Claire MAIRET" userId="S::claire.mairet@totalenergies.com::b91d9db2-e41b-4c98-9525-27312980cc2f" providerId="AD" clId="Web-{5E18DBDF-520F-4126-A4BD-CFDCB8E4BD18}" dt="2022-11-30T13:12:26.010" v="1" actId="20577"/>
      <pc:docMkLst>
        <pc:docMk/>
      </pc:docMkLst>
      <pc:sldChg chg="modSp">
        <pc:chgData name="Claire MAIRET" userId="S::claire.mairet@totalenergies.com::b91d9db2-e41b-4c98-9525-27312980cc2f" providerId="AD" clId="Web-{5E18DBDF-520F-4126-A4BD-CFDCB8E4BD18}" dt="2022-11-30T13:12:26.010" v="1" actId="20577"/>
        <pc:sldMkLst>
          <pc:docMk/>
          <pc:sldMk cId="547825517" sldId="2134805778"/>
        </pc:sldMkLst>
        <pc:spChg chg="mod">
          <ac:chgData name="Claire MAIRET" userId="S::claire.mairet@totalenergies.com::b91d9db2-e41b-4c98-9525-27312980cc2f" providerId="AD" clId="Web-{5E18DBDF-520F-4126-A4BD-CFDCB8E4BD18}" dt="2022-11-30T13:12:26.010" v="1" actId="20577"/>
          <ac:spMkLst>
            <pc:docMk/>
            <pc:sldMk cId="547825517" sldId="2134805778"/>
            <ac:spMk id="28" creationId="{561887FF-184A-4A7F-AF94-2F45317BF4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269362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371063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a:solidFill>
                  <a:srgbClr val="374649"/>
                </a:solidFill>
                <a:ea typeface="Roboto" panose="02000000000000000000" pitchFamily="2" charset="0"/>
              </a:rPr>
              <a:t>Définitions « risques » et « danger » (GM-GR-HSE-300 « Evaluation des risques professionnels au poste de travail ») </a:t>
            </a:r>
          </a:p>
          <a:p>
            <a:r>
              <a:rPr lang="fr-FR" sz="1200" i="1">
                <a:solidFill>
                  <a:srgbClr val="374649"/>
                </a:solidFill>
                <a:ea typeface="Roboto" panose="02000000000000000000" pitchFamily="2" charset="0"/>
              </a:rPr>
              <a:t>Définitions HIPO, Incident, presqu’accident, anomalie </a:t>
            </a:r>
            <a:r>
              <a:rPr lang="fr-FR" sz="1200" i="1"/>
              <a:t>(CR-GR-HSE-100 « </a:t>
            </a:r>
            <a:r>
              <a:rPr lang="fr-FR" sz="1200" i="1" err="1"/>
              <a:t>Reporting</a:t>
            </a:r>
            <a:r>
              <a:rPr lang="fr-FR" sz="1200" i="1"/>
              <a:t> HSE ») </a:t>
            </a:r>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17</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50307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92900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106492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FR">
              <a:cs typeface="Arial"/>
            </a:endParaRP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1151905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4</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4</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ALERT-MS-AFR-2016-80-Chute%20de%20hauteur-%20Fall%20from%20height.pdf" TargetMode="External"/><Relationship Id="rId7"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40.png"/><Relationship Id="rId4" Type="http://schemas.openxmlformats.org/officeDocument/2006/relationships/hyperlink" Target="https://totalworkplace.sharepoint.com/sites/GroupHSEREXDataBase/en-us/All_HSE_REX_Documents/REX-EP-TEP%20Dunga-MIN-2022-008-%20Fatal%20Electrocution%20Preparing%20for%20Transformer%20Maintenance%20-%20EN&amp;F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totalworkplace.sharepoint.com/sites/GroupHSEREXDataBase/en-us/All_HSE_REX_Documents/ALERT-MS-OMM-TBD-2016-07%20-%20Cleaning%20bitumen%20metallic%20hose%20-%20Nettoyage%20d'une%20tuyauterie%20bitum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4.emf"/><Relationship Id="rId5" Type="http://schemas.openxmlformats.org/officeDocument/2006/relationships/image" Target="../media/image43.png"/><Relationship Id="rId4" Type="http://schemas.openxmlformats.org/officeDocument/2006/relationships/hyperlink" Target="https://totalworkplace.sharepoint.com/sites/GroupHSEREXDataBase/en-us/All_HSE_REX_Documents/SFN%2005-2014%20%20Vigilance%20Marine.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6.emf"/><Relationship Id="rId7"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hyperlink" Target="https://safetyplus.totalenergies.com/en" TargetMode="External"/><Relationship Id="rId3" Type="http://schemas.openxmlformats.org/officeDocument/2006/relationships/hyperlink" Target="https://lizzy.totalenergies.com/" TargetMode="External"/><Relationship Id="rId7" Type="http://schemas.openxmlformats.org/officeDocument/2006/relationships/hyperlink" Target="https://totalworkplace.sharepoint.com/sites/GroupHSEREXDataBase/en-us/Pages/REX%20HSE%20Home.aspx" TargetMode="External"/><Relationship Id="rId2" Type="http://schemas.openxmlformats.org/officeDocument/2006/relationships/hyperlink" Target="https://toolbox-hse.totalenergies.com/en/one-maestro/one-maestro-pyramid-documents/group-hse-rules" TargetMode="External"/><Relationship Id="rId1" Type="http://schemas.openxmlformats.org/officeDocument/2006/relationships/slideLayout" Target="../slideLayouts/slideLayout20.xml"/><Relationship Id="rId6" Type="http://schemas.openxmlformats.org/officeDocument/2006/relationships/hyperlink" Target="https://toolbox-hse.totalenergies.com/en/totalenergies-golden-rules-roll-out-material" TargetMode="External"/><Relationship Id="rId11" Type="http://schemas.openxmlformats.org/officeDocument/2006/relationships/hyperlink" Target="https://safetyplus.totalenergies.com/en/contribution/rpridz?p_route=wall&amp;p_qs=rules%3D3" TargetMode="External"/><Relationship Id="rId5" Type="http://schemas.openxmlformats.org/officeDocument/2006/relationships/hyperlink" Target="https://toolbox-hse.totalenergies.com/fr/regles-dor-totalenergies-supports-generaux" TargetMode="External"/><Relationship Id="rId10" Type="http://schemas.openxmlformats.org/officeDocument/2006/relationships/hyperlink" Target="https://safetyplus.totalenergies.com/en/contribution/89y1md?p_route=wall&amp;p_qs=" TargetMode="External"/><Relationship Id="rId4" Type="http://schemas.openxmlformats.org/officeDocument/2006/relationships/hyperlink" Target="https://toolbox-hse.totalenergies.com/en/totalenergies-golden-rules-general-material" TargetMode="External"/><Relationship Id="rId9" Type="http://schemas.openxmlformats.org/officeDocument/2006/relationships/hyperlink" Target="https://safetyplus.totalenergies.com/en/contribution/rjkbkt?p_route=wall&amp;p_q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2.xml"/><Relationship Id="rId6" Type="http://schemas.openxmlformats.org/officeDocument/2006/relationships/image" Target="../media/image5.png"/><Relationship Id="rId5" Type="http://schemas.openxmlformats.org/officeDocument/2006/relationships/hyperlink" Target="https://toolbox-hse-ftp.totalenergies.com/RO/Reformulation_2022/Regle_4/GOLDEN_RULES-Rule_04_VASTANG--10Mbps.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17.jpeg"/><Relationship Id="rId1" Type="http://schemas.openxmlformats.org/officeDocument/2006/relationships/slideLayout" Target="../slideLayouts/slideLayout72.xml"/><Relationship Id="rId6" Type="http://schemas.openxmlformats.org/officeDocument/2006/relationships/image" Target="../media/image9.emf"/><Relationship Id="rId11" Type="http://schemas.openxmlformats.org/officeDocument/2006/relationships/image" Target="../media/image12.jpeg"/><Relationship Id="rId5" Type="http://schemas.openxmlformats.org/officeDocument/2006/relationships/image" Target="../media/image8.emf"/><Relationship Id="rId15" Type="http://schemas.openxmlformats.org/officeDocument/2006/relationships/image" Target="../media/image16.jpeg"/><Relationship Id="rId10" Type="http://schemas.microsoft.com/office/2007/relationships/hdphoto" Target="../media/hdphoto2.wdp"/><Relationship Id="rId4" Type="http://schemas.openxmlformats.org/officeDocument/2006/relationships/image" Target="../media/image7.emf"/><Relationship Id="rId9" Type="http://schemas.openxmlformats.org/officeDocument/2006/relationships/image" Target="../media/image11.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1.emf"/><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5.emf"/><Relationship Id="rId11" Type="http://schemas.openxmlformats.org/officeDocument/2006/relationships/image" Target="../media/image20.emf"/><Relationship Id="rId5" Type="http://schemas.openxmlformats.org/officeDocument/2006/relationships/image" Target="../media/image24.emf"/><Relationship Id="rId15" Type="http://schemas.openxmlformats.org/officeDocument/2006/relationships/image" Target="../media/image33.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6.emf"/><Relationship Id="rId5" Type="http://schemas.openxmlformats.org/officeDocument/2006/relationships/image" Target="../media/image20.emf"/><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5286895"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088A30"/>
                </a:solidFill>
                <a:latin typeface="+mj-lt"/>
                <a:ea typeface="+mj-ea"/>
                <a:cs typeface="+mj-cs"/>
              </a:rPr>
              <a:t>The new Golden Rules</a:t>
            </a:r>
          </a:p>
          <a:p>
            <a:r>
              <a:rPr lang="fr-FR" b="0" i="0" err="1">
                <a:solidFill>
                  <a:srgbClr val="354D56"/>
                </a:solidFill>
                <a:effectLst/>
                <a:latin typeface="Arial" panose="020B0604020202020204" pitchFamily="34" charset="0"/>
              </a:rPr>
              <a:t>My</a:t>
            </a:r>
            <a:r>
              <a:rPr lang="fr-FR" b="0" i="0">
                <a:solidFill>
                  <a:srgbClr val="354D56"/>
                </a:solidFill>
                <a:effectLst/>
                <a:latin typeface="Arial" panose="020B0604020202020204" pitchFamily="34" charset="0"/>
              </a:rPr>
              <a:t> Commitment, </a:t>
            </a:r>
            <a:r>
              <a:rPr lang="fr-FR" b="0" i="0" err="1">
                <a:solidFill>
                  <a:srgbClr val="354D56"/>
                </a:solidFill>
                <a:effectLst/>
                <a:latin typeface="Arial" panose="020B0604020202020204" pitchFamily="34" charset="0"/>
              </a:rPr>
              <a:t>our</a:t>
            </a:r>
            <a:r>
              <a:rPr lang="fr-FR" b="0" i="0">
                <a:solidFill>
                  <a:srgbClr val="354D56"/>
                </a:solidFill>
                <a:effectLst/>
                <a:latin typeface="Arial" panose="020B0604020202020204" pitchFamily="34" charset="0"/>
              </a:rPr>
              <a:t> Safety</a:t>
            </a:r>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a:t>
            </a:r>
            <a:r>
              <a:rPr lang="fr-FR" sz="2000" err="1">
                <a:solidFill>
                  <a:srgbClr val="354D56"/>
                </a:solidFill>
              </a:rPr>
              <a:t>December</a:t>
            </a:r>
            <a:r>
              <a:rPr lang="fr-FR" sz="2000">
                <a:solidFill>
                  <a:srgbClr val="354D56"/>
                </a:solidFill>
              </a:rPr>
              <a:t> 2022</a:t>
            </a:r>
            <a:endParaRPr lang="fr-FR" sz="2000" b="1">
              <a:solidFill>
                <a:srgbClr val="354D56"/>
              </a:solidFill>
              <a:cs typeface="Arial" panose="020B0604020202020204"/>
            </a:endParaRPr>
          </a:p>
        </p:txBody>
      </p:sp>
      <p:sp>
        <p:nvSpPr>
          <p:cNvPr id="5" name="Sous-titre 2">
            <a:extLst>
              <a:ext uri="{FF2B5EF4-FFF2-40B4-BE49-F238E27FC236}">
                <a16:creationId xmlns:a16="http://schemas.microsoft.com/office/drawing/2014/main" id="{076028FE-065E-A582-6755-E46839CE0DA3}"/>
              </a:ext>
            </a:extLst>
          </p:cNvPr>
          <p:cNvSpPr txBox="1">
            <a:spLocks/>
          </p:cNvSpPr>
          <p:nvPr/>
        </p:nvSpPr>
        <p:spPr>
          <a:xfrm>
            <a:off x="777739" y="4820761"/>
            <a:ext cx="5318262" cy="1388721"/>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354D56"/>
                </a:solidFill>
              </a:rPr>
              <a:t>Golden Rule 4</a:t>
            </a:r>
            <a:br>
              <a:rPr lang="en-US" sz="3600" b="1" cap="all">
                <a:solidFill>
                  <a:srgbClr val="F7941D"/>
                </a:solidFill>
              </a:rPr>
            </a:br>
            <a:r>
              <a:rPr lang="en-US" sz="3000" b="1">
                <a:solidFill>
                  <a:srgbClr val="088A30"/>
                </a:solidFill>
              </a:rPr>
              <a:t>Personal Protective Equipment (PPE)</a:t>
            </a:r>
          </a:p>
        </p:txBody>
      </p:sp>
      <p:pic>
        <p:nvPicPr>
          <p:cNvPr id="7" name="Image 6">
            <a:extLst>
              <a:ext uri="{FF2B5EF4-FFF2-40B4-BE49-F238E27FC236}">
                <a16:creationId xmlns:a16="http://schemas.microsoft.com/office/drawing/2014/main" id="{86AA5AE0-7BBD-4880-A7E2-E3C51CD5F1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6420" y="820727"/>
            <a:ext cx="3833939" cy="3833939"/>
          </a:xfrm>
          <a:prstGeom prst="rect">
            <a:avLst/>
          </a:prstGeom>
        </p:spPr>
      </p:pic>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127643"/>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FALL FROM HEIGHT</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23620" y="1759218"/>
            <a:ext cx="3046157" cy="2108269"/>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CIRCUMSTANCES – FACTS</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A worker was positioned on the dome of his tanker in the unloading area of a service station.</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guardrail of the tanker he was holding gave way at a weld. </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worker then lost his balance and fell.</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He was wearing a helmet </a:t>
            </a:r>
            <a:r>
              <a:rPr lang="en-US" sz="1200" b="1">
                <a:solidFill>
                  <a:srgbClr val="7098A7">
                    <a:lumMod val="50000"/>
                  </a:srgbClr>
                </a:solidFill>
                <a:cs typeface="Arial" panose="020B0604020202020204" pitchFamily="34" charset="0"/>
              </a:rPr>
              <a:t>with a chin strap that was fastened</a:t>
            </a:r>
            <a:r>
              <a:rPr lang="en-US" sz="1200">
                <a:solidFill>
                  <a:srgbClr val="7098A7">
                    <a:lumMod val="50000"/>
                  </a:srgbClr>
                </a:solidFill>
                <a:cs typeface="Arial" panose="020B0604020202020204" pitchFamily="34" charset="0"/>
              </a:rPr>
              <a:t>.</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3982623" y="1770089"/>
            <a:ext cx="2698399" cy="846386"/>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CONSEQUENCES</a:t>
            </a:r>
          </a:p>
          <a:p>
            <a:pPr marL="252000" indent="-252000">
              <a:spcBef>
                <a:spcPts val="0"/>
              </a:spcBef>
              <a:spcAft>
                <a:spcPts val="600"/>
              </a:spcAft>
              <a:buClr>
                <a:srgbClr val="088A30"/>
              </a:buClr>
              <a:buFont typeface="Wingdings" pitchFamily="2" charset="2"/>
              <a:buChar char="§"/>
            </a:pPr>
            <a:r>
              <a:rPr lang="en-US" sz="1200"/>
              <a:t>Head injury with 4 stitches.</a:t>
            </a:r>
          </a:p>
          <a:p>
            <a:pPr marL="252000" indent="-252000">
              <a:spcBef>
                <a:spcPts val="0"/>
              </a:spcBef>
              <a:spcAft>
                <a:spcPts val="600"/>
              </a:spcAft>
              <a:buClr>
                <a:srgbClr val="088A30"/>
              </a:buClr>
              <a:buFont typeface="Wingdings" pitchFamily="2" charset="2"/>
              <a:buChar char="§"/>
            </a:pPr>
            <a:r>
              <a:rPr lang="en-US" sz="1200"/>
              <a:t>Potential death (HIPO).</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3976836" y="3768591"/>
            <a:ext cx="2698397" cy="1661993"/>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Storage of hoses on the tank dome (no hose holder tubes on the tank).</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Dangerous operation on the tank dome (transmission of the hose downwards).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Faulty guardrail</a:t>
            </a:r>
            <a:r>
              <a:rPr lang="en-US" sz="1200">
                <a:solidFill>
                  <a:srgbClr val="7098A7">
                    <a:lumMod val="50000"/>
                  </a:srgbClr>
                </a:solidFill>
                <a:cs typeface="Arial" panose="020B0604020202020204" pitchFamily="34" charset="0"/>
              </a:rPr>
              <a:t>.</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537486"/>
          </a:xfrm>
          <a:prstGeom prst="line">
            <a:avLst/>
          </a:prstGeom>
          <a:ln>
            <a:solidFill>
              <a:srgbClr val="F7941D"/>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893657" y="1759218"/>
            <a:ext cx="4842258" cy="1381545"/>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256187" y="2526938"/>
            <a:ext cx="4354206" cy="369332"/>
          </a:xfrm>
          <a:prstGeom prst="rect">
            <a:avLst/>
          </a:prstGeom>
          <a:noFill/>
        </p:spPr>
        <p:txBody>
          <a:bodyPr wrap="square" lIns="0" tIns="0" rIns="0" bIns="0" rtlCol="0">
            <a:spAutoFit/>
          </a:bodyPr>
          <a:lstStyle/>
          <a:p>
            <a:r>
              <a:rPr lang="en-US" sz="1200" b="1">
                <a:solidFill>
                  <a:srgbClr val="3C3C3B"/>
                </a:solidFill>
              </a:rPr>
              <a:t>I wear my helmet</a:t>
            </a:r>
            <a:r>
              <a:rPr lang="en-US" sz="1200">
                <a:solidFill>
                  <a:srgbClr val="3C3C3B"/>
                </a:solidFill>
              </a:rPr>
              <a:t>, fitted and with the </a:t>
            </a:r>
            <a:r>
              <a:rPr lang="en-US" sz="1200" b="1">
                <a:solidFill>
                  <a:srgbClr val="3C3C3B"/>
                </a:solidFill>
              </a:rPr>
              <a:t>chin strap fastened</a:t>
            </a:r>
            <a:r>
              <a:rPr lang="en-US" sz="1200">
                <a:solidFill>
                  <a:srgbClr val="3C3C3B"/>
                </a:solidFill>
              </a:rPr>
              <a:t>, to protect my head in case of an impact or fall.</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691440" y="2031917"/>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LESSONS TO BE LEARNED</a:t>
            </a:r>
            <a:endParaRPr lang="fr-FR" sz="1400">
              <a:solidFill>
                <a:srgbClr val="088A3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548507"/>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9288796" y="5603825"/>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43" name="ZoneTexte 42">
            <a:hlinkClick r:id="rId3" tooltip="REX requirement 4.2"/>
            <a:extLst>
              <a:ext uri="{FF2B5EF4-FFF2-40B4-BE49-F238E27FC236}">
                <a16:creationId xmlns:a16="http://schemas.microsoft.com/office/drawing/2014/main" id="{69549048-9B68-0A40-A981-B436805F98FD}"/>
              </a:ext>
            </a:extLst>
          </p:cNvPr>
          <p:cNvSpPr txBox="1"/>
          <p:nvPr/>
        </p:nvSpPr>
        <p:spPr>
          <a:xfrm>
            <a:off x="9426543" y="5668215"/>
            <a:ext cx="2186143" cy="184666"/>
          </a:xfrm>
          <a:prstGeom prst="rect">
            <a:avLst/>
          </a:prstGeom>
          <a:noFill/>
        </p:spPr>
        <p:txBody>
          <a:bodyPr wrap="square" lIns="0" tIns="0" rIns="0" bIns="0" rtlCol="0">
            <a:spAutoFit/>
          </a:bodyPr>
          <a:lstStyle/>
          <a:p>
            <a:pPr algn="ctr"/>
            <a:r>
              <a:rPr lang="en-US" sz="1200" u="sng">
                <a:solidFill>
                  <a:schemeClr val="bg1"/>
                </a:solidFill>
              </a:rPr>
              <a:t>Click here to access the REX</a:t>
            </a: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847070"/>
            <a:ext cx="0" cy="4622076"/>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847070"/>
            <a:ext cx="0" cy="460514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7" name="Text Placeholder 1">
            <a:extLst>
              <a:ext uri="{FF2B5EF4-FFF2-40B4-BE49-F238E27FC236}">
                <a16:creationId xmlns:a16="http://schemas.microsoft.com/office/drawing/2014/main" id="{87653A9A-6685-4FE5-8807-7F3BFA1C4FFA}"/>
              </a:ext>
            </a:extLst>
          </p:cNvPr>
          <p:cNvSpPr>
            <a:spLocks noGrp="1"/>
          </p:cNvSpPr>
          <p:nvPr>
            <p:ph type="body" sz="quarter" idx="13"/>
          </p:nvPr>
        </p:nvSpPr>
        <p:spPr>
          <a:xfrm>
            <a:off x="2002121" y="354185"/>
            <a:ext cx="7555556" cy="481849"/>
          </a:xfrm>
        </p:spPr>
        <p:txBody>
          <a:bodyPr vert="horz" lIns="91440" tIns="45720" rIns="91440" bIns="45720" rtlCol="0" anchor="t">
            <a:noAutofit/>
          </a:bodyPr>
          <a:lstStyle/>
          <a:p>
            <a:pPr marL="0" indent="0">
              <a:buNone/>
            </a:pPr>
            <a:r>
              <a:rPr lang="fr-FR" sz="1800" b="1"/>
              <a:t>2. I wear </a:t>
            </a:r>
            <a:r>
              <a:rPr lang="fr-FR" sz="1800" err="1"/>
              <a:t>my</a:t>
            </a:r>
            <a:r>
              <a:rPr lang="fr-FR" sz="1800"/>
              <a:t> </a:t>
            </a:r>
            <a:r>
              <a:rPr lang="fr-FR" sz="1800" err="1"/>
              <a:t>helmet</a:t>
            </a:r>
            <a:r>
              <a:rPr lang="fr-FR" sz="1800"/>
              <a:t> </a:t>
            </a:r>
            <a:r>
              <a:rPr lang="fr-FR" sz="1800" err="1"/>
              <a:t>with</a:t>
            </a:r>
            <a:r>
              <a:rPr lang="fr-FR" sz="1800"/>
              <a:t> the </a:t>
            </a:r>
            <a:r>
              <a:rPr lang="fr-FR" sz="1800" err="1"/>
              <a:t>chin</a:t>
            </a:r>
            <a:r>
              <a:rPr lang="fr-FR" sz="1800"/>
              <a:t> strap </a:t>
            </a:r>
            <a:r>
              <a:rPr lang="fr-FR" sz="1800" err="1"/>
              <a:t>fastened</a:t>
            </a:r>
            <a:r>
              <a:rPr lang="fr-FR" sz="1800"/>
              <a:t>.</a:t>
            </a:r>
            <a:endParaRPr lang="fr-FR" sz="1800">
              <a:cs typeface="Arial" panose="020B0604020202020204"/>
            </a:endParaRPr>
          </a:p>
        </p:txBody>
      </p:sp>
      <p:pic>
        <p:nvPicPr>
          <p:cNvPr id="3" name="Image 2">
            <a:extLst>
              <a:ext uri="{FF2B5EF4-FFF2-40B4-BE49-F238E27FC236}">
                <a16:creationId xmlns:a16="http://schemas.microsoft.com/office/drawing/2014/main" id="{CACAD2CC-6A24-486C-89CF-313943A20F8E}"/>
              </a:ext>
            </a:extLst>
          </p:cNvPr>
          <p:cNvPicPr>
            <a:picLocks noChangeAspect="1"/>
          </p:cNvPicPr>
          <p:nvPr/>
        </p:nvPicPr>
        <p:blipFill>
          <a:blip r:embed="rId4"/>
          <a:stretch>
            <a:fillRect/>
          </a:stretch>
        </p:blipFill>
        <p:spPr>
          <a:xfrm>
            <a:off x="6941894" y="3363534"/>
            <a:ext cx="2203635" cy="2593058"/>
          </a:xfrm>
          <a:prstGeom prst="roundRect">
            <a:avLst>
              <a:gd name="adj" fmla="val 10883"/>
            </a:avLst>
          </a:prstGeom>
        </p:spPr>
      </p:pic>
      <p:pic>
        <p:nvPicPr>
          <p:cNvPr id="7" name="Image 6">
            <a:extLst>
              <a:ext uri="{FF2B5EF4-FFF2-40B4-BE49-F238E27FC236}">
                <a16:creationId xmlns:a16="http://schemas.microsoft.com/office/drawing/2014/main" id="{F0CDEC6B-3703-49E4-9426-49E7F28B6D6C}"/>
              </a:ext>
            </a:extLst>
          </p:cNvPr>
          <p:cNvPicPr>
            <a:picLocks noChangeAspect="1"/>
          </p:cNvPicPr>
          <p:nvPr/>
        </p:nvPicPr>
        <p:blipFill rotWithShape="1">
          <a:blip r:embed="rId5"/>
          <a:srcRect l="4705" t="7177" r="4717" b="3881"/>
          <a:stretch/>
        </p:blipFill>
        <p:spPr>
          <a:xfrm>
            <a:off x="9314786" y="3429000"/>
            <a:ext cx="2535337" cy="1888056"/>
          </a:xfrm>
          <a:prstGeom prst="roundRect">
            <a:avLst>
              <a:gd name="adj" fmla="val 11445"/>
            </a:avLst>
          </a:prstGeom>
        </p:spPr>
      </p:pic>
      <p:sp>
        <p:nvSpPr>
          <p:cNvPr id="33" name="ZoneTexte 32">
            <a:extLst>
              <a:ext uri="{FF2B5EF4-FFF2-40B4-BE49-F238E27FC236}">
                <a16:creationId xmlns:a16="http://schemas.microsoft.com/office/drawing/2014/main" id="{1E114E21-9B95-4716-B248-7A2894B53330}"/>
              </a:ext>
            </a:extLst>
          </p:cNvPr>
          <p:cNvSpPr txBox="1"/>
          <p:nvPr/>
        </p:nvSpPr>
        <p:spPr>
          <a:xfrm>
            <a:off x="7748515" y="3641305"/>
            <a:ext cx="1376403" cy="338554"/>
          </a:xfrm>
          <a:prstGeom prst="rect">
            <a:avLst/>
          </a:prstGeom>
          <a:solidFill>
            <a:schemeClr val="bg1"/>
          </a:solidFill>
          <a:ln w="28575">
            <a:solidFill>
              <a:srgbClr val="FFFF00"/>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en-US" sz="1100">
                <a:solidFill>
                  <a:srgbClr val="7098A7">
                    <a:lumMod val="50000"/>
                  </a:srgbClr>
                </a:solidFill>
                <a:cs typeface="Arial" panose="020B0604020202020204" pitchFamily="34" charset="0"/>
              </a:rPr>
              <a:t>Guardrail of the tanker that gave way</a:t>
            </a:r>
            <a:r>
              <a:rPr lang="fr-FR" sz="1100">
                <a:solidFill>
                  <a:srgbClr val="7098A7">
                    <a:lumMod val="50000"/>
                  </a:srgbClr>
                </a:solidFill>
                <a:cs typeface="Arial" panose="020B0604020202020204" pitchFamily="34" charset="0"/>
              </a:rPr>
              <a:t>. </a:t>
            </a:r>
          </a:p>
        </p:txBody>
      </p:sp>
      <p:sp>
        <p:nvSpPr>
          <p:cNvPr id="34" name="ZoneTexte 33">
            <a:extLst>
              <a:ext uri="{FF2B5EF4-FFF2-40B4-BE49-F238E27FC236}">
                <a16:creationId xmlns:a16="http://schemas.microsoft.com/office/drawing/2014/main" id="{16A98DD3-7C3E-4FAA-9AB3-A5F085196ADE}"/>
              </a:ext>
            </a:extLst>
          </p:cNvPr>
          <p:cNvSpPr txBox="1"/>
          <p:nvPr/>
        </p:nvSpPr>
        <p:spPr>
          <a:xfrm>
            <a:off x="8043711" y="5609745"/>
            <a:ext cx="1056549" cy="338554"/>
          </a:xfrm>
          <a:prstGeom prst="rect">
            <a:avLst/>
          </a:prstGeom>
          <a:solidFill>
            <a:schemeClr val="bg1"/>
          </a:solidFill>
          <a:ln w="28575">
            <a:solidFill>
              <a:srgbClr val="F80307"/>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en-US" sz="1100">
                <a:solidFill>
                  <a:srgbClr val="7098A7">
                    <a:lumMod val="50000"/>
                  </a:srgbClr>
                </a:solidFill>
                <a:cs typeface="Arial" panose="020B0604020202020204" pitchFamily="34" charset="0"/>
              </a:rPr>
              <a:t>Point of impact, 2.8m lower</a:t>
            </a:r>
            <a:r>
              <a:rPr lang="fr-FR" sz="1100">
                <a:solidFill>
                  <a:srgbClr val="7098A7">
                    <a:lumMod val="50000"/>
                  </a:srgbClr>
                </a:solidFill>
                <a:cs typeface="Arial" panose="020B0604020202020204" pitchFamily="34" charset="0"/>
              </a:rPr>
              <a:t>.</a:t>
            </a:r>
          </a:p>
        </p:txBody>
      </p:sp>
      <p:pic>
        <p:nvPicPr>
          <p:cNvPr id="2" name="Image 1">
            <a:extLst>
              <a:ext uri="{FF2B5EF4-FFF2-40B4-BE49-F238E27FC236}">
                <a16:creationId xmlns:a16="http://schemas.microsoft.com/office/drawing/2014/main" id="{D93ACBC8-9088-3450-AF0F-F565CACFCFC6}"/>
              </a:ext>
            </a:extLst>
          </p:cNvPr>
          <p:cNvPicPr>
            <a:picLocks noChangeAspect="1"/>
          </p:cNvPicPr>
          <p:nvPr/>
        </p:nvPicPr>
        <p:blipFill>
          <a:blip r:embed="rId6"/>
          <a:stretch>
            <a:fillRect/>
          </a:stretch>
        </p:blipFill>
        <p:spPr>
          <a:xfrm>
            <a:off x="1608072" y="431753"/>
            <a:ext cx="225541" cy="210703"/>
          </a:xfrm>
          <a:prstGeom prst="rect">
            <a:avLst/>
          </a:prstGeom>
        </p:spPr>
      </p:pic>
      <p:pic>
        <p:nvPicPr>
          <p:cNvPr id="6" name="Image 5">
            <a:extLst>
              <a:ext uri="{FF2B5EF4-FFF2-40B4-BE49-F238E27FC236}">
                <a16:creationId xmlns:a16="http://schemas.microsoft.com/office/drawing/2014/main" id="{DDACBB89-DD04-861A-1ACE-FB79976153E8}"/>
              </a:ext>
            </a:extLst>
          </p:cNvPr>
          <p:cNvPicPr>
            <a:picLocks noChangeAspect="1"/>
          </p:cNvPicPr>
          <p:nvPr/>
        </p:nvPicPr>
        <p:blipFill>
          <a:blip r:embed="rId7"/>
          <a:stretch>
            <a:fillRect/>
          </a:stretch>
        </p:blipFill>
        <p:spPr>
          <a:xfrm>
            <a:off x="7165907" y="1947444"/>
            <a:ext cx="396112" cy="419412"/>
          </a:xfrm>
          <a:prstGeom prst="rect">
            <a:avLst/>
          </a:prstGeom>
        </p:spPr>
      </p:pic>
      <p:sp>
        <p:nvSpPr>
          <p:cNvPr id="26" name="ZoneTexte 25">
            <a:extLst>
              <a:ext uri="{FF2B5EF4-FFF2-40B4-BE49-F238E27FC236}">
                <a16:creationId xmlns:a16="http://schemas.microsoft.com/office/drawing/2014/main" id="{44C7D3B9-A7A8-4989-8D64-35432AA0E21E}"/>
              </a:ext>
            </a:extLst>
          </p:cNvPr>
          <p:cNvSpPr txBox="1"/>
          <p:nvPr/>
        </p:nvSpPr>
        <p:spPr>
          <a:xfrm>
            <a:off x="9392058" y="3580169"/>
            <a:ext cx="627339" cy="127846"/>
          </a:xfrm>
          <a:prstGeom prst="rect">
            <a:avLst/>
          </a:prstGeom>
          <a:solidFill>
            <a:schemeClr val="bg1"/>
          </a:solidFill>
          <a:ln w="28575">
            <a:solidFill>
              <a:srgbClr val="FFFF00"/>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en-US" sz="800">
                <a:solidFill>
                  <a:srgbClr val="7098A7">
                    <a:lumMod val="50000"/>
                  </a:srgbClr>
                </a:solidFill>
                <a:cs typeface="Arial" panose="020B0604020202020204" pitchFamily="34" charset="0"/>
              </a:rPr>
              <a:t>Guardrails</a:t>
            </a:r>
            <a:endParaRPr lang="fr-FR" sz="800">
              <a:solidFill>
                <a:srgbClr val="7098A7">
                  <a:lumMod val="50000"/>
                </a:srgbClr>
              </a:solidFill>
              <a:cs typeface="Arial" panose="020B0604020202020204" pitchFamily="34" charset="0"/>
            </a:endParaRPr>
          </a:p>
        </p:txBody>
      </p:sp>
      <p:sp>
        <p:nvSpPr>
          <p:cNvPr id="28" name="ZoneTexte 27">
            <a:extLst>
              <a:ext uri="{FF2B5EF4-FFF2-40B4-BE49-F238E27FC236}">
                <a16:creationId xmlns:a16="http://schemas.microsoft.com/office/drawing/2014/main" id="{444C3740-45F3-4838-9A14-79B44B6C56D7}"/>
              </a:ext>
            </a:extLst>
          </p:cNvPr>
          <p:cNvSpPr txBox="1"/>
          <p:nvPr/>
        </p:nvSpPr>
        <p:spPr>
          <a:xfrm>
            <a:off x="11035203" y="3513459"/>
            <a:ext cx="740305" cy="369332"/>
          </a:xfrm>
          <a:prstGeom prst="rect">
            <a:avLst/>
          </a:prstGeom>
          <a:solidFill>
            <a:schemeClr val="bg1"/>
          </a:solidFill>
          <a:ln w="28575">
            <a:solidFill>
              <a:srgbClr val="FFFF00"/>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en-US" sz="800">
                <a:solidFill>
                  <a:srgbClr val="7098A7">
                    <a:lumMod val="50000"/>
                  </a:srgbClr>
                </a:solidFill>
                <a:cs typeface="Arial" panose="020B0604020202020204" pitchFamily="34" charset="0"/>
              </a:rPr>
              <a:t>Helmet with chin strap fastened</a:t>
            </a:r>
            <a:endParaRPr lang="fr-FR" sz="800">
              <a:solidFill>
                <a:srgbClr val="7098A7">
                  <a:lumMod val="50000"/>
                </a:srgbClr>
              </a:solidFill>
              <a:cs typeface="Arial" panose="020B0604020202020204" pitchFamily="34" charset="0"/>
            </a:endParaRPr>
          </a:p>
        </p:txBody>
      </p:sp>
      <p:sp>
        <p:nvSpPr>
          <p:cNvPr id="29" name="ZoneTexte 28">
            <a:extLst>
              <a:ext uri="{FF2B5EF4-FFF2-40B4-BE49-F238E27FC236}">
                <a16:creationId xmlns:a16="http://schemas.microsoft.com/office/drawing/2014/main" id="{1A8B6CF7-0B95-4F41-858B-A712039EE82A}"/>
              </a:ext>
            </a:extLst>
          </p:cNvPr>
          <p:cNvSpPr txBox="1"/>
          <p:nvPr/>
        </p:nvSpPr>
        <p:spPr>
          <a:xfrm>
            <a:off x="11245616" y="4980489"/>
            <a:ext cx="529892" cy="246221"/>
          </a:xfrm>
          <a:prstGeom prst="rect">
            <a:avLst/>
          </a:prstGeom>
          <a:solidFill>
            <a:schemeClr val="bg1"/>
          </a:solidFill>
          <a:ln w="28575">
            <a:solidFill>
              <a:srgbClr val="FFFF00"/>
            </a:solidFill>
          </a:ln>
        </p:spPr>
        <p:txBody>
          <a:bodyPr wrap="square" lIns="0" tIns="0" rIns="0" bIns="0" rtlCol="0">
            <a:spAutoFit/>
          </a:bodyPr>
          <a:lstStyle/>
          <a:p>
            <a:pPr marL="0" lvl="1" algn="ctr" defTabSz="685800">
              <a:spcBef>
                <a:spcPts val="0"/>
              </a:spcBef>
              <a:spcAft>
                <a:spcPts val="600"/>
              </a:spcAft>
              <a:buClr>
                <a:srgbClr val="179648"/>
              </a:buClr>
              <a:buSzPct val="100000"/>
              <a:tabLst>
                <a:tab pos="282575" algn="l"/>
              </a:tabLst>
              <a:defRPr/>
            </a:pPr>
            <a:r>
              <a:rPr lang="en-US" sz="800">
                <a:solidFill>
                  <a:srgbClr val="7098A7">
                    <a:lumMod val="50000"/>
                  </a:srgbClr>
                </a:solidFill>
                <a:cs typeface="Arial" panose="020B0604020202020204" pitchFamily="34" charset="0"/>
              </a:rPr>
              <a:t>Hose holder</a:t>
            </a:r>
            <a:endParaRPr lang="fr-FR" sz="800">
              <a:solidFill>
                <a:srgbClr val="7098A7">
                  <a:lumMod val="50000"/>
                </a:srgbClr>
              </a:solidFill>
              <a:cs typeface="Arial" panose="020B0604020202020204" pitchFamily="34" charset="0"/>
            </a:endParaRPr>
          </a:p>
        </p:txBody>
      </p:sp>
    </p:spTree>
    <p:extLst>
      <p:ext uri="{BB962C8B-B14F-4D97-AF65-F5344CB8AC3E}">
        <p14:creationId xmlns:p14="http://schemas.microsoft.com/office/powerpoint/2010/main" val="96280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26">
            <a:extLst>
              <a:ext uri="{FF2B5EF4-FFF2-40B4-BE49-F238E27FC236}">
                <a16:creationId xmlns:a16="http://schemas.microsoft.com/office/drawing/2014/main" id="{F2C9FA45-563C-CDFB-0D5F-5EA642F71E07}"/>
              </a:ext>
            </a:extLst>
          </p:cNvPr>
          <p:cNvSpPr/>
          <p:nvPr/>
        </p:nvSpPr>
        <p:spPr>
          <a:xfrm>
            <a:off x="6893657" y="1701552"/>
            <a:ext cx="4842258" cy="1610058"/>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pic>
        <p:nvPicPr>
          <p:cNvPr id="3" name="Image 2">
            <a:extLst>
              <a:ext uri="{FF2B5EF4-FFF2-40B4-BE49-F238E27FC236}">
                <a16:creationId xmlns:a16="http://schemas.microsoft.com/office/drawing/2014/main" id="{D1548C1C-3DEB-40D2-985E-DC64FD1A9928}"/>
              </a:ext>
            </a:extLst>
          </p:cNvPr>
          <p:cNvPicPr>
            <a:picLocks noChangeAspect="1"/>
          </p:cNvPicPr>
          <p:nvPr/>
        </p:nvPicPr>
        <p:blipFill rotWithShape="1">
          <a:blip r:embed="rId3"/>
          <a:srcRect l="40245" t="1685" r="8755" b="6118"/>
          <a:stretch/>
        </p:blipFill>
        <p:spPr>
          <a:xfrm>
            <a:off x="9652937" y="3546391"/>
            <a:ext cx="1975261" cy="2047101"/>
          </a:xfrm>
          <a:prstGeom prst="roundRect">
            <a:avLst>
              <a:gd name="adj" fmla="val 7909"/>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2" y="1181219"/>
            <a:ext cx="11036315" cy="358322"/>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FATAL ELECTROCUTION WHEN PREPARING FOR MAINTENANCE ON A TRANSFORMER </a:t>
            </a:r>
            <a:endParaRPr lang="fr-FR" sz="1600" b="1">
              <a:solidFill>
                <a:srgbClr val="354D56"/>
              </a:solidFill>
            </a:endParaRPr>
          </a:p>
          <a:p>
            <a:pPr marL="0" indent="0">
              <a:buNone/>
            </a:pPr>
            <a:endParaRPr lang="fr-FR" sz="1600" b="1">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629860"/>
            <a:ext cx="3090594" cy="4555093"/>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CIRCUMSTANCES – FACTS</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intervention included an inspection of the internals of a transformer by two workers (electricians).</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The disconnecting devices on the pylon had been activated and locked, in order to cut off the power supply to the transformer.</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However, a faulty disconnector remained in its original position.</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In preparation for the zero-voltage and grounding tests, the team opened the front and rear access doors and panels of the poorly isolated transformer. </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Prior to carrying out the zero-voltage and grounding tests, one of the workers entered the transformer and touched the live section.</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He was not wearing isolating PPE and received a fatal electric shock.</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F7941D"/>
              </a:solidFill>
              <a:cs typeface="Arial" panose="020B0604020202020204"/>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624888"/>
            <a:ext cx="2268940"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CONSEQUENCES</a:t>
            </a:r>
          </a:p>
          <a:p>
            <a:pPr marL="252000" indent="-252000">
              <a:spcBef>
                <a:spcPts val="0"/>
              </a:spcBef>
              <a:spcAft>
                <a:spcPts val="600"/>
              </a:spcAft>
              <a:buClr>
                <a:srgbClr val="179648"/>
              </a:buClr>
              <a:buFont typeface="Wingdings" pitchFamily="2" charset="2"/>
              <a:buChar char="§"/>
            </a:pPr>
            <a:r>
              <a:rPr lang="en-US" sz="1200"/>
              <a:t>Death of a worker, and a potential death (worker coming to their aid).</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2" y="2798350"/>
            <a:ext cx="2388717" cy="1923604"/>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Mechanical failure of the disconnecting device.</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Physical contact with the live part of the transformer. </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No Zero Voltage Test (ZVT) carried out.</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Unsuitable PPE.</a:t>
            </a:r>
            <a:r>
              <a:rPr lang="en-US" sz="1200">
                <a:solidFill>
                  <a:srgbClr val="7098A7">
                    <a:lumMod val="50000"/>
                  </a:srgbClr>
                </a:solidFill>
                <a:cs typeface="Arial" panose="020B0604020202020204" pitchFamily="34" charset="0"/>
              </a:rPr>
              <a:t> </a:t>
            </a:r>
            <a:endParaRPr lang="fr-FR" sz="1200">
              <a:solidFill>
                <a:srgbClr val="7098A7">
                  <a:lumMod val="50000"/>
                </a:srgbClr>
              </a:solidFill>
              <a:cs typeface="Arial" panose="020B0604020202020204" pitchFamily="34" charset="0"/>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65907" y="2506581"/>
            <a:ext cx="4354199" cy="369332"/>
          </a:xfrm>
          <a:prstGeom prst="rect">
            <a:avLst/>
          </a:prstGeom>
          <a:noFill/>
        </p:spPr>
        <p:txBody>
          <a:bodyPr wrap="square" lIns="0" tIns="0" rIns="0" bIns="0" rtlCol="0">
            <a:spAutoFit/>
          </a:bodyPr>
          <a:lstStyle/>
          <a:p>
            <a:pPr algn="just"/>
            <a:r>
              <a:rPr lang="en-US" sz="1200">
                <a:solidFill>
                  <a:srgbClr val="3C3C3B"/>
                </a:solidFill>
              </a:rPr>
              <a:t>When carrying out a task in the vicinity of a potentially live section, I wear the appropriate isolating protective equipment.</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713616"/>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6929676" y="5243099"/>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hlinkClick r:id="rId4" tooltip="REX requirement 4.3"/>
            <a:extLst>
              <a:ext uri="{FF2B5EF4-FFF2-40B4-BE49-F238E27FC236}">
                <a16:creationId xmlns:a16="http://schemas.microsoft.com/office/drawing/2014/main" id="{69549048-9B68-0A40-A981-B436805F98FD}"/>
              </a:ext>
            </a:extLst>
          </p:cNvPr>
          <p:cNvSpPr txBox="1"/>
          <p:nvPr/>
        </p:nvSpPr>
        <p:spPr>
          <a:xfrm>
            <a:off x="7122860" y="5325962"/>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727800"/>
            <a:ext cx="458" cy="4500005"/>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727800"/>
            <a:ext cx="0" cy="4500005"/>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16B24ADC-023F-4431-925E-C7ED6291FD61}"/>
              </a:ext>
            </a:extLst>
          </p:cNvPr>
          <p:cNvSpPr txBox="1">
            <a:spLocks/>
          </p:cNvSpPr>
          <p:nvPr/>
        </p:nvSpPr>
        <p:spPr>
          <a:xfrm>
            <a:off x="1990089" y="348599"/>
            <a:ext cx="846703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3. I wear </a:t>
            </a:r>
            <a:r>
              <a:rPr lang="fr-FR" sz="1800"/>
              <a:t>the PPE </a:t>
            </a:r>
            <a:r>
              <a:rPr lang="fr-FR" sz="1800" err="1"/>
              <a:t>adapted</a:t>
            </a:r>
            <a:r>
              <a:rPr lang="fr-FR" sz="1800"/>
              <a:t> for the task.</a:t>
            </a:r>
            <a:endParaRPr lang="fr-FR" sz="1800">
              <a:cs typeface="Arial" panose="020B0604020202020204"/>
            </a:endParaRPr>
          </a:p>
        </p:txBody>
      </p:sp>
      <p:grpSp>
        <p:nvGrpSpPr>
          <p:cNvPr id="28" name="Groupe 27">
            <a:extLst>
              <a:ext uri="{FF2B5EF4-FFF2-40B4-BE49-F238E27FC236}">
                <a16:creationId xmlns:a16="http://schemas.microsoft.com/office/drawing/2014/main" id="{F50FC215-6771-4F49-AEEE-8A29860F65F5}"/>
              </a:ext>
            </a:extLst>
          </p:cNvPr>
          <p:cNvGrpSpPr/>
          <p:nvPr/>
        </p:nvGrpSpPr>
        <p:grpSpPr>
          <a:xfrm>
            <a:off x="6931391" y="3499836"/>
            <a:ext cx="2476500" cy="1543050"/>
            <a:chOff x="6923691" y="3876383"/>
            <a:chExt cx="2476500" cy="1543050"/>
          </a:xfrm>
        </p:grpSpPr>
        <p:pic>
          <p:nvPicPr>
            <p:cNvPr id="30" name="Image 29">
              <a:extLst>
                <a:ext uri="{FF2B5EF4-FFF2-40B4-BE49-F238E27FC236}">
                  <a16:creationId xmlns:a16="http://schemas.microsoft.com/office/drawing/2014/main" id="{0A07BA39-EC7B-4960-8A45-AD916D0B03B4}"/>
                </a:ext>
              </a:extLst>
            </p:cNvPr>
            <p:cNvPicPr>
              <a:picLocks noChangeAspect="1"/>
            </p:cNvPicPr>
            <p:nvPr/>
          </p:nvPicPr>
          <p:blipFill>
            <a:blip r:embed="rId5"/>
            <a:stretch>
              <a:fillRect/>
            </a:stretch>
          </p:blipFill>
          <p:spPr>
            <a:xfrm>
              <a:off x="6923691" y="3876383"/>
              <a:ext cx="2476500" cy="1543050"/>
            </a:xfrm>
            <a:prstGeom prst="roundRect">
              <a:avLst>
                <a:gd name="adj" fmla="val 11328"/>
              </a:avLst>
            </a:prstGeom>
          </p:spPr>
        </p:pic>
        <p:sp>
          <p:nvSpPr>
            <p:cNvPr id="31" name="Rectangle 30">
              <a:extLst>
                <a:ext uri="{FF2B5EF4-FFF2-40B4-BE49-F238E27FC236}">
                  <a16:creationId xmlns:a16="http://schemas.microsoft.com/office/drawing/2014/main" id="{06971C06-D4AA-4A19-86E9-1E49BB231032}"/>
                </a:ext>
              </a:extLst>
            </p:cNvPr>
            <p:cNvSpPr/>
            <p:nvPr/>
          </p:nvSpPr>
          <p:spPr>
            <a:xfrm>
              <a:off x="9153525" y="4479565"/>
              <a:ext cx="246666" cy="244835"/>
            </a:xfrm>
            <a:prstGeom prst="roundRect">
              <a:avLst/>
            </a:prstGeom>
            <a:solidFill>
              <a:srgbClr val="A5C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B77FAAF1-EC8B-44A3-9570-ACD8B760D318}"/>
                </a:ext>
              </a:extLst>
            </p:cNvPr>
            <p:cNvSpPr/>
            <p:nvPr/>
          </p:nvSpPr>
          <p:spPr>
            <a:xfrm>
              <a:off x="9143999" y="4234730"/>
              <a:ext cx="246666" cy="244835"/>
            </a:xfrm>
            <a:prstGeom prst="roundRect">
              <a:avLst/>
            </a:prstGeom>
            <a:solidFill>
              <a:srgbClr val="9ABEDB"/>
            </a:solidFill>
            <a:ln>
              <a:solidFill>
                <a:srgbClr val="9ABE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141299FC-3D87-4DA1-BE68-1C11982BF715}"/>
                </a:ext>
              </a:extLst>
            </p:cNvPr>
            <p:cNvSpPr/>
            <p:nvPr/>
          </p:nvSpPr>
          <p:spPr>
            <a:xfrm>
              <a:off x="9153525" y="3993395"/>
              <a:ext cx="246666" cy="244835"/>
            </a:xfrm>
            <a:prstGeom prst="roundRect">
              <a:avLst/>
            </a:prstGeom>
            <a:solidFill>
              <a:srgbClr val="89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 name="Image 1">
            <a:extLst>
              <a:ext uri="{FF2B5EF4-FFF2-40B4-BE49-F238E27FC236}">
                <a16:creationId xmlns:a16="http://schemas.microsoft.com/office/drawing/2014/main" id="{058ACAF3-88D1-2D6C-ADBD-EF02120C47B7}"/>
              </a:ext>
            </a:extLst>
          </p:cNvPr>
          <p:cNvPicPr>
            <a:picLocks noChangeAspect="1"/>
          </p:cNvPicPr>
          <p:nvPr/>
        </p:nvPicPr>
        <p:blipFill>
          <a:blip r:embed="rId6"/>
          <a:stretch>
            <a:fillRect/>
          </a:stretch>
        </p:blipFill>
        <p:spPr>
          <a:xfrm>
            <a:off x="1608072" y="431753"/>
            <a:ext cx="225541" cy="210703"/>
          </a:xfrm>
          <a:prstGeom prst="rect">
            <a:avLst/>
          </a:prstGeom>
        </p:spPr>
      </p:pic>
      <p:sp>
        <p:nvSpPr>
          <p:cNvPr id="7" name="ZoneTexte 6">
            <a:extLst>
              <a:ext uri="{FF2B5EF4-FFF2-40B4-BE49-F238E27FC236}">
                <a16:creationId xmlns:a16="http://schemas.microsoft.com/office/drawing/2014/main" id="{549C1BC3-9B4A-FFF1-9341-9D49AEA495B4}"/>
              </a:ext>
            </a:extLst>
          </p:cNvPr>
          <p:cNvSpPr txBox="1"/>
          <p:nvPr/>
        </p:nvSpPr>
        <p:spPr>
          <a:xfrm>
            <a:off x="7691440" y="1974251"/>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LESSONS TO BE LEARNED</a:t>
            </a:r>
            <a:endParaRPr lang="fr-FR" sz="1400">
              <a:solidFill>
                <a:srgbClr val="088A30"/>
              </a:solidFill>
            </a:endParaRPr>
          </a:p>
        </p:txBody>
      </p:sp>
      <p:pic>
        <p:nvPicPr>
          <p:cNvPr id="8" name="Image 7">
            <a:extLst>
              <a:ext uri="{FF2B5EF4-FFF2-40B4-BE49-F238E27FC236}">
                <a16:creationId xmlns:a16="http://schemas.microsoft.com/office/drawing/2014/main" id="{0F7B80BC-9287-1D06-9B27-283FC2564744}"/>
              </a:ext>
            </a:extLst>
          </p:cNvPr>
          <p:cNvPicPr>
            <a:picLocks noChangeAspect="1"/>
          </p:cNvPicPr>
          <p:nvPr/>
        </p:nvPicPr>
        <p:blipFill>
          <a:blip r:embed="rId7"/>
          <a:stretch>
            <a:fillRect/>
          </a:stretch>
        </p:blipFill>
        <p:spPr>
          <a:xfrm>
            <a:off x="7165907" y="1889778"/>
            <a:ext cx="396112" cy="419412"/>
          </a:xfrm>
          <a:prstGeom prst="rect">
            <a:avLst/>
          </a:prstGeom>
        </p:spPr>
      </p:pic>
      <p:sp>
        <p:nvSpPr>
          <p:cNvPr id="35" name="ZoneTexte 34">
            <a:extLst>
              <a:ext uri="{FF2B5EF4-FFF2-40B4-BE49-F238E27FC236}">
                <a16:creationId xmlns:a16="http://schemas.microsoft.com/office/drawing/2014/main" id="{6DFFC32E-DDD1-485D-9530-A9106EDAF375}"/>
              </a:ext>
            </a:extLst>
          </p:cNvPr>
          <p:cNvSpPr txBox="1"/>
          <p:nvPr/>
        </p:nvSpPr>
        <p:spPr>
          <a:xfrm>
            <a:off x="11176634" y="4665492"/>
            <a:ext cx="425302" cy="661957"/>
          </a:xfrm>
          <a:prstGeom prst="rect">
            <a:avLst/>
          </a:prstGeom>
          <a:solidFill>
            <a:schemeClr val="bg1"/>
          </a:solidFill>
          <a:ln w="28575">
            <a:solidFill>
              <a:srgbClr val="FFFF00"/>
            </a:solidFill>
          </a:ln>
        </p:spPr>
        <p:txBody>
          <a:bodyPr wrap="square" lIns="0" tIns="0" rIns="0" bIns="0" rtlCol="0" anchor="ctr" anchorCtr="0">
            <a:noAutofit/>
          </a:bodyPr>
          <a:lstStyle/>
          <a:p>
            <a:pPr marL="0" lvl="1" algn="ctr" defTabSz="685800">
              <a:spcBef>
                <a:spcPts val="0"/>
              </a:spcBef>
              <a:spcAft>
                <a:spcPts val="600"/>
              </a:spcAft>
              <a:buClr>
                <a:srgbClr val="179648"/>
              </a:buClr>
              <a:buSzPct val="100000"/>
              <a:tabLst>
                <a:tab pos="282575" algn="l"/>
              </a:tabLst>
              <a:defRPr/>
            </a:pPr>
            <a:r>
              <a:rPr lang="en-US" sz="800">
                <a:solidFill>
                  <a:srgbClr val="7098A7">
                    <a:lumMod val="50000"/>
                  </a:srgbClr>
                </a:solidFill>
                <a:cs typeface="Arial" panose="020B0604020202020204" pitchFamily="34" charset="0"/>
              </a:rPr>
              <a:t>Point of contact with a live section </a:t>
            </a:r>
            <a:endParaRPr lang="fr-FR" sz="800">
              <a:solidFill>
                <a:srgbClr val="7098A7">
                  <a:lumMod val="50000"/>
                </a:srgbClr>
              </a:solidFill>
              <a:cs typeface="Arial" panose="020B0604020202020204" pitchFamily="34" charset="0"/>
            </a:endParaRPr>
          </a:p>
        </p:txBody>
      </p:sp>
      <p:sp>
        <p:nvSpPr>
          <p:cNvPr id="36" name="ZoneTexte 35">
            <a:extLst>
              <a:ext uri="{FF2B5EF4-FFF2-40B4-BE49-F238E27FC236}">
                <a16:creationId xmlns:a16="http://schemas.microsoft.com/office/drawing/2014/main" id="{D9AB2010-FFE3-4FF8-84A4-859840E427E3}"/>
              </a:ext>
            </a:extLst>
          </p:cNvPr>
          <p:cNvSpPr txBox="1"/>
          <p:nvPr/>
        </p:nvSpPr>
        <p:spPr>
          <a:xfrm>
            <a:off x="7087573" y="3550983"/>
            <a:ext cx="1385868" cy="552035"/>
          </a:xfrm>
          <a:prstGeom prst="rect">
            <a:avLst/>
          </a:prstGeom>
          <a:solidFill>
            <a:srgbClr val="87B4DE"/>
          </a:solidFill>
          <a:ln w="28575">
            <a:solidFill>
              <a:srgbClr val="004F78"/>
            </a:solidFill>
          </a:ln>
        </p:spPr>
        <p:txBody>
          <a:bodyPr wrap="square" lIns="0" tIns="0" rIns="0" bIns="0" rtlCol="0" anchor="ctr" anchorCtr="0">
            <a:noAutofit/>
          </a:bodyPr>
          <a:lstStyle/>
          <a:p>
            <a:pPr marL="0" lvl="1" algn="ctr" defTabSz="685800">
              <a:spcBef>
                <a:spcPts val="0"/>
              </a:spcBef>
              <a:spcAft>
                <a:spcPts val="600"/>
              </a:spcAft>
              <a:buClr>
                <a:srgbClr val="179648"/>
              </a:buClr>
              <a:buSzPct val="100000"/>
              <a:tabLst>
                <a:tab pos="282575" algn="l"/>
              </a:tabLst>
              <a:defRPr/>
            </a:pPr>
            <a:r>
              <a:rPr lang="en-US" sz="1200">
                <a:solidFill>
                  <a:srgbClr val="7098A7">
                    <a:lumMod val="50000"/>
                  </a:srgbClr>
                </a:solidFill>
                <a:cs typeface="Arial" panose="020B0604020202020204" pitchFamily="34" charset="0"/>
              </a:rPr>
              <a:t>Transformer</a:t>
            </a:r>
            <a:br>
              <a:rPr lang="en-US" sz="1200">
                <a:solidFill>
                  <a:srgbClr val="7098A7">
                    <a:lumMod val="50000"/>
                  </a:srgbClr>
                </a:solidFill>
                <a:cs typeface="Arial" panose="020B0604020202020204" pitchFamily="34" charset="0"/>
              </a:rPr>
            </a:br>
            <a:r>
              <a:rPr lang="en-US" sz="1200">
                <a:solidFill>
                  <a:srgbClr val="7098A7">
                    <a:lumMod val="50000"/>
                  </a:srgbClr>
                </a:solidFill>
                <a:cs typeface="Arial" panose="020B0604020202020204" pitchFamily="34" charset="0"/>
              </a:rPr>
              <a:t>10 kV / 0.4kV</a:t>
            </a:r>
            <a:endParaRPr lang="fr-FR" sz="1200">
              <a:solidFill>
                <a:srgbClr val="7098A7">
                  <a:lumMod val="50000"/>
                </a:srgbClr>
              </a:solidFill>
              <a:cs typeface="Arial" panose="020B0604020202020204" pitchFamily="34" charset="0"/>
            </a:endParaRPr>
          </a:p>
        </p:txBody>
      </p:sp>
    </p:spTree>
    <p:extLst>
      <p:ext uri="{BB962C8B-B14F-4D97-AF65-F5344CB8AC3E}">
        <p14:creationId xmlns:p14="http://schemas.microsoft.com/office/powerpoint/2010/main" val="295809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 coins arrondis 26">
            <a:extLst>
              <a:ext uri="{FF2B5EF4-FFF2-40B4-BE49-F238E27FC236}">
                <a16:creationId xmlns:a16="http://schemas.microsoft.com/office/drawing/2014/main" id="{375774C6-DF09-19DB-8E4B-C1FD8A24F3C4}"/>
              </a:ext>
            </a:extLst>
          </p:cNvPr>
          <p:cNvSpPr/>
          <p:nvPr/>
        </p:nvSpPr>
        <p:spPr>
          <a:xfrm>
            <a:off x="6893657" y="1701552"/>
            <a:ext cx="4842258" cy="1610058"/>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63" name="ZoneTexte 62">
            <a:extLst>
              <a:ext uri="{FF2B5EF4-FFF2-40B4-BE49-F238E27FC236}">
                <a16:creationId xmlns:a16="http://schemas.microsoft.com/office/drawing/2014/main" id="{7C0C1C7E-E10A-C501-3887-9867B95F8098}"/>
              </a:ext>
            </a:extLst>
          </p:cNvPr>
          <p:cNvSpPr txBox="1"/>
          <p:nvPr/>
        </p:nvSpPr>
        <p:spPr>
          <a:xfrm>
            <a:off x="7691440" y="1974251"/>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LESSONS TO BE LEARNED</a:t>
            </a:r>
            <a:endParaRPr lang="fr-FR" sz="1400">
              <a:solidFill>
                <a:srgbClr val="088A30"/>
              </a:solidFill>
            </a:endParaRPr>
          </a:p>
        </p:txBody>
      </p:sp>
      <p:pic>
        <p:nvPicPr>
          <p:cNvPr id="64" name="Image 63">
            <a:extLst>
              <a:ext uri="{FF2B5EF4-FFF2-40B4-BE49-F238E27FC236}">
                <a16:creationId xmlns:a16="http://schemas.microsoft.com/office/drawing/2014/main" id="{60D71CDD-F20A-A0E2-BDCF-5C12EDA9C789}"/>
              </a:ext>
            </a:extLst>
          </p:cNvPr>
          <p:cNvPicPr>
            <a:picLocks noChangeAspect="1"/>
          </p:cNvPicPr>
          <p:nvPr/>
        </p:nvPicPr>
        <p:blipFill>
          <a:blip r:embed="rId3"/>
          <a:stretch>
            <a:fillRect/>
          </a:stretch>
        </p:blipFill>
        <p:spPr>
          <a:xfrm>
            <a:off x="7165907" y="1889778"/>
            <a:ext cx="396112" cy="419412"/>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144230"/>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CLEANING OF A BITUMEN PIPELINE </a:t>
            </a:r>
            <a:endParaRPr lang="fr-FR" sz="1600" b="1">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42897" y="1855397"/>
            <a:ext cx="3202963" cy="3262432"/>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CIRCUMSTANCES – FACTS</a:t>
            </a:r>
          </a:p>
          <a:p>
            <a:pPr marL="171450" lvl="1" indent="-171450" defTabSz="685800">
              <a:spcBef>
                <a:spcPts val="0"/>
              </a:spcBef>
              <a:spcAft>
                <a:spcPts val="600"/>
              </a:spcAft>
              <a:buClr>
                <a:srgbClr val="179648"/>
              </a:buClr>
              <a:buSzPct val="100000"/>
              <a:buFont typeface="Arial" panose="020B0604020202020204" pitchFamily="34" charset="0"/>
              <a:buChar char="•"/>
              <a:tabLst>
                <a:tab pos="282575" algn="l"/>
              </a:tabLst>
              <a:defRPr/>
            </a:pPr>
            <a:r>
              <a:rPr lang="en-US" sz="1200">
                <a:solidFill>
                  <a:srgbClr val="7098A7">
                    <a:lumMod val="50000"/>
                  </a:srgbClr>
                </a:solidFill>
                <a:cs typeface="Arial" panose="020B0604020202020204" pitchFamily="34" charset="0"/>
              </a:rPr>
              <a:t>A pipe was blocked with cold bitumen and was removed for cleaning. </a:t>
            </a:r>
          </a:p>
          <a:p>
            <a:pPr marL="171450" lvl="1" indent="-171450" defTabSz="685800">
              <a:spcBef>
                <a:spcPts val="0"/>
              </a:spcBef>
              <a:spcAft>
                <a:spcPts val="600"/>
              </a:spcAft>
              <a:buClr>
                <a:srgbClr val="179648"/>
              </a:buClr>
              <a:buSzPct val="100000"/>
              <a:buFont typeface="Arial" panose="020B0604020202020204" pitchFamily="34" charset="0"/>
              <a:buChar char="•"/>
              <a:tabLst>
                <a:tab pos="282575" algn="l"/>
              </a:tabLst>
              <a:defRPr/>
            </a:pPr>
            <a:endParaRPr lang="en-US" sz="1200">
              <a:solidFill>
                <a:srgbClr val="7098A7">
                  <a:lumMod val="50000"/>
                </a:srgbClr>
              </a:solidFill>
              <a:cs typeface="Arial" panose="020B0604020202020204" pitchFamily="34" charset="0"/>
            </a:endParaRPr>
          </a:p>
          <a:p>
            <a:pPr marL="171450" lvl="1" indent="-171450" defTabSz="685800">
              <a:spcBef>
                <a:spcPts val="0"/>
              </a:spcBef>
              <a:spcAft>
                <a:spcPts val="600"/>
              </a:spcAft>
              <a:buClr>
                <a:srgbClr val="179648"/>
              </a:buClr>
              <a:buSzPct val="100000"/>
              <a:buFont typeface="Arial" panose="020B0604020202020204" pitchFamily="34" charset="0"/>
              <a:buChar char="•"/>
              <a:tabLst>
                <a:tab pos="282575" algn="l"/>
              </a:tabLst>
              <a:defRPr/>
            </a:pPr>
            <a:r>
              <a:rPr lang="en-US" sz="1200">
                <a:solidFill>
                  <a:srgbClr val="7098A7">
                    <a:lumMod val="50000"/>
                  </a:srgbClr>
                </a:solidFill>
                <a:cs typeface="Arial" panose="020B0604020202020204" pitchFamily="34" charset="0"/>
              </a:rPr>
              <a:t>One side of the pipe was supplied with steam to heat the bitumen inside and facilitate its drainage.</a:t>
            </a:r>
          </a:p>
          <a:p>
            <a:pPr marL="176213" lvl="1" defTabSz="685800">
              <a:spcBef>
                <a:spcPts val="0"/>
              </a:spcBef>
              <a:spcAft>
                <a:spcPts val="600"/>
              </a:spcAft>
              <a:buClr>
                <a:srgbClr val="179648"/>
              </a:buClr>
              <a:buSzPct val="100000"/>
              <a:tabLst>
                <a:tab pos="282575" algn="l"/>
              </a:tabLst>
              <a:defRPr/>
            </a:pPr>
            <a:r>
              <a:rPr lang="en-US" sz="1200">
                <a:solidFill>
                  <a:srgbClr val="7098A7">
                    <a:lumMod val="50000"/>
                  </a:srgbClr>
                </a:solidFill>
                <a:cs typeface="Arial" panose="020B0604020202020204" pitchFamily="34" charset="0"/>
              </a:rPr>
              <a:t>When replacing a bitumen drip tray at the other end, a plug of bitumen suddenly came loose.</a:t>
            </a:r>
          </a:p>
          <a:p>
            <a:pPr marL="171450" lvl="1" indent="-171450" defTabSz="685800">
              <a:spcBef>
                <a:spcPts val="0"/>
              </a:spcBef>
              <a:spcAft>
                <a:spcPts val="600"/>
              </a:spcAft>
              <a:buClr>
                <a:srgbClr val="179648"/>
              </a:buClr>
              <a:buSzPct val="100000"/>
              <a:buFont typeface="Arial" panose="020B0604020202020204" pitchFamily="34" charset="0"/>
              <a:buChar char="•"/>
              <a:tabLst>
                <a:tab pos="282575" algn="l"/>
              </a:tabLst>
              <a:defRPr/>
            </a:pPr>
            <a:endParaRPr lang="en-US" sz="1200">
              <a:solidFill>
                <a:srgbClr val="7098A7">
                  <a:lumMod val="50000"/>
                </a:srgbClr>
              </a:solidFill>
              <a:cs typeface="Arial" panose="020B0604020202020204" pitchFamily="34" charset="0"/>
            </a:endParaRPr>
          </a:p>
          <a:p>
            <a:pPr marL="171450" lvl="1" indent="-171450" defTabSz="685800">
              <a:spcBef>
                <a:spcPts val="0"/>
              </a:spcBef>
              <a:spcAft>
                <a:spcPts val="600"/>
              </a:spcAft>
              <a:buClr>
                <a:srgbClr val="179648"/>
              </a:buClr>
              <a:buSzPct val="100000"/>
              <a:buFont typeface="Arial" panose="020B0604020202020204" pitchFamily="34" charset="0"/>
              <a:buChar char="•"/>
              <a:tabLst>
                <a:tab pos="282575" algn="l"/>
              </a:tabLst>
              <a:defRPr/>
            </a:pPr>
            <a:r>
              <a:rPr lang="en-US" sz="1200">
                <a:solidFill>
                  <a:srgbClr val="7098A7">
                    <a:lumMod val="50000"/>
                  </a:srgbClr>
                </a:solidFill>
                <a:cs typeface="Arial" panose="020B0604020202020204" pitchFamily="34" charset="0"/>
              </a:rPr>
              <a:t>3 workers (one of whom was located a few meters away) were splashed with bitumen.</a:t>
            </a:r>
          </a:p>
          <a:p>
            <a:pPr marL="252000" lvl="1" indent="-252000" defTabSz="685800">
              <a:spcBef>
                <a:spcPts val="0"/>
              </a:spcBef>
              <a:spcAft>
                <a:spcPts val="600"/>
              </a:spcAft>
              <a:buClr>
                <a:srgbClr val="179648"/>
              </a:buClr>
              <a:buSzPct val="100000"/>
              <a:buFont typeface="Wingdings" panose="05000000000000000000" pitchFamily="2" charset="2"/>
              <a:buChar char="§"/>
              <a:tabLst>
                <a:tab pos="282575" algn="l"/>
              </a:tabLst>
              <a:defRPr/>
            </a:pPr>
            <a:endParaRPr lang="fr-FR" sz="1200">
              <a:solidFill>
                <a:srgbClr val="7098A7">
                  <a:lumMod val="50000"/>
                </a:srgbClr>
              </a:solidFill>
              <a:cs typeface="Arial" panose="020B0604020202020204" pitchFamily="34" charset="0"/>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020937" y="1825915"/>
            <a:ext cx="2511057"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CONSEQUENCES</a:t>
            </a:r>
          </a:p>
          <a:p>
            <a:pPr marL="171450" indent="-171450">
              <a:spcBef>
                <a:spcPts val="0"/>
              </a:spcBef>
              <a:spcAft>
                <a:spcPts val="600"/>
              </a:spcAft>
              <a:buClr>
                <a:srgbClr val="088A30"/>
              </a:buClr>
              <a:buFont typeface="Wingdings" pitchFamily="2" charset="2"/>
              <a:buChar char="§"/>
            </a:pPr>
            <a:r>
              <a:rPr lang="fr-FR" sz="1200"/>
              <a:t>Burns caused by bitumen spray.</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3999846" y="3367457"/>
            <a:ext cx="2634324" cy="1585049"/>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a:solidFill>
                  <a:srgbClr val="7098A7">
                    <a:lumMod val="50000"/>
                  </a:srgbClr>
                </a:solidFill>
                <a:cs typeface="Arial" panose="020B0604020202020204" pitchFamily="34" charset="0"/>
              </a:rPr>
              <a:t>Pressure generated in the closed tube by the steam and sudden release when the bitumen plug gave way.</a:t>
            </a:r>
          </a:p>
          <a:p>
            <a:pPr marL="252000" marR="0" lvl="1" indent="-252000" defTabSz="685800" fontAlgn="auto">
              <a:spcBef>
                <a:spcPts val="0"/>
              </a:spcBef>
              <a:spcAft>
                <a:spcPts val="600"/>
              </a:spcAft>
              <a:buClr>
                <a:srgbClr val="179648"/>
              </a:buClr>
              <a:buSzPct val="100000"/>
              <a:buFont typeface="Wingdings" panose="05000000000000000000" pitchFamily="2" charset="2"/>
              <a:buChar char="§"/>
              <a:tabLst>
                <a:tab pos="282575" algn="l"/>
              </a:tabLst>
              <a:defRPr/>
            </a:pPr>
            <a:r>
              <a:rPr lang="en-US" sz="1200" b="1">
                <a:solidFill>
                  <a:srgbClr val="7098A7">
                    <a:lumMod val="50000"/>
                  </a:srgbClr>
                </a:solidFill>
                <a:cs typeface="Arial" panose="020B0604020202020204" pitchFamily="34" charset="0"/>
              </a:rPr>
              <a:t>Lack of face protection and gloves with cuffs.</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36809" y="3109203"/>
            <a:ext cx="2840619"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7185400" y="5538573"/>
            <a:ext cx="2517059" cy="350393"/>
          </a:xfrm>
          <a:prstGeom prst="roundRect">
            <a:avLst>
              <a:gd name="adj" fmla="val 50000"/>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hlinkClick r:id="rId4" tooltip="REX requirement 4.3"/>
            <a:extLst>
              <a:ext uri="{FF2B5EF4-FFF2-40B4-BE49-F238E27FC236}">
                <a16:creationId xmlns:a16="http://schemas.microsoft.com/office/drawing/2014/main" id="{69549048-9B68-0A40-A981-B436805F98FD}"/>
              </a:ext>
            </a:extLst>
          </p:cNvPr>
          <p:cNvSpPr txBox="1"/>
          <p:nvPr/>
        </p:nvSpPr>
        <p:spPr>
          <a:xfrm>
            <a:off x="7360498" y="5615679"/>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617186" y="901408"/>
            <a:ext cx="8969874"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36809" y="1708716"/>
            <a:ext cx="0" cy="418025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677428" y="1701552"/>
            <a:ext cx="0" cy="4187414"/>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16B24ADC-023F-4431-925E-C7ED6291FD61}"/>
              </a:ext>
            </a:extLst>
          </p:cNvPr>
          <p:cNvSpPr txBox="1">
            <a:spLocks/>
          </p:cNvSpPr>
          <p:nvPr/>
        </p:nvSpPr>
        <p:spPr>
          <a:xfrm>
            <a:off x="1975498" y="354471"/>
            <a:ext cx="846703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3. I wear </a:t>
            </a:r>
            <a:r>
              <a:rPr lang="fr-FR" sz="1800"/>
              <a:t>the PPE </a:t>
            </a:r>
            <a:r>
              <a:rPr lang="fr-FR" sz="1800" err="1"/>
              <a:t>adapted</a:t>
            </a:r>
            <a:r>
              <a:rPr lang="fr-FR" sz="1800"/>
              <a:t> for the area in </a:t>
            </a:r>
            <a:r>
              <a:rPr lang="fr-FR" sz="1800" err="1"/>
              <a:t>which</a:t>
            </a:r>
            <a:r>
              <a:rPr lang="fr-FR" sz="1800"/>
              <a:t> I </a:t>
            </a:r>
            <a:r>
              <a:rPr lang="fr-FR" sz="1800" err="1"/>
              <a:t>am</a:t>
            </a:r>
            <a:r>
              <a:rPr lang="fr-FR" sz="1800"/>
              <a:t> </a:t>
            </a:r>
            <a:r>
              <a:rPr lang="fr-FR" sz="1800" err="1"/>
              <a:t>working</a:t>
            </a:r>
            <a:r>
              <a:rPr lang="fr-FR" sz="1800"/>
              <a:t>.</a:t>
            </a:r>
            <a:endParaRPr lang="fr-FR" sz="1800">
              <a:cs typeface="Arial" panose="020B0604020202020204"/>
            </a:endParaRPr>
          </a:p>
        </p:txBody>
      </p:sp>
      <p:pic>
        <p:nvPicPr>
          <p:cNvPr id="6" name="Image 5">
            <a:extLst>
              <a:ext uri="{FF2B5EF4-FFF2-40B4-BE49-F238E27FC236}">
                <a16:creationId xmlns:a16="http://schemas.microsoft.com/office/drawing/2014/main" id="{3962349D-E923-4206-9748-F9D240D36EE1}"/>
              </a:ext>
            </a:extLst>
          </p:cNvPr>
          <p:cNvPicPr>
            <a:picLocks noChangeAspect="1"/>
          </p:cNvPicPr>
          <p:nvPr/>
        </p:nvPicPr>
        <p:blipFill rotWithShape="1">
          <a:blip r:embed="rId5"/>
          <a:srcRect l="45218" t="626" r="247" b="1901"/>
          <a:stretch/>
        </p:blipFill>
        <p:spPr>
          <a:xfrm>
            <a:off x="10499765" y="3595622"/>
            <a:ext cx="1236150" cy="1761805"/>
          </a:xfrm>
          <a:prstGeom prst="roundRect">
            <a:avLst>
              <a:gd name="adj" fmla="val 13781"/>
            </a:avLst>
          </a:prstGeom>
        </p:spPr>
      </p:pic>
      <p:pic>
        <p:nvPicPr>
          <p:cNvPr id="3" name="Image 2">
            <a:extLst>
              <a:ext uri="{FF2B5EF4-FFF2-40B4-BE49-F238E27FC236}">
                <a16:creationId xmlns:a16="http://schemas.microsoft.com/office/drawing/2014/main" id="{C0E7F012-5A80-4CAA-A3B4-ED716B085B2C}"/>
              </a:ext>
            </a:extLst>
          </p:cNvPr>
          <p:cNvPicPr>
            <a:picLocks noChangeAspect="1"/>
          </p:cNvPicPr>
          <p:nvPr/>
        </p:nvPicPr>
        <p:blipFill rotWithShape="1">
          <a:blip r:embed="rId6"/>
          <a:srcRect l="8652" r="71250" b="43734"/>
          <a:stretch/>
        </p:blipFill>
        <p:spPr>
          <a:xfrm>
            <a:off x="7185400" y="3624051"/>
            <a:ext cx="1256816" cy="1744041"/>
          </a:xfrm>
          <a:prstGeom prst="roundRect">
            <a:avLst>
              <a:gd name="adj" fmla="val 12734"/>
            </a:avLst>
          </a:prstGeom>
        </p:spPr>
      </p:pic>
      <p:pic>
        <p:nvPicPr>
          <p:cNvPr id="28" name="Image 27">
            <a:extLst>
              <a:ext uri="{FF2B5EF4-FFF2-40B4-BE49-F238E27FC236}">
                <a16:creationId xmlns:a16="http://schemas.microsoft.com/office/drawing/2014/main" id="{1330E53C-216F-44BD-8ACC-AF939C25D706}"/>
              </a:ext>
            </a:extLst>
          </p:cNvPr>
          <p:cNvPicPr>
            <a:picLocks noChangeAspect="1"/>
          </p:cNvPicPr>
          <p:nvPr/>
        </p:nvPicPr>
        <p:blipFill rotWithShape="1">
          <a:blip r:embed="rId6"/>
          <a:srcRect l="32709" t="-1" r="47496" b="44283"/>
          <a:stretch/>
        </p:blipFill>
        <p:spPr>
          <a:xfrm>
            <a:off x="8838334" y="3610879"/>
            <a:ext cx="1249991" cy="1744041"/>
          </a:xfrm>
          <a:prstGeom prst="roundRect">
            <a:avLst>
              <a:gd name="adj" fmla="val 14690"/>
            </a:avLst>
          </a:prstGeom>
        </p:spPr>
      </p:pic>
      <p:grpSp>
        <p:nvGrpSpPr>
          <p:cNvPr id="11" name="Groupe 10">
            <a:extLst>
              <a:ext uri="{FF2B5EF4-FFF2-40B4-BE49-F238E27FC236}">
                <a16:creationId xmlns:a16="http://schemas.microsoft.com/office/drawing/2014/main" id="{C71E54D8-5270-446D-91B9-AAE8BE256A44}"/>
              </a:ext>
            </a:extLst>
          </p:cNvPr>
          <p:cNvGrpSpPr/>
          <p:nvPr/>
        </p:nvGrpSpPr>
        <p:grpSpPr>
          <a:xfrm>
            <a:off x="501185" y="2263914"/>
            <a:ext cx="177101" cy="177101"/>
            <a:chOff x="1509901" y="3538762"/>
            <a:chExt cx="177101" cy="177101"/>
          </a:xfrm>
        </p:grpSpPr>
        <p:sp>
          <p:nvSpPr>
            <p:cNvPr id="31" name="Ellipse 30">
              <a:extLst>
                <a:ext uri="{FF2B5EF4-FFF2-40B4-BE49-F238E27FC236}">
                  <a16:creationId xmlns:a16="http://schemas.microsoft.com/office/drawing/2014/main" id="{0E46CC0E-29BD-47F7-8886-7636DE67635E}"/>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0" name="ZoneTexte 29">
              <a:extLst>
                <a:ext uri="{FF2B5EF4-FFF2-40B4-BE49-F238E27FC236}">
                  <a16:creationId xmlns:a16="http://schemas.microsoft.com/office/drawing/2014/main" id="{0A85ACA5-C331-4707-84D5-4BADEEC3AC95}"/>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a:solidFill>
                    <a:schemeClr val="bg1"/>
                  </a:solidFill>
                  <a:latin typeface="+mj-lt"/>
                </a:rPr>
                <a:t>1</a:t>
              </a:r>
              <a:endParaRPr lang="fr-FR" sz="1000" b="0" i="0">
                <a:solidFill>
                  <a:schemeClr val="bg1"/>
                </a:solidFill>
                <a:effectLst/>
                <a:latin typeface="+mj-lt"/>
              </a:endParaRPr>
            </a:p>
          </p:txBody>
        </p:sp>
      </p:grpSp>
      <p:grpSp>
        <p:nvGrpSpPr>
          <p:cNvPr id="33" name="Groupe 32">
            <a:extLst>
              <a:ext uri="{FF2B5EF4-FFF2-40B4-BE49-F238E27FC236}">
                <a16:creationId xmlns:a16="http://schemas.microsoft.com/office/drawing/2014/main" id="{E172C4A3-F0F5-4772-B18E-81C5B2C06B4D}"/>
              </a:ext>
            </a:extLst>
          </p:cNvPr>
          <p:cNvGrpSpPr/>
          <p:nvPr/>
        </p:nvGrpSpPr>
        <p:grpSpPr>
          <a:xfrm>
            <a:off x="501185" y="2952626"/>
            <a:ext cx="177101" cy="177101"/>
            <a:chOff x="1510047" y="3545996"/>
            <a:chExt cx="177101" cy="177101"/>
          </a:xfrm>
        </p:grpSpPr>
        <p:sp>
          <p:nvSpPr>
            <p:cNvPr id="34" name="Ellipse 33">
              <a:extLst>
                <a:ext uri="{FF2B5EF4-FFF2-40B4-BE49-F238E27FC236}">
                  <a16:creationId xmlns:a16="http://schemas.microsoft.com/office/drawing/2014/main" id="{C08B87DA-25AA-4AD4-B60F-B6870327F8BD}"/>
                </a:ext>
              </a:extLst>
            </p:cNvPr>
            <p:cNvSpPr/>
            <p:nvPr/>
          </p:nvSpPr>
          <p:spPr>
            <a:xfrm>
              <a:off x="1510047" y="3545996"/>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6941CB4A-6C67-4D1C-B7BD-0BC82CBF7523}"/>
                </a:ext>
              </a:extLst>
            </p:cNvPr>
            <p:cNvSpPr txBox="1"/>
            <p:nvPr/>
          </p:nvSpPr>
          <p:spPr>
            <a:xfrm>
              <a:off x="1539110" y="3552449"/>
              <a:ext cx="117122" cy="153888"/>
            </a:xfrm>
            <a:prstGeom prst="rect">
              <a:avLst/>
            </a:prstGeom>
            <a:noFill/>
          </p:spPr>
          <p:txBody>
            <a:bodyPr wrap="square" lIns="0" tIns="0" rIns="0" bIns="0" rtlCol="0">
              <a:spAutoFit/>
            </a:bodyPr>
            <a:lstStyle/>
            <a:p>
              <a:pPr algn="ctr"/>
              <a:r>
                <a:rPr lang="fr-FR" sz="1000" b="0" i="0">
                  <a:solidFill>
                    <a:schemeClr val="bg1"/>
                  </a:solidFill>
                  <a:effectLst/>
                  <a:latin typeface="+mj-lt"/>
                </a:rPr>
                <a:t>2</a:t>
              </a:r>
            </a:p>
          </p:txBody>
        </p:sp>
      </p:grpSp>
      <p:grpSp>
        <p:nvGrpSpPr>
          <p:cNvPr id="45" name="Groupe 44">
            <a:extLst>
              <a:ext uri="{FF2B5EF4-FFF2-40B4-BE49-F238E27FC236}">
                <a16:creationId xmlns:a16="http://schemas.microsoft.com/office/drawing/2014/main" id="{3D2A8760-A412-4BBC-86EB-8B6BBD7E49EC}"/>
              </a:ext>
            </a:extLst>
          </p:cNvPr>
          <p:cNvGrpSpPr/>
          <p:nvPr/>
        </p:nvGrpSpPr>
        <p:grpSpPr>
          <a:xfrm>
            <a:off x="474271" y="4473586"/>
            <a:ext cx="177101" cy="177101"/>
            <a:chOff x="1509901" y="3538762"/>
            <a:chExt cx="177101" cy="177101"/>
          </a:xfrm>
        </p:grpSpPr>
        <p:sp>
          <p:nvSpPr>
            <p:cNvPr id="46" name="Ellipse 45">
              <a:extLst>
                <a:ext uri="{FF2B5EF4-FFF2-40B4-BE49-F238E27FC236}">
                  <a16:creationId xmlns:a16="http://schemas.microsoft.com/office/drawing/2014/main" id="{A92F3476-547A-483F-BF3A-DD5328AC2D88}"/>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FAAA67F5-B6DA-46A5-8C26-4682B81F2897}"/>
                </a:ext>
              </a:extLst>
            </p:cNvPr>
            <p:cNvSpPr txBox="1"/>
            <p:nvPr/>
          </p:nvSpPr>
          <p:spPr>
            <a:xfrm>
              <a:off x="1539660" y="3547936"/>
              <a:ext cx="116101" cy="153888"/>
            </a:xfrm>
            <a:prstGeom prst="rect">
              <a:avLst/>
            </a:prstGeom>
            <a:noFill/>
          </p:spPr>
          <p:txBody>
            <a:bodyPr wrap="square" lIns="0" tIns="0" rIns="0" bIns="0" rtlCol="0">
              <a:spAutoFit/>
            </a:bodyPr>
            <a:lstStyle/>
            <a:p>
              <a:pPr algn="ctr"/>
              <a:r>
                <a:rPr lang="fr-FR" sz="1000" b="0" i="0">
                  <a:solidFill>
                    <a:schemeClr val="bg1"/>
                  </a:solidFill>
                  <a:effectLst/>
                  <a:latin typeface="+mj-lt"/>
                </a:rPr>
                <a:t>3</a:t>
              </a:r>
            </a:p>
          </p:txBody>
        </p:sp>
      </p:grpSp>
      <p:sp>
        <p:nvSpPr>
          <p:cNvPr id="51" name="ZoneTexte 50">
            <a:extLst>
              <a:ext uri="{FF2B5EF4-FFF2-40B4-BE49-F238E27FC236}">
                <a16:creationId xmlns:a16="http://schemas.microsoft.com/office/drawing/2014/main" id="{89F7B43B-B52A-4FB4-A277-96E1C9C66586}"/>
              </a:ext>
            </a:extLst>
          </p:cNvPr>
          <p:cNvSpPr txBox="1"/>
          <p:nvPr/>
        </p:nvSpPr>
        <p:spPr>
          <a:xfrm>
            <a:off x="7165907" y="2504257"/>
            <a:ext cx="4284688" cy="553998"/>
          </a:xfrm>
          <a:prstGeom prst="rect">
            <a:avLst/>
          </a:prstGeom>
          <a:noFill/>
        </p:spPr>
        <p:txBody>
          <a:bodyPr wrap="square" lIns="0" tIns="0" rIns="0" bIns="0" rtlCol="0">
            <a:spAutoFit/>
          </a:bodyPr>
          <a:lstStyle/>
          <a:p>
            <a:pPr>
              <a:spcBef>
                <a:spcPts val="0"/>
              </a:spcBef>
              <a:spcAft>
                <a:spcPts val="600"/>
              </a:spcAft>
              <a:buClr>
                <a:srgbClr val="179648"/>
              </a:buClr>
            </a:pPr>
            <a:r>
              <a:rPr lang="en-US" sz="1200"/>
              <a:t>In a risk area, I wear the defined PPE, even if I am not involved in the task (e.g. noise, splashing, falling objects, slippery surfaces, etc.).</a:t>
            </a:r>
          </a:p>
        </p:txBody>
      </p:sp>
      <p:sp>
        <p:nvSpPr>
          <p:cNvPr id="2" name="ZoneTexte 1">
            <a:extLst>
              <a:ext uri="{FF2B5EF4-FFF2-40B4-BE49-F238E27FC236}">
                <a16:creationId xmlns:a16="http://schemas.microsoft.com/office/drawing/2014/main" id="{FF250347-5A68-4F91-A7AD-BE931F1B715E}"/>
              </a:ext>
            </a:extLst>
          </p:cNvPr>
          <p:cNvSpPr txBox="1"/>
          <p:nvPr/>
        </p:nvSpPr>
        <p:spPr>
          <a:xfrm>
            <a:off x="7425191" y="3595622"/>
            <a:ext cx="1157107" cy="415498"/>
          </a:xfrm>
          <a:prstGeom prst="rect">
            <a:avLst/>
          </a:prstGeom>
          <a:noFill/>
        </p:spPr>
        <p:txBody>
          <a:bodyPr wrap="square" rtlCol="0">
            <a:spAutoFit/>
          </a:bodyPr>
          <a:lstStyle/>
          <a:p>
            <a:pPr algn="ctr"/>
            <a:r>
              <a:rPr lang="fr-FR" sz="1050">
                <a:solidFill>
                  <a:schemeClr val="bg1"/>
                </a:solidFill>
              </a:rPr>
              <a:t>Equipment </a:t>
            </a:r>
            <a:r>
              <a:rPr lang="fr-FR" sz="1050" err="1">
                <a:solidFill>
                  <a:schemeClr val="bg1"/>
                </a:solidFill>
              </a:rPr>
              <a:t>concerned</a:t>
            </a:r>
            <a:endParaRPr lang="fr-FR" sz="1050">
              <a:solidFill>
                <a:schemeClr val="bg1"/>
              </a:solidFill>
            </a:endParaRPr>
          </a:p>
        </p:txBody>
      </p:sp>
      <p:grpSp>
        <p:nvGrpSpPr>
          <p:cNvPr id="9" name="Groupe 8">
            <a:extLst>
              <a:ext uri="{FF2B5EF4-FFF2-40B4-BE49-F238E27FC236}">
                <a16:creationId xmlns:a16="http://schemas.microsoft.com/office/drawing/2014/main" id="{51A44C6C-B8F0-21A7-4A0E-57CF97177FD6}"/>
              </a:ext>
            </a:extLst>
          </p:cNvPr>
          <p:cNvGrpSpPr/>
          <p:nvPr/>
        </p:nvGrpSpPr>
        <p:grpSpPr>
          <a:xfrm>
            <a:off x="6912135" y="3629311"/>
            <a:ext cx="177101" cy="177101"/>
            <a:chOff x="1509901" y="3538762"/>
            <a:chExt cx="177101" cy="177101"/>
          </a:xfrm>
        </p:grpSpPr>
        <p:sp>
          <p:nvSpPr>
            <p:cNvPr id="10" name="Ellipse 9">
              <a:extLst>
                <a:ext uri="{FF2B5EF4-FFF2-40B4-BE49-F238E27FC236}">
                  <a16:creationId xmlns:a16="http://schemas.microsoft.com/office/drawing/2014/main" id="{92424DC4-19A9-1320-8728-2F638242B60C}"/>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12" name="ZoneTexte 11">
              <a:extLst>
                <a:ext uri="{FF2B5EF4-FFF2-40B4-BE49-F238E27FC236}">
                  <a16:creationId xmlns:a16="http://schemas.microsoft.com/office/drawing/2014/main" id="{C46042B8-C435-AC6E-1E29-151339901D62}"/>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a:solidFill>
                    <a:schemeClr val="bg1"/>
                  </a:solidFill>
                  <a:latin typeface="+mj-lt"/>
                </a:rPr>
                <a:t>1</a:t>
              </a:r>
              <a:endParaRPr lang="fr-FR" sz="1000" b="0" i="0">
                <a:solidFill>
                  <a:schemeClr val="bg1"/>
                </a:solidFill>
                <a:effectLst/>
                <a:latin typeface="+mj-lt"/>
              </a:endParaRPr>
            </a:p>
          </p:txBody>
        </p:sp>
      </p:grpSp>
      <p:grpSp>
        <p:nvGrpSpPr>
          <p:cNvPr id="14" name="Groupe 13">
            <a:extLst>
              <a:ext uri="{FF2B5EF4-FFF2-40B4-BE49-F238E27FC236}">
                <a16:creationId xmlns:a16="http://schemas.microsoft.com/office/drawing/2014/main" id="{E9EEBC09-9702-D37A-9DEB-F1A2F3FBD2F6}"/>
              </a:ext>
            </a:extLst>
          </p:cNvPr>
          <p:cNvGrpSpPr/>
          <p:nvPr/>
        </p:nvGrpSpPr>
        <p:grpSpPr>
          <a:xfrm>
            <a:off x="8584218" y="3601984"/>
            <a:ext cx="177101" cy="177101"/>
            <a:chOff x="1510047" y="3545996"/>
            <a:chExt cx="177101" cy="177101"/>
          </a:xfrm>
        </p:grpSpPr>
        <p:sp>
          <p:nvSpPr>
            <p:cNvPr id="15" name="Ellipse 14">
              <a:extLst>
                <a:ext uri="{FF2B5EF4-FFF2-40B4-BE49-F238E27FC236}">
                  <a16:creationId xmlns:a16="http://schemas.microsoft.com/office/drawing/2014/main" id="{0FB07769-A350-48AB-0870-AB72ED3CD5F9}"/>
                </a:ext>
              </a:extLst>
            </p:cNvPr>
            <p:cNvSpPr/>
            <p:nvPr/>
          </p:nvSpPr>
          <p:spPr>
            <a:xfrm>
              <a:off x="1510047" y="3545996"/>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8760070-00A6-1F66-E340-26FCD3999BD0}"/>
                </a:ext>
              </a:extLst>
            </p:cNvPr>
            <p:cNvSpPr txBox="1"/>
            <p:nvPr/>
          </p:nvSpPr>
          <p:spPr>
            <a:xfrm>
              <a:off x="1536729" y="3552449"/>
              <a:ext cx="117122" cy="153888"/>
            </a:xfrm>
            <a:prstGeom prst="rect">
              <a:avLst/>
            </a:prstGeom>
            <a:noFill/>
          </p:spPr>
          <p:txBody>
            <a:bodyPr wrap="square" lIns="0" tIns="0" rIns="0" bIns="0" rtlCol="0">
              <a:spAutoFit/>
            </a:bodyPr>
            <a:lstStyle/>
            <a:p>
              <a:pPr algn="ctr"/>
              <a:r>
                <a:rPr lang="fr-FR" sz="1000" b="0" i="0">
                  <a:solidFill>
                    <a:schemeClr val="bg1"/>
                  </a:solidFill>
                  <a:effectLst/>
                  <a:latin typeface="+mj-lt"/>
                </a:rPr>
                <a:t>2</a:t>
              </a:r>
            </a:p>
          </p:txBody>
        </p:sp>
      </p:grpSp>
      <p:grpSp>
        <p:nvGrpSpPr>
          <p:cNvPr id="19" name="Groupe 18">
            <a:extLst>
              <a:ext uri="{FF2B5EF4-FFF2-40B4-BE49-F238E27FC236}">
                <a16:creationId xmlns:a16="http://schemas.microsoft.com/office/drawing/2014/main" id="{580C1E4D-F383-F3C8-63ED-2FD69793EA77}"/>
              </a:ext>
            </a:extLst>
          </p:cNvPr>
          <p:cNvGrpSpPr/>
          <p:nvPr/>
        </p:nvGrpSpPr>
        <p:grpSpPr>
          <a:xfrm>
            <a:off x="10250926" y="3602784"/>
            <a:ext cx="177101" cy="177101"/>
            <a:chOff x="1509901" y="3538762"/>
            <a:chExt cx="177101" cy="177101"/>
          </a:xfrm>
        </p:grpSpPr>
        <p:sp>
          <p:nvSpPr>
            <p:cNvPr id="21" name="Ellipse 20">
              <a:extLst>
                <a:ext uri="{FF2B5EF4-FFF2-40B4-BE49-F238E27FC236}">
                  <a16:creationId xmlns:a16="http://schemas.microsoft.com/office/drawing/2014/main" id="{13342EDD-612F-C848-5329-879F31114AE0}"/>
                </a:ext>
              </a:extLst>
            </p:cNvPr>
            <p:cNvSpPr/>
            <p:nvPr/>
          </p:nvSpPr>
          <p:spPr>
            <a:xfrm>
              <a:off x="1509901" y="3538762"/>
              <a:ext cx="177101" cy="177101"/>
            </a:xfrm>
            <a:prstGeom prst="ellipse">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DAA52B3A-157C-3920-881B-6A28D141BCB9}"/>
                </a:ext>
              </a:extLst>
            </p:cNvPr>
            <p:cNvSpPr txBox="1"/>
            <p:nvPr/>
          </p:nvSpPr>
          <p:spPr>
            <a:xfrm>
              <a:off x="1536259" y="3545555"/>
              <a:ext cx="117122" cy="153888"/>
            </a:xfrm>
            <a:prstGeom prst="rect">
              <a:avLst/>
            </a:prstGeom>
            <a:noFill/>
          </p:spPr>
          <p:txBody>
            <a:bodyPr wrap="square" lIns="0" tIns="0" rIns="0" bIns="0" rtlCol="0">
              <a:spAutoFit/>
            </a:bodyPr>
            <a:lstStyle/>
            <a:p>
              <a:pPr algn="ctr"/>
              <a:r>
                <a:rPr lang="fr-FR" sz="1000" b="0" i="0">
                  <a:solidFill>
                    <a:schemeClr val="bg1"/>
                  </a:solidFill>
                  <a:effectLst/>
                  <a:latin typeface="+mj-lt"/>
                </a:rPr>
                <a:t>3</a:t>
              </a:r>
            </a:p>
          </p:txBody>
        </p:sp>
      </p:grpSp>
      <p:pic>
        <p:nvPicPr>
          <p:cNvPr id="27" name="Image 26">
            <a:extLst>
              <a:ext uri="{FF2B5EF4-FFF2-40B4-BE49-F238E27FC236}">
                <a16:creationId xmlns:a16="http://schemas.microsoft.com/office/drawing/2014/main" id="{47DD1B96-99F5-D59D-F10A-39D92C98D53A}"/>
              </a:ext>
            </a:extLst>
          </p:cNvPr>
          <p:cNvPicPr>
            <a:picLocks noChangeAspect="1"/>
          </p:cNvPicPr>
          <p:nvPr/>
        </p:nvPicPr>
        <p:blipFill>
          <a:blip r:embed="rId7"/>
          <a:stretch>
            <a:fillRect/>
          </a:stretch>
        </p:blipFill>
        <p:spPr>
          <a:xfrm>
            <a:off x="1608072" y="431753"/>
            <a:ext cx="225541" cy="210703"/>
          </a:xfrm>
          <a:prstGeom prst="rect">
            <a:avLst/>
          </a:prstGeom>
        </p:spPr>
      </p:pic>
    </p:spTree>
    <p:extLst>
      <p:ext uri="{BB962C8B-B14F-4D97-AF65-F5344CB8AC3E}">
        <p14:creationId xmlns:p14="http://schemas.microsoft.com/office/powerpoint/2010/main" val="364765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6">
            <a:extLst>
              <a:ext uri="{FF2B5EF4-FFF2-40B4-BE49-F238E27FC236}">
                <a16:creationId xmlns:a16="http://schemas.microsoft.com/office/drawing/2014/main" id="{826D5BF5-4D10-0C60-DD3B-EA3B9DE1F66E}"/>
              </a:ext>
            </a:extLst>
          </p:cNvPr>
          <p:cNvSpPr/>
          <p:nvPr/>
        </p:nvSpPr>
        <p:spPr>
          <a:xfrm>
            <a:off x="6907578" y="1792900"/>
            <a:ext cx="4752139" cy="1908893"/>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7" name="ZoneTexte 6">
            <a:extLst>
              <a:ext uri="{FF2B5EF4-FFF2-40B4-BE49-F238E27FC236}">
                <a16:creationId xmlns:a16="http://schemas.microsoft.com/office/drawing/2014/main" id="{DF955BF8-2C1A-5BF7-F798-1BEC30E10C53}"/>
              </a:ext>
            </a:extLst>
          </p:cNvPr>
          <p:cNvSpPr txBox="1"/>
          <p:nvPr/>
        </p:nvSpPr>
        <p:spPr>
          <a:xfrm>
            <a:off x="7705361" y="2065600"/>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LESSONS TO BE LEARNED</a:t>
            </a:r>
            <a:endParaRPr lang="fr-FR" sz="1400">
              <a:solidFill>
                <a:srgbClr val="088A30"/>
              </a:solidFill>
            </a:endParaRPr>
          </a:p>
        </p:txBody>
      </p:sp>
      <p:pic>
        <p:nvPicPr>
          <p:cNvPr id="8" name="Image 7">
            <a:extLst>
              <a:ext uri="{FF2B5EF4-FFF2-40B4-BE49-F238E27FC236}">
                <a16:creationId xmlns:a16="http://schemas.microsoft.com/office/drawing/2014/main" id="{FD5D28D3-EC81-AA87-3A09-AF65F607600E}"/>
              </a:ext>
            </a:extLst>
          </p:cNvPr>
          <p:cNvPicPr>
            <a:picLocks noChangeAspect="1"/>
          </p:cNvPicPr>
          <p:nvPr/>
        </p:nvPicPr>
        <p:blipFill>
          <a:blip r:embed="rId3"/>
          <a:stretch>
            <a:fillRect/>
          </a:stretch>
        </p:blipFill>
        <p:spPr>
          <a:xfrm>
            <a:off x="7179828" y="1981127"/>
            <a:ext cx="396112" cy="419412"/>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DROWNING AT SEA</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749130"/>
            <a:ext cx="3090594" cy="1215717"/>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CIRCUMSTANCES – FACTS</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t>A boat had broken its moorings.</a:t>
            </a:r>
          </a:p>
          <a:p>
            <a:pPr marL="252000" lvl="1" indent="-252000" defTabSz="685800">
              <a:spcBef>
                <a:spcPts val="0"/>
              </a:spcBef>
              <a:spcAft>
                <a:spcPts val="600"/>
              </a:spcAft>
              <a:buClr>
                <a:srgbClr val="088A30"/>
              </a:buClr>
              <a:buSzPct val="100000"/>
              <a:buFont typeface="Wingdings" panose="05000000000000000000" pitchFamily="2" charset="2"/>
              <a:buChar char="§"/>
              <a:tabLst>
                <a:tab pos="282575" algn="l"/>
              </a:tabLst>
              <a:defRPr/>
            </a:pPr>
            <a:r>
              <a:rPr lang="en-US" sz="1200"/>
              <a:t>To retrieve it, a worker on a nearby floating barge jumped into the sea without a life jacket. </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744158"/>
            <a:ext cx="2268940"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088A30"/>
                </a:solidFill>
                <a:cs typeface="Arial" panose="020B0604020202020204"/>
              </a:rPr>
              <a:t>CONSEQUENCES</a:t>
            </a:r>
          </a:p>
          <a:p>
            <a:pPr marL="252000" indent="-252000">
              <a:spcBef>
                <a:spcPts val="0"/>
              </a:spcBef>
              <a:spcAft>
                <a:spcPts val="600"/>
              </a:spcAft>
              <a:buClr>
                <a:srgbClr val="088A30"/>
              </a:buClr>
              <a:buFont typeface="Wingdings" pitchFamily="2" charset="2"/>
              <a:buChar char="§"/>
            </a:pPr>
            <a:r>
              <a:rPr lang="fr-FR" sz="1200"/>
              <a:t>Death of the worker.</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2" y="2917620"/>
            <a:ext cx="2388717" cy="1661993"/>
          </a:xfrm>
          <a:prstGeom prst="rect">
            <a:avLst/>
          </a:prstGeom>
          <a:noFill/>
        </p:spPr>
        <p:txBody>
          <a:bodyPr wrap="square" lIns="0" tIns="0" rIns="0" bIns="0" rtlCol="0">
            <a:spAutoFit/>
          </a:bodyPr>
          <a:lstStyle/>
          <a:p>
            <a:pPr>
              <a:lnSpc>
                <a:spcPct val="150000"/>
              </a:lnSpc>
              <a:spcAft>
                <a:spcPts val="600"/>
              </a:spcAft>
            </a:pPr>
            <a:r>
              <a:rPr lang="fr-FR" sz="1400" b="1">
                <a:solidFill>
                  <a:srgbClr val="088A30"/>
                </a:solidFill>
                <a:cs typeface="Arial" panose="020B0604020202020204"/>
              </a:rPr>
              <a:t>CAUSES</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a:t>Failure to take risk into account.</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a:t>Insufficient preparation for a "man overboard" emergency.</a:t>
            </a:r>
          </a:p>
          <a:p>
            <a:pPr marL="252000" marR="0" lvl="1" indent="-252000" defTabSz="685800" fontAlgn="auto">
              <a:spcBef>
                <a:spcPts val="0"/>
              </a:spcBef>
              <a:spcAft>
                <a:spcPts val="600"/>
              </a:spcAft>
              <a:buClr>
                <a:srgbClr val="088A30"/>
              </a:buClr>
              <a:buSzPct val="100000"/>
              <a:buFont typeface="Wingdings" panose="05000000000000000000" pitchFamily="2" charset="2"/>
              <a:buChar char="§"/>
              <a:tabLst>
                <a:tab pos="282575" algn="l"/>
              </a:tabLst>
              <a:defRPr/>
            </a:pPr>
            <a:r>
              <a:rPr lang="en-US" sz="1200" b="1"/>
              <a:t>Not wearing PPE (including life jacket).</a:t>
            </a:r>
          </a:p>
        </p:txBody>
      </p:sp>
      <p:sp>
        <p:nvSpPr>
          <p:cNvPr id="89" name="ZoneTexte 88">
            <a:extLst>
              <a:ext uri="{FF2B5EF4-FFF2-40B4-BE49-F238E27FC236}">
                <a16:creationId xmlns:a16="http://schemas.microsoft.com/office/drawing/2014/main" id="{780A1C6C-941A-A840-88DC-BFDD6104A019}"/>
              </a:ext>
            </a:extLst>
          </p:cNvPr>
          <p:cNvSpPr txBox="1"/>
          <p:nvPr/>
        </p:nvSpPr>
        <p:spPr>
          <a:xfrm>
            <a:off x="7151994" y="2610612"/>
            <a:ext cx="4354206" cy="738664"/>
          </a:xfrm>
          <a:prstGeom prst="rect">
            <a:avLst/>
          </a:prstGeom>
          <a:noFill/>
        </p:spPr>
        <p:txBody>
          <a:bodyPr wrap="square" lIns="0" tIns="0" rIns="0" bIns="0" rtlCol="0">
            <a:spAutoFit/>
          </a:bodyPr>
          <a:lstStyle/>
          <a:p>
            <a:r>
              <a:rPr lang="en-US" sz="1200" b="1"/>
              <a:t>I wear a life jacket </a:t>
            </a:r>
            <a:r>
              <a:rPr lang="en-US" sz="1200"/>
              <a:t>or personal flotation device when required.</a:t>
            </a:r>
          </a:p>
          <a:p>
            <a:endParaRPr lang="en-US" sz="1200"/>
          </a:p>
          <a:p>
            <a:r>
              <a:rPr lang="en-US" sz="1200"/>
              <a:t>I make sure the life jacket fits properly</a:t>
            </a:r>
            <a:r>
              <a:rPr lang="fr-FR" sz="1200">
                <a:cs typeface="Arial" panose="020B0604020202020204" pitchFamily="34" charset="0"/>
              </a:rPr>
              <a:t>.</a:t>
            </a:r>
          </a:p>
          <a:p>
            <a:endParaRPr lang="fr-FR" sz="1200">
              <a:highlight>
                <a:srgbClr val="FFFF00"/>
              </a:highlight>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634104"/>
            <a:ext cx="2916362"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42" name="Rectangle à coins arrondis 41">
            <a:extLst>
              <a:ext uri="{FF2B5EF4-FFF2-40B4-BE49-F238E27FC236}">
                <a16:creationId xmlns:a16="http://schemas.microsoft.com/office/drawing/2014/main" id="{40BFB598-70DD-6A4C-87CB-798EF90B18E9}"/>
              </a:ext>
            </a:extLst>
          </p:cNvPr>
          <p:cNvSpPr/>
          <p:nvPr/>
        </p:nvSpPr>
        <p:spPr>
          <a:xfrm>
            <a:off x="6921409" y="5746769"/>
            <a:ext cx="2517059" cy="350393"/>
          </a:xfrm>
          <a:prstGeom prst="roundRect">
            <a:avLst>
              <a:gd name="adj" fmla="val 50000"/>
            </a:avLst>
          </a:prstGeom>
          <a:solidFill>
            <a:srgbClr val="179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highlight>
                <a:srgbClr val="FFFF00"/>
              </a:highlight>
            </a:endParaRPr>
          </a:p>
        </p:txBody>
      </p:sp>
      <p:sp>
        <p:nvSpPr>
          <p:cNvPr id="43" name="ZoneTexte 42">
            <a:hlinkClick r:id="rId4" tooltip="REX requirement 4.4"/>
            <a:extLst>
              <a:ext uri="{FF2B5EF4-FFF2-40B4-BE49-F238E27FC236}">
                <a16:creationId xmlns:a16="http://schemas.microsoft.com/office/drawing/2014/main" id="{69549048-9B68-0A40-A981-B436805F98FD}"/>
              </a:ext>
            </a:extLst>
          </p:cNvPr>
          <p:cNvSpPr txBox="1"/>
          <p:nvPr/>
        </p:nvSpPr>
        <p:spPr>
          <a:xfrm>
            <a:off x="7086522" y="5823283"/>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054777"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C4BBBEE-B7A1-B59A-AC54-56B3E58DC5EE}"/>
              </a:ext>
            </a:extLst>
          </p:cNvPr>
          <p:cNvCxnSpPr>
            <a:cxnSpLocks/>
          </p:cNvCxnSpPr>
          <p:nvPr/>
        </p:nvCxnSpPr>
        <p:spPr>
          <a:xfrm>
            <a:off x="3806653" y="1847070"/>
            <a:ext cx="0" cy="425009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B92E387C-354D-34F9-8EF9-0FC2A58947CC}"/>
              </a:ext>
            </a:extLst>
          </p:cNvPr>
          <p:cNvCxnSpPr>
            <a:cxnSpLocks/>
          </p:cNvCxnSpPr>
          <p:nvPr/>
        </p:nvCxnSpPr>
        <p:spPr>
          <a:xfrm>
            <a:off x="6723473" y="1847070"/>
            <a:ext cx="0" cy="4250092"/>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561887FF-184A-4A7F-AF94-2F45317BF4AA}"/>
              </a:ext>
            </a:extLst>
          </p:cNvPr>
          <p:cNvSpPr>
            <a:spLocks noGrp="1"/>
          </p:cNvSpPr>
          <p:nvPr>
            <p:ph type="body" sz="quarter" idx="13"/>
          </p:nvPr>
        </p:nvSpPr>
        <p:spPr>
          <a:xfrm>
            <a:off x="1931040" y="355057"/>
            <a:ext cx="7555556" cy="481849"/>
          </a:xfrm>
        </p:spPr>
        <p:txBody>
          <a:bodyPr vert="horz" lIns="91440" tIns="45720" rIns="91440" bIns="45720" rtlCol="0" anchor="t">
            <a:noAutofit/>
          </a:bodyPr>
          <a:lstStyle/>
          <a:p>
            <a:pPr marL="0" indent="0">
              <a:buNone/>
            </a:pPr>
            <a:r>
              <a:rPr lang="fr-FR" sz="1800" b="1"/>
              <a:t>4. I wear </a:t>
            </a:r>
            <a:r>
              <a:rPr lang="fr-FR" sz="1800"/>
              <a:t>a life jacket whenever required.</a:t>
            </a:r>
            <a:endParaRPr lang="fr-FR" sz="1800">
              <a:cs typeface="Arial" panose="020B0604020202020204"/>
            </a:endParaRPr>
          </a:p>
        </p:txBody>
      </p:sp>
      <p:pic>
        <p:nvPicPr>
          <p:cNvPr id="6" name="Image 5">
            <a:extLst>
              <a:ext uri="{FF2B5EF4-FFF2-40B4-BE49-F238E27FC236}">
                <a16:creationId xmlns:a16="http://schemas.microsoft.com/office/drawing/2014/main" id="{F94C308F-7C44-419B-80CB-4E28498CAC0F}"/>
              </a:ext>
            </a:extLst>
          </p:cNvPr>
          <p:cNvPicPr>
            <a:picLocks noChangeAspect="1"/>
          </p:cNvPicPr>
          <p:nvPr/>
        </p:nvPicPr>
        <p:blipFill>
          <a:blip r:embed="rId5"/>
          <a:stretch>
            <a:fillRect/>
          </a:stretch>
        </p:blipFill>
        <p:spPr>
          <a:xfrm>
            <a:off x="6907578" y="3837559"/>
            <a:ext cx="2962275" cy="1790700"/>
          </a:xfrm>
          <a:prstGeom prst="roundRect">
            <a:avLst>
              <a:gd name="adj" fmla="val 9766"/>
            </a:avLst>
          </a:prstGeom>
        </p:spPr>
      </p:pic>
      <p:pic>
        <p:nvPicPr>
          <p:cNvPr id="2" name="Image 1">
            <a:extLst>
              <a:ext uri="{FF2B5EF4-FFF2-40B4-BE49-F238E27FC236}">
                <a16:creationId xmlns:a16="http://schemas.microsoft.com/office/drawing/2014/main" id="{CC39A6AE-289C-BAE7-A10E-6EAED38BFF14}"/>
              </a:ext>
            </a:extLst>
          </p:cNvPr>
          <p:cNvPicPr>
            <a:picLocks noChangeAspect="1"/>
          </p:cNvPicPr>
          <p:nvPr/>
        </p:nvPicPr>
        <p:blipFill>
          <a:blip r:embed="rId6"/>
          <a:stretch>
            <a:fillRect/>
          </a:stretch>
        </p:blipFill>
        <p:spPr>
          <a:xfrm>
            <a:off x="1608072" y="431753"/>
            <a:ext cx="225541" cy="210703"/>
          </a:xfrm>
          <a:prstGeom prst="rect">
            <a:avLst/>
          </a:prstGeom>
        </p:spPr>
      </p:pic>
    </p:spTree>
    <p:extLst>
      <p:ext uri="{BB962C8B-B14F-4D97-AF65-F5344CB8AC3E}">
        <p14:creationId xmlns:p14="http://schemas.microsoft.com/office/powerpoint/2010/main" val="54782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14</a:t>
            </a:fld>
            <a:endParaRPr lang="fr-FR"/>
          </a:p>
        </p:txBody>
      </p:sp>
      <p:sp>
        <p:nvSpPr>
          <p:cNvPr id="10" name="Espace réservé du texte 3">
            <a:extLst>
              <a:ext uri="{FF2B5EF4-FFF2-40B4-BE49-F238E27FC236}">
                <a16:creationId xmlns:a16="http://schemas.microsoft.com/office/drawing/2014/main" id="{A0EBAB1B-AE50-AC91-73CE-BEF4CCF45671}"/>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03. </a:t>
            </a:r>
            <a:br>
              <a:rPr lang="fr-FR">
                <a:solidFill>
                  <a:srgbClr val="F7941D"/>
                </a:solidFill>
              </a:rPr>
            </a:br>
            <a:r>
              <a:rPr lang="fr-FR" sz="9000" err="1">
                <a:solidFill>
                  <a:srgbClr val="354D56"/>
                </a:solidFill>
              </a:rPr>
              <a:t>Further</a:t>
            </a:r>
            <a:r>
              <a:rPr lang="fr-FR" sz="9000">
                <a:solidFill>
                  <a:srgbClr val="354D56"/>
                </a:solidFill>
              </a:rPr>
              <a:t> information</a:t>
            </a:r>
          </a:p>
        </p:txBody>
      </p:sp>
    </p:spTree>
    <p:extLst>
      <p:ext uri="{BB962C8B-B14F-4D97-AF65-F5344CB8AC3E}">
        <p14:creationId xmlns:p14="http://schemas.microsoft.com/office/powerpoint/2010/main" val="406677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520512" y="1611380"/>
            <a:ext cx="6707601" cy="3786245"/>
          </a:xfrm>
          <a:prstGeom prst="roundRect">
            <a:avLst>
              <a:gd name="adj" fmla="val 6998"/>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en-US">
                <a:solidFill>
                  <a:srgbClr val="354D56"/>
                </a:solidFill>
              </a:rPr>
              <a:t>Personal protective equipment in offices</a:t>
            </a:r>
            <a:endParaRPr lang="fr-FR">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4</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732980" y="1736415"/>
            <a:ext cx="5273815" cy="2923877"/>
          </a:xfrm>
          <a:prstGeom prst="rect">
            <a:avLst/>
          </a:prstGeom>
          <a:noFill/>
        </p:spPr>
        <p:txBody>
          <a:bodyPr wrap="square" lIns="0" tIns="0" rIns="0" bIns="0">
            <a:spAutoFit/>
          </a:bodyPr>
          <a:lstStyle/>
          <a:p>
            <a:pPr marL="0" lvl="1" algn="just" defTabSz="685800">
              <a:spcAft>
                <a:spcPts val="600"/>
              </a:spcAft>
              <a:buClr>
                <a:srgbClr val="71BF44"/>
              </a:buClr>
              <a:buSzPct val="100000"/>
              <a:tabLst>
                <a:tab pos="282575" algn="l"/>
              </a:tabLst>
              <a:defRPr/>
            </a:pPr>
            <a:endParaRPr lang="fr-FR" sz="1400" b="1">
              <a:latin typeface="Arial" panose="020B0604020202020204"/>
            </a:endParaRPr>
          </a:p>
          <a:p>
            <a:pPr marL="0" lvl="1" algn="just" defTabSz="685800">
              <a:spcAft>
                <a:spcPts val="600"/>
              </a:spcAft>
              <a:buClr>
                <a:srgbClr val="71BF44"/>
              </a:buClr>
              <a:buSzPct val="100000"/>
              <a:tabLst>
                <a:tab pos="282575" algn="l"/>
              </a:tabLst>
              <a:defRPr/>
            </a:pPr>
            <a:r>
              <a:rPr lang="en-US" sz="1400"/>
              <a:t>I respect the markings and signs put in place; </a:t>
            </a:r>
            <a:r>
              <a:rPr lang="en-US" sz="1400" b="1">
                <a:solidFill>
                  <a:srgbClr val="088A30"/>
                </a:solidFill>
              </a:rPr>
              <a:t>specific PPE </a:t>
            </a:r>
            <a:r>
              <a:rPr lang="en-US" sz="1400"/>
              <a:t>is required in these areas.</a:t>
            </a:r>
            <a:endParaRPr lang="fr-FR" sz="1400"/>
          </a:p>
          <a:p>
            <a:pPr marL="0" lvl="1" algn="just" defTabSz="685800">
              <a:spcAft>
                <a:spcPts val="600"/>
              </a:spcAft>
              <a:buClr>
                <a:srgbClr val="71BF44"/>
              </a:buClr>
              <a:buSzPct val="100000"/>
              <a:tabLst>
                <a:tab pos="282575" algn="l"/>
              </a:tabLst>
              <a:defRPr/>
            </a:pPr>
            <a:endParaRPr lang="fr-FR" sz="1400"/>
          </a:p>
          <a:p>
            <a:pPr marL="0" lvl="1" algn="just" defTabSz="685800">
              <a:spcAft>
                <a:spcPts val="600"/>
              </a:spcAft>
              <a:buClr>
                <a:srgbClr val="71BF44"/>
              </a:buClr>
              <a:buSzPct val="100000"/>
              <a:tabLst>
                <a:tab pos="282575" algn="l"/>
              </a:tabLst>
              <a:defRPr/>
            </a:pPr>
            <a:endParaRPr lang="fr-FR" sz="1400"/>
          </a:p>
          <a:p>
            <a:pPr marL="0" lvl="1" algn="just" defTabSz="685800">
              <a:spcAft>
                <a:spcPts val="600"/>
              </a:spcAft>
              <a:buClr>
                <a:srgbClr val="71BF44"/>
              </a:buClr>
              <a:buSzPct val="100000"/>
              <a:tabLst>
                <a:tab pos="282575" algn="l"/>
              </a:tabLst>
              <a:defRPr/>
            </a:pPr>
            <a:r>
              <a:rPr lang="en-US" sz="1400"/>
              <a:t>If I have PPE in my office so that I am equipped when I go on site:</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a:t>I </a:t>
            </a:r>
            <a:r>
              <a:rPr lang="en-US" sz="1400">
                <a:solidFill>
                  <a:srgbClr val="7098A7">
                    <a:lumMod val="50000"/>
                  </a:srgbClr>
                </a:solidFill>
                <a:cs typeface="Arial" panose="020B0604020202020204" pitchFamily="34" charset="0"/>
              </a:rPr>
              <a:t>check that my PPE is in </a:t>
            </a:r>
            <a:r>
              <a:rPr lang="en-US" sz="1400" b="1">
                <a:solidFill>
                  <a:srgbClr val="088A30"/>
                </a:solidFill>
              </a:rPr>
              <a:t>good condition </a:t>
            </a:r>
            <a:r>
              <a:rPr lang="en-US" sz="1400">
                <a:solidFill>
                  <a:srgbClr val="7098A7">
                    <a:lumMod val="50000"/>
                  </a:srgbClr>
                </a:solidFill>
                <a:cs typeface="Arial" panose="020B0604020202020204" pitchFamily="34" charset="0"/>
              </a:rPr>
              <a:t>before use.</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 make sure that my helmet is equipped with a </a:t>
            </a:r>
            <a:r>
              <a:rPr lang="en-US" sz="1400" b="1">
                <a:solidFill>
                  <a:srgbClr val="088A30"/>
                </a:solidFill>
              </a:rPr>
              <a:t>chin strap</a:t>
            </a:r>
            <a:r>
              <a:rPr lang="en-US" sz="1400">
                <a:solidFill>
                  <a:srgbClr val="7098A7">
                    <a:lumMod val="50000"/>
                  </a:srgbClr>
                </a:solidFill>
                <a:cs typeface="Arial" panose="020B0604020202020204" pitchFamily="34" charset="0"/>
              </a:rPr>
              <a:t>.</a:t>
            </a:r>
          </a:p>
          <a:p>
            <a:pPr marL="171450" lvl="1" indent="-171450">
              <a:spcBef>
                <a:spcPts val="600"/>
              </a:spcBef>
              <a:spcAft>
                <a:spcPts val="600"/>
              </a:spcAft>
              <a:buClr>
                <a:srgbClr val="088A30"/>
              </a:buClr>
              <a:buSzPct val="100000"/>
              <a:buFont typeface="Wingdings" panose="05000000000000000000" pitchFamily="2" charset="2"/>
              <a:buChar char="§"/>
              <a:tabLst>
                <a:tab pos="282575" algn="l"/>
              </a:tabLst>
              <a:defRPr/>
            </a:pPr>
            <a:r>
              <a:rPr lang="en-US" sz="1400">
                <a:solidFill>
                  <a:srgbClr val="7098A7">
                    <a:lumMod val="50000"/>
                  </a:srgbClr>
                </a:solidFill>
                <a:cs typeface="Arial" panose="020B0604020202020204" pitchFamily="34" charset="0"/>
              </a:rPr>
              <a:t>I regularly check the </a:t>
            </a:r>
            <a:r>
              <a:rPr lang="en-US" sz="1400" b="1">
                <a:solidFill>
                  <a:srgbClr val="088A30"/>
                </a:solidFill>
              </a:rPr>
              <a:t>expiration date </a:t>
            </a:r>
            <a:r>
              <a:rPr lang="en-US" sz="1400">
                <a:solidFill>
                  <a:srgbClr val="7098A7">
                    <a:lumMod val="50000"/>
                  </a:srgbClr>
                </a:solidFill>
                <a:cs typeface="Arial" panose="020B0604020202020204" pitchFamily="34" charset="0"/>
              </a:rPr>
              <a:t>of my PPE (helmet*, etc.) and dispose of it or recycle it if it has expired.</a:t>
            </a:r>
            <a:endParaRPr lang="fr-FR" sz="1400">
              <a:solidFill>
                <a:srgbClr val="7098A7">
                  <a:lumMod val="50000"/>
                </a:srgbClr>
              </a:solidFill>
              <a:cs typeface="Arial" panose="020B0604020202020204" pitchFamily="34" charset="0"/>
            </a:endParaRPr>
          </a:p>
        </p:txBody>
      </p:sp>
      <p:sp>
        <p:nvSpPr>
          <p:cNvPr id="21" name="ZoneTexte 20">
            <a:extLst>
              <a:ext uri="{FF2B5EF4-FFF2-40B4-BE49-F238E27FC236}">
                <a16:creationId xmlns:a16="http://schemas.microsoft.com/office/drawing/2014/main" id="{4E64A7A0-7C4C-4793-9CCF-3066432CC412}"/>
              </a:ext>
            </a:extLst>
          </p:cNvPr>
          <p:cNvSpPr txBox="1"/>
          <p:nvPr/>
        </p:nvSpPr>
        <p:spPr>
          <a:xfrm>
            <a:off x="6346735" y="5896730"/>
            <a:ext cx="5226428" cy="400110"/>
          </a:xfrm>
          <a:prstGeom prst="rect">
            <a:avLst/>
          </a:prstGeom>
          <a:noFill/>
        </p:spPr>
        <p:txBody>
          <a:bodyPr wrap="square" lIns="0" tIns="0" rIns="0" bIns="0" rtlCol="0">
            <a:spAutoFit/>
          </a:bodyPr>
          <a:lstStyle/>
          <a:p>
            <a:r>
              <a:rPr lang="en-US" sz="2600">
                <a:solidFill>
                  <a:srgbClr val="088A30"/>
                </a:solidFill>
              </a:rPr>
              <a:t>At the office, I am also implicated!</a:t>
            </a:r>
          </a:p>
        </p:txBody>
      </p:sp>
      <p:grpSp>
        <p:nvGrpSpPr>
          <p:cNvPr id="37" name="Groupe 36">
            <a:extLst>
              <a:ext uri="{FF2B5EF4-FFF2-40B4-BE49-F238E27FC236}">
                <a16:creationId xmlns:a16="http://schemas.microsoft.com/office/drawing/2014/main" id="{EA9136F4-2789-4B15-B71D-FF1CD42D3077}"/>
              </a:ext>
            </a:extLst>
          </p:cNvPr>
          <p:cNvGrpSpPr/>
          <p:nvPr/>
        </p:nvGrpSpPr>
        <p:grpSpPr>
          <a:xfrm>
            <a:off x="795008" y="1916621"/>
            <a:ext cx="651173" cy="651173"/>
            <a:chOff x="795008" y="2182954"/>
            <a:chExt cx="651173" cy="651173"/>
          </a:xfrm>
        </p:grpSpPr>
        <p:pic>
          <p:nvPicPr>
            <p:cNvPr id="35" name="Image 34">
              <a:extLst>
                <a:ext uri="{FF2B5EF4-FFF2-40B4-BE49-F238E27FC236}">
                  <a16:creationId xmlns:a16="http://schemas.microsoft.com/office/drawing/2014/main" id="{CA5C3DA1-BD77-462D-BE78-DF9FBD1D7E1D}"/>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95008" y="2182954"/>
              <a:ext cx="651173" cy="651173"/>
            </a:xfrm>
            <a:prstGeom prst="rect">
              <a:avLst/>
            </a:prstGeom>
          </p:spPr>
        </p:pic>
        <p:sp>
          <p:nvSpPr>
            <p:cNvPr id="14" name="Rectangle 13">
              <a:extLst>
                <a:ext uri="{FF2B5EF4-FFF2-40B4-BE49-F238E27FC236}">
                  <a16:creationId xmlns:a16="http://schemas.microsoft.com/office/drawing/2014/main" id="{75DBD585-0D06-4784-8C72-D963B74711FA}"/>
                </a:ext>
              </a:extLst>
            </p:cNvPr>
            <p:cNvSpPr/>
            <p:nvPr/>
          </p:nvSpPr>
          <p:spPr>
            <a:xfrm>
              <a:off x="856896" y="2266024"/>
              <a:ext cx="504000" cy="479280"/>
            </a:xfrm>
            <a:prstGeom prst="rect">
              <a:avLst/>
            </a:prstGeom>
            <a:solidFill>
              <a:srgbClr val="D1E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3" name="Image 32">
            <a:extLst>
              <a:ext uri="{FF2B5EF4-FFF2-40B4-BE49-F238E27FC236}">
                <a16:creationId xmlns:a16="http://schemas.microsoft.com/office/drawing/2014/main" id="{E3F53F58-C306-4F9C-BC02-2E74ED8B9300}"/>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95008" y="2963094"/>
            <a:ext cx="651173" cy="651173"/>
          </a:xfrm>
          <a:prstGeom prst="rect">
            <a:avLst/>
          </a:prstGeom>
        </p:spPr>
      </p:pic>
      <p:pic>
        <p:nvPicPr>
          <p:cNvPr id="26" name="Graphique 25" descr="Barrière de construction avec un remplissage uni">
            <a:extLst>
              <a:ext uri="{FF2B5EF4-FFF2-40B4-BE49-F238E27FC236}">
                <a16:creationId xmlns:a16="http://schemas.microsoft.com/office/drawing/2014/main" id="{AB2A23C4-F749-4025-B0FD-1E5A45C334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497" y="1972226"/>
            <a:ext cx="576000" cy="576000"/>
          </a:xfrm>
          <a:prstGeom prst="rect">
            <a:avLst/>
          </a:prstGeom>
        </p:spPr>
      </p:pic>
      <p:pic>
        <p:nvPicPr>
          <p:cNvPr id="6" name="Image 5" descr="Une image contenant intérieur, rouge&#10;&#10;Description générée automatiquement">
            <a:extLst>
              <a:ext uri="{FF2B5EF4-FFF2-40B4-BE49-F238E27FC236}">
                <a16:creationId xmlns:a16="http://schemas.microsoft.com/office/drawing/2014/main" id="{AA0EC642-A1C2-46E9-9115-6426FB1B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264046" y="2429356"/>
            <a:ext cx="2852263" cy="2139197"/>
          </a:xfrm>
          <a:prstGeom prst="rect">
            <a:avLst/>
          </a:prstGeom>
          <a:ln>
            <a:noFill/>
          </a:ln>
          <a:effectLst>
            <a:softEdge rad="112500"/>
          </a:effectLst>
        </p:spPr>
      </p:pic>
      <p:sp>
        <p:nvSpPr>
          <p:cNvPr id="11" name="ZoneTexte 10">
            <a:extLst>
              <a:ext uri="{FF2B5EF4-FFF2-40B4-BE49-F238E27FC236}">
                <a16:creationId xmlns:a16="http://schemas.microsoft.com/office/drawing/2014/main" id="{F42912DF-F2DC-4EB3-87AF-41FFBB1854AB}"/>
              </a:ext>
            </a:extLst>
          </p:cNvPr>
          <p:cNvSpPr txBox="1"/>
          <p:nvPr/>
        </p:nvSpPr>
        <p:spPr>
          <a:xfrm>
            <a:off x="9937401" y="4542870"/>
            <a:ext cx="1046018" cy="276999"/>
          </a:xfrm>
          <a:prstGeom prst="rect">
            <a:avLst/>
          </a:prstGeom>
          <a:noFill/>
        </p:spPr>
        <p:txBody>
          <a:bodyPr wrap="square" rtlCol="0">
            <a:spAutoFit/>
          </a:bodyPr>
          <a:lstStyle/>
          <a:p>
            <a:pPr algn="l"/>
            <a:r>
              <a:rPr lang="fr-FR" sz="1200"/>
              <a:t>Chin strap</a:t>
            </a:r>
          </a:p>
        </p:txBody>
      </p:sp>
      <p:pic>
        <p:nvPicPr>
          <p:cNvPr id="34" name="Image 33">
            <a:extLst>
              <a:ext uri="{FF2B5EF4-FFF2-40B4-BE49-F238E27FC236}">
                <a16:creationId xmlns:a16="http://schemas.microsoft.com/office/drawing/2014/main" id="{867A3883-BC86-4DCE-804F-C372E545AC53}"/>
              </a:ext>
            </a:extLst>
          </p:cNvPr>
          <p:cNvPicPr>
            <a:picLocks noChangeAspect="1"/>
          </p:cNvPicPr>
          <p:nvPr/>
        </p:nvPicPr>
        <p:blipFill>
          <a:blip r:embed="rId7"/>
          <a:stretch>
            <a:fillRect/>
          </a:stretch>
        </p:blipFill>
        <p:spPr>
          <a:xfrm rot="16200000">
            <a:off x="10790567" y="4485932"/>
            <a:ext cx="381000" cy="381000"/>
          </a:xfrm>
          <a:prstGeom prst="rect">
            <a:avLst/>
          </a:prstGeom>
        </p:spPr>
      </p:pic>
      <p:sp>
        <p:nvSpPr>
          <p:cNvPr id="36" name="ZoneTexte 35">
            <a:extLst>
              <a:ext uri="{FF2B5EF4-FFF2-40B4-BE49-F238E27FC236}">
                <a16:creationId xmlns:a16="http://schemas.microsoft.com/office/drawing/2014/main" id="{38FB0B03-CC5A-4590-85D7-2F0BEDF40A39}"/>
              </a:ext>
            </a:extLst>
          </p:cNvPr>
          <p:cNvSpPr txBox="1"/>
          <p:nvPr/>
        </p:nvSpPr>
        <p:spPr>
          <a:xfrm>
            <a:off x="9954514" y="2187713"/>
            <a:ext cx="1620820" cy="461665"/>
          </a:xfrm>
          <a:prstGeom prst="rect">
            <a:avLst/>
          </a:prstGeom>
          <a:noFill/>
        </p:spPr>
        <p:txBody>
          <a:bodyPr wrap="square" rtlCol="0">
            <a:spAutoFit/>
          </a:bodyPr>
          <a:lstStyle/>
          <a:p>
            <a:pPr algn="l"/>
            <a:r>
              <a:rPr lang="fr-FR" sz="1200"/>
              <a:t>Manufacturing date*</a:t>
            </a:r>
          </a:p>
          <a:p>
            <a:pPr algn="l"/>
            <a:r>
              <a:rPr lang="fr-FR" sz="1200"/>
              <a:t>11/2008</a:t>
            </a:r>
          </a:p>
        </p:txBody>
      </p:sp>
      <p:pic>
        <p:nvPicPr>
          <p:cNvPr id="39" name="Image 38">
            <a:extLst>
              <a:ext uri="{FF2B5EF4-FFF2-40B4-BE49-F238E27FC236}">
                <a16:creationId xmlns:a16="http://schemas.microsoft.com/office/drawing/2014/main" id="{3B549859-1981-420A-BB24-706DDCAD4CBD}"/>
              </a:ext>
            </a:extLst>
          </p:cNvPr>
          <p:cNvPicPr>
            <a:picLocks noChangeAspect="1"/>
          </p:cNvPicPr>
          <p:nvPr/>
        </p:nvPicPr>
        <p:blipFill>
          <a:blip r:embed="rId7"/>
          <a:stretch>
            <a:fillRect/>
          </a:stretch>
        </p:blipFill>
        <p:spPr>
          <a:xfrm rot="16200000">
            <a:off x="11465535" y="2219936"/>
            <a:ext cx="381000" cy="381000"/>
          </a:xfrm>
          <a:prstGeom prst="rect">
            <a:avLst/>
          </a:prstGeom>
        </p:spPr>
      </p:pic>
      <p:sp>
        <p:nvSpPr>
          <p:cNvPr id="40" name="ZoneTexte 39">
            <a:extLst>
              <a:ext uri="{FF2B5EF4-FFF2-40B4-BE49-F238E27FC236}">
                <a16:creationId xmlns:a16="http://schemas.microsoft.com/office/drawing/2014/main" id="{CD3865FD-980C-42F6-83B4-30C5121D817D}"/>
              </a:ext>
            </a:extLst>
          </p:cNvPr>
          <p:cNvSpPr txBox="1"/>
          <p:nvPr/>
        </p:nvSpPr>
        <p:spPr>
          <a:xfrm>
            <a:off x="11159211" y="3523129"/>
            <a:ext cx="684000" cy="461665"/>
          </a:xfrm>
          <a:prstGeom prst="rect">
            <a:avLst/>
          </a:prstGeom>
          <a:noFill/>
        </p:spPr>
        <p:txBody>
          <a:bodyPr wrap="square" rtlCol="0">
            <a:spAutoFit/>
          </a:bodyPr>
          <a:lstStyle/>
          <a:p>
            <a:pPr algn="l"/>
            <a:r>
              <a:rPr lang="fr-FR" sz="1200" err="1"/>
              <a:t>Year</a:t>
            </a:r>
            <a:endParaRPr lang="fr-FR" sz="1200"/>
          </a:p>
          <a:p>
            <a:pPr algn="l"/>
            <a:r>
              <a:rPr lang="fr-FR" sz="1200"/>
              <a:t>(2008)</a:t>
            </a:r>
          </a:p>
        </p:txBody>
      </p:sp>
      <p:sp>
        <p:nvSpPr>
          <p:cNvPr id="41" name="ZoneTexte 40">
            <a:extLst>
              <a:ext uri="{FF2B5EF4-FFF2-40B4-BE49-F238E27FC236}">
                <a16:creationId xmlns:a16="http://schemas.microsoft.com/office/drawing/2014/main" id="{C10DD0FB-81AB-4793-A1C0-E51D9F14DDA0}"/>
              </a:ext>
            </a:extLst>
          </p:cNvPr>
          <p:cNvSpPr txBox="1"/>
          <p:nvPr/>
        </p:nvSpPr>
        <p:spPr>
          <a:xfrm>
            <a:off x="11195631" y="2703516"/>
            <a:ext cx="684000" cy="461665"/>
          </a:xfrm>
          <a:prstGeom prst="rect">
            <a:avLst/>
          </a:prstGeom>
          <a:noFill/>
        </p:spPr>
        <p:txBody>
          <a:bodyPr wrap="square" rtlCol="0">
            <a:spAutoFit/>
          </a:bodyPr>
          <a:lstStyle/>
          <a:p>
            <a:pPr algn="l"/>
            <a:r>
              <a:rPr lang="fr-FR" sz="1200" err="1"/>
              <a:t>Month</a:t>
            </a:r>
            <a:r>
              <a:rPr lang="fr-FR" sz="1200"/>
              <a:t> (11)</a:t>
            </a:r>
          </a:p>
        </p:txBody>
      </p:sp>
      <p:cxnSp>
        <p:nvCxnSpPr>
          <p:cNvPr id="13" name="Connecteur droit avec flèche 12">
            <a:extLst>
              <a:ext uri="{FF2B5EF4-FFF2-40B4-BE49-F238E27FC236}">
                <a16:creationId xmlns:a16="http://schemas.microsoft.com/office/drawing/2014/main" id="{86A8949D-D5F7-4077-87BB-3822AF09BFE7}"/>
              </a:ext>
            </a:extLst>
          </p:cNvPr>
          <p:cNvCxnSpPr>
            <a:stCxn id="36" idx="1"/>
          </p:cNvCxnSpPr>
          <p:nvPr/>
        </p:nvCxnSpPr>
        <p:spPr>
          <a:xfrm flipH="1" flipV="1">
            <a:off x="9074727" y="2372582"/>
            <a:ext cx="879787" cy="45964"/>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6" name="Image 15" descr="Une image contenant rouge&#10;&#10;Description générée automatiquement">
            <a:extLst>
              <a:ext uri="{FF2B5EF4-FFF2-40B4-BE49-F238E27FC236}">
                <a16:creationId xmlns:a16="http://schemas.microsoft.com/office/drawing/2014/main" id="{5F201B2B-11A8-43E3-9A09-D4170A909F25}"/>
              </a:ext>
            </a:extLst>
          </p:cNvPr>
          <p:cNvPicPr>
            <a:picLocks noChangeAspect="1"/>
          </p:cNvPicPr>
          <p:nvPr/>
        </p:nvPicPr>
        <p:blipFill rotWithShape="1">
          <a:blip r:embed="rId8">
            <a:extLst>
              <a:ext uri="{28A0092B-C50C-407E-A947-70E740481C1C}">
                <a14:useLocalDpi xmlns:a14="http://schemas.microsoft.com/office/drawing/2010/main" val="0"/>
              </a:ext>
            </a:extLst>
          </a:blip>
          <a:srcRect l="17458" t="49032" r="68925" b="33846"/>
          <a:stretch/>
        </p:blipFill>
        <p:spPr>
          <a:xfrm>
            <a:off x="9865217" y="2760223"/>
            <a:ext cx="1330414" cy="1254629"/>
          </a:xfrm>
          <a:prstGeom prst="rect">
            <a:avLst/>
          </a:prstGeom>
          <a:ln>
            <a:noFill/>
          </a:ln>
          <a:effectLst>
            <a:softEdge rad="112500"/>
          </a:effectLst>
        </p:spPr>
      </p:pic>
      <p:sp>
        <p:nvSpPr>
          <p:cNvPr id="17" name="Ellipse 16">
            <a:extLst>
              <a:ext uri="{FF2B5EF4-FFF2-40B4-BE49-F238E27FC236}">
                <a16:creationId xmlns:a16="http://schemas.microsoft.com/office/drawing/2014/main" id="{03811633-A175-4C11-81B4-AF7505860AE8}"/>
              </a:ext>
            </a:extLst>
          </p:cNvPr>
          <p:cNvSpPr/>
          <p:nvPr/>
        </p:nvSpPr>
        <p:spPr>
          <a:xfrm>
            <a:off x="10844767" y="3412726"/>
            <a:ext cx="252000" cy="252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705962EF-5DF1-4E69-A115-1ACB1D28BBCF}"/>
              </a:ext>
            </a:extLst>
          </p:cNvPr>
          <p:cNvSpPr/>
          <p:nvPr/>
        </p:nvSpPr>
        <p:spPr>
          <a:xfrm rot="1426942">
            <a:off x="10301692" y="3399078"/>
            <a:ext cx="392357" cy="288000"/>
          </a:xfrm>
          <a:prstGeom prst="ellipse">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a:extLst>
              <a:ext uri="{FF2B5EF4-FFF2-40B4-BE49-F238E27FC236}">
                <a16:creationId xmlns:a16="http://schemas.microsoft.com/office/drawing/2014/main" id="{E6784876-96A7-4ED3-A58E-9887C66FF55D}"/>
              </a:ext>
            </a:extLst>
          </p:cNvPr>
          <p:cNvCxnSpPr>
            <a:cxnSpLocks/>
            <a:stCxn id="41" idx="1"/>
            <a:endCxn id="17" idx="7"/>
          </p:cNvCxnSpPr>
          <p:nvPr/>
        </p:nvCxnSpPr>
        <p:spPr>
          <a:xfrm flipH="1">
            <a:off x="11059862" y="2934349"/>
            <a:ext cx="135769" cy="51528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1C6BF498-0330-4AD5-97CB-92B28B71139A}"/>
              </a:ext>
            </a:extLst>
          </p:cNvPr>
          <p:cNvCxnSpPr>
            <a:cxnSpLocks/>
            <a:stCxn id="40" idx="1"/>
            <a:endCxn id="42" idx="6"/>
          </p:cNvCxnSpPr>
          <p:nvPr/>
        </p:nvCxnSpPr>
        <p:spPr>
          <a:xfrm flipH="1" flipV="1">
            <a:off x="10677390" y="3622190"/>
            <a:ext cx="481821" cy="131772"/>
          </a:xfrm>
          <a:prstGeom prst="straightConnector1">
            <a:avLst/>
          </a:prstGeom>
          <a:ln w="25400">
            <a:solidFill>
              <a:srgbClr val="088A30"/>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A3502460-2A4D-4F7B-982C-829213C1F80D}"/>
              </a:ext>
            </a:extLst>
          </p:cNvPr>
          <p:cNvSpPr txBox="1"/>
          <p:nvPr/>
        </p:nvSpPr>
        <p:spPr>
          <a:xfrm>
            <a:off x="623086" y="5659263"/>
            <a:ext cx="4285726" cy="261610"/>
          </a:xfrm>
          <a:prstGeom prst="rect">
            <a:avLst/>
          </a:prstGeom>
          <a:noFill/>
        </p:spPr>
        <p:txBody>
          <a:bodyPr wrap="square" rtlCol="0">
            <a:spAutoFit/>
          </a:bodyPr>
          <a:lstStyle/>
          <a:p>
            <a:pPr algn="l"/>
            <a:r>
              <a:rPr lang="en-US" sz="1100"/>
              <a:t>* A HDPE helmet is valid for 3 years.</a:t>
            </a:r>
            <a:endParaRPr lang="fr-FR" sz="1100"/>
          </a:p>
        </p:txBody>
      </p:sp>
      <p:grpSp>
        <p:nvGrpSpPr>
          <p:cNvPr id="28" name="Groupe 27">
            <a:extLst>
              <a:ext uri="{FF2B5EF4-FFF2-40B4-BE49-F238E27FC236}">
                <a16:creationId xmlns:a16="http://schemas.microsoft.com/office/drawing/2014/main" id="{37A658D7-2032-457A-8F1D-7DF288AEA16D}"/>
              </a:ext>
            </a:extLst>
          </p:cNvPr>
          <p:cNvGrpSpPr/>
          <p:nvPr/>
        </p:nvGrpSpPr>
        <p:grpSpPr>
          <a:xfrm>
            <a:off x="5551054" y="5763491"/>
            <a:ext cx="637310" cy="637310"/>
            <a:chOff x="6973454" y="5486400"/>
            <a:chExt cx="637310" cy="637310"/>
          </a:xfrm>
        </p:grpSpPr>
        <p:pic>
          <p:nvPicPr>
            <p:cNvPr id="29" name="Image 28">
              <a:extLst>
                <a:ext uri="{FF2B5EF4-FFF2-40B4-BE49-F238E27FC236}">
                  <a16:creationId xmlns:a16="http://schemas.microsoft.com/office/drawing/2014/main" id="{086A146D-A0F2-4F43-9B5E-B9D82C94EF80}"/>
                </a:ext>
              </a:extLst>
            </p:cNvPr>
            <p:cNvPicPr>
              <a:picLocks noChangeAspect="1"/>
            </p:cNvPicPr>
            <p:nvPr/>
          </p:nvPicPr>
          <p:blipFill rotWithShape="1">
            <a:blip r:embed="rId9">
              <a:extLst>
                <a:ext uri="{28A0092B-C50C-407E-A947-70E740481C1C}">
                  <a14:useLocalDpi xmlns:a14="http://schemas.microsoft.com/office/drawing/2010/main" val="0"/>
                </a:ext>
              </a:extLst>
            </a:blip>
            <a:srcRect l="18206" t="18590" r="18403" b="18018"/>
            <a:stretch/>
          </p:blipFill>
          <p:spPr>
            <a:xfrm>
              <a:off x="6982692" y="5486400"/>
              <a:ext cx="628072" cy="628073"/>
            </a:xfrm>
            <a:prstGeom prst="rect">
              <a:avLst/>
            </a:prstGeom>
          </p:spPr>
        </p:pic>
        <p:sp>
          <p:nvSpPr>
            <p:cNvPr id="30" name="Rectangle : coins arrondis 29">
              <a:extLst>
                <a:ext uri="{FF2B5EF4-FFF2-40B4-BE49-F238E27FC236}">
                  <a16:creationId xmlns:a16="http://schemas.microsoft.com/office/drawing/2014/main" id="{979CC300-EBEB-4883-9A97-02C23046766F}"/>
                </a:ext>
              </a:extLst>
            </p:cNvPr>
            <p:cNvSpPr/>
            <p:nvPr/>
          </p:nvSpPr>
          <p:spPr>
            <a:xfrm>
              <a:off x="6973454" y="5486400"/>
              <a:ext cx="628073" cy="637310"/>
            </a:xfrm>
            <a:prstGeom prst="roundRect">
              <a:avLst/>
            </a:prstGeom>
            <a:noFill/>
            <a:ln w="19050">
              <a:solidFill>
                <a:srgbClr val="088A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2896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16</a:t>
            </a:fld>
            <a:endParaRPr lang="fr-FR"/>
          </a:p>
        </p:txBody>
      </p:sp>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279379" y="1212732"/>
            <a:ext cx="11430022" cy="5132650"/>
          </a:xfrm>
        </p:spPr>
        <p:txBody>
          <a:bodyPr/>
          <a:lstStyle/>
          <a:p>
            <a:pPr>
              <a:lnSpc>
                <a:spcPct val="150000"/>
              </a:lnSpc>
              <a:buClr>
                <a:srgbClr val="088A30"/>
              </a:buClr>
              <a:buFont typeface="Wingdings" panose="05000000000000000000" pitchFamily="2" charset="2"/>
              <a:buChar char="§"/>
            </a:pPr>
            <a:r>
              <a:rPr lang="fr-FR" sz="1800" b="1">
                <a:solidFill>
                  <a:srgbClr val="088A30"/>
                </a:solidFill>
              </a:rPr>
              <a:t>CR-GR-HSE-406 – </a:t>
            </a:r>
            <a:r>
              <a:rPr lang="fr-FR" sz="1800" b="1" err="1">
                <a:solidFill>
                  <a:srgbClr val="088A30"/>
                </a:solidFill>
              </a:rPr>
              <a:t>Personal</a:t>
            </a:r>
            <a:r>
              <a:rPr lang="fr-FR" sz="1800" b="1">
                <a:solidFill>
                  <a:srgbClr val="088A30"/>
                </a:solidFill>
              </a:rPr>
              <a:t> Protective Equipment: </a:t>
            </a:r>
            <a:r>
              <a:rPr lang="fr-FR" sz="1800" u="sng">
                <a:ea typeface="+mn-lt"/>
                <a:cs typeface="+mn-lt"/>
                <a:hlinkClick r:id="rId2"/>
              </a:rPr>
              <a:t>HSE </a:t>
            </a:r>
            <a:r>
              <a:rPr lang="fr-FR" sz="1800" u="sng" err="1">
                <a:ea typeface="+mn-lt"/>
                <a:cs typeface="+mn-lt"/>
                <a:hlinkClick r:id="rId2"/>
              </a:rPr>
              <a:t>Company</a:t>
            </a:r>
            <a:r>
              <a:rPr lang="fr-FR" sz="1800" u="sng">
                <a:ea typeface="+mn-lt"/>
                <a:cs typeface="+mn-lt"/>
                <a:hlinkClick r:id="rId2"/>
              </a:rPr>
              <a:t> Rules</a:t>
            </a:r>
            <a:endParaRPr lang="fr-FR" sz="1800" b="1" u="sng">
              <a:solidFill>
                <a:srgbClr val="088A30"/>
              </a:solidFill>
              <a:ea typeface="+mn-lt"/>
              <a:cs typeface="+mn-lt"/>
            </a:endParaRPr>
          </a:p>
          <a:p>
            <a:pPr>
              <a:lnSpc>
                <a:spcPct val="150000"/>
              </a:lnSpc>
              <a:buClr>
                <a:srgbClr val="088A30"/>
              </a:buClr>
              <a:buFont typeface="Wingdings" panose="05000000000000000000" pitchFamily="2" charset="2"/>
              <a:buChar char="§"/>
            </a:pPr>
            <a:r>
              <a:rPr lang="fr-FR" sz="1800" b="1">
                <a:solidFill>
                  <a:srgbClr val="088A30"/>
                </a:solidFill>
              </a:rPr>
              <a:t>PPE e-learning: </a:t>
            </a:r>
            <a:r>
              <a:rPr lang="fr-FR" sz="1800">
                <a:hlinkClick r:id="rId3"/>
              </a:rPr>
              <a:t>https://lizzy.totalenergies.com/</a:t>
            </a:r>
            <a:endParaRPr lang="fr-FR" sz="1800"/>
          </a:p>
          <a:p>
            <a:pPr marL="179705" indent="-179705">
              <a:lnSpc>
                <a:spcPct val="150000"/>
              </a:lnSpc>
              <a:spcAft>
                <a:spcPts val="1000"/>
              </a:spcAft>
              <a:buClr>
                <a:srgbClr val="179648"/>
              </a:buClr>
              <a:buFont typeface="Wingdings" pitchFamily="2" charset="2"/>
              <a:buChar char="§"/>
            </a:pPr>
            <a:r>
              <a:rPr lang="fr-FR" sz="1800" b="1">
                <a:solidFill>
                  <a:srgbClr val="088A30"/>
                </a:solidFill>
              </a:rPr>
              <a:t>HSE Toolbox – the new Golden Rules: </a:t>
            </a:r>
            <a:endParaRPr lang="fr-FR" sz="1800">
              <a:solidFill>
                <a:srgbClr val="088A30"/>
              </a:solidFill>
            </a:endParaRPr>
          </a:p>
          <a:p>
            <a:pPr marL="539750" lvl="2" indent="-179705">
              <a:spcAft>
                <a:spcPts val="1000"/>
              </a:spcAft>
              <a:buClr>
                <a:srgbClr val="179648"/>
              </a:buClr>
              <a:buFont typeface="Wingdings" pitchFamily="2" charset="2"/>
              <a:buChar char="§"/>
            </a:pPr>
            <a:r>
              <a:rPr lang="fr-FR" sz="1800" b="1">
                <a:cs typeface="Arial"/>
              </a:rPr>
              <a:t>General </a:t>
            </a:r>
            <a:r>
              <a:rPr lang="fr-FR" sz="1800" b="1" err="1">
                <a:cs typeface="Arial"/>
              </a:rPr>
              <a:t>material</a:t>
            </a:r>
            <a:r>
              <a:rPr lang="fr-FR" sz="1800" b="1">
                <a:cs typeface="Arial"/>
              </a:rPr>
              <a:t>: </a:t>
            </a:r>
            <a:r>
              <a:rPr lang="fr-FR" sz="1800">
                <a:ea typeface="+mn-lt"/>
                <a:cs typeface="+mn-lt"/>
                <a:hlinkClick r:id="rId4"/>
              </a:rPr>
              <a:t>Règles d’or TotalEnergies – Supports généraux</a:t>
            </a:r>
            <a:endParaRPr lang="fr-FR" sz="1800">
              <a:ea typeface="+mn-lt"/>
              <a:cs typeface="+mn-lt"/>
              <a:hlinkClick r:id="rId5"/>
            </a:endParaRPr>
          </a:p>
          <a:p>
            <a:pPr marL="539750" lvl="2" indent="-179705">
              <a:spcAft>
                <a:spcPts val="1000"/>
              </a:spcAft>
              <a:buClr>
                <a:srgbClr val="179648"/>
              </a:buClr>
              <a:buFont typeface="Wingdings" pitchFamily="2" charset="2"/>
              <a:buChar char="§"/>
            </a:pPr>
            <a:r>
              <a:rPr lang="fr-FR" sz="1800" b="1">
                <a:cs typeface="Arial"/>
              </a:rPr>
              <a:t>Roll-out </a:t>
            </a:r>
            <a:r>
              <a:rPr lang="fr-FR" sz="1800" b="1" err="1">
                <a:cs typeface="Arial"/>
              </a:rPr>
              <a:t>material</a:t>
            </a:r>
            <a:r>
              <a:rPr lang="fr-FR" sz="1800" b="1">
                <a:cs typeface="Arial"/>
              </a:rPr>
              <a:t>: </a:t>
            </a:r>
            <a:r>
              <a:rPr lang="en-US" sz="1800">
                <a:ea typeface="+mn-lt"/>
                <a:cs typeface="+mn-lt"/>
                <a:hlinkClick r:id="rId6"/>
              </a:rPr>
              <a:t>TotalEnergies Golden Rules – Roll-out material</a:t>
            </a:r>
            <a:endParaRPr lang="fr-FR" sz="1800">
              <a:ea typeface="+mn-lt"/>
              <a:cs typeface="+mn-lt"/>
            </a:endParaRPr>
          </a:p>
          <a:p>
            <a:pPr>
              <a:lnSpc>
                <a:spcPct val="150000"/>
              </a:lnSpc>
              <a:buFont typeface="Wingdings" panose="05000000000000000000" pitchFamily="2" charset="2"/>
              <a:buChar char="§"/>
            </a:pPr>
            <a:r>
              <a:rPr lang="fr-FR" sz="1800" b="1">
                <a:solidFill>
                  <a:srgbClr val="088A30"/>
                </a:solidFill>
              </a:rPr>
              <a:t>REX </a:t>
            </a:r>
            <a:r>
              <a:rPr lang="fr-FR" sz="1800" b="1" err="1">
                <a:solidFill>
                  <a:srgbClr val="088A30"/>
                </a:solidFill>
              </a:rPr>
              <a:t>database</a:t>
            </a:r>
            <a:r>
              <a:rPr lang="fr-FR" sz="1800" b="1">
                <a:solidFill>
                  <a:srgbClr val="088A30"/>
                </a:solidFill>
              </a:rPr>
              <a:t>: </a:t>
            </a:r>
            <a:r>
              <a:rPr lang="fr-FR" sz="1800">
                <a:hlinkClick r:id="rId7">
                  <a:extLst>
                    <a:ext uri="{A12FA001-AC4F-418D-AE19-62706E023703}">
                      <ahyp:hlinkClr xmlns:ahyp="http://schemas.microsoft.com/office/drawing/2018/hyperlinkcolor" val="tx"/>
                    </a:ext>
                  </a:extLst>
                </a:hlinkClick>
              </a:rPr>
              <a:t>https://totalworkplace.sharepoint.com/sites/GroupHSEREXDataBase/en-us/Pages/REX%20HSE%20Home.aspx</a:t>
            </a:r>
            <a:endParaRPr lang="fr-FR" sz="1800"/>
          </a:p>
          <a:p>
            <a:pPr>
              <a:buFont typeface="Wingdings" panose="05000000000000000000" pitchFamily="2" charset="2"/>
              <a:buChar char="§"/>
            </a:pPr>
            <a:r>
              <a:rPr lang="fr-FR" sz="1800" b="1">
                <a:solidFill>
                  <a:srgbClr val="088A30"/>
                </a:solidFill>
              </a:rPr>
              <a:t>Safety+ (good practices by Golden Rule) : </a:t>
            </a:r>
            <a:r>
              <a:rPr lang="fr-FR" sz="1800">
                <a:hlinkClick r:id="rId8">
                  <a:extLst>
                    <a:ext uri="{A12FA001-AC4F-418D-AE19-62706E023703}">
                      <ahyp:hlinkClr xmlns:ahyp="http://schemas.microsoft.com/office/drawing/2018/hyperlinkcolor" val="tx"/>
                    </a:ext>
                  </a:extLst>
                </a:hlinkClick>
              </a:rPr>
              <a:t>https://safetyplus.totalenergies.com/en</a:t>
            </a:r>
            <a:endParaRPr lang="fr-FR" sz="1800"/>
          </a:p>
          <a:p>
            <a:pPr lvl="3"/>
            <a:r>
              <a:rPr lang="fr-FR" sz="1600"/>
              <a:t>Good practices:</a:t>
            </a:r>
          </a:p>
          <a:p>
            <a:pPr lvl="4">
              <a:spcBef>
                <a:spcPts val="0"/>
              </a:spcBef>
            </a:pPr>
            <a:r>
              <a:rPr lang="fr-FR" sz="1600"/>
              <a:t>			</a:t>
            </a:r>
            <a:r>
              <a:rPr lang="fr-FR" sz="1600">
                <a:solidFill>
                  <a:schemeClr val="tx1"/>
                </a:solidFill>
                <a:hlinkClick r:id="rId9">
                  <a:extLst>
                    <a:ext uri="{A12FA001-AC4F-418D-AE19-62706E023703}">
                      <ahyp:hlinkClr xmlns:ahyp="http://schemas.microsoft.com/office/drawing/2018/hyperlinkcolor" val="tx"/>
                    </a:ext>
                  </a:extLst>
                </a:hlinkClick>
              </a:rPr>
              <a:t>https://safetyplus.totalenergies.com/en/contribution/rjkbkt?p_route=wall&amp;p_qs=</a:t>
            </a:r>
            <a:endParaRPr lang="fr-FR" sz="1600">
              <a:solidFill>
                <a:schemeClr val="tx1"/>
              </a:solidFill>
            </a:endParaRPr>
          </a:p>
          <a:p>
            <a:pPr lvl="4">
              <a:spcBef>
                <a:spcPts val="0"/>
              </a:spcBef>
            </a:pPr>
            <a:r>
              <a:rPr lang="fr-FR" sz="1600">
                <a:solidFill>
                  <a:schemeClr val="tx1"/>
                </a:solidFill>
              </a:rPr>
              <a:t>			</a:t>
            </a:r>
            <a:r>
              <a:rPr lang="fr-FR" sz="1600">
                <a:solidFill>
                  <a:schemeClr val="tx1"/>
                </a:solidFill>
                <a:hlinkClick r:id="rId10">
                  <a:extLst>
                    <a:ext uri="{A12FA001-AC4F-418D-AE19-62706E023703}">
                      <ahyp:hlinkClr xmlns:ahyp="http://schemas.microsoft.com/office/drawing/2018/hyperlinkcolor" val="tx"/>
                    </a:ext>
                  </a:extLst>
                </a:hlinkClick>
              </a:rPr>
              <a:t>https://safetyplus.totalenergies.com/en/contribution/89y1md?p_route=wall&amp;p_qs=</a:t>
            </a:r>
            <a:endParaRPr lang="fr-FR" sz="1600">
              <a:solidFill>
                <a:schemeClr val="tx1"/>
              </a:solidFill>
            </a:endParaRPr>
          </a:p>
          <a:p>
            <a:pPr lvl="4">
              <a:spcBef>
                <a:spcPts val="0"/>
              </a:spcBef>
            </a:pPr>
            <a:r>
              <a:rPr lang="fr-FR" sz="1600">
                <a:solidFill>
                  <a:schemeClr val="tx1"/>
                </a:solidFill>
              </a:rPr>
              <a:t>			</a:t>
            </a:r>
            <a:r>
              <a:rPr lang="fr-FR" sz="1600">
                <a:solidFill>
                  <a:schemeClr val="tx1"/>
                </a:solidFill>
                <a:hlinkClick r:id="rId11">
                  <a:extLst>
                    <a:ext uri="{A12FA001-AC4F-418D-AE19-62706E023703}">
                      <ahyp:hlinkClr xmlns:ahyp="http://schemas.microsoft.com/office/drawing/2018/hyperlinkcolor" val="tx"/>
                    </a:ext>
                  </a:extLst>
                </a:hlinkClick>
              </a:rPr>
              <a:t>https://safetyplus.totalenergies.com/en/contribution/rpridz?p_route=wall&amp;p_qs=rules%3D3</a:t>
            </a:r>
            <a:endParaRPr lang="fr-FR" sz="1600">
              <a:solidFill>
                <a:schemeClr val="tx1"/>
              </a:solidFill>
            </a:endParaRPr>
          </a:p>
          <a:p>
            <a:pPr lvl="4">
              <a:spcBef>
                <a:spcPts val="0"/>
              </a:spcBef>
            </a:pPr>
            <a:r>
              <a:rPr lang="fr-FR" sz="1600"/>
              <a:t>			</a:t>
            </a:r>
          </a:p>
          <a:p>
            <a:pPr lvl="4"/>
            <a:endParaRPr lang="fr-FR"/>
          </a:p>
          <a:p>
            <a:pPr lvl="4"/>
            <a:endParaRPr lang="fr-FR"/>
          </a:p>
          <a:p>
            <a:pPr lvl="4"/>
            <a:r>
              <a:rPr lang="fr-FR" i="1"/>
              <a:t>		</a:t>
            </a:r>
          </a:p>
          <a:p>
            <a:pPr lvl="4"/>
            <a:endParaRPr lang="fr-FR" i="1"/>
          </a:p>
          <a:p>
            <a:pPr lvl="4"/>
            <a:endParaRPr lang="fr-FR" i="1"/>
          </a:p>
          <a:p>
            <a:endParaRPr lang="fr-FR" i="1">
              <a:highlight>
                <a:srgbClr val="FFFF00"/>
              </a:highlight>
            </a:endParaRPr>
          </a:p>
          <a:p>
            <a:endParaRPr lang="fr-FR" i="1">
              <a:solidFill>
                <a:srgbClr val="374649"/>
              </a:solidFill>
            </a:endParaRPr>
          </a:p>
          <a:p>
            <a:endParaRPr lang="fr-FR" i="1">
              <a:solidFill>
                <a:srgbClr val="374649"/>
              </a:solidFill>
            </a:endParaRPr>
          </a:p>
          <a:p>
            <a:endParaRPr lang="fr-FR" sz="1600" i="1"/>
          </a:p>
          <a:p>
            <a:endParaRPr lang="fr-FR" sz="1600" i="1"/>
          </a:p>
        </p:txBody>
      </p:sp>
      <p:sp>
        <p:nvSpPr>
          <p:cNvPr id="9" name="Titre 2">
            <a:extLst>
              <a:ext uri="{FF2B5EF4-FFF2-40B4-BE49-F238E27FC236}">
                <a16:creationId xmlns:a16="http://schemas.microsoft.com/office/drawing/2014/main" id="{383B88E1-148B-1A99-0118-E4F7A3F8368D}"/>
              </a:ext>
            </a:extLst>
          </p:cNvPr>
          <p:cNvSpPr>
            <a:spLocks noGrp="1"/>
          </p:cNvSpPr>
          <p:nvPr>
            <p:ph type="title"/>
          </p:nvPr>
        </p:nvSpPr>
        <p:spPr>
          <a:xfrm>
            <a:off x="469879" y="242844"/>
            <a:ext cx="9720000" cy="654464"/>
          </a:xfrm>
        </p:spPr>
        <p:txBody>
          <a:bodyPr/>
          <a:lstStyle/>
          <a:p>
            <a:r>
              <a:rPr lang="fr-FR">
                <a:solidFill>
                  <a:srgbClr val="354D56"/>
                </a:solidFill>
              </a:rPr>
              <a:t>Our </a:t>
            </a:r>
            <a:r>
              <a:rPr lang="fr-FR" err="1">
                <a:solidFill>
                  <a:srgbClr val="354D56"/>
                </a:solidFill>
              </a:rPr>
              <a:t>tools</a:t>
            </a:r>
            <a:r>
              <a:rPr lang="fr-FR">
                <a:solidFill>
                  <a:srgbClr val="354D56"/>
                </a:solidFill>
              </a:rPr>
              <a:t> and documents</a:t>
            </a:r>
            <a:endParaRPr lang="fr-FR">
              <a:solidFill>
                <a:srgbClr val="3C3C3B"/>
              </a:solidFill>
            </a:endParaRPr>
          </a:p>
        </p:txBody>
      </p:sp>
    </p:spTree>
    <p:extLst>
      <p:ext uri="{BB962C8B-B14F-4D97-AF65-F5344CB8AC3E}">
        <p14:creationId xmlns:p14="http://schemas.microsoft.com/office/powerpoint/2010/main" val="32795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622279" y="1275152"/>
            <a:ext cx="9720000" cy="4041000"/>
          </a:xfrm>
        </p:spPr>
        <p:txBody>
          <a:bodyPr/>
          <a:lstStyle/>
          <a:p>
            <a:pPr algn="just">
              <a:spcBef>
                <a:spcPts val="0"/>
              </a:spcBef>
              <a:spcAft>
                <a:spcPts val="600"/>
              </a:spcAft>
            </a:pPr>
            <a:r>
              <a:rPr lang="en-US" sz="1400" b="1">
                <a:solidFill>
                  <a:srgbClr val="088A30"/>
                </a:solidFill>
              </a:rPr>
              <a:t>Hazard: </a:t>
            </a:r>
            <a:r>
              <a:rPr lang="en-US" sz="1400"/>
              <a:t>An intrinsic property of a product, equipment, process, situation or action that can result in harm to people, the environment and/or assets.</a:t>
            </a:r>
          </a:p>
          <a:p>
            <a:pPr algn="just">
              <a:spcBef>
                <a:spcPts val="0"/>
              </a:spcBef>
              <a:spcAft>
                <a:spcPts val="600"/>
              </a:spcAft>
            </a:pPr>
            <a:r>
              <a:rPr lang="en-US" sz="1400" b="1">
                <a:solidFill>
                  <a:srgbClr val="088A30"/>
                </a:solidFill>
              </a:rPr>
              <a:t>Risk: </a:t>
            </a:r>
            <a:r>
              <a:rPr lang="en-US" sz="1400"/>
              <a:t>The combination of the probability of occurrence of a hazardous event and the severity of the impact that may result from exposure to the hazard. </a:t>
            </a:r>
          </a:p>
          <a:p>
            <a:pPr algn="just">
              <a:spcBef>
                <a:spcPts val="0"/>
              </a:spcBef>
              <a:spcAft>
                <a:spcPts val="600"/>
              </a:spcAft>
            </a:pPr>
            <a:r>
              <a:rPr lang="en-US" sz="1400" b="1">
                <a:solidFill>
                  <a:srgbClr val="088A30"/>
                </a:solidFill>
              </a:rPr>
              <a:t>HSE events:</a:t>
            </a:r>
          </a:p>
          <a:p>
            <a:pPr lvl="1" algn="just">
              <a:spcBef>
                <a:spcPts val="0"/>
              </a:spcBef>
              <a:spcAft>
                <a:spcPts val="600"/>
              </a:spcAft>
            </a:pPr>
            <a:r>
              <a:rPr lang="en-US" sz="1400" b="1">
                <a:solidFill>
                  <a:srgbClr val="088A30"/>
                </a:solidFill>
              </a:rPr>
              <a:t>Incident: </a:t>
            </a:r>
            <a:r>
              <a:rPr lang="en-US" sz="1400"/>
              <a:t>Any sudden and undesirable HSE event on a given date, that causes injury or illness, damage to property or facilities, loss of production, environmental damage or damage to the Company's image.</a:t>
            </a:r>
          </a:p>
          <a:p>
            <a:pPr lvl="1" algn="just">
              <a:spcBef>
                <a:spcPts val="0"/>
              </a:spcBef>
              <a:spcAft>
                <a:spcPts val="600"/>
              </a:spcAft>
            </a:pPr>
            <a:r>
              <a:rPr lang="en-US" sz="1400" b="1">
                <a:solidFill>
                  <a:srgbClr val="088A30"/>
                </a:solidFill>
              </a:rPr>
              <a:t>Near miss: </a:t>
            </a:r>
            <a:r>
              <a:rPr lang="en-US" sz="1400"/>
              <a:t>Any sudden and undesirable HSE event on a given date which, in slightly different circumstances, could have had the same consequences as an incident. A near miss does not have an actual severity level but has a potential severity level. </a:t>
            </a:r>
          </a:p>
          <a:p>
            <a:pPr lvl="1" algn="just">
              <a:spcBef>
                <a:spcPts val="0"/>
              </a:spcBef>
              <a:spcAft>
                <a:spcPts val="600"/>
              </a:spcAft>
            </a:pPr>
            <a:r>
              <a:rPr lang="en-US" sz="1400" b="1">
                <a:solidFill>
                  <a:srgbClr val="088A30"/>
                </a:solidFill>
              </a:rPr>
              <a:t>Anomaly: </a:t>
            </a:r>
            <a:r>
              <a:rPr lang="en-US" sz="1400"/>
              <a:t>Any abnormal situation or </a:t>
            </a:r>
            <a:r>
              <a:rPr lang="en-US" sz="1400" err="1"/>
              <a:t>behaviour</a:t>
            </a:r>
            <a:r>
              <a:rPr lang="en-US" sz="1400"/>
              <a:t>, including deviations from a standard, specification, procedure or rule. </a:t>
            </a:r>
          </a:p>
          <a:p>
            <a:pPr algn="just">
              <a:spcBef>
                <a:spcPts val="0"/>
              </a:spcBef>
              <a:spcAft>
                <a:spcPts val="600"/>
              </a:spcAft>
            </a:pPr>
            <a:r>
              <a:rPr lang="en-US" sz="1400" b="1">
                <a:solidFill>
                  <a:srgbClr val="088A30"/>
                </a:solidFill>
              </a:rPr>
              <a:t>HIPO (High Potential) [slide 6]: </a:t>
            </a:r>
            <a:r>
              <a:rPr lang="en-US" sz="1400"/>
              <a:t>Incident or near miss with an actual severity level ≤ 3* and a potential severity level ≥ 4** in one or more areas of the Company’s evaluation matrix of the actual and potential severity level of HSE events. </a:t>
            </a:r>
          </a:p>
          <a:p>
            <a:pPr algn="just">
              <a:spcBef>
                <a:spcPts val="0"/>
              </a:spcBef>
              <a:spcAft>
                <a:spcPts val="600"/>
              </a:spcAft>
            </a:pPr>
            <a:r>
              <a:rPr lang="en-US" sz="1400" b="1">
                <a:solidFill>
                  <a:srgbClr val="088A30"/>
                </a:solidFill>
              </a:rPr>
              <a:t>REX HSE: </a:t>
            </a:r>
            <a:r>
              <a:rPr lang="en-US" sz="1400"/>
              <a:t>Document for sharing information on an internal or external HSE event, based on a detailed analysis and making recommendations.</a:t>
            </a:r>
          </a:p>
          <a:p>
            <a:pPr algn="just">
              <a:spcBef>
                <a:spcPts val="0"/>
              </a:spcBef>
              <a:spcAft>
                <a:spcPts val="600"/>
              </a:spcAft>
            </a:pPr>
            <a:endParaRPr lang="fr-FR" sz="1400" i="1"/>
          </a:p>
          <a:p>
            <a:pPr algn="just">
              <a:spcBef>
                <a:spcPts val="0"/>
              </a:spcBef>
              <a:spcAft>
                <a:spcPts val="600"/>
              </a:spcAft>
            </a:pPr>
            <a:endParaRPr lang="fr-FR" sz="1400" i="1"/>
          </a:p>
          <a:p>
            <a:pPr marL="0" indent="0" algn="just">
              <a:spcBef>
                <a:spcPts val="0"/>
              </a:spcBef>
              <a:spcAft>
                <a:spcPts val="600"/>
              </a:spcAft>
              <a:buNone/>
            </a:pPr>
            <a:endParaRPr lang="fr-FR" sz="1400" i="1"/>
          </a:p>
          <a:p>
            <a:pPr algn="just">
              <a:lnSpc>
                <a:spcPct val="200000"/>
              </a:lnSpc>
              <a:spcBef>
                <a:spcPts val="0"/>
              </a:spcBef>
              <a:spcAft>
                <a:spcPts val="600"/>
              </a:spcAft>
            </a:pPr>
            <a:endParaRPr lang="fr-FR" sz="1400"/>
          </a:p>
          <a:p>
            <a:pPr algn="just">
              <a:lnSpc>
                <a:spcPct val="200000"/>
              </a:lnSpc>
              <a:spcBef>
                <a:spcPts val="0"/>
              </a:spcBef>
              <a:spcAft>
                <a:spcPts val="600"/>
              </a:spcAft>
            </a:pPr>
            <a:endParaRPr lang="fr-FR" sz="1400"/>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8" name="Espace réservé du pied de page 3">
            <a:extLst>
              <a:ext uri="{FF2B5EF4-FFF2-40B4-BE49-F238E27FC236}">
                <a16:creationId xmlns:a16="http://schemas.microsoft.com/office/drawing/2014/main" id="{0298E4CB-DA89-4C4B-BBCE-E4ED4E36112D}"/>
              </a:ext>
            </a:extLst>
          </p:cNvPr>
          <p:cNvSpPr>
            <a:spLocks noGrp="1"/>
          </p:cNvSpPr>
          <p:nvPr>
            <p:ph type="ftr" sz="quarter" idx="15"/>
          </p:nvPr>
        </p:nvSpPr>
        <p:spPr>
          <a:xfrm>
            <a:off x="856680" y="6449983"/>
            <a:ext cx="3600000" cy="252000"/>
          </a:xfrm>
        </p:spPr>
        <p:txBody>
          <a:bodyPr/>
          <a:lstStyle/>
          <a:p>
            <a:r>
              <a:rPr lang="en-US"/>
              <a:t>Deployment kit Golden Rule 4</a:t>
            </a:r>
            <a:endParaRPr lang="fr-FR"/>
          </a:p>
        </p:txBody>
      </p:sp>
      <p:sp>
        <p:nvSpPr>
          <p:cNvPr id="10" name="Titre 2">
            <a:extLst>
              <a:ext uri="{FF2B5EF4-FFF2-40B4-BE49-F238E27FC236}">
                <a16:creationId xmlns:a16="http://schemas.microsoft.com/office/drawing/2014/main" id="{CA050FE5-005F-059A-3523-A66669AB2CCF}"/>
              </a:ext>
            </a:extLst>
          </p:cNvPr>
          <p:cNvSpPr txBox="1">
            <a:spLocks/>
          </p:cNvSpPr>
          <p:nvPr/>
        </p:nvSpPr>
        <p:spPr>
          <a:xfrm>
            <a:off x="622279" y="395244"/>
            <a:ext cx="972000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err="1">
                <a:solidFill>
                  <a:srgbClr val="3C3C3B"/>
                </a:solidFill>
              </a:rPr>
              <a:t>Lexicon</a:t>
            </a:r>
            <a:endParaRPr lang="fr-FR">
              <a:solidFill>
                <a:srgbClr val="3C3C3B"/>
              </a:solidFill>
            </a:endParaRPr>
          </a:p>
        </p:txBody>
      </p:sp>
      <p:sp>
        <p:nvSpPr>
          <p:cNvPr id="9" name="ZoneTexte 8">
            <a:extLst>
              <a:ext uri="{FF2B5EF4-FFF2-40B4-BE49-F238E27FC236}">
                <a16:creationId xmlns:a16="http://schemas.microsoft.com/office/drawing/2014/main" id="{4E86CB37-6F5C-44B4-AC78-1B4B14E46BFE}"/>
              </a:ext>
            </a:extLst>
          </p:cNvPr>
          <p:cNvSpPr txBox="1"/>
          <p:nvPr/>
        </p:nvSpPr>
        <p:spPr>
          <a:xfrm>
            <a:off x="708583" y="5804877"/>
            <a:ext cx="6070573" cy="307777"/>
          </a:xfrm>
          <a:prstGeom prst="rect">
            <a:avLst/>
          </a:prstGeom>
          <a:noFill/>
        </p:spPr>
        <p:txBody>
          <a:bodyPr wrap="none" lIns="0" tIns="0" rIns="0" bIns="0" rtlCol="0">
            <a:spAutoFit/>
          </a:bodyPr>
          <a:lstStyle/>
          <a:p>
            <a:r>
              <a:rPr lang="en-US" sz="1000"/>
              <a:t>*  For example, physical consequences with an actual severity level = 3 correspond to a lost time accident. </a:t>
            </a:r>
          </a:p>
          <a:p>
            <a:r>
              <a:rPr lang="en-US" sz="1000"/>
              <a:t>** For example, physical consequences with a potential severity level of 4 correspond to a fatality.</a:t>
            </a:r>
          </a:p>
        </p:txBody>
      </p:sp>
    </p:spTree>
    <p:extLst>
      <p:ext uri="{BB962C8B-B14F-4D97-AF65-F5344CB8AC3E}">
        <p14:creationId xmlns:p14="http://schemas.microsoft.com/office/powerpoint/2010/main" val="117868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01. </a:t>
            </a:r>
            <a:br>
              <a:rPr lang="fr-FR">
                <a:solidFill>
                  <a:srgbClr val="F7941D"/>
                </a:solidFill>
              </a:rPr>
            </a:br>
            <a:r>
              <a:rPr lang="fr-FR" sz="9000">
                <a:solidFill>
                  <a:srgbClr val="354D56"/>
                </a:solidFill>
              </a:rPr>
              <a:t>The </a:t>
            </a:r>
            <a:r>
              <a:rPr lang="fr-FR" sz="9000" err="1">
                <a:solidFill>
                  <a:srgbClr val="354D56"/>
                </a:solidFill>
              </a:rPr>
              <a:t>essentials</a:t>
            </a:r>
            <a:endParaRPr lang="fr-FR" sz="9000">
              <a:solidFill>
                <a:srgbClr val="354D56"/>
              </a:solidFill>
            </a:endParaRP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4</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759360" y="2579766"/>
            <a:ext cx="4894762" cy="1231106"/>
          </a:xfrm>
          <a:prstGeom prst="rect">
            <a:avLst/>
          </a:prstGeom>
          <a:noFill/>
        </p:spPr>
        <p:txBody>
          <a:bodyPr wrap="square" lIns="0" tIns="0" rIns="0" bIns="0" rtlCol="0" anchor="t">
            <a:spAutoFit/>
          </a:bodyPr>
          <a:lstStyle/>
          <a:p>
            <a:pPr algn="just"/>
            <a:r>
              <a:rPr lang="en-US" sz="1600"/>
              <a:t>The Golden Rule 4 pictogram "Personal Protective Equipment (PPE)" shows a person wearing safety glasses, a helmet with </a:t>
            </a:r>
            <a:r>
              <a:rPr lang="en-US" sz="1600" b="1"/>
              <a:t>chin strap fastened </a:t>
            </a:r>
            <a:r>
              <a:rPr lang="en-US" sz="1600"/>
              <a:t>and hearing protection. This </a:t>
            </a:r>
            <a:r>
              <a:rPr lang="en-US" sz="1600" err="1"/>
              <a:t>symbolises</a:t>
            </a:r>
            <a:r>
              <a:rPr lang="en-US" sz="1600"/>
              <a:t> the wearing of </a:t>
            </a:r>
            <a:r>
              <a:rPr lang="en-US" sz="1600" b="1"/>
              <a:t>personal protective equipment</a:t>
            </a:r>
            <a:r>
              <a:rPr lang="en-US" sz="1600"/>
              <a:t>.</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Poster &amp; </a:t>
            </a:r>
            <a:r>
              <a:rPr lang="fr-FR" err="1">
                <a:solidFill>
                  <a:srgbClr val="354D56"/>
                </a:solidFill>
              </a:rPr>
              <a:t>pictogram</a:t>
            </a:r>
            <a:endParaRPr lang="fr-FR">
              <a:solidFill>
                <a:srgbClr val="354D56"/>
              </a:solidFill>
            </a:endParaRPr>
          </a:p>
        </p:txBody>
      </p:sp>
      <p:pic>
        <p:nvPicPr>
          <p:cNvPr id="7" name="Image 6">
            <a:extLst>
              <a:ext uri="{FF2B5EF4-FFF2-40B4-BE49-F238E27FC236}">
                <a16:creationId xmlns:a16="http://schemas.microsoft.com/office/drawing/2014/main" id="{7BD6F36C-036D-4749-B5DB-E0C3B8804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27" y="876153"/>
            <a:ext cx="3783605" cy="5349156"/>
          </a:xfrm>
          <a:prstGeom prst="rect">
            <a:avLst/>
          </a:prstGeom>
        </p:spPr>
      </p:pic>
      <p:pic>
        <p:nvPicPr>
          <p:cNvPr id="9" name="Image 8">
            <a:extLst>
              <a:ext uri="{FF2B5EF4-FFF2-40B4-BE49-F238E27FC236}">
                <a16:creationId xmlns:a16="http://schemas.microsoft.com/office/drawing/2014/main" id="{94376340-E5C1-48A1-861A-8504F99F05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9372" y="961889"/>
            <a:ext cx="1368000" cy="1368000"/>
          </a:xfrm>
          <a:prstGeom prst="rect">
            <a:avLst/>
          </a:prstGeom>
        </p:spPr>
      </p:pic>
      <p:grpSp>
        <p:nvGrpSpPr>
          <p:cNvPr id="11" name="Groupe 10">
            <a:extLst>
              <a:ext uri="{FF2B5EF4-FFF2-40B4-BE49-F238E27FC236}">
                <a16:creationId xmlns:a16="http://schemas.microsoft.com/office/drawing/2014/main" id="{EFC03E79-94EC-4B07-A7D8-B68379F1C71B}"/>
              </a:ext>
            </a:extLst>
          </p:cNvPr>
          <p:cNvGrpSpPr/>
          <p:nvPr/>
        </p:nvGrpSpPr>
        <p:grpSpPr>
          <a:xfrm>
            <a:off x="6761017" y="3940531"/>
            <a:ext cx="4739326" cy="2460268"/>
            <a:chOff x="6742545" y="3940531"/>
            <a:chExt cx="4739326" cy="2460268"/>
          </a:xfrm>
        </p:grpSpPr>
        <p:pic>
          <p:nvPicPr>
            <p:cNvPr id="6" name="Image 5">
              <a:hlinkClick r:id="rId5"/>
              <a:extLst>
                <a:ext uri="{FF2B5EF4-FFF2-40B4-BE49-F238E27FC236}">
                  <a16:creationId xmlns:a16="http://schemas.microsoft.com/office/drawing/2014/main" id="{4D3AD827-E3FD-4ABA-BB50-4FD066FB6C00}"/>
                </a:ext>
              </a:extLst>
            </p:cNvPr>
            <p:cNvPicPr>
              <a:picLocks noChangeAspect="1"/>
            </p:cNvPicPr>
            <p:nvPr/>
          </p:nvPicPr>
          <p:blipFill>
            <a:blip r:embed="rId6"/>
            <a:stretch>
              <a:fillRect/>
            </a:stretch>
          </p:blipFill>
          <p:spPr>
            <a:xfrm>
              <a:off x="6742545" y="3940531"/>
              <a:ext cx="4739326" cy="2460268"/>
            </a:xfrm>
            <a:prstGeom prst="rect">
              <a:avLst/>
            </a:prstGeom>
          </p:spPr>
        </p:pic>
        <p:sp>
          <p:nvSpPr>
            <p:cNvPr id="15" name="Rectangle : coins arrondis 14">
              <a:hlinkClick r:id="rId5"/>
              <a:extLst>
                <a:ext uri="{FF2B5EF4-FFF2-40B4-BE49-F238E27FC236}">
                  <a16:creationId xmlns:a16="http://schemas.microsoft.com/office/drawing/2014/main" id="{46AA2A9F-5315-41E1-91E3-A09CFF451F00}"/>
                </a:ext>
              </a:extLst>
            </p:cNvPr>
            <p:cNvSpPr/>
            <p:nvPr/>
          </p:nvSpPr>
          <p:spPr>
            <a:xfrm>
              <a:off x="8672942" y="4812145"/>
              <a:ext cx="883033" cy="517237"/>
            </a:xfrm>
            <a:prstGeom prst="roundRect">
              <a:avLst/>
            </a:prstGeom>
            <a:solidFill>
              <a:srgbClr val="088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Triangle isocèle 16">
            <a:hlinkClick r:id="rId5"/>
            <a:extLst>
              <a:ext uri="{FF2B5EF4-FFF2-40B4-BE49-F238E27FC236}">
                <a16:creationId xmlns:a16="http://schemas.microsoft.com/office/drawing/2014/main" id="{387B85AD-881D-4781-A2DB-D003F88ED2C6}"/>
              </a:ext>
            </a:extLst>
          </p:cNvPr>
          <p:cNvSpPr/>
          <p:nvPr/>
        </p:nvSpPr>
        <p:spPr>
          <a:xfrm rot="5400000">
            <a:off x="9033160" y="4987635"/>
            <a:ext cx="193964" cy="203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27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err="1">
                <a:solidFill>
                  <a:schemeClr val="tx1"/>
                </a:solidFill>
              </a:rPr>
              <a:t>Some</a:t>
            </a:r>
            <a:r>
              <a:rPr lang="fr-FR">
                <a:solidFill>
                  <a:schemeClr val="tx1"/>
                </a:solidFill>
              </a:rPr>
              <a:t> </a:t>
            </a:r>
            <a:r>
              <a:rPr lang="fr-FR" err="1">
                <a:solidFill>
                  <a:schemeClr val="tx1"/>
                </a:solidFill>
              </a:rPr>
              <a:t>definitions</a:t>
            </a:r>
            <a:endParaRPr lang="fr-FR">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4</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58455" y="1920448"/>
            <a:ext cx="3452868" cy="1938992"/>
          </a:xfrm>
          <a:prstGeom prst="rect">
            <a:avLst/>
          </a:prstGeom>
          <a:noFill/>
        </p:spPr>
        <p:txBody>
          <a:bodyPr wrap="square" lIns="0" tIns="0" rIns="0" bIns="0">
            <a:spAutoFit/>
          </a:bodyPr>
          <a:lstStyle/>
          <a:p>
            <a:r>
              <a:rPr lang="en-US" sz="1400">
                <a:latin typeface="+mj-lt"/>
              </a:rPr>
              <a:t>Personal protective equipment is defined as "any equipment intended to be worn or held by personnel to protect them against one or more hazards likely to threaten their safety or health at work, as well as any complement or accessory intended for this purpose". </a:t>
            </a:r>
          </a:p>
          <a:p>
            <a:r>
              <a:rPr lang="en-US" sz="1400">
                <a:latin typeface="+mj-lt"/>
              </a:rPr>
              <a:t>They are defined according to an analysis of the risks at the workplace.</a:t>
            </a:r>
          </a:p>
        </p:txBody>
      </p:sp>
      <p:sp>
        <p:nvSpPr>
          <p:cNvPr id="33" name="ZoneTexte 32">
            <a:extLst>
              <a:ext uri="{FF2B5EF4-FFF2-40B4-BE49-F238E27FC236}">
                <a16:creationId xmlns:a16="http://schemas.microsoft.com/office/drawing/2014/main" id="{356BBA2D-5D86-0045-AEF6-5B351A38C3B3}"/>
              </a:ext>
            </a:extLst>
          </p:cNvPr>
          <p:cNvSpPr txBox="1"/>
          <p:nvPr/>
        </p:nvSpPr>
        <p:spPr>
          <a:xfrm>
            <a:off x="5338844" y="1096552"/>
            <a:ext cx="1597360" cy="246221"/>
          </a:xfrm>
          <a:prstGeom prst="rect">
            <a:avLst/>
          </a:prstGeom>
          <a:noFill/>
        </p:spPr>
        <p:txBody>
          <a:bodyPr wrap="none" lIns="0" tIns="0" rIns="0" bIns="0" rtlCol="0">
            <a:spAutoFit/>
          </a:bodyPr>
          <a:lstStyle/>
          <a:p>
            <a:pPr algn="l"/>
            <a:r>
              <a:rPr lang="fr-FR" sz="1600" b="1">
                <a:solidFill>
                  <a:srgbClr val="088A30"/>
                </a:solidFill>
              </a:rPr>
              <a:t>STANDARD PPE</a:t>
            </a: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46273"/>
            <a:ext cx="3600000" cy="492443"/>
          </a:xfrm>
          <a:prstGeom prst="rect">
            <a:avLst/>
          </a:prstGeom>
          <a:noFill/>
        </p:spPr>
        <p:txBody>
          <a:bodyPr wrap="square" lIns="0" tIns="0" rIns="0" bIns="0" rtlCol="0">
            <a:spAutoFit/>
          </a:bodyPr>
          <a:lstStyle/>
          <a:p>
            <a:pPr algn="l"/>
            <a:r>
              <a:rPr lang="fr-FR" sz="1600" b="1">
                <a:solidFill>
                  <a:srgbClr val="088A30"/>
                </a:solidFill>
              </a:rPr>
              <a:t>PERSONAL PROTECTIVE EQUIPMENT (PPE)</a:t>
            </a:r>
          </a:p>
        </p:txBody>
      </p:sp>
      <p:sp>
        <p:nvSpPr>
          <p:cNvPr id="47" name="ZoneTexte 46">
            <a:extLst>
              <a:ext uri="{FF2B5EF4-FFF2-40B4-BE49-F238E27FC236}">
                <a16:creationId xmlns:a16="http://schemas.microsoft.com/office/drawing/2014/main" id="{5E0BDEBA-D581-0F40-A63D-C5CEDF0CED61}"/>
              </a:ext>
            </a:extLst>
          </p:cNvPr>
          <p:cNvSpPr txBox="1"/>
          <p:nvPr/>
        </p:nvSpPr>
        <p:spPr>
          <a:xfrm>
            <a:off x="5338844" y="1360473"/>
            <a:ext cx="6233689" cy="646331"/>
          </a:xfrm>
          <a:prstGeom prst="rect">
            <a:avLst/>
          </a:prstGeom>
          <a:noFill/>
        </p:spPr>
        <p:txBody>
          <a:bodyPr wrap="square" lIns="0" tIns="0" rIns="0" bIns="0">
            <a:spAutoFit/>
          </a:bodyPr>
          <a:lstStyle/>
          <a:p>
            <a:r>
              <a:rPr lang="en-US" sz="1400"/>
              <a:t>Each site determines the standard PPE adapted to the risks present. </a:t>
            </a:r>
          </a:p>
          <a:p>
            <a:r>
              <a:rPr lang="en-US" sz="1400"/>
              <a:t>They are worn systematically in the areas concerned and according to the rules established locally.</a:t>
            </a:r>
          </a:p>
        </p:txBody>
      </p:sp>
      <p:pic>
        <p:nvPicPr>
          <p:cNvPr id="17" name="Image 16">
            <a:extLst>
              <a:ext uri="{FF2B5EF4-FFF2-40B4-BE49-F238E27FC236}">
                <a16:creationId xmlns:a16="http://schemas.microsoft.com/office/drawing/2014/main" id="{EBCCCD48-A59F-4FBC-93E5-0D83721B7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1332" y="2222220"/>
            <a:ext cx="651769" cy="651769"/>
          </a:xfrm>
          <a:prstGeom prst="rect">
            <a:avLst/>
          </a:prstGeom>
        </p:spPr>
      </p:pic>
      <p:pic>
        <p:nvPicPr>
          <p:cNvPr id="18" name="Image 17">
            <a:extLst>
              <a:ext uri="{FF2B5EF4-FFF2-40B4-BE49-F238E27FC236}">
                <a16:creationId xmlns:a16="http://schemas.microsoft.com/office/drawing/2014/main" id="{66644391-8760-4714-9088-D967C7A43E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7504" y="2223224"/>
            <a:ext cx="650765" cy="650765"/>
          </a:xfrm>
          <a:prstGeom prst="rect">
            <a:avLst/>
          </a:prstGeom>
        </p:spPr>
      </p:pic>
      <p:pic>
        <p:nvPicPr>
          <p:cNvPr id="21" name="Image 20">
            <a:extLst>
              <a:ext uri="{FF2B5EF4-FFF2-40B4-BE49-F238E27FC236}">
                <a16:creationId xmlns:a16="http://schemas.microsoft.com/office/drawing/2014/main" id="{2D035221-770F-4646-9EA5-842DFF975C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9879" y="2223224"/>
            <a:ext cx="650765" cy="650765"/>
          </a:xfrm>
          <a:prstGeom prst="rect">
            <a:avLst/>
          </a:prstGeom>
        </p:spPr>
      </p:pic>
      <p:pic>
        <p:nvPicPr>
          <p:cNvPr id="23" name="Image 22">
            <a:extLst>
              <a:ext uri="{FF2B5EF4-FFF2-40B4-BE49-F238E27FC236}">
                <a16:creationId xmlns:a16="http://schemas.microsoft.com/office/drawing/2014/main" id="{7FAFE3A5-B2FA-4778-A37A-F3772FD473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9418" y="2223224"/>
            <a:ext cx="650765" cy="650765"/>
          </a:xfrm>
          <a:prstGeom prst="rect">
            <a:avLst/>
          </a:prstGeom>
        </p:spPr>
      </p:pic>
      <p:sp>
        <p:nvSpPr>
          <p:cNvPr id="24" name="ZoneTexte 23">
            <a:extLst>
              <a:ext uri="{FF2B5EF4-FFF2-40B4-BE49-F238E27FC236}">
                <a16:creationId xmlns:a16="http://schemas.microsoft.com/office/drawing/2014/main" id="{AC1AA001-7F92-47CB-A38D-6F7BEFA9A42E}"/>
              </a:ext>
            </a:extLst>
          </p:cNvPr>
          <p:cNvSpPr txBox="1"/>
          <p:nvPr/>
        </p:nvSpPr>
        <p:spPr>
          <a:xfrm>
            <a:off x="5311384" y="3120210"/>
            <a:ext cx="3386347" cy="246221"/>
          </a:xfrm>
          <a:prstGeom prst="rect">
            <a:avLst/>
          </a:prstGeom>
          <a:noFill/>
        </p:spPr>
        <p:txBody>
          <a:bodyPr wrap="square" lIns="0" tIns="0" rIns="0" bIns="0" rtlCol="0">
            <a:spAutoFit/>
          </a:bodyPr>
          <a:lstStyle/>
          <a:p>
            <a:pPr algn="l"/>
            <a:r>
              <a:rPr lang="fr-FR" sz="1600" b="1">
                <a:solidFill>
                  <a:srgbClr val="088A30"/>
                </a:solidFill>
              </a:rPr>
              <a:t>EXAMPLES OF SPECIFIC PPE</a:t>
            </a:r>
          </a:p>
        </p:txBody>
      </p:sp>
      <p:sp>
        <p:nvSpPr>
          <p:cNvPr id="25" name="ZoneTexte 24">
            <a:extLst>
              <a:ext uri="{FF2B5EF4-FFF2-40B4-BE49-F238E27FC236}">
                <a16:creationId xmlns:a16="http://schemas.microsoft.com/office/drawing/2014/main" id="{43FA879D-BF4F-4809-BCD8-917940CC1B05}"/>
              </a:ext>
            </a:extLst>
          </p:cNvPr>
          <p:cNvSpPr txBox="1"/>
          <p:nvPr/>
        </p:nvSpPr>
        <p:spPr>
          <a:xfrm>
            <a:off x="5329879" y="3399214"/>
            <a:ext cx="6683391" cy="430887"/>
          </a:xfrm>
          <a:prstGeom prst="rect">
            <a:avLst/>
          </a:prstGeom>
          <a:noFill/>
        </p:spPr>
        <p:txBody>
          <a:bodyPr wrap="square" lIns="0" tIns="0" rIns="0" bIns="0">
            <a:spAutoFit/>
          </a:bodyPr>
          <a:lstStyle/>
          <a:p>
            <a:r>
              <a:rPr lang="en-US" sz="1400"/>
              <a:t>They are worn for tasks involving specific risks not covered by standard PPE. </a:t>
            </a:r>
            <a:br>
              <a:rPr lang="fr-FR" sz="1400"/>
            </a:br>
            <a:endParaRPr lang="fr-FR" sz="1400" strike="sngStrike"/>
          </a:p>
        </p:txBody>
      </p:sp>
      <p:pic>
        <p:nvPicPr>
          <p:cNvPr id="27" name="Picture 8">
            <a:extLst>
              <a:ext uri="{FF2B5EF4-FFF2-40B4-BE49-F238E27FC236}">
                <a16:creationId xmlns:a16="http://schemas.microsoft.com/office/drawing/2014/main" id="{B95CB36D-F353-49A1-90C2-2EBE859206D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674" b="94326" l="9524" r="89524">
                        <a14:foregroundMark x1="21905" y1="80142" x2="68571" y2="92199"/>
                        <a14:foregroundMark x1="68571" y1="92199" x2="80952" y2="18440"/>
                        <a14:foregroundMark x1="80952" y1="18440" x2="34286" y2="5674"/>
                        <a14:foregroundMark x1="34286" y1="5674" x2="78095" y2="20567"/>
                        <a14:foregroundMark x1="78095" y1="20567" x2="72381" y2="58156"/>
                        <a14:foregroundMark x1="72381" y1="58156" x2="71429" y2="19149"/>
                        <a14:foregroundMark x1="71429" y1="19149" x2="32381" y2="40426"/>
                        <a14:foregroundMark x1="32381" y1="40426" x2="12381" y2="7092"/>
                        <a14:foregroundMark x1="12381" y1="7092" x2="21905" y2="44681"/>
                        <a14:foregroundMark x1="21905" y1="44681" x2="69524" y2="50355"/>
                        <a14:foregroundMark x1="69524" y1="50355" x2="58095" y2="85816"/>
                        <a14:foregroundMark x1="58095" y1="85816" x2="36190" y2="64539"/>
                        <a14:foregroundMark x1="58095" y1="6383" x2="72381" y2="7092"/>
                        <a14:foregroundMark x1="56190" y1="6383" x2="75238" y2="6383"/>
                        <a14:foregroundMark x1="80000" y1="6383" x2="31429" y2="5674"/>
                        <a14:foregroundMark x1="31429" y1="5674" x2="10476" y2="11348"/>
                        <a14:foregroundMark x1="18095" y1="78014" x2="60952" y2="94326"/>
                        <a14:foregroundMark x1="60952" y1="94326" x2="75238" y2="94326"/>
                        <a14:foregroundMark x1="59048" y1="65957" x2="59048" y2="65957"/>
                        <a14:foregroundMark x1="33333" y1="65957" x2="33333" y2="65957"/>
                        <a14:foregroundMark x1="60952" y1="51064" x2="62857" y2="51064"/>
                        <a14:foregroundMark x1="80952" y1="23404" x2="81905" y2="28369"/>
                        <a14:foregroundMark x1="58095" y1="6383" x2="80000" y2="6383"/>
                        <a14:foregroundMark x1="82857" y1="7092" x2="83810" y2="26241"/>
                        <a14:foregroundMark x1="83810" y1="29787" x2="84762" y2="44681"/>
                        <a14:foregroundMark x1="82857" y1="38298" x2="81905" y2="91489"/>
                      </a14:backgroundRemoval>
                    </a14:imgEffect>
                  </a14:imgLayer>
                </a14:imgProps>
              </a:ext>
              <a:ext uri="{28A0092B-C50C-407E-A947-70E740481C1C}">
                <a14:useLocalDpi xmlns:a14="http://schemas.microsoft.com/office/drawing/2010/main"/>
              </a:ext>
            </a:extLst>
          </a:blip>
          <a:srcRect/>
          <a:stretch>
            <a:fillRect/>
          </a:stretch>
        </p:blipFill>
        <p:spPr bwMode="auto">
          <a:xfrm>
            <a:off x="8434744" y="5497527"/>
            <a:ext cx="620679" cy="7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a:extLst>
              <a:ext uri="{FF2B5EF4-FFF2-40B4-BE49-F238E27FC236}">
                <a16:creationId xmlns:a16="http://schemas.microsoft.com/office/drawing/2014/main" id="{C2BA1CCA-FA80-40F4-8B68-30B53F17AB6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071" b="91919" l="10000" r="90000">
                        <a14:foregroundMark x1="44000" y1="8081" x2="60000" y2="7071"/>
                        <a14:foregroundMark x1="12000" y1="42424" x2="12000" y2="49495"/>
                        <a14:foregroundMark x1="44000" y1="88889" x2="35000" y2="80808"/>
                        <a14:foregroundMark x1="48000" y1="92929" x2="80000" y2="84848"/>
                        <a14:foregroundMark x1="27000" y1="59596" x2="36000" y2="79798"/>
                        <a14:foregroundMark x1="34000" y1="79798" x2="22000" y2="49495"/>
                        <a14:foregroundMark x1="59000" y1="12121" x2="82000" y2="57576"/>
                        <a14:foregroundMark x1="82000" y1="57576" x2="82000" y2="57576"/>
                        <a14:foregroundMark x1="56000" y1="7071" x2="78000" y2="44444"/>
                        <a14:foregroundMark x1="54000" y1="10101" x2="72000" y2="23232"/>
                      </a14:backgroundRemoval>
                    </a14:imgEffect>
                  </a14:imgLayer>
                </a14:imgProps>
              </a:ext>
              <a:ext uri="{28A0092B-C50C-407E-A947-70E740481C1C}">
                <a14:useLocalDpi xmlns:a14="http://schemas.microsoft.com/office/drawing/2010/main"/>
              </a:ext>
            </a:extLst>
          </a:blip>
          <a:srcRect/>
          <a:stretch>
            <a:fillRect/>
          </a:stretch>
        </p:blipFill>
        <p:spPr bwMode="auto">
          <a:xfrm>
            <a:off x="6608708" y="4086867"/>
            <a:ext cx="798448" cy="73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descr="Une image contenant habits, paire, skiant, homme&#10;&#10;Description générée automatiquement">
            <a:extLst>
              <a:ext uri="{FF2B5EF4-FFF2-40B4-BE49-F238E27FC236}">
                <a16:creationId xmlns:a16="http://schemas.microsoft.com/office/drawing/2014/main" id="{8875E659-8CED-493D-B26E-A12AA3F7E8F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485487" y="3918874"/>
            <a:ext cx="994127" cy="922359"/>
          </a:xfrm>
          <a:prstGeom prst="rect">
            <a:avLst/>
          </a:prstGeom>
        </p:spPr>
      </p:pic>
      <p:grpSp>
        <p:nvGrpSpPr>
          <p:cNvPr id="10" name="Groupe 9">
            <a:extLst>
              <a:ext uri="{FF2B5EF4-FFF2-40B4-BE49-F238E27FC236}">
                <a16:creationId xmlns:a16="http://schemas.microsoft.com/office/drawing/2014/main" id="{E874AF48-DDA9-4449-AE6C-B24875C3B449}"/>
              </a:ext>
            </a:extLst>
          </p:cNvPr>
          <p:cNvGrpSpPr/>
          <p:nvPr/>
        </p:nvGrpSpPr>
        <p:grpSpPr>
          <a:xfrm>
            <a:off x="5291146" y="3989210"/>
            <a:ext cx="768838" cy="1067396"/>
            <a:chOff x="5580134" y="4901107"/>
            <a:chExt cx="943688" cy="1412083"/>
          </a:xfrm>
        </p:grpSpPr>
        <p:pic>
          <p:nvPicPr>
            <p:cNvPr id="7" name="Image 6">
              <a:extLst>
                <a:ext uri="{FF2B5EF4-FFF2-40B4-BE49-F238E27FC236}">
                  <a16:creationId xmlns:a16="http://schemas.microsoft.com/office/drawing/2014/main" id="{5CDEF0E4-95C2-456F-AFDE-35BB23397DBA}"/>
                </a:ext>
              </a:extLst>
            </p:cNvPr>
            <p:cNvPicPr>
              <a:picLocks noChangeAspect="1"/>
            </p:cNvPicPr>
            <p:nvPr/>
          </p:nvPicPr>
          <p:blipFill>
            <a:blip r:embed="rId12"/>
            <a:stretch>
              <a:fillRect/>
            </a:stretch>
          </p:blipFill>
          <p:spPr>
            <a:xfrm>
              <a:off x="5580134" y="4901107"/>
              <a:ext cx="813870" cy="1309022"/>
            </a:xfrm>
            <a:prstGeom prst="rect">
              <a:avLst/>
            </a:prstGeom>
          </p:spPr>
        </p:pic>
        <p:sp>
          <p:nvSpPr>
            <p:cNvPr id="9" name="Rectangle 8">
              <a:extLst>
                <a:ext uri="{FF2B5EF4-FFF2-40B4-BE49-F238E27FC236}">
                  <a16:creationId xmlns:a16="http://schemas.microsoft.com/office/drawing/2014/main" id="{AB43BBFE-4540-4E7C-B595-FE8754D3D1AA}"/>
                </a:ext>
              </a:extLst>
            </p:cNvPr>
            <p:cNvSpPr/>
            <p:nvPr/>
          </p:nvSpPr>
          <p:spPr>
            <a:xfrm>
              <a:off x="6213496" y="5731865"/>
              <a:ext cx="310326" cy="58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a:extLst>
              <a:ext uri="{FF2B5EF4-FFF2-40B4-BE49-F238E27FC236}">
                <a16:creationId xmlns:a16="http://schemas.microsoft.com/office/drawing/2014/main" id="{3516AF22-988A-45BD-9D9B-DBA7141FAD19}"/>
              </a:ext>
            </a:extLst>
          </p:cNvPr>
          <p:cNvSpPr txBox="1"/>
          <p:nvPr/>
        </p:nvSpPr>
        <p:spPr>
          <a:xfrm>
            <a:off x="5270987" y="5466021"/>
            <a:ext cx="3060345" cy="492443"/>
          </a:xfrm>
          <a:prstGeom prst="rect">
            <a:avLst/>
          </a:prstGeom>
          <a:noFill/>
        </p:spPr>
        <p:txBody>
          <a:bodyPr wrap="square" lIns="0" tIns="0" rIns="0" bIns="0" rtlCol="0">
            <a:spAutoFit/>
          </a:bodyPr>
          <a:lstStyle/>
          <a:p>
            <a:pPr algn="l"/>
            <a:r>
              <a:rPr lang="en-US" sz="1600" b="1">
                <a:solidFill>
                  <a:srgbClr val="088A30"/>
                </a:solidFill>
              </a:rPr>
              <a:t>OTHER WARNING AND RESCUE DEVICES</a:t>
            </a:r>
          </a:p>
        </p:txBody>
      </p:sp>
      <p:pic>
        <p:nvPicPr>
          <p:cNvPr id="2" name="Image 1">
            <a:extLst>
              <a:ext uri="{FF2B5EF4-FFF2-40B4-BE49-F238E27FC236}">
                <a16:creationId xmlns:a16="http://schemas.microsoft.com/office/drawing/2014/main" id="{00130C13-5ABB-4552-BAFC-17E9512E5A89}"/>
              </a:ext>
            </a:extLst>
          </p:cNvPr>
          <p:cNvPicPr>
            <a:picLocks noChangeAspect="1"/>
          </p:cNvPicPr>
          <p:nvPr/>
        </p:nvPicPr>
        <p:blipFill>
          <a:blip r:embed="rId13"/>
          <a:stretch>
            <a:fillRect/>
          </a:stretch>
        </p:blipFill>
        <p:spPr>
          <a:xfrm>
            <a:off x="9333247" y="2190296"/>
            <a:ext cx="651768" cy="651768"/>
          </a:xfrm>
          <a:prstGeom prst="rect">
            <a:avLst/>
          </a:prstGeom>
        </p:spPr>
      </p:pic>
      <p:pic>
        <p:nvPicPr>
          <p:cNvPr id="1026" name="Picture 2" descr="Panneau ou autocollant Port obligatoire des gants">
            <a:extLst>
              <a:ext uri="{FF2B5EF4-FFF2-40B4-BE49-F238E27FC236}">
                <a16:creationId xmlns:a16="http://schemas.microsoft.com/office/drawing/2014/main" id="{50244990-A55D-4E22-AD9A-1C21E12E15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83065" y="2190295"/>
            <a:ext cx="651769" cy="65176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HP_26039__">
            <a:extLst>
              <a:ext uri="{FF2B5EF4-FFF2-40B4-BE49-F238E27FC236}">
                <a16:creationId xmlns:a16="http://schemas.microsoft.com/office/drawing/2014/main" id="{5FFA041F-EC9E-4744-833F-7932978E8D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24293" y="5537395"/>
            <a:ext cx="766511" cy="7111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Gants isolant électrique classe 0 1000V AC - Catu">
            <a:extLst>
              <a:ext uri="{FF2B5EF4-FFF2-40B4-BE49-F238E27FC236}">
                <a16:creationId xmlns:a16="http://schemas.microsoft.com/office/drawing/2014/main" id="{B0B945CA-E84E-432D-AD3C-68DB34BD81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79567" y="3945298"/>
            <a:ext cx="728453" cy="675866"/>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a:extLst>
              <a:ext uri="{FF2B5EF4-FFF2-40B4-BE49-F238E27FC236}">
                <a16:creationId xmlns:a16="http://schemas.microsoft.com/office/drawing/2014/main" id="{203F2870-DDB4-47EA-B5D0-39609A7B502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225464" y="3930492"/>
            <a:ext cx="821982" cy="762641"/>
          </a:xfrm>
          <a:prstGeom prst="rect">
            <a:avLst/>
          </a:prstGeom>
        </p:spPr>
      </p:pic>
      <p:sp>
        <p:nvSpPr>
          <p:cNvPr id="11" name="ZoneTexte 10">
            <a:extLst>
              <a:ext uri="{FF2B5EF4-FFF2-40B4-BE49-F238E27FC236}">
                <a16:creationId xmlns:a16="http://schemas.microsoft.com/office/drawing/2014/main" id="{1C875E31-B736-4045-9050-8D18E9D7D8A0}"/>
              </a:ext>
            </a:extLst>
          </p:cNvPr>
          <p:cNvSpPr txBox="1"/>
          <p:nvPr/>
        </p:nvSpPr>
        <p:spPr>
          <a:xfrm>
            <a:off x="5213076" y="5013944"/>
            <a:ext cx="1071127" cy="246221"/>
          </a:xfrm>
          <a:prstGeom prst="rect">
            <a:avLst/>
          </a:prstGeom>
          <a:solidFill>
            <a:schemeClr val="bg1"/>
          </a:solidFill>
        </p:spPr>
        <p:txBody>
          <a:bodyPr wrap="none" rtlCol="0">
            <a:spAutoFit/>
          </a:bodyPr>
          <a:lstStyle/>
          <a:p>
            <a:pPr algn="l"/>
            <a:r>
              <a:rPr lang="fr-FR" sz="1000" err="1"/>
              <a:t>Insulating</a:t>
            </a:r>
            <a:r>
              <a:rPr lang="fr-FR" sz="1000"/>
              <a:t> </a:t>
            </a:r>
            <a:r>
              <a:rPr lang="fr-FR" sz="1000" err="1"/>
              <a:t>mask</a:t>
            </a:r>
            <a:endParaRPr lang="fr-FR" sz="1000"/>
          </a:p>
        </p:txBody>
      </p:sp>
      <p:sp>
        <p:nvSpPr>
          <p:cNvPr id="34" name="ZoneTexte 33">
            <a:extLst>
              <a:ext uri="{FF2B5EF4-FFF2-40B4-BE49-F238E27FC236}">
                <a16:creationId xmlns:a16="http://schemas.microsoft.com/office/drawing/2014/main" id="{12E0C751-78F8-4640-8067-56A596906DE8}"/>
              </a:ext>
            </a:extLst>
          </p:cNvPr>
          <p:cNvSpPr txBox="1"/>
          <p:nvPr/>
        </p:nvSpPr>
        <p:spPr>
          <a:xfrm>
            <a:off x="6615070" y="5013943"/>
            <a:ext cx="851515" cy="246221"/>
          </a:xfrm>
          <a:prstGeom prst="rect">
            <a:avLst/>
          </a:prstGeom>
          <a:solidFill>
            <a:schemeClr val="bg1"/>
          </a:solidFill>
        </p:spPr>
        <p:txBody>
          <a:bodyPr wrap="none" rtlCol="0">
            <a:spAutoFit/>
          </a:bodyPr>
          <a:lstStyle/>
          <a:p>
            <a:pPr algn="l"/>
            <a:r>
              <a:rPr lang="fr-FR" sz="1000"/>
              <a:t>Face </a:t>
            </a:r>
            <a:r>
              <a:rPr lang="fr-FR" sz="1000" err="1"/>
              <a:t>shield</a:t>
            </a:r>
            <a:endParaRPr lang="fr-FR" sz="1000"/>
          </a:p>
        </p:txBody>
      </p:sp>
      <p:sp>
        <p:nvSpPr>
          <p:cNvPr id="35" name="ZoneTexte 34">
            <a:extLst>
              <a:ext uri="{FF2B5EF4-FFF2-40B4-BE49-F238E27FC236}">
                <a16:creationId xmlns:a16="http://schemas.microsoft.com/office/drawing/2014/main" id="{5D41E45F-0E73-4DF0-97CE-79DE733329A4}"/>
              </a:ext>
            </a:extLst>
          </p:cNvPr>
          <p:cNvSpPr txBox="1"/>
          <p:nvPr/>
        </p:nvSpPr>
        <p:spPr>
          <a:xfrm>
            <a:off x="7553102" y="4716171"/>
            <a:ext cx="1725978" cy="553998"/>
          </a:xfrm>
          <a:prstGeom prst="rect">
            <a:avLst/>
          </a:prstGeom>
          <a:solidFill>
            <a:schemeClr val="bg1"/>
          </a:solidFill>
        </p:spPr>
        <p:txBody>
          <a:bodyPr wrap="square" rtlCol="0">
            <a:spAutoFit/>
          </a:bodyPr>
          <a:lstStyle/>
          <a:p>
            <a:pPr algn="ctr"/>
            <a:r>
              <a:rPr lang="en-US" sz="1000"/>
              <a:t>Specific gloves (e.g. electricity, chemicals, shocks, etc.)</a:t>
            </a:r>
          </a:p>
        </p:txBody>
      </p:sp>
      <p:sp>
        <p:nvSpPr>
          <p:cNvPr id="36" name="ZoneTexte 35">
            <a:extLst>
              <a:ext uri="{FF2B5EF4-FFF2-40B4-BE49-F238E27FC236}">
                <a16:creationId xmlns:a16="http://schemas.microsoft.com/office/drawing/2014/main" id="{ED0328A1-EB8C-4A1E-965B-847EA67E562A}"/>
              </a:ext>
            </a:extLst>
          </p:cNvPr>
          <p:cNvSpPr txBox="1"/>
          <p:nvPr/>
        </p:nvSpPr>
        <p:spPr>
          <a:xfrm>
            <a:off x="9304251" y="5017186"/>
            <a:ext cx="660758" cy="246221"/>
          </a:xfrm>
          <a:prstGeom prst="rect">
            <a:avLst/>
          </a:prstGeom>
          <a:solidFill>
            <a:schemeClr val="bg1"/>
          </a:solidFill>
        </p:spPr>
        <p:txBody>
          <a:bodyPr wrap="none" rtlCol="0">
            <a:spAutoFit/>
          </a:bodyPr>
          <a:lstStyle/>
          <a:p>
            <a:pPr algn="l"/>
            <a:r>
              <a:rPr lang="fr-FR" sz="1000" err="1"/>
              <a:t>Harness</a:t>
            </a:r>
            <a:endParaRPr lang="fr-FR" sz="1000"/>
          </a:p>
        </p:txBody>
      </p:sp>
      <p:sp>
        <p:nvSpPr>
          <p:cNvPr id="37" name="ZoneTexte 36">
            <a:extLst>
              <a:ext uri="{FF2B5EF4-FFF2-40B4-BE49-F238E27FC236}">
                <a16:creationId xmlns:a16="http://schemas.microsoft.com/office/drawing/2014/main" id="{AFA96F2D-453C-431E-9F22-F1E1E395AF39}"/>
              </a:ext>
            </a:extLst>
          </p:cNvPr>
          <p:cNvSpPr txBox="1"/>
          <p:nvPr/>
        </p:nvSpPr>
        <p:spPr>
          <a:xfrm>
            <a:off x="10411907" y="5023948"/>
            <a:ext cx="723275" cy="246221"/>
          </a:xfrm>
          <a:prstGeom prst="rect">
            <a:avLst/>
          </a:prstGeom>
          <a:solidFill>
            <a:schemeClr val="bg1"/>
          </a:solidFill>
        </p:spPr>
        <p:txBody>
          <a:bodyPr wrap="none" rtlCol="0">
            <a:spAutoFit/>
          </a:bodyPr>
          <a:lstStyle/>
          <a:p>
            <a:pPr algn="l"/>
            <a:r>
              <a:rPr lang="fr-FR" sz="1000" err="1"/>
              <a:t>Lifejacket</a:t>
            </a:r>
            <a:endParaRPr lang="fr-FR" sz="1000"/>
          </a:p>
        </p:txBody>
      </p:sp>
      <p:sp>
        <p:nvSpPr>
          <p:cNvPr id="38" name="ZoneTexte 37">
            <a:extLst>
              <a:ext uri="{FF2B5EF4-FFF2-40B4-BE49-F238E27FC236}">
                <a16:creationId xmlns:a16="http://schemas.microsoft.com/office/drawing/2014/main" id="{B45003DD-92C8-4F70-B7F8-6006C11DE4B3}"/>
              </a:ext>
            </a:extLst>
          </p:cNvPr>
          <p:cNvSpPr txBox="1"/>
          <p:nvPr/>
        </p:nvSpPr>
        <p:spPr>
          <a:xfrm>
            <a:off x="8293486" y="6428119"/>
            <a:ext cx="914033" cy="246221"/>
          </a:xfrm>
          <a:prstGeom prst="rect">
            <a:avLst/>
          </a:prstGeom>
          <a:solidFill>
            <a:schemeClr val="bg1"/>
          </a:solidFill>
        </p:spPr>
        <p:txBody>
          <a:bodyPr wrap="none" rtlCol="0">
            <a:spAutoFit/>
          </a:bodyPr>
          <a:lstStyle/>
          <a:p>
            <a:pPr algn="l"/>
            <a:r>
              <a:rPr lang="fr-FR" sz="1000"/>
              <a:t>Gas detector</a:t>
            </a:r>
          </a:p>
        </p:txBody>
      </p:sp>
      <p:sp>
        <p:nvSpPr>
          <p:cNvPr id="39" name="ZoneTexte 38">
            <a:extLst>
              <a:ext uri="{FF2B5EF4-FFF2-40B4-BE49-F238E27FC236}">
                <a16:creationId xmlns:a16="http://schemas.microsoft.com/office/drawing/2014/main" id="{54B40CE7-E68B-42FC-BA61-55996CDC5A25}"/>
              </a:ext>
            </a:extLst>
          </p:cNvPr>
          <p:cNvSpPr txBox="1"/>
          <p:nvPr/>
        </p:nvSpPr>
        <p:spPr>
          <a:xfrm>
            <a:off x="9552960" y="6424941"/>
            <a:ext cx="950901" cy="246221"/>
          </a:xfrm>
          <a:prstGeom prst="rect">
            <a:avLst/>
          </a:prstGeom>
          <a:solidFill>
            <a:schemeClr val="bg1"/>
          </a:solidFill>
        </p:spPr>
        <p:txBody>
          <a:bodyPr wrap="none" rtlCol="0">
            <a:spAutoFit/>
          </a:bodyPr>
          <a:lstStyle/>
          <a:p>
            <a:pPr algn="l"/>
            <a:r>
              <a:rPr lang="fr-FR" sz="1000"/>
              <a:t>Escape </a:t>
            </a:r>
            <a:r>
              <a:rPr lang="fr-FR" sz="1000" err="1"/>
              <a:t>mask</a:t>
            </a:r>
            <a:endParaRPr lang="fr-FR" sz="1000"/>
          </a:p>
        </p:txBody>
      </p:sp>
      <p:sp>
        <p:nvSpPr>
          <p:cNvPr id="40" name="ZoneTexte 39">
            <a:extLst>
              <a:ext uri="{FF2B5EF4-FFF2-40B4-BE49-F238E27FC236}">
                <a16:creationId xmlns:a16="http://schemas.microsoft.com/office/drawing/2014/main" id="{58F642B9-05AB-4EEF-BB7C-6E14453EAB0D}"/>
              </a:ext>
            </a:extLst>
          </p:cNvPr>
          <p:cNvSpPr txBox="1"/>
          <p:nvPr/>
        </p:nvSpPr>
        <p:spPr>
          <a:xfrm>
            <a:off x="10636521" y="6270839"/>
            <a:ext cx="1220891" cy="400110"/>
          </a:xfrm>
          <a:prstGeom prst="rect">
            <a:avLst/>
          </a:prstGeom>
          <a:solidFill>
            <a:schemeClr val="bg1"/>
          </a:solidFill>
        </p:spPr>
        <p:txBody>
          <a:bodyPr wrap="square" lIns="91440" tIns="45720" rIns="91440" bIns="45720" rtlCol="0" anchor="t">
            <a:spAutoFit/>
          </a:bodyPr>
          <a:lstStyle/>
          <a:p>
            <a:pPr algn="ctr"/>
            <a:r>
              <a:rPr lang="fr-FR" sz="1000" err="1"/>
              <a:t>Lone</a:t>
            </a:r>
            <a:r>
              <a:rPr lang="fr-FR" sz="1000"/>
              <a:t> Worker </a:t>
            </a:r>
            <a:r>
              <a:rPr lang="fr-FR" sz="1000" err="1"/>
              <a:t>Alert</a:t>
            </a:r>
            <a:r>
              <a:rPr lang="fr-FR" sz="1000"/>
              <a:t> System</a:t>
            </a:r>
          </a:p>
        </p:txBody>
      </p:sp>
      <p:pic>
        <p:nvPicPr>
          <p:cNvPr id="6" name="Image 5">
            <a:extLst>
              <a:ext uri="{FF2B5EF4-FFF2-40B4-BE49-F238E27FC236}">
                <a16:creationId xmlns:a16="http://schemas.microsoft.com/office/drawing/2014/main" id="{4861AE74-E5D5-4B7C-B277-36D95AAE653E}"/>
              </a:ext>
            </a:extLst>
          </p:cNvPr>
          <p:cNvPicPr>
            <a:picLocks noChangeAspect="1"/>
          </p:cNvPicPr>
          <p:nvPr/>
        </p:nvPicPr>
        <p:blipFill>
          <a:blip r:embed="rId18"/>
          <a:stretch>
            <a:fillRect/>
          </a:stretch>
        </p:blipFill>
        <p:spPr>
          <a:xfrm>
            <a:off x="11034834" y="5607775"/>
            <a:ext cx="431256" cy="552815"/>
          </a:xfrm>
          <a:prstGeom prst="rect">
            <a:avLst/>
          </a:prstGeom>
        </p:spPr>
      </p:pic>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The essence of Golden Rule 4</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4</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3" name="ZoneTexte 12">
            <a:extLst>
              <a:ext uri="{FF2B5EF4-FFF2-40B4-BE49-F238E27FC236}">
                <a16:creationId xmlns:a16="http://schemas.microsoft.com/office/drawing/2014/main" id="{36A16109-4F5F-4139-8186-E606CF9F05C7}"/>
              </a:ext>
            </a:extLst>
          </p:cNvPr>
          <p:cNvSpPr txBox="1"/>
          <p:nvPr/>
        </p:nvSpPr>
        <p:spPr>
          <a:xfrm>
            <a:off x="7506910" y="3894995"/>
            <a:ext cx="4265234" cy="646331"/>
          </a:xfrm>
          <a:prstGeom prst="rect">
            <a:avLst/>
          </a:prstGeom>
          <a:noFill/>
          <a:ln w="19050">
            <a:noFill/>
          </a:ln>
        </p:spPr>
        <p:txBody>
          <a:bodyPr wrap="square" lIns="91440" tIns="45720" rIns="91440" bIns="45720" anchor="ctr" anchorCtr="0">
            <a:noAutofit/>
          </a:bodyPr>
          <a:lstStyle/>
          <a:p>
            <a:r>
              <a:rPr lang="en-US" sz="1200"/>
              <a:t>Personal protective equipment is covered in CR-GR-HSE-406 - "Personal Protective Equipment "*.</a:t>
            </a:r>
          </a:p>
        </p:txBody>
      </p:sp>
      <p:sp>
        <p:nvSpPr>
          <p:cNvPr id="15" name="ZoneTexte 14">
            <a:extLst>
              <a:ext uri="{FF2B5EF4-FFF2-40B4-BE49-F238E27FC236}">
                <a16:creationId xmlns:a16="http://schemas.microsoft.com/office/drawing/2014/main" id="{3ED0210F-5F97-47AF-A701-BFAEE7495695}"/>
              </a:ext>
            </a:extLst>
          </p:cNvPr>
          <p:cNvSpPr txBox="1"/>
          <p:nvPr/>
        </p:nvSpPr>
        <p:spPr>
          <a:xfrm>
            <a:off x="8606295" y="6069324"/>
            <a:ext cx="6397399" cy="246221"/>
          </a:xfrm>
          <a:prstGeom prst="rect">
            <a:avLst/>
          </a:prstGeom>
          <a:noFill/>
        </p:spPr>
        <p:txBody>
          <a:bodyPr wrap="square" rtlCol="0">
            <a:spAutoFit/>
          </a:bodyPr>
          <a:lstStyle/>
          <a:p>
            <a:r>
              <a:rPr lang="fr-FR" sz="1000" i="1"/>
              <a:t>* </a:t>
            </a:r>
            <a:r>
              <a:rPr lang="en-US" sz="1000" i="1"/>
              <a:t>Company Rules (CR) are limited to internal use. </a:t>
            </a:r>
            <a:endParaRPr lang="fr-FR" sz="1000" i="1"/>
          </a:p>
        </p:txBody>
      </p:sp>
      <p:sp>
        <p:nvSpPr>
          <p:cNvPr id="2" name="Text Placeholder 1">
            <a:extLst>
              <a:ext uri="{FF2B5EF4-FFF2-40B4-BE49-F238E27FC236}">
                <a16:creationId xmlns:a16="http://schemas.microsoft.com/office/drawing/2014/main" id="{4D18393C-5191-30A1-55C1-3BC2C9B11C74}"/>
              </a:ext>
            </a:extLst>
          </p:cNvPr>
          <p:cNvSpPr txBox="1">
            <a:spLocks/>
          </p:cNvSpPr>
          <p:nvPr/>
        </p:nvSpPr>
        <p:spPr>
          <a:xfrm>
            <a:off x="6663819" y="2071734"/>
            <a:ext cx="5099089" cy="1008000"/>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Clr>
                <a:srgbClr val="088A30"/>
              </a:buClr>
              <a:buFont typeface="Wingdings" pitchFamily="2" charset="2"/>
              <a:buChar char="§"/>
            </a:pPr>
            <a:r>
              <a:rPr lang="en-US" sz="1400"/>
              <a:t>Refocusing on </a:t>
            </a:r>
            <a:r>
              <a:rPr lang="en-US" sz="1400" b="1">
                <a:solidFill>
                  <a:srgbClr val="088A30"/>
                </a:solidFill>
              </a:rPr>
              <a:t>personal protective equipment</a:t>
            </a:r>
            <a:r>
              <a:rPr lang="en-US" sz="1400"/>
              <a:t>, collective protective barriers are covered by other Golden Rules.</a:t>
            </a:r>
          </a:p>
          <a:p>
            <a:pPr marL="285750" lvl="2" indent="-285750" algn="just">
              <a:spcAft>
                <a:spcPts val="600"/>
              </a:spcAft>
              <a:buClr>
                <a:srgbClr val="088A30"/>
              </a:buClr>
              <a:buFont typeface="Wingdings" pitchFamily="2" charset="2"/>
              <a:buChar char="§"/>
            </a:pPr>
            <a:r>
              <a:rPr lang="en-US" sz="1400"/>
              <a:t>Addition of a requirement to wear a helmet, with </a:t>
            </a:r>
            <a:br>
              <a:rPr lang="en-US" sz="1400"/>
            </a:br>
            <a:r>
              <a:rPr lang="en-US" sz="1400" b="1">
                <a:solidFill>
                  <a:srgbClr val="088A30"/>
                </a:solidFill>
              </a:rPr>
              <a:t>chin strap fastened</a:t>
            </a:r>
            <a:r>
              <a:rPr lang="en-US" sz="1400"/>
              <a:t>, regardless of the activity and the work height.</a:t>
            </a:r>
          </a:p>
        </p:txBody>
      </p:sp>
      <p:sp>
        <p:nvSpPr>
          <p:cNvPr id="5" name="ZoneTexte 4">
            <a:extLst>
              <a:ext uri="{FF2B5EF4-FFF2-40B4-BE49-F238E27FC236}">
                <a16:creationId xmlns:a16="http://schemas.microsoft.com/office/drawing/2014/main" id="{DB1157AE-B752-727C-582B-AA550661F8BA}"/>
              </a:ext>
            </a:extLst>
          </p:cNvPr>
          <p:cNvSpPr txBox="1"/>
          <p:nvPr/>
        </p:nvSpPr>
        <p:spPr>
          <a:xfrm>
            <a:off x="6663819" y="1384976"/>
            <a:ext cx="3582741" cy="523220"/>
          </a:xfrm>
          <a:prstGeom prst="rect">
            <a:avLst/>
          </a:prstGeom>
          <a:noFill/>
        </p:spPr>
        <p:txBody>
          <a:bodyPr wrap="square">
            <a:spAutoFit/>
          </a:bodyPr>
          <a:lstStyle/>
          <a:p>
            <a:r>
              <a:rPr lang="en-US" sz="1400" b="1" spc="-20"/>
              <a:t>What changes from the 2017 version of the Golden Rules: </a:t>
            </a:r>
          </a:p>
        </p:txBody>
      </p:sp>
      <p:pic>
        <p:nvPicPr>
          <p:cNvPr id="11" name="Image 10">
            <a:extLst>
              <a:ext uri="{FF2B5EF4-FFF2-40B4-BE49-F238E27FC236}">
                <a16:creationId xmlns:a16="http://schemas.microsoft.com/office/drawing/2014/main" id="{561CE713-2A2E-290F-CC41-74C5F6991526}"/>
              </a:ext>
            </a:extLst>
          </p:cNvPr>
          <p:cNvPicPr>
            <a:picLocks noChangeAspect="1"/>
          </p:cNvPicPr>
          <p:nvPr/>
        </p:nvPicPr>
        <p:blipFill>
          <a:blip r:embed="rId3"/>
          <a:stretch>
            <a:fillRect/>
          </a:stretch>
        </p:blipFill>
        <p:spPr>
          <a:xfrm>
            <a:off x="6727258" y="4019472"/>
            <a:ext cx="651173" cy="651173"/>
          </a:xfrm>
          <a:prstGeom prst="rect">
            <a:avLst/>
          </a:prstGeom>
        </p:spPr>
      </p:pic>
      <p:pic>
        <p:nvPicPr>
          <p:cNvPr id="7" name="Image 6">
            <a:extLst>
              <a:ext uri="{FF2B5EF4-FFF2-40B4-BE49-F238E27FC236}">
                <a16:creationId xmlns:a16="http://schemas.microsoft.com/office/drawing/2014/main" id="{E0E36171-2BD6-420C-B3F4-562390EE7192}"/>
              </a:ext>
            </a:extLst>
          </p:cNvPr>
          <p:cNvPicPr>
            <a:picLocks noChangeAspect="1"/>
          </p:cNvPicPr>
          <p:nvPr/>
        </p:nvPicPr>
        <p:blipFill rotWithShape="1">
          <a:blip r:embed="rId4"/>
          <a:srcRect b="3996"/>
          <a:stretch/>
        </p:blipFill>
        <p:spPr>
          <a:xfrm>
            <a:off x="622590" y="1034473"/>
            <a:ext cx="4217266" cy="4830618"/>
          </a:xfrm>
          <a:prstGeom prst="rect">
            <a:avLst/>
          </a:prstGeom>
        </p:spPr>
      </p:pic>
    </p:spTree>
    <p:extLst>
      <p:ext uri="{BB962C8B-B14F-4D97-AF65-F5344CB8AC3E}">
        <p14:creationId xmlns:p14="http://schemas.microsoft.com/office/powerpoint/2010/main" val="123294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B436078-7A99-FEE6-B7F1-08D1CE8A00B7}"/>
              </a:ext>
            </a:extLst>
          </p:cNvPr>
          <p:cNvPicPr>
            <a:picLocks noChangeAspect="1"/>
          </p:cNvPicPr>
          <p:nvPr/>
        </p:nvPicPr>
        <p:blipFill>
          <a:blip r:embed="rId3"/>
          <a:stretch>
            <a:fillRect/>
          </a:stretch>
        </p:blipFill>
        <p:spPr>
          <a:xfrm>
            <a:off x="8058655" y="2889089"/>
            <a:ext cx="725716" cy="725716"/>
          </a:xfrm>
          <a:prstGeom prst="rect">
            <a:avLst/>
          </a:prstGeom>
        </p:spPr>
      </p:pic>
      <p:pic>
        <p:nvPicPr>
          <p:cNvPr id="17" name="Image 16">
            <a:extLst>
              <a:ext uri="{FF2B5EF4-FFF2-40B4-BE49-F238E27FC236}">
                <a16:creationId xmlns:a16="http://schemas.microsoft.com/office/drawing/2014/main" id="{7B8DF83F-C21A-C39B-A83E-1A31C2303435}"/>
              </a:ext>
            </a:extLst>
          </p:cNvPr>
          <p:cNvPicPr>
            <a:picLocks noChangeAspect="1"/>
          </p:cNvPicPr>
          <p:nvPr/>
        </p:nvPicPr>
        <p:blipFill>
          <a:blip r:embed="rId4"/>
          <a:stretch>
            <a:fillRect/>
          </a:stretch>
        </p:blipFill>
        <p:spPr>
          <a:xfrm>
            <a:off x="4589068" y="5677810"/>
            <a:ext cx="717644" cy="717644"/>
          </a:xfrm>
          <a:prstGeom prst="rect">
            <a:avLst/>
          </a:prstGeom>
        </p:spPr>
      </p:pic>
      <p:pic>
        <p:nvPicPr>
          <p:cNvPr id="16" name="Image 15">
            <a:extLst>
              <a:ext uri="{FF2B5EF4-FFF2-40B4-BE49-F238E27FC236}">
                <a16:creationId xmlns:a16="http://schemas.microsoft.com/office/drawing/2014/main" id="{68DC2C0F-0D81-83CC-193A-6CC7E06D8D53}"/>
              </a:ext>
            </a:extLst>
          </p:cNvPr>
          <p:cNvPicPr>
            <a:picLocks noChangeAspect="1"/>
          </p:cNvPicPr>
          <p:nvPr/>
        </p:nvPicPr>
        <p:blipFill>
          <a:blip r:embed="rId5"/>
          <a:stretch>
            <a:fillRect/>
          </a:stretch>
        </p:blipFill>
        <p:spPr>
          <a:xfrm>
            <a:off x="4571407" y="3813150"/>
            <a:ext cx="725716" cy="725716"/>
          </a:xfrm>
          <a:prstGeom prst="rect">
            <a:avLst/>
          </a:prstGeom>
        </p:spPr>
      </p:pic>
      <p:pic>
        <p:nvPicPr>
          <p:cNvPr id="15" name="Image 14">
            <a:extLst>
              <a:ext uri="{FF2B5EF4-FFF2-40B4-BE49-F238E27FC236}">
                <a16:creationId xmlns:a16="http://schemas.microsoft.com/office/drawing/2014/main" id="{C68E911A-3899-CDB8-C680-B58838CC99E9}"/>
              </a:ext>
            </a:extLst>
          </p:cNvPr>
          <p:cNvPicPr>
            <a:picLocks noChangeAspect="1"/>
          </p:cNvPicPr>
          <p:nvPr/>
        </p:nvPicPr>
        <p:blipFill>
          <a:blip r:embed="rId6"/>
          <a:stretch>
            <a:fillRect/>
          </a:stretch>
        </p:blipFill>
        <p:spPr>
          <a:xfrm>
            <a:off x="4580996" y="4745480"/>
            <a:ext cx="725716" cy="725716"/>
          </a:xfrm>
          <a:prstGeom prst="rect">
            <a:avLst/>
          </a:prstGeom>
        </p:spPr>
      </p:pic>
      <p:pic>
        <p:nvPicPr>
          <p:cNvPr id="13" name="Image 12">
            <a:extLst>
              <a:ext uri="{FF2B5EF4-FFF2-40B4-BE49-F238E27FC236}">
                <a16:creationId xmlns:a16="http://schemas.microsoft.com/office/drawing/2014/main" id="{4EE26DE9-2496-44D1-5B83-EB9AEF555020}"/>
              </a:ext>
            </a:extLst>
          </p:cNvPr>
          <p:cNvPicPr>
            <a:picLocks noChangeAspect="1"/>
          </p:cNvPicPr>
          <p:nvPr/>
        </p:nvPicPr>
        <p:blipFill>
          <a:blip r:embed="rId7"/>
          <a:stretch>
            <a:fillRect/>
          </a:stretch>
        </p:blipFill>
        <p:spPr>
          <a:xfrm>
            <a:off x="4571407" y="2880820"/>
            <a:ext cx="725716" cy="725716"/>
          </a:xfrm>
          <a:prstGeom prst="rect">
            <a:avLst/>
          </a:prstGeom>
        </p:spPr>
      </p:pic>
      <p:pic>
        <p:nvPicPr>
          <p:cNvPr id="14" name="Image 13">
            <a:extLst>
              <a:ext uri="{FF2B5EF4-FFF2-40B4-BE49-F238E27FC236}">
                <a16:creationId xmlns:a16="http://schemas.microsoft.com/office/drawing/2014/main" id="{4646B4AD-7089-7A50-60B1-78CA0E683F54}"/>
              </a:ext>
            </a:extLst>
          </p:cNvPr>
          <p:cNvPicPr>
            <a:picLocks noChangeAspect="1"/>
          </p:cNvPicPr>
          <p:nvPr/>
        </p:nvPicPr>
        <p:blipFill>
          <a:blip r:embed="rId8"/>
          <a:stretch>
            <a:fillRect/>
          </a:stretch>
        </p:blipFill>
        <p:spPr>
          <a:xfrm>
            <a:off x="4571407" y="1948490"/>
            <a:ext cx="725716" cy="725716"/>
          </a:xfrm>
          <a:prstGeom prst="rect">
            <a:avLst/>
          </a:prstGeom>
        </p:spPr>
      </p:pic>
      <p:pic>
        <p:nvPicPr>
          <p:cNvPr id="9" name="Image 8">
            <a:extLst>
              <a:ext uri="{FF2B5EF4-FFF2-40B4-BE49-F238E27FC236}">
                <a16:creationId xmlns:a16="http://schemas.microsoft.com/office/drawing/2014/main" id="{6C4ACD5A-0B21-6A38-FEFB-5F3036169DAE}"/>
              </a:ext>
            </a:extLst>
          </p:cNvPr>
          <p:cNvPicPr>
            <a:picLocks noChangeAspect="1"/>
          </p:cNvPicPr>
          <p:nvPr/>
        </p:nvPicPr>
        <p:blipFill>
          <a:blip r:embed="rId9"/>
          <a:stretch>
            <a:fillRect/>
          </a:stretch>
        </p:blipFill>
        <p:spPr>
          <a:xfrm>
            <a:off x="520634" y="2709383"/>
            <a:ext cx="715043" cy="715043"/>
          </a:xfrm>
          <a:prstGeom prst="rect">
            <a:avLst/>
          </a:prstGeom>
        </p:spPr>
      </p:pic>
      <p:pic>
        <p:nvPicPr>
          <p:cNvPr id="10" name="Image 9">
            <a:extLst>
              <a:ext uri="{FF2B5EF4-FFF2-40B4-BE49-F238E27FC236}">
                <a16:creationId xmlns:a16="http://schemas.microsoft.com/office/drawing/2014/main" id="{BF5889AB-BE1E-1638-F06D-357162D7B319}"/>
              </a:ext>
            </a:extLst>
          </p:cNvPr>
          <p:cNvPicPr>
            <a:picLocks noChangeAspect="1"/>
          </p:cNvPicPr>
          <p:nvPr/>
        </p:nvPicPr>
        <p:blipFill>
          <a:blip r:embed="rId10"/>
          <a:stretch>
            <a:fillRect/>
          </a:stretch>
        </p:blipFill>
        <p:spPr>
          <a:xfrm>
            <a:off x="507008" y="3614805"/>
            <a:ext cx="715043" cy="715043"/>
          </a:xfrm>
          <a:prstGeom prst="rect">
            <a:avLst/>
          </a:prstGeom>
        </p:spPr>
      </p:pic>
      <p:pic>
        <p:nvPicPr>
          <p:cNvPr id="7" name="Image 6">
            <a:extLst>
              <a:ext uri="{FF2B5EF4-FFF2-40B4-BE49-F238E27FC236}">
                <a16:creationId xmlns:a16="http://schemas.microsoft.com/office/drawing/2014/main" id="{E19889A3-A0D1-D96F-8E05-615BCCC551BB}"/>
              </a:ext>
            </a:extLst>
          </p:cNvPr>
          <p:cNvPicPr>
            <a:picLocks noChangeAspect="1"/>
          </p:cNvPicPr>
          <p:nvPr/>
        </p:nvPicPr>
        <p:blipFill>
          <a:blip r:embed="rId11"/>
          <a:stretch>
            <a:fillRect/>
          </a:stretch>
        </p:blipFill>
        <p:spPr>
          <a:xfrm>
            <a:off x="531093" y="4539099"/>
            <a:ext cx="715041" cy="715041"/>
          </a:xfrm>
          <a:prstGeom prst="rect">
            <a:avLst/>
          </a:prstGeom>
        </p:spPr>
      </p:pic>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17964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8A30"/>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Incidents related</a:t>
            </a:r>
            <a:br>
              <a:rPr lang="fr-FR">
                <a:solidFill>
                  <a:srgbClr val="354D56"/>
                </a:solidFill>
              </a:rPr>
            </a:br>
            <a:r>
              <a:rPr lang="fr-FR">
                <a:solidFill>
                  <a:srgbClr val="354D56"/>
                </a:solidFill>
              </a:rPr>
              <a:t>to PPE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4</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rgbClr val="088A30"/>
                </a:solidFill>
              </a:rPr>
              <a:t>ACCIDENTS IN THE COMPANY WHERE A REQUIREMENT OF GOLDEN RULE 4 HAS BEEN BREACHED</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Fatalities</a:t>
            </a:r>
            <a:r>
              <a:rPr lang="fr-FR" sz="1400" b="1" spc="25">
                <a:solidFill>
                  <a:srgbClr val="374649"/>
                </a:solidFill>
                <a:latin typeface="Arial" panose="020B0604020202020204" pitchFamily="34" charset="0"/>
                <a:cs typeface="Arial" panose="020B0604020202020204" pitchFamily="34" charset="0"/>
              </a:rPr>
              <a:t>*</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3</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Lost</a:t>
            </a:r>
            <a:r>
              <a:rPr lang="fr-FR" sz="1400" b="1" spc="25">
                <a:solidFill>
                  <a:srgbClr val="374649"/>
                </a:solidFill>
                <a:latin typeface="Arial" panose="020B0604020202020204" pitchFamily="34" charset="0"/>
                <a:cs typeface="Arial" panose="020B0604020202020204" pitchFamily="34" charset="0"/>
              </a:rPr>
              <a:t> time accidents**</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77</a:t>
            </a:r>
            <a:endParaRPr lang="fr-FR" sz="3000" spc="25">
              <a:solidFill>
                <a:srgbClr val="088A30"/>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(High </a:t>
            </a:r>
            <a:r>
              <a:rPr lang="fr-FR" sz="1400" b="1" spc="25" err="1">
                <a:solidFill>
                  <a:srgbClr val="374649"/>
                </a:solidFill>
                <a:latin typeface="Arial" panose="020B0604020202020204" pitchFamily="34" charset="0"/>
                <a:cs typeface="Arial" panose="020B0604020202020204" pitchFamily="34" charset="0"/>
              </a:rPr>
              <a:t>Potential</a:t>
            </a:r>
            <a:r>
              <a:rPr lang="fr-FR" sz="1400" b="1" spc="25">
                <a:solidFill>
                  <a:srgbClr val="374649"/>
                </a:solidFill>
                <a:latin typeface="Arial" panose="020B0604020202020204" pitchFamily="34" charset="0"/>
                <a:cs typeface="Arial" panose="020B0604020202020204" pitchFamily="34" charset="0"/>
              </a:rPr>
              <a:t>)**</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088A30"/>
                </a:solidFill>
                <a:latin typeface="Arial MT Light" pitchFamily="2"/>
                <a:cs typeface="Arial" panose="020B0604020202020204" pitchFamily="34" charset="0"/>
              </a:rPr>
              <a:t>10</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2" y="1357793"/>
            <a:ext cx="6745927" cy="230832"/>
          </a:xfrm>
          <a:prstGeom prst="rect">
            <a:avLst/>
          </a:prstGeom>
          <a:noFill/>
        </p:spPr>
        <p:txBody>
          <a:bodyPr wrap="square" lIns="0" tIns="0" rIns="0" bIns="0">
            <a:spAutoFit/>
          </a:bodyPr>
          <a:lstStyle/>
          <a:p>
            <a:r>
              <a:rPr lang="en-US" sz="1500" b="1">
                <a:solidFill>
                  <a:srgbClr val="088A30"/>
                </a:solidFill>
              </a:rPr>
              <a:t>EXAMPLES OF RISKS FOR WHICH PPE ARE REQUIRED</a:t>
            </a:r>
          </a:p>
        </p:txBody>
      </p:sp>
      <p:sp>
        <p:nvSpPr>
          <p:cNvPr id="21" name="object 2">
            <a:extLst>
              <a:ext uri="{FF2B5EF4-FFF2-40B4-BE49-F238E27FC236}">
                <a16:creationId xmlns:a16="http://schemas.microsoft.com/office/drawing/2014/main" id="{34903036-2B86-4B6E-9A1D-39359A7675DF}"/>
              </a:ext>
            </a:extLst>
          </p:cNvPr>
          <p:cNvSpPr txBox="1"/>
          <p:nvPr/>
        </p:nvSpPr>
        <p:spPr>
          <a:xfrm>
            <a:off x="5466767" y="493994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Falling</a:t>
            </a:r>
            <a:r>
              <a:rPr lang="fr-FR" sz="1400"/>
              <a:t> </a:t>
            </a:r>
            <a:r>
              <a:rPr lang="fr-FR" sz="1400" err="1"/>
              <a:t>object</a:t>
            </a:r>
            <a:endParaRPr lang="fr-FR" sz="1400"/>
          </a:p>
        </p:txBody>
      </p:sp>
      <p:sp>
        <p:nvSpPr>
          <p:cNvPr id="28" name="object 2">
            <a:extLst>
              <a:ext uri="{FF2B5EF4-FFF2-40B4-BE49-F238E27FC236}">
                <a16:creationId xmlns:a16="http://schemas.microsoft.com/office/drawing/2014/main" id="{7DFA069E-A9AA-4658-9C68-5FBF921BC4A9}"/>
              </a:ext>
            </a:extLst>
          </p:cNvPr>
          <p:cNvSpPr txBox="1"/>
          <p:nvPr/>
        </p:nvSpPr>
        <p:spPr>
          <a:xfrm>
            <a:off x="5466767" y="3954152"/>
            <a:ext cx="1995467"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Electrification, </a:t>
            </a:r>
            <a:r>
              <a:rPr lang="fr-FR" sz="1400" err="1"/>
              <a:t>electrocution</a:t>
            </a:r>
            <a:endParaRPr lang="fr-FR" sz="1400"/>
          </a:p>
        </p:txBody>
      </p:sp>
      <p:sp>
        <p:nvSpPr>
          <p:cNvPr id="29" name="object 2">
            <a:extLst>
              <a:ext uri="{FF2B5EF4-FFF2-40B4-BE49-F238E27FC236}">
                <a16:creationId xmlns:a16="http://schemas.microsoft.com/office/drawing/2014/main" id="{B8A6A99C-081D-4D23-94B1-B8D69DD178B1}"/>
              </a:ext>
            </a:extLst>
          </p:cNvPr>
          <p:cNvSpPr txBox="1"/>
          <p:nvPr/>
        </p:nvSpPr>
        <p:spPr>
          <a:xfrm>
            <a:off x="5466768" y="308355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Cutting, impact, abrasion</a:t>
            </a:r>
          </a:p>
        </p:txBody>
      </p:sp>
      <p:sp>
        <p:nvSpPr>
          <p:cNvPr id="30" name="object 2">
            <a:extLst>
              <a:ext uri="{FF2B5EF4-FFF2-40B4-BE49-F238E27FC236}">
                <a16:creationId xmlns:a16="http://schemas.microsoft.com/office/drawing/2014/main" id="{8DFEC3C1-73F0-49A4-880C-FB0722CAE3BA}"/>
              </a:ext>
            </a:extLst>
          </p:cNvPr>
          <p:cNvSpPr txBox="1"/>
          <p:nvPr/>
        </p:nvSpPr>
        <p:spPr>
          <a:xfrm>
            <a:off x="5466769" y="2166989"/>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Splash/spray</a:t>
            </a:r>
          </a:p>
        </p:txBody>
      </p:sp>
      <p:sp>
        <p:nvSpPr>
          <p:cNvPr id="31" name="object 2">
            <a:extLst>
              <a:ext uri="{FF2B5EF4-FFF2-40B4-BE49-F238E27FC236}">
                <a16:creationId xmlns:a16="http://schemas.microsoft.com/office/drawing/2014/main" id="{F9053162-2F3B-43B8-9935-4E3A4D92C4FF}"/>
              </a:ext>
            </a:extLst>
          </p:cNvPr>
          <p:cNvSpPr txBox="1"/>
          <p:nvPr/>
        </p:nvSpPr>
        <p:spPr>
          <a:xfrm>
            <a:off x="8954018" y="4886482"/>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Hot or cold </a:t>
            </a:r>
            <a:r>
              <a:rPr lang="fr-FR" sz="1400" err="1"/>
              <a:t>burns</a:t>
            </a:r>
            <a:endParaRPr lang="fr-FR" sz="1400"/>
          </a:p>
        </p:txBody>
      </p:sp>
      <p:sp>
        <p:nvSpPr>
          <p:cNvPr id="32" name="object 2">
            <a:extLst>
              <a:ext uri="{FF2B5EF4-FFF2-40B4-BE49-F238E27FC236}">
                <a16:creationId xmlns:a16="http://schemas.microsoft.com/office/drawing/2014/main" id="{4359AB31-6147-4D8A-8458-1329AF904E64}"/>
              </a:ext>
            </a:extLst>
          </p:cNvPr>
          <p:cNvSpPr txBox="1"/>
          <p:nvPr/>
        </p:nvSpPr>
        <p:spPr>
          <a:xfrm>
            <a:off x="8942204" y="4060182"/>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Noise</a:t>
            </a:r>
          </a:p>
        </p:txBody>
      </p:sp>
      <p:sp>
        <p:nvSpPr>
          <p:cNvPr id="33" name="object 2">
            <a:extLst>
              <a:ext uri="{FF2B5EF4-FFF2-40B4-BE49-F238E27FC236}">
                <a16:creationId xmlns:a16="http://schemas.microsoft.com/office/drawing/2014/main" id="{27E7065E-C779-4AC9-A82A-0C995FACAA33}"/>
              </a:ext>
            </a:extLst>
          </p:cNvPr>
          <p:cNvSpPr txBox="1"/>
          <p:nvPr/>
        </p:nvSpPr>
        <p:spPr>
          <a:xfrm>
            <a:off x="5466766" y="5922498"/>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Fall</a:t>
            </a:r>
            <a:r>
              <a:rPr lang="fr-FR" sz="1400"/>
              <a:t> of a person</a:t>
            </a:r>
          </a:p>
        </p:txBody>
      </p:sp>
      <p:sp>
        <p:nvSpPr>
          <p:cNvPr id="34" name="object 2">
            <a:extLst>
              <a:ext uri="{FF2B5EF4-FFF2-40B4-BE49-F238E27FC236}">
                <a16:creationId xmlns:a16="http://schemas.microsoft.com/office/drawing/2014/main" id="{E4FC8D8E-1D7A-41D5-B3AF-402BE5D21C18}"/>
              </a:ext>
            </a:extLst>
          </p:cNvPr>
          <p:cNvSpPr txBox="1"/>
          <p:nvPr/>
        </p:nvSpPr>
        <p:spPr>
          <a:xfrm>
            <a:off x="8954019" y="2168873"/>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Biological</a:t>
            </a:r>
            <a:r>
              <a:rPr lang="fr-FR" sz="1400"/>
              <a:t> risk</a:t>
            </a:r>
          </a:p>
        </p:txBody>
      </p:sp>
      <p:sp>
        <p:nvSpPr>
          <p:cNvPr id="41" name="object 2">
            <a:extLst>
              <a:ext uri="{FF2B5EF4-FFF2-40B4-BE49-F238E27FC236}">
                <a16:creationId xmlns:a16="http://schemas.microsoft.com/office/drawing/2014/main" id="{58E7D819-E953-444E-8C78-45F72D271BCA}"/>
              </a:ext>
            </a:extLst>
          </p:cNvPr>
          <p:cNvSpPr txBox="1"/>
          <p:nvPr/>
        </p:nvSpPr>
        <p:spPr>
          <a:xfrm>
            <a:off x="9787895" y="3021822"/>
            <a:ext cx="1995467"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err="1"/>
              <a:t>Poisoning</a:t>
            </a:r>
            <a:r>
              <a:rPr lang="fr-FR" sz="1400"/>
              <a:t>, </a:t>
            </a:r>
            <a:r>
              <a:rPr lang="fr-FR" sz="1400" err="1"/>
              <a:t>chemical</a:t>
            </a:r>
            <a:r>
              <a:rPr lang="fr-FR" sz="1400"/>
              <a:t> </a:t>
            </a:r>
            <a:r>
              <a:rPr lang="fr-FR" sz="1400" err="1"/>
              <a:t>burns</a:t>
            </a:r>
            <a:endParaRPr lang="fr-FR" sz="1400"/>
          </a:p>
        </p:txBody>
      </p:sp>
      <p:sp>
        <p:nvSpPr>
          <p:cNvPr id="37" name="object 2">
            <a:extLst>
              <a:ext uri="{FF2B5EF4-FFF2-40B4-BE49-F238E27FC236}">
                <a16:creationId xmlns:a16="http://schemas.microsoft.com/office/drawing/2014/main" id="{BC65BC17-5776-4CF6-97AF-33D51869EBED}"/>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2017-2021</a:t>
            </a:r>
          </a:p>
        </p:txBody>
      </p:sp>
      <p:pic>
        <p:nvPicPr>
          <p:cNvPr id="19" name="Image 18">
            <a:extLst>
              <a:ext uri="{FF2B5EF4-FFF2-40B4-BE49-F238E27FC236}">
                <a16:creationId xmlns:a16="http://schemas.microsoft.com/office/drawing/2014/main" id="{E830EA70-6DDE-EA1E-5B6D-B9ED2056F97A}"/>
              </a:ext>
            </a:extLst>
          </p:cNvPr>
          <p:cNvPicPr>
            <a:picLocks noChangeAspect="1"/>
          </p:cNvPicPr>
          <p:nvPr/>
        </p:nvPicPr>
        <p:blipFill>
          <a:blip r:embed="rId12"/>
          <a:stretch>
            <a:fillRect/>
          </a:stretch>
        </p:blipFill>
        <p:spPr>
          <a:xfrm>
            <a:off x="8074801" y="4764166"/>
            <a:ext cx="717644" cy="717644"/>
          </a:xfrm>
          <a:prstGeom prst="rect">
            <a:avLst/>
          </a:prstGeom>
        </p:spPr>
      </p:pic>
      <p:pic>
        <p:nvPicPr>
          <p:cNvPr id="35" name="Image 34">
            <a:extLst>
              <a:ext uri="{FF2B5EF4-FFF2-40B4-BE49-F238E27FC236}">
                <a16:creationId xmlns:a16="http://schemas.microsoft.com/office/drawing/2014/main" id="{765D0F39-0225-A944-29E2-95868E9887B9}"/>
              </a:ext>
            </a:extLst>
          </p:cNvPr>
          <p:cNvPicPr>
            <a:picLocks noChangeAspect="1"/>
          </p:cNvPicPr>
          <p:nvPr/>
        </p:nvPicPr>
        <p:blipFill>
          <a:blip r:embed="rId13"/>
          <a:stretch>
            <a:fillRect/>
          </a:stretch>
        </p:blipFill>
        <p:spPr>
          <a:xfrm>
            <a:off x="8058656" y="1948490"/>
            <a:ext cx="725717" cy="725717"/>
          </a:xfrm>
          <a:prstGeom prst="rect">
            <a:avLst/>
          </a:prstGeom>
        </p:spPr>
      </p:pic>
      <p:pic>
        <p:nvPicPr>
          <p:cNvPr id="46" name="Image 45">
            <a:extLst>
              <a:ext uri="{FF2B5EF4-FFF2-40B4-BE49-F238E27FC236}">
                <a16:creationId xmlns:a16="http://schemas.microsoft.com/office/drawing/2014/main" id="{6FD9C5C7-AE7D-2703-24A3-E1B55A3F6970}"/>
              </a:ext>
            </a:extLst>
          </p:cNvPr>
          <p:cNvPicPr>
            <a:picLocks noChangeAspect="1"/>
          </p:cNvPicPr>
          <p:nvPr/>
        </p:nvPicPr>
        <p:blipFill>
          <a:blip r:embed="rId14"/>
          <a:stretch>
            <a:fillRect/>
          </a:stretch>
        </p:blipFill>
        <p:spPr>
          <a:xfrm>
            <a:off x="8058656" y="3813150"/>
            <a:ext cx="725716" cy="725716"/>
          </a:xfrm>
          <a:prstGeom prst="rect">
            <a:avLst/>
          </a:prstGeom>
        </p:spPr>
      </p:pic>
      <p:pic>
        <p:nvPicPr>
          <p:cNvPr id="11" name="Image 10">
            <a:extLst>
              <a:ext uri="{FF2B5EF4-FFF2-40B4-BE49-F238E27FC236}">
                <a16:creationId xmlns:a16="http://schemas.microsoft.com/office/drawing/2014/main" id="{EF5B4E2F-21D2-1262-3072-0213049BD176}"/>
              </a:ext>
            </a:extLst>
          </p:cNvPr>
          <p:cNvPicPr>
            <a:picLocks noChangeAspect="1"/>
          </p:cNvPicPr>
          <p:nvPr/>
        </p:nvPicPr>
        <p:blipFill>
          <a:blip r:embed="rId15"/>
          <a:stretch>
            <a:fillRect/>
          </a:stretch>
        </p:blipFill>
        <p:spPr>
          <a:xfrm>
            <a:off x="8923275" y="2873645"/>
            <a:ext cx="725716" cy="725716"/>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4</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088A30"/>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732822646"/>
              </p:ext>
            </p:extLst>
          </p:nvPr>
        </p:nvGraphicFramePr>
        <p:xfrm>
          <a:off x="594752" y="1605475"/>
          <a:ext cx="9362973" cy="3324436"/>
        </p:xfrm>
        <a:graphic>
          <a:graphicData uri="http://schemas.openxmlformats.org/drawingml/2006/table">
            <a:tbl>
              <a:tblPr firstRow="1" bandRow="1">
                <a:tableStyleId>{D27102A9-8310-4765-A935-A1911B00CA55}</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a:solidFill>
                            <a:schemeClr val="bg1"/>
                          </a:solidFill>
                        </a:rPr>
                        <a:t>REQUIREMENT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tc>
                  <a:txBody>
                    <a:bodyPr/>
                    <a:lstStyle/>
                    <a:p>
                      <a:pPr algn="ctr"/>
                      <a:r>
                        <a:rPr lang="fr-FR" sz="1400">
                          <a:solidFill>
                            <a:schemeClr val="bg1"/>
                          </a:solidFill>
                        </a:rPr>
                        <a:t>EVENT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tc>
                  <a:txBody>
                    <a:bodyPr/>
                    <a:lstStyle/>
                    <a:p>
                      <a:pPr algn="ctr"/>
                      <a:r>
                        <a:rPr lang="fr-FR" sz="140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088A30"/>
                    </a:solidFill>
                  </a:tcPr>
                </a:tc>
                <a:extLst>
                  <a:ext uri="{0D108BD9-81ED-4DB2-BD59-A6C34878D82A}">
                    <a16:rowId xmlns:a16="http://schemas.microsoft.com/office/drawing/2014/main" val="4129790407"/>
                  </a:ext>
                </a:extLst>
              </a:tr>
              <a:tr h="504936">
                <a:tc>
                  <a:txBody>
                    <a:bodyPr/>
                    <a:lstStyle/>
                    <a:p>
                      <a:r>
                        <a:rPr lang="fr-FR" sz="1100" b="1"/>
                        <a:t>1. </a:t>
                      </a:r>
                      <a:r>
                        <a:rPr lang="en-US" sz="1100" b="1"/>
                        <a:t>I check that my PPE are in good condition before use.</a:t>
                      </a:r>
                      <a:endParaRPr lang="fr-FR" sz="1100" b="1"/>
                    </a:p>
                  </a:txBody>
                  <a:tcPr anchor="ctr">
                    <a:lnL>
                      <a:noFill/>
                    </a:lnL>
                    <a:lnR>
                      <a:noFill/>
                    </a:lnR>
                    <a:lnT w="12700" cmpd="sng">
                      <a:noFill/>
                    </a:lnT>
                    <a:lnB>
                      <a:noFill/>
                    </a:lnB>
                    <a:lnTlToBr w="12700" cmpd="sng">
                      <a:noFill/>
                      <a:prstDash val="solid"/>
                    </a:lnTlToBr>
                    <a:lnBlToTr w="12700" cmpd="sng">
                      <a:noFill/>
                      <a:prstDash val="solid"/>
                    </a:lnBlToTr>
                    <a:solidFill>
                      <a:srgbClr val="179648">
                        <a:alpha val="20000"/>
                      </a:srgbClr>
                    </a:solidFill>
                  </a:tcPr>
                </a:tc>
                <a:tc>
                  <a:txBody>
                    <a:bodyPr/>
                    <a:lstStyle/>
                    <a:p>
                      <a:r>
                        <a:rPr lang="en-US" sz="1100"/>
                        <a:t>WHAT TO DO TO CHECK A PPE?</a:t>
                      </a:r>
                    </a:p>
                  </a:txBody>
                  <a:tcPr anchor="ctr">
                    <a:lnL>
                      <a:noFill/>
                    </a:lnL>
                    <a:lnR>
                      <a:noFill/>
                    </a:lnR>
                    <a:lnT w="12700" cmpd="sng">
                      <a:noFill/>
                    </a:lnT>
                    <a:lnB>
                      <a:noFill/>
                    </a:lnB>
                    <a:lnTlToBr w="12700" cmpd="sng">
                      <a:noFill/>
                      <a:prstDash val="solid"/>
                    </a:lnTlToBr>
                    <a:lnBlToTr w="12700" cmpd="sng">
                      <a:noFill/>
                      <a:prstDash val="solid"/>
                    </a:lnBlToTr>
                    <a:solidFill>
                      <a:srgbClr val="179648">
                        <a:alpha val="20000"/>
                      </a:srgbClr>
                    </a:solidFill>
                  </a:tcPr>
                </a:tc>
                <a:tc>
                  <a:txBody>
                    <a:bodyPr/>
                    <a:lstStyle/>
                    <a:p>
                      <a:pPr algn="ctr"/>
                      <a:r>
                        <a:rPr lang="fr-FR" sz="1200" b="1">
                          <a:solidFill>
                            <a:srgbClr val="179648"/>
                          </a:solidFill>
                        </a:rPr>
                        <a:t>N°9</a:t>
                      </a:r>
                    </a:p>
                  </a:txBody>
                  <a:tcPr anchor="ctr">
                    <a:lnL>
                      <a:noFill/>
                    </a:lnL>
                    <a:lnR>
                      <a:noFill/>
                    </a:lnR>
                    <a:lnT w="12700" cmpd="sng">
                      <a:noFill/>
                    </a:lnT>
                    <a:lnB>
                      <a:noFill/>
                    </a:lnB>
                    <a:lnTlToBr w="12700" cmpd="sng">
                      <a:noFill/>
                      <a:prstDash val="solid"/>
                    </a:lnTlToBr>
                    <a:lnBlToTr w="12700" cmpd="sng">
                      <a:noFill/>
                      <a:prstDash val="solid"/>
                    </a:lnBlToTr>
                    <a:solidFill>
                      <a:srgbClr val="088A30">
                        <a:alpha val="20000"/>
                      </a:srgbClr>
                    </a:solidFill>
                  </a:tcPr>
                </a:tc>
                <a:extLst>
                  <a:ext uri="{0D108BD9-81ED-4DB2-BD59-A6C34878D82A}">
                    <a16:rowId xmlns:a16="http://schemas.microsoft.com/office/drawing/2014/main" val="2724336661"/>
                  </a:ext>
                </a:extLst>
              </a:tr>
              <a:tr h="514184">
                <a:tc>
                  <a:txBody>
                    <a:bodyPr/>
                    <a:lstStyle/>
                    <a:p>
                      <a:r>
                        <a:rPr lang="fr-FR" sz="1100" b="1"/>
                        <a:t>2. I wear </a:t>
                      </a:r>
                      <a:r>
                        <a:rPr lang="fr-FR" sz="1100" b="1" err="1"/>
                        <a:t>my</a:t>
                      </a:r>
                      <a:r>
                        <a:rPr lang="fr-FR" sz="1100" b="1"/>
                        <a:t> </a:t>
                      </a:r>
                      <a:r>
                        <a:rPr lang="fr-FR" sz="1100" b="1" err="1"/>
                        <a:t>helmet</a:t>
                      </a:r>
                      <a:r>
                        <a:rPr lang="fr-FR" sz="1100" b="1"/>
                        <a:t> </a:t>
                      </a:r>
                      <a:r>
                        <a:rPr lang="fr-FR" sz="1100" b="1" err="1"/>
                        <a:t>with</a:t>
                      </a:r>
                      <a:r>
                        <a:rPr lang="fr-FR" sz="1100" b="1"/>
                        <a:t> the </a:t>
                      </a:r>
                      <a:r>
                        <a:rPr lang="fr-FR" sz="1100" b="1" err="1"/>
                        <a:t>chin</a:t>
                      </a:r>
                      <a:r>
                        <a:rPr lang="fr-FR" sz="1100" b="1"/>
                        <a:t> strap </a:t>
                      </a:r>
                      <a:r>
                        <a:rPr lang="fr-FR" sz="1100" b="1" err="1"/>
                        <a:t>fastened</a:t>
                      </a:r>
                      <a:r>
                        <a:rPr lang="fr-FR" sz="1100" b="1"/>
                        <a:t>.</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fr-FR" sz="1100"/>
                        <a:t>FALL FROM HEIGHT</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a:ln>
                            <a:noFill/>
                          </a:ln>
                          <a:solidFill>
                            <a:srgbClr val="088A30"/>
                          </a:solidFill>
                          <a:effectLst/>
                          <a:uLnTx/>
                          <a:uFillTx/>
                        </a:rPr>
                        <a:t>N°10</a:t>
                      </a:r>
                      <a:endParaRPr lang="fr-FR" sz="1200" b="1">
                        <a:solidFill>
                          <a:srgbClr val="088A30"/>
                        </a:solidFill>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31168532"/>
                  </a:ext>
                </a:extLst>
              </a:tr>
              <a:tr h="554357">
                <a:tc>
                  <a:txBody>
                    <a:bodyPr/>
                    <a:lstStyle/>
                    <a:p>
                      <a:r>
                        <a:rPr lang="fr-FR" sz="1100" b="1"/>
                        <a:t>3. I wear the PPE </a:t>
                      </a:r>
                      <a:r>
                        <a:rPr lang="fr-FR" sz="1100" b="1" err="1"/>
                        <a:t>adapted</a:t>
                      </a:r>
                      <a:r>
                        <a:rPr lang="fr-FR" sz="1100" b="1"/>
                        <a:t> for the task.</a:t>
                      </a: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tc>
                  <a:txBody>
                    <a:bodyPr/>
                    <a:lstStyle/>
                    <a:p>
                      <a:r>
                        <a:rPr lang="en-US" sz="1100"/>
                        <a:t>FATAL ELECTROCUTION WHEN PREPARING FOR MAINTENANCE ON A TRANSFORMER </a:t>
                      </a: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tc>
                  <a:txBody>
                    <a:bodyPr/>
                    <a:lstStyle/>
                    <a:p>
                      <a:pPr algn="ctr"/>
                      <a:r>
                        <a:rPr kumimoji="0" lang="fr-FR" sz="1200" b="1" u="none" strike="noStrike" kern="1200" cap="none" spc="0" normalizeH="0" baseline="0" noProof="0">
                          <a:ln>
                            <a:noFill/>
                          </a:ln>
                          <a:solidFill>
                            <a:srgbClr val="088A30"/>
                          </a:solidFill>
                          <a:effectLst/>
                          <a:uLnTx/>
                          <a:uFillTx/>
                        </a:rPr>
                        <a:t>N°11</a:t>
                      </a:r>
                      <a:endParaRPr lang="fr-FR" sz="1200" b="1">
                        <a:solidFill>
                          <a:srgbClr val="088A30"/>
                        </a:solidFill>
                      </a:endParaRPr>
                    </a:p>
                  </a:txBody>
                  <a:tcPr anchor="ctr">
                    <a:lnL>
                      <a:noFill/>
                    </a:lnL>
                    <a:lnR>
                      <a:noFill/>
                    </a:lnR>
                    <a:lnT>
                      <a:noFill/>
                    </a:lnT>
                    <a:lnB>
                      <a:noFill/>
                    </a:lnB>
                    <a:lnTlToBr w="12700" cmpd="sng">
                      <a:noFill/>
                      <a:prstDash val="solid"/>
                    </a:lnTlToBr>
                    <a:lnBlToTr w="12700" cmpd="sng">
                      <a:noFill/>
                      <a:prstDash val="solid"/>
                    </a:lnBlToTr>
                    <a:solidFill>
                      <a:srgbClr val="179648">
                        <a:alpha val="20000"/>
                      </a:srgbClr>
                    </a:solidFill>
                  </a:tcPr>
                </a:tc>
                <a:extLst>
                  <a:ext uri="{0D108BD9-81ED-4DB2-BD59-A6C34878D82A}">
                    <a16:rowId xmlns:a16="http://schemas.microsoft.com/office/drawing/2014/main" val="3198403165"/>
                  </a:ext>
                </a:extLst>
              </a:tr>
              <a:tr h="604704">
                <a:tc>
                  <a:txBody>
                    <a:bodyPr/>
                    <a:lstStyle/>
                    <a:p>
                      <a:r>
                        <a:rPr lang="fr-FR" sz="1100" b="1"/>
                        <a:t>3. I wear the PPE </a:t>
                      </a:r>
                      <a:r>
                        <a:rPr lang="fr-FR" sz="1100" b="1" err="1"/>
                        <a:t>adapted</a:t>
                      </a:r>
                      <a:r>
                        <a:rPr lang="fr-FR" sz="1100" b="1"/>
                        <a:t> for the area in </a:t>
                      </a:r>
                      <a:r>
                        <a:rPr lang="fr-FR" sz="1100" b="1" err="1"/>
                        <a:t>which</a:t>
                      </a:r>
                      <a:r>
                        <a:rPr lang="fr-FR" sz="1100" b="1"/>
                        <a:t> I </a:t>
                      </a:r>
                      <a:r>
                        <a:rPr lang="fr-FR" sz="1100" b="1" err="1"/>
                        <a:t>am</a:t>
                      </a:r>
                      <a:r>
                        <a:rPr lang="fr-FR" sz="1100" b="1"/>
                        <a:t> </a:t>
                      </a:r>
                      <a:r>
                        <a:rPr lang="fr-FR" sz="1100" b="1" err="1"/>
                        <a:t>working</a:t>
                      </a:r>
                      <a:r>
                        <a:rPr lang="fr-FR" sz="1100" b="1"/>
                        <a:t>.</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100"/>
                        <a:t>CLEANING OF A BITUMEN PIPELINE </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kumimoji="0" lang="fr-FR" sz="1200" b="1" u="none" strike="noStrike" kern="1200" cap="none" spc="0" normalizeH="0" baseline="0" noProof="0">
                          <a:ln>
                            <a:noFill/>
                          </a:ln>
                          <a:solidFill>
                            <a:srgbClr val="088A30"/>
                          </a:solidFill>
                          <a:effectLst/>
                          <a:uLnTx/>
                          <a:uFillTx/>
                        </a:rPr>
                        <a:t>N°12</a:t>
                      </a:r>
                      <a:endParaRPr lang="fr-FR" sz="1200" b="1">
                        <a:solidFill>
                          <a:srgbClr val="088A30"/>
                        </a:solidFill>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01868775"/>
                  </a:ext>
                </a:extLst>
              </a:tr>
              <a:tr h="642742">
                <a:tc>
                  <a:txBody>
                    <a:bodyPr/>
                    <a:lstStyle/>
                    <a:p>
                      <a:r>
                        <a:rPr lang="fr-FR" sz="1100" b="1"/>
                        <a:t>4. I wear a </a:t>
                      </a:r>
                      <a:r>
                        <a:rPr lang="fr-FR" sz="1100" b="1" err="1"/>
                        <a:t>lifejacket</a:t>
                      </a:r>
                      <a:r>
                        <a:rPr lang="fr-FR" sz="1100" b="1"/>
                        <a:t> whenever required.</a:t>
                      </a:r>
                    </a:p>
                  </a:txBody>
                  <a:tcPr anchor="ctr">
                    <a:lnL>
                      <a:noFill/>
                    </a:lnL>
                    <a:lnR>
                      <a:noFill/>
                    </a:lnR>
                    <a:lnT>
                      <a:noFill/>
                    </a:lnT>
                    <a:lnB>
                      <a:noFill/>
                    </a:lnB>
                    <a:lnTlToBr w="12700" cmpd="sng">
                      <a:noFill/>
                      <a:prstDash val="solid"/>
                    </a:lnTlToBr>
                    <a:lnBlToTr w="12700" cmpd="sng">
                      <a:noFill/>
                      <a:prstDash val="solid"/>
                    </a:lnBlToTr>
                    <a:solidFill>
                      <a:srgbClr val="D1EADA"/>
                    </a:solidFill>
                  </a:tcPr>
                </a:tc>
                <a:tc>
                  <a:txBody>
                    <a:bodyPr/>
                    <a:lstStyle/>
                    <a:p>
                      <a:r>
                        <a:rPr lang="fr-FR" sz="1100"/>
                        <a:t>DROWNING AT SEA</a:t>
                      </a:r>
                    </a:p>
                  </a:txBody>
                  <a:tcPr anchor="ctr">
                    <a:lnL>
                      <a:noFill/>
                    </a:lnL>
                    <a:lnR>
                      <a:noFill/>
                    </a:lnR>
                    <a:lnT>
                      <a:noFill/>
                    </a:lnT>
                    <a:lnB>
                      <a:noFill/>
                    </a:lnB>
                    <a:lnTlToBr w="12700" cmpd="sng">
                      <a:noFill/>
                      <a:prstDash val="solid"/>
                    </a:lnTlToBr>
                    <a:lnBlToTr w="12700" cmpd="sng">
                      <a:noFill/>
                      <a:prstDash val="solid"/>
                    </a:lnBlToTr>
                    <a:solidFill>
                      <a:srgbClr val="D1EADA"/>
                    </a:solidFill>
                  </a:tcPr>
                </a:tc>
                <a:tc>
                  <a:txBody>
                    <a:bodyPr/>
                    <a:lstStyle/>
                    <a:p>
                      <a:pPr algn="ctr"/>
                      <a:r>
                        <a:rPr kumimoji="0" lang="fr-FR" sz="1200" b="1" u="none" strike="noStrike" kern="1200" cap="none" spc="0" normalizeH="0" baseline="0" noProof="0">
                          <a:ln>
                            <a:noFill/>
                          </a:ln>
                          <a:solidFill>
                            <a:srgbClr val="088A30"/>
                          </a:solidFill>
                          <a:effectLst/>
                          <a:uLnTx/>
                          <a:uFillTx/>
                        </a:rPr>
                        <a:t>N°13</a:t>
                      </a:r>
                      <a:endParaRPr lang="fr-FR" sz="1200" b="1">
                        <a:solidFill>
                          <a:srgbClr val="088A30"/>
                        </a:solidFill>
                      </a:endParaRPr>
                    </a:p>
                  </a:txBody>
                  <a:tcPr anchor="ctr">
                    <a:lnL>
                      <a:noFill/>
                    </a:lnL>
                    <a:lnR>
                      <a:noFill/>
                    </a:lnR>
                    <a:lnT>
                      <a:noFill/>
                    </a:lnT>
                    <a:lnB>
                      <a:noFill/>
                    </a:lnB>
                    <a:lnTlToBr w="12700" cmpd="sng">
                      <a:noFill/>
                      <a:prstDash val="solid"/>
                    </a:lnTlToBr>
                    <a:lnBlToTr w="12700" cmpd="sng">
                      <a:noFill/>
                      <a:prstDash val="solid"/>
                    </a:lnBlToTr>
                    <a:solidFill>
                      <a:srgbClr val="D1EADA"/>
                    </a:solidFill>
                  </a:tcPr>
                </a:tc>
                <a:extLst>
                  <a:ext uri="{0D108BD9-81ED-4DB2-BD59-A6C34878D82A}">
                    <a16:rowId xmlns:a16="http://schemas.microsoft.com/office/drawing/2014/main" val="709390887"/>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668729"/>
            <a:ext cx="9720001" cy="338554"/>
          </a:xfrm>
          <a:prstGeom prst="rect">
            <a:avLst/>
          </a:prstGeom>
          <a:noFill/>
        </p:spPr>
        <p:txBody>
          <a:bodyPr wrap="square" lIns="0" tIns="0" rIns="0" bIns="0" rtlCol="0">
            <a:spAutoFit/>
          </a:bodyPr>
          <a:lstStyle/>
          <a:p>
            <a:r>
              <a:rPr lang="en-US" sz="1100"/>
              <a:t>The descriptions of the circumstances and consequences have been simplified for a better understanding.</a:t>
            </a:r>
          </a:p>
          <a:p>
            <a:r>
              <a:rPr lang="en-US" sz="1100"/>
              <a:t>A link to each REX/Good practice is available for more information</a:t>
            </a:r>
            <a:r>
              <a:rPr lang="fr-FR" sz="1100"/>
              <a:t>.</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of </a:t>
            </a:r>
            <a:r>
              <a:rPr lang="fr-FR" err="1">
                <a:solidFill>
                  <a:srgbClr val="354D56"/>
                </a:solidFill>
              </a:rPr>
              <a:t>requirements</a:t>
            </a:r>
            <a:endParaRPr lang="fr-FR">
              <a:solidFill>
                <a:srgbClr val="354D56"/>
              </a:solidFill>
            </a:endParaRPr>
          </a:p>
        </p:txBody>
      </p:sp>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7722DE-1EDD-3EC3-2026-0FF7873238EC}"/>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GOOD PRACTICE</a:t>
            </a:r>
          </a:p>
        </p:txBody>
      </p:sp>
      <p:pic>
        <p:nvPicPr>
          <p:cNvPr id="2" name="Image 1">
            <a:extLst>
              <a:ext uri="{FF2B5EF4-FFF2-40B4-BE49-F238E27FC236}">
                <a16:creationId xmlns:a16="http://schemas.microsoft.com/office/drawing/2014/main" id="{4B4E0EC0-2795-EB9B-038C-6C0921ECE444}"/>
              </a:ext>
            </a:extLst>
          </p:cNvPr>
          <p:cNvPicPr>
            <a:picLocks noChangeAspect="1"/>
          </p:cNvPicPr>
          <p:nvPr/>
        </p:nvPicPr>
        <p:blipFill>
          <a:blip r:embed="rId3"/>
          <a:stretch>
            <a:fillRect/>
          </a:stretch>
        </p:blipFill>
        <p:spPr>
          <a:xfrm>
            <a:off x="4112885" y="429899"/>
            <a:ext cx="225541" cy="210703"/>
          </a:xfrm>
          <a:prstGeom prst="rect">
            <a:avLst/>
          </a:prstGeom>
        </p:spPr>
      </p:pic>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4</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1389236" y="1524370"/>
            <a:ext cx="4622621"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88A30"/>
                </a:solidFill>
              </a:rPr>
              <a:t>WHAT TO DO TO PROPERLY CHECK A PPE</a:t>
            </a:r>
            <a:r>
              <a:rPr lang="fr-FR" sz="1600" b="1">
                <a:solidFill>
                  <a:srgbClr val="088A30"/>
                </a:solidFill>
              </a:rPr>
              <a:t>?</a:t>
            </a:r>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40290" y="1764362"/>
            <a:ext cx="4726538" cy="2659856"/>
          </a:xfrm>
          <a:prstGeom prst="roundRect">
            <a:avLst>
              <a:gd name="adj" fmla="val 6998"/>
            </a:avLst>
          </a:prstGeom>
          <a:solidFill>
            <a:srgbClr val="088A3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9" name="ZoneTexte 88">
            <a:extLst>
              <a:ext uri="{FF2B5EF4-FFF2-40B4-BE49-F238E27FC236}">
                <a16:creationId xmlns:a16="http://schemas.microsoft.com/office/drawing/2014/main" id="{780A1C6C-941A-A840-88DC-BFDD6104A019}"/>
              </a:ext>
            </a:extLst>
          </p:cNvPr>
          <p:cNvSpPr txBox="1"/>
          <p:nvPr/>
        </p:nvSpPr>
        <p:spPr>
          <a:xfrm>
            <a:off x="7165907" y="2608021"/>
            <a:ext cx="4397004" cy="1384995"/>
          </a:xfrm>
          <a:prstGeom prst="rect">
            <a:avLst/>
          </a:prstGeom>
          <a:noFill/>
        </p:spPr>
        <p:txBody>
          <a:bodyPr wrap="square" lIns="0" tIns="0" rIns="0" bIns="0" rtlCol="0">
            <a:spAutoFit/>
          </a:bodyPr>
          <a:lstStyle/>
          <a:p>
            <a:pPr marL="171450" indent="-171450">
              <a:spcBef>
                <a:spcPts val="600"/>
              </a:spcBef>
              <a:spcAft>
                <a:spcPts val="600"/>
              </a:spcAft>
              <a:buClr>
                <a:srgbClr val="088A30"/>
              </a:buClr>
              <a:buFont typeface="Wingdings" panose="05000000000000000000" pitchFamily="2" charset="2"/>
              <a:buChar char="§"/>
            </a:pPr>
            <a:r>
              <a:rPr lang="en-US" sz="1200">
                <a:solidFill>
                  <a:srgbClr val="7098A7">
                    <a:lumMod val="50000"/>
                  </a:srgbClr>
                </a:solidFill>
                <a:cs typeface="Arial" panose="020B0604020202020204" pitchFamily="34" charset="0"/>
              </a:rPr>
              <a:t>I check that PPE is </a:t>
            </a:r>
            <a:r>
              <a:rPr lang="en-US" sz="1200" b="1">
                <a:solidFill>
                  <a:srgbClr val="7098A7">
                    <a:lumMod val="50000"/>
                  </a:srgbClr>
                </a:solidFill>
                <a:cs typeface="Arial" panose="020B0604020202020204" pitchFamily="34" charset="0"/>
              </a:rPr>
              <a:t>suitable for my body type </a:t>
            </a:r>
            <a:r>
              <a:rPr lang="en-US" sz="1200">
                <a:solidFill>
                  <a:srgbClr val="7098A7">
                    <a:lumMod val="50000"/>
                  </a:srgbClr>
                </a:solidFill>
                <a:cs typeface="Arial" panose="020B0604020202020204" pitchFamily="34" charset="0"/>
              </a:rPr>
              <a:t>(size, shape, etc.),</a:t>
            </a:r>
          </a:p>
          <a:p>
            <a:pPr marL="171450" indent="-171450">
              <a:spcBef>
                <a:spcPts val="600"/>
              </a:spcBef>
              <a:spcAft>
                <a:spcPts val="600"/>
              </a:spcAft>
              <a:buClr>
                <a:srgbClr val="088A30"/>
              </a:buClr>
              <a:buFont typeface="Wingdings" panose="05000000000000000000" pitchFamily="2" charset="2"/>
              <a:buChar char="§"/>
            </a:pPr>
            <a:r>
              <a:rPr lang="en-US" sz="1200">
                <a:solidFill>
                  <a:srgbClr val="7098A7">
                    <a:lumMod val="50000"/>
                  </a:srgbClr>
                </a:solidFill>
                <a:cs typeface="Arial" panose="020B0604020202020204" pitchFamily="34" charset="0"/>
              </a:rPr>
              <a:t>I check the </a:t>
            </a:r>
            <a:r>
              <a:rPr lang="en-US" sz="1200" b="1">
                <a:solidFill>
                  <a:srgbClr val="7098A7">
                    <a:lumMod val="50000"/>
                  </a:srgbClr>
                </a:solidFill>
                <a:cs typeface="Arial" panose="020B0604020202020204" pitchFamily="34" charset="0"/>
              </a:rPr>
              <a:t>condition and wear</a:t>
            </a:r>
            <a:r>
              <a:rPr lang="en-US" sz="1200">
                <a:solidFill>
                  <a:srgbClr val="7098A7">
                    <a:lumMod val="50000"/>
                  </a:srgbClr>
                </a:solidFill>
                <a:cs typeface="Arial" panose="020B0604020202020204" pitchFamily="34" charset="0"/>
              </a:rPr>
              <a:t>,</a:t>
            </a:r>
          </a:p>
          <a:p>
            <a:pPr marL="171450" indent="-171450">
              <a:spcBef>
                <a:spcPts val="600"/>
              </a:spcBef>
              <a:spcAft>
                <a:spcPts val="600"/>
              </a:spcAft>
              <a:buClr>
                <a:srgbClr val="088A30"/>
              </a:buClr>
              <a:buFont typeface="Wingdings" panose="05000000000000000000" pitchFamily="2" charset="2"/>
              <a:buChar char="§"/>
            </a:pPr>
            <a:r>
              <a:rPr lang="en-US" sz="1200">
                <a:solidFill>
                  <a:srgbClr val="7098A7">
                    <a:lumMod val="50000"/>
                  </a:srgbClr>
                </a:solidFill>
                <a:cs typeface="Arial" panose="020B0604020202020204" pitchFamily="34" charset="0"/>
              </a:rPr>
              <a:t>I check the </a:t>
            </a:r>
            <a:r>
              <a:rPr lang="en-US" sz="1200" b="1">
                <a:solidFill>
                  <a:srgbClr val="7098A7">
                    <a:lumMod val="50000"/>
                  </a:srgbClr>
                </a:solidFill>
                <a:cs typeface="Arial" panose="020B0604020202020204" pitchFamily="34" charset="0"/>
              </a:rPr>
              <a:t>validity date </a:t>
            </a:r>
            <a:r>
              <a:rPr lang="en-US" sz="1200">
                <a:solidFill>
                  <a:srgbClr val="7098A7">
                    <a:lumMod val="50000"/>
                  </a:srgbClr>
                </a:solidFill>
                <a:cs typeface="Arial" panose="020B0604020202020204" pitchFamily="34" charset="0"/>
              </a:rPr>
              <a:t>for PPE that has one,</a:t>
            </a:r>
          </a:p>
          <a:p>
            <a:pPr marL="171450" indent="-171450">
              <a:spcBef>
                <a:spcPts val="600"/>
              </a:spcBef>
              <a:spcAft>
                <a:spcPts val="600"/>
              </a:spcAft>
              <a:buClr>
                <a:srgbClr val="088A30"/>
              </a:buClr>
              <a:buFont typeface="Wingdings" panose="05000000000000000000" pitchFamily="2" charset="2"/>
              <a:buChar char="§"/>
            </a:pPr>
            <a:r>
              <a:rPr lang="en-US" sz="1200">
                <a:solidFill>
                  <a:srgbClr val="7098A7">
                    <a:lumMod val="50000"/>
                  </a:srgbClr>
                </a:solidFill>
                <a:cs typeface="Arial" panose="020B0604020202020204" pitchFamily="34" charset="0"/>
              </a:rPr>
              <a:t>I use the </a:t>
            </a:r>
            <a:r>
              <a:rPr lang="en-US" sz="1200" b="1">
                <a:solidFill>
                  <a:srgbClr val="7098A7">
                    <a:lumMod val="50000"/>
                  </a:srgbClr>
                </a:solidFill>
                <a:cs typeface="Arial" panose="020B0604020202020204" pitchFamily="34" charset="0"/>
              </a:rPr>
              <a:t>checklist</a:t>
            </a:r>
            <a:r>
              <a:rPr lang="en-US" sz="1200">
                <a:solidFill>
                  <a:srgbClr val="7098A7">
                    <a:lumMod val="50000"/>
                  </a:srgbClr>
                </a:solidFill>
                <a:cs typeface="Arial" panose="020B0604020202020204" pitchFamily="34" charset="0"/>
              </a:rPr>
              <a:t> of points to be checked if it exists.</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689734" y="2018650"/>
            <a:ext cx="2481247" cy="215444"/>
          </a:xfrm>
          <a:prstGeom prst="rect">
            <a:avLst/>
          </a:prstGeom>
          <a:noFill/>
        </p:spPr>
        <p:txBody>
          <a:bodyPr wrap="square" lIns="0" tIns="0" rIns="0" bIns="0" rtlCol="0">
            <a:spAutoFit/>
          </a:bodyPr>
          <a:lstStyle/>
          <a:p>
            <a:r>
              <a:rPr lang="fr-FR" sz="1400" b="1">
                <a:solidFill>
                  <a:srgbClr val="088A30"/>
                </a:solidFill>
                <a:cs typeface="Arial" panose="020B0604020202020204"/>
              </a:rPr>
              <a:t>GOOD PRACTICE</a:t>
            </a:r>
            <a:endParaRPr lang="fr-FR" sz="1400">
              <a:solidFill>
                <a:srgbClr val="088A30"/>
              </a:solidFill>
            </a:endParaRPr>
          </a:p>
        </p:txBody>
      </p:sp>
      <p:cxnSp>
        <p:nvCxnSpPr>
          <p:cNvPr id="22" name="Connecteur droit 21">
            <a:extLst>
              <a:ext uri="{FF2B5EF4-FFF2-40B4-BE49-F238E27FC236}">
                <a16:creationId xmlns:a16="http://schemas.microsoft.com/office/drawing/2014/main" id="{0D445FA2-D6CF-6843-A6B2-F8FFB1A7DF8F}"/>
              </a:ext>
            </a:extLst>
          </p:cNvPr>
          <p:cNvCxnSpPr>
            <a:cxnSpLocks/>
          </p:cNvCxnSpPr>
          <p:nvPr/>
        </p:nvCxnSpPr>
        <p:spPr>
          <a:xfrm>
            <a:off x="532283" y="901408"/>
            <a:ext cx="9367091" cy="0"/>
          </a:xfrm>
          <a:prstGeom prst="line">
            <a:avLst/>
          </a:prstGeom>
          <a:ln>
            <a:solidFill>
              <a:srgbClr val="088A30"/>
            </a:solidFill>
            <a:tailEnd type="none"/>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2EEB3EAF-66DE-4C51-89F5-AC76048E0A34}"/>
              </a:ext>
            </a:extLst>
          </p:cNvPr>
          <p:cNvSpPr txBox="1">
            <a:spLocks/>
          </p:cNvSpPr>
          <p:nvPr/>
        </p:nvSpPr>
        <p:spPr>
          <a:xfrm>
            <a:off x="4383075" y="351690"/>
            <a:ext cx="755555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1. I check </a:t>
            </a:r>
            <a:r>
              <a:rPr lang="fr-FR" sz="1800" err="1"/>
              <a:t>that</a:t>
            </a:r>
            <a:r>
              <a:rPr lang="fr-FR" sz="1800"/>
              <a:t> </a:t>
            </a:r>
            <a:r>
              <a:rPr lang="fr-FR" sz="1800" err="1"/>
              <a:t>my</a:t>
            </a:r>
            <a:r>
              <a:rPr lang="fr-FR" sz="1800"/>
              <a:t> PPE are in good condition </a:t>
            </a:r>
            <a:r>
              <a:rPr lang="fr-FR" sz="1800" err="1"/>
              <a:t>before</a:t>
            </a:r>
            <a:r>
              <a:rPr lang="fr-FR" sz="1800"/>
              <a:t> use.</a:t>
            </a:r>
            <a:endParaRPr lang="fr-FR" sz="1800">
              <a:cs typeface="Arial" panose="020B0604020202020204"/>
            </a:endParaRPr>
          </a:p>
        </p:txBody>
      </p:sp>
      <p:sp>
        <p:nvSpPr>
          <p:cNvPr id="18" name="ZoneTexte 17">
            <a:extLst>
              <a:ext uri="{FF2B5EF4-FFF2-40B4-BE49-F238E27FC236}">
                <a16:creationId xmlns:a16="http://schemas.microsoft.com/office/drawing/2014/main" id="{8463F535-A947-4964-A478-46B4E234654D}"/>
              </a:ext>
            </a:extLst>
          </p:cNvPr>
          <p:cNvSpPr txBox="1"/>
          <p:nvPr/>
        </p:nvSpPr>
        <p:spPr>
          <a:xfrm>
            <a:off x="500304" y="4180747"/>
            <a:ext cx="5933663" cy="830997"/>
          </a:xfrm>
          <a:prstGeom prst="rect">
            <a:avLst/>
          </a:prstGeom>
          <a:noFill/>
        </p:spPr>
        <p:txBody>
          <a:bodyPr wrap="square">
            <a:spAutoFit/>
          </a:bodyPr>
          <a:lstStyle/>
          <a:p>
            <a:pPr algn="just"/>
            <a:r>
              <a:rPr lang="en-US" sz="1200"/>
              <a:t>Each PPE must be checked </a:t>
            </a:r>
            <a:r>
              <a:rPr lang="en-US" sz="1200" b="1"/>
              <a:t>by its user before each use</a:t>
            </a:r>
            <a:r>
              <a:rPr lang="en-US" sz="1200"/>
              <a:t>.</a:t>
            </a:r>
          </a:p>
          <a:p>
            <a:pPr algn="just"/>
            <a:endParaRPr lang="en-US" sz="1200"/>
          </a:p>
          <a:p>
            <a:pPr algn="just"/>
            <a:r>
              <a:rPr lang="en-US" sz="1200"/>
              <a:t>In addition, PPE dedicated to the prevention of </a:t>
            </a:r>
            <a:r>
              <a:rPr lang="en-US" sz="1200" b="1"/>
              <a:t>serious and fatal accidents </a:t>
            </a:r>
            <a:r>
              <a:rPr lang="en-US" sz="1200"/>
              <a:t>must be checked periodically </a:t>
            </a:r>
            <a:r>
              <a:rPr lang="en-US" sz="1200" b="1"/>
              <a:t>by competent personnel</a:t>
            </a:r>
            <a:r>
              <a:rPr lang="en-US" sz="1200"/>
              <a:t>.</a:t>
            </a:r>
          </a:p>
        </p:txBody>
      </p:sp>
      <p:sp>
        <p:nvSpPr>
          <p:cNvPr id="26" name="Text Placeholder 1">
            <a:extLst>
              <a:ext uri="{FF2B5EF4-FFF2-40B4-BE49-F238E27FC236}">
                <a16:creationId xmlns:a16="http://schemas.microsoft.com/office/drawing/2014/main" id="{9BB3836F-21BB-41B9-9240-8AC56478C89A}"/>
              </a:ext>
            </a:extLst>
          </p:cNvPr>
          <p:cNvSpPr txBox="1">
            <a:spLocks/>
          </p:cNvSpPr>
          <p:nvPr/>
        </p:nvSpPr>
        <p:spPr>
          <a:xfrm>
            <a:off x="617562" y="2192986"/>
            <a:ext cx="4964689" cy="753413"/>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solidFill>
                  <a:srgbClr val="354D56"/>
                </a:solidFill>
              </a:rPr>
              <a:t>To be effective, PPE must be in </a:t>
            </a:r>
            <a:r>
              <a:rPr lang="en-US" sz="1200" b="1">
                <a:solidFill>
                  <a:srgbClr val="354D56"/>
                </a:solidFill>
              </a:rPr>
              <a:t>good condition</a:t>
            </a:r>
            <a:r>
              <a:rPr lang="en-US" sz="1200">
                <a:solidFill>
                  <a:srgbClr val="354D56"/>
                </a:solidFill>
              </a:rPr>
              <a:t>.</a:t>
            </a:r>
          </a:p>
          <a:p>
            <a:pPr marL="0" indent="0">
              <a:buNone/>
            </a:pPr>
            <a:r>
              <a:rPr lang="en-US" sz="1200">
                <a:solidFill>
                  <a:srgbClr val="354D56"/>
                </a:solidFill>
              </a:rPr>
              <a:t>Because of its </a:t>
            </a:r>
            <a:r>
              <a:rPr lang="en-US" sz="1200" b="1">
                <a:solidFill>
                  <a:srgbClr val="354D56"/>
                </a:solidFill>
              </a:rPr>
              <a:t>limited lifespan</a:t>
            </a:r>
            <a:r>
              <a:rPr lang="en-US" sz="1200">
                <a:solidFill>
                  <a:srgbClr val="354D56"/>
                </a:solidFill>
              </a:rPr>
              <a:t>, frequent </a:t>
            </a:r>
            <a:r>
              <a:rPr lang="en-US" sz="1200" b="1">
                <a:solidFill>
                  <a:srgbClr val="354D56"/>
                </a:solidFill>
              </a:rPr>
              <a:t>use</a:t>
            </a:r>
            <a:r>
              <a:rPr lang="en-US" sz="1200">
                <a:solidFill>
                  <a:srgbClr val="354D56"/>
                </a:solidFill>
              </a:rPr>
              <a:t> and </a:t>
            </a:r>
            <a:r>
              <a:rPr lang="en-US" sz="1200" b="1">
                <a:solidFill>
                  <a:srgbClr val="354D56"/>
                </a:solidFill>
              </a:rPr>
              <a:t>exposure to wear and tear</a:t>
            </a:r>
            <a:r>
              <a:rPr lang="en-US" sz="1200">
                <a:solidFill>
                  <a:srgbClr val="354D56"/>
                </a:solidFill>
              </a:rPr>
              <a:t>, it is imperative to check its </a:t>
            </a:r>
            <a:r>
              <a:rPr lang="en-US" sz="1200" b="1">
                <a:solidFill>
                  <a:srgbClr val="354D56"/>
                </a:solidFill>
              </a:rPr>
              <a:t>good condition</a:t>
            </a:r>
            <a:r>
              <a:rPr lang="en-US" sz="1200">
                <a:solidFill>
                  <a:srgbClr val="354D56"/>
                </a:solidFill>
              </a:rPr>
              <a:t>.</a:t>
            </a:r>
          </a:p>
        </p:txBody>
      </p:sp>
      <p:sp>
        <p:nvSpPr>
          <p:cNvPr id="28" name="Text Placeholder 1">
            <a:extLst>
              <a:ext uri="{FF2B5EF4-FFF2-40B4-BE49-F238E27FC236}">
                <a16:creationId xmlns:a16="http://schemas.microsoft.com/office/drawing/2014/main" id="{2A343572-9B8C-4448-A19F-A1B4EBD7E15A}"/>
              </a:ext>
            </a:extLst>
          </p:cNvPr>
          <p:cNvSpPr txBox="1">
            <a:spLocks/>
          </p:cNvSpPr>
          <p:nvPr/>
        </p:nvSpPr>
        <p:spPr>
          <a:xfrm>
            <a:off x="1427545" y="3386074"/>
            <a:ext cx="4322273"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88A30"/>
                </a:solidFill>
              </a:rPr>
              <a:t>WHO CHECKS THE PPE AND WHEN?</a:t>
            </a:r>
          </a:p>
        </p:txBody>
      </p:sp>
      <p:sp>
        <p:nvSpPr>
          <p:cNvPr id="30" name="Text Placeholder 1">
            <a:extLst>
              <a:ext uri="{FF2B5EF4-FFF2-40B4-BE49-F238E27FC236}">
                <a16:creationId xmlns:a16="http://schemas.microsoft.com/office/drawing/2014/main" id="{58609D8F-3637-42D6-A2E5-60548AD73067}"/>
              </a:ext>
            </a:extLst>
          </p:cNvPr>
          <p:cNvSpPr txBox="1">
            <a:spLocks/>
          </p:cNvSpPr>
          <p:nvPr/>
        </p:nvSpPr>
        <p:spPr>
          <a:xfrm>
            <a:off x="525172" y="5638231"/>
            <a:ext cx="11245815" cy="25200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In the event of any anomaly or doubt, I do not use the PPE and request its immediate replacement before working.</a:t>
            </a:r>
          </a:p>
        </p:txBody>
      </p:sp>
      <p:pic>
        <p:nvPicPr>
          <p:cNvPr id="15" name="Image 14">
            <a:extLst>
              <a:ext uri="{FF2B5EF4-FFF2-40B4-BE49-F238E27FC236}">
                <a16:creationId xmlns:a16="http://schemas.microsoft.com/office/drawing/2014/main" id="{C2462202-7BF2-40BF-DB56-197DD03BF432}"/>
              </a:ext>
            </a:extLst>
          </p:cNvPr>
          <p:cNvPicPr>
            <a:picLocks noChangeAspect="1"/>
          </p:cNvPicPr>
          <p:nvPr/>
        </p:nvPicPr>
        <p:blipFill>
          <a:blip r:embed="rId4"/>
          <a:stretch>
            <a:fillRect/>
          </a:stretch>
        </p:blipFill>
        <p:spPr>
          <a:xfrm>
            <a:off x="7165907" y="1947444"/>
            <a:ext cx="396112" cy="419412"/>
          </a:xfrm>
          <a:prstGeom prst="rect">
            <a:avLst/>
          </a:prstGeom>
        </p:spPr>
      </p:pic>
      <p:pic>
        <p:nvPicPr>
          <p:cNvPr id="29" name="Image 28">
            <a:extLst>
              <a:ext uri="{FF2B5EF4-FFF2-40B4-BE49-F238E27FC236}">
                <a16:creationId xmlns:a16="http://schemas.microsoft.com/office/drawing/2014/main" id="{ABC7C9D6-D252-5488-D9C5-01795E5DDC60}"/>
              </a:ext>
            </a:extLst>
          </p:cNvPr>
          <p:cNvPicPr>
            <a:picLocks noChangeAspect="1"/>
          </p:cNvPicPr>
          <p:nvPr/>
        </p:nvPicPr>
        <p:blipFill>
          <a:blip r:embed="rId5"/>
          <a:stretch>
            <a:fillRect/>
          </a:stretch>
        </p:blipFill>
        <p:spPr>
          <a:xfrm>
            <a:off x="532283" y="1330371"/>
            <a:ext cx="651173" cy="651173"/>
          </a:xfrm>
          <a:prstGeom prst="rect">
            <a:avLst/>
          </a:prstGeom>
        </p:spPr>
      </p:pic>
      <p:pic>
        <p:nvPicPr>
          <p:cNvPr id="6" name="Image 5">
            <a:extLst>
              <a:ext uri="{FF2B5EF4-FFF2-40B4-BE49-F238E27FC236}">
                <a16:creationId xmlns:a16="http://schemas.microsoft.com/office/drawing/2014/main" id="{D3C06CED-44A7-1C9C-D6F2-897B2E99E638}"/>
              </a:ext>
            </a:extLst>
          </p:cNvPr>
          <p:cNvPicPr>
            <a:picLocks noChangeAspect="1"/>
          </p:cNvPicPr>
          <p:nvPr/>
        </p:nvPicPr>
        <p:blipFill>
          <a:blip r:embed="rId6"/>
          <a:stretch>
            <a:fillRect/>
          </a:stretch>
        </p:blipFill>
        <p:spPr>
          <a:xfrm>
            <a:off x="541519" y="3147142"/>
            <a:ext cx="651173" cy="651173"/>
          </a:xfrm>
          <a:prstGeom prst="rect">
            <a:avLst/>
          </a:prstGeom>
        </p:spPr>
      </p:pic>
    </p:spTree>
    <p:extLst>
      <p:ext uri="{BB962C8B-B14F-4D97-AF65-F5344CB8AC3E}">
        <p14:creationId xmlns:p14="http://schemas.microsoft.com/office/powerpoint/2010/main" val="3130751398"/>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AF657A-0342-43B3-9195-E43EF8353B0C}">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DD560780-D1C1-4641-9B08-F0A5FFFCA309}">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5e3fc8a5-ae92-42ac-9a5b-adc0faec43d6"/>
    <ds:schemaRef ds:uri="40753fda-f579-4bb9-aa37-7b314b45a7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2139</Words>
  <Application>Microsoft Office PowerPoint</Application>
  <PresentationFormat>Widescreen</PresentationFormat>
  <Paragraphs>273</Paragraphs>
  <Slides>17</Slides>
  <Notes>12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17</vt:i4>
      </vt:variant>
    </vt:vector>
  </HeadingPairs>
  <TitlesOfParts>
    <vt:vector size="27" baseType="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PowerPoint Presentation</vt:lpstr>
      <vt:lpstr>PowerPoint Presentation</vt:lpstr>
      <vt:lpstr>Poster &amp; pictogram</vt:lpstr>
      <vt:lpstr>Some definitions</vt:lpstr>
      <vt:lpstr>The essence of Golden Rule 4</vt:lpstr>
      <vt:lpstr>Incidents related to PPE</vt:lpstr>
      <vt:lpstr>PowerPoint Presentation</vt:lpstr>
      <vt:lpstr>Illustration of requirements</vt:lpstr>
      <vt:lpstr>PowerPoint Presentation</vt:lpstr>
      <vt:lpstr>REX</vt:lpstr>
      <vt:lpstr>REX</vt:lpstr>
      <vt:lpstr>REX</vt:lpstr>
      <vt:lpstr>REX</vt:lpstr>
      <vt:lpstr>PowerPoint Presentation</vt:lpstr>
      <vt:lpstr>Personal protective equipment in offices</vt:lpstr>
      <vt:lpstr>Our tools and documents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Michiel DE KOSTER</cp:lastModifiedBy>
  <cp:revision>1</cp:revision>
  <cp:lastPrinted>2021-09-13T12:46:09Z</cp:lastPrinted>
  <dcterms:created xsi:type="dcterms:W3CDTF">2021-08-30T17:14:08Z</dcterms:created>
  <dcterms:modified xsi:type="dcterms:W3CDTF">2022-11-30T15:54:37Z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