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49"/>
    <p:restoredTop sz="95859"/>
  </p:normalViewPr>
  <p:slideViewPr>
    <p:cSldViewPr snapToGrid="0">
      <p:cViewPr>
        <p:scale>
          <a:sx n="65" d="100"/>
          <a:sy n="65" d="100"/>
        </p:scale>
        <p:origin x="2288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25/03/2024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B8B91B4-382F-CD93-9BF0-D443D437D487}"/>
              </a:ext>
            </a:extLst>
          </p:cNvPr>
          <p:cNvSpPr txBox="1"/>
          <p:nvPr/>
        </p:nvSpPr>
        <p:spPr>
          <a:xfrm>
            <a:off x="813093" y="679267"/>
            <a:ext cx="8905673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0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Major accidents and REX</a:t>
            </a:r>
          </a:p>
          <a:p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Let’s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learn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from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our</a:t>
            </a:r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 </a:t>
            </a:r>
            <a:r>
              <a:rPr lang="fr-FR" sz="3400" dirty="0" err="1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experiences</a:t>
            </a:r>
            <a:endParaRPr lang="fr-FR" sz="3400" dirty="0">
              <a:solidFill>
                <a:schemeClr val="bg1"/>
              </a:solidFill>
              <a:effectLst/>
              <a:latin typeface="Gotham Rounded Medium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F3A3C23-0EBC-EDD8-D2BE-3EA18FB5CAF9}"/>
              </a:ext>
            </a:extLst>
          </p:cNvPr>
          <p:cNvSpPr txBox="1"/>
          <p:nvPr/>
        </p:nvSpPr>
        <p:spPr>
          <a:xfrm>
            <a:off x="4601322" y="10629716"/>
            <a:ext cx="5404827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World 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latin typeface="Gotham Rounded Bold" panose="02000000000000000000" pitchFamily="2" charset="0"/>
              </a:rPr>
              <a:t>D</a:t>
            </a:r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ay for </a:t>
            </a:r>
            <a:r>
              <a:rPr lang="fr-FR" sz="2500" dirty="0" err="1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Safety</a:t>
            </a:r>
            <a:endParaRPr lang="fr-FR" sz="2500" dirty="0">
              <a:gradFill flip="none" rotWithShape="1">
                <a:gsLst>
                  <a:gs pos="0">
                    <a:srgbClr val="00AAFF"/>
                  </a:gs>
                  <a:gs pos="100000">
                    <a:srgbClr val="4632FF"/>
                  </a:gs>
                </a:gsLst>
                <a:lin ang="0" scaled="1"/>
                <a:tileRect/>
              </a:gradFill>
              <a:effectLst/>
              <a:latin typeface="Gotham Rounded Bold" panose="02000000000000000000" pitchFamily="2" charset="0"/>
            </a:endParaRP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April 22, 2024</a:t>
            </a:r>
          </a:p>
          <a:p>
            <a:pPr>
              <a:spcBef>
                <a:spcPts val="600"/>
              </a:spcBef>
            </a:pP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Together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,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let’s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improve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the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safety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of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our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 </a:t>
            </a:r>
            <a:r>
              <a:rPr lang="fr-FR" sz="1400" dirty="0" err="1">
                <a:solidFill>
                  <a:srgbClr val="374649"/>
                </a:solidFill>
                <a:effectLst/>
                <a:latin typeface="Gotham Rounded Book" pitchFamily="2" charset="0"/>
              </a:rPr>
              <a:t>operations</a:t>
            </a: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29354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D0B1F7-C0EE-42A9-8BDC-E35A1C5FC608}"/>
</file>

<file path=customXml/itemProps2.xml><?xml version="1.0" encoding="utf-8"?>
<ds:datastoreItem xmlns:ds="http://schemas.openxmlformats.org/officeDocument/2006/customXml" ds:itemID="{D7CE83F7-AA30-4749-BBBB-46EC465C5E8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27</Words>
  <Application>Microsoft Macintosh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Marie Hericher</cp:lastModifiedBy>
  <cp:revision>6</cp:revision>
  <dcterms:created xsi:type="dcterms:W3CDTF">2024-03-23T09:02:48Z</dcterms:created>
  <dcterms:modified xsi:type="dcterms:W3CDTF">2024-03-25T09:28:43Z</dcterms:modified>
</cp:coreProperties>
</file>