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8" r:id="rId6"/>
    <p:sldMasterId id="2147483713" r:id="rId7"/>
    <p:sldMasterId id="2147483728" r:id="rId8"/>
    <p:sldMasterId id="2147483745" r:id="rId9"/>
    <p:sldMasterId id="2147483761" r:id="rId10"/>
    <p:sldMasterId id="2147483767" r:id="rId11"/>
    <p:sldMasterId id="2147483770" r:id="rId12"/>
  </p:sldMasterIdLst>
  <p:notesMasterIdLst>
    <p:notesMasterId r:id="rId19"/>
  </p:notesMasterIdLst>
  <p:handoutMasterIdLst>
    <p:handoutMasterId r:id="rId20"/>
  </p:handoutMasterIdLst>
  <p:sldIdLst>
    <p:sldId id="496" r:id="rId13"/>
    <p:sldId id="2134805785" r:id="rId14"/>
    <p:sldId id="2134805780" r:id="rId15"/>
    <p:sldId id="2134805782" r:id="rId16"/>
    <p:sldId id="2134805760" r:id="rId17"/>
    <p:sldId id="492" r:id="rId18"/>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F40224-F692-CCCB-2D0C-F3BA76D84528}" name="Claire MAIRET" initials="CM" userId="S::claire.mairet@totalenergies.com::b91d9db2-e41b-4c98-9525-27312980cc2f" providerId="AD"/>
  <p188:author id="{FEA1FE84-E23A-9B79-DD19-84E865AB30B4}" name="Alexandra PAPILLON" initials="AP" userId="S::alexandra.papillon@totalenergies.com::6ed42675-17a0-4139-8016-992ac43c869f" providerId="AD"/>
  <p188:author id="{D19AB6B8-8AF7-F341-7821-8FC7AC6968E8}" name="Cyril DE-COATPONT" initials="CDC" userId="S::cyril.de-coatpont@totalenergies.com::8e2a7a85-c243-49c2-bdd5-9a8a2591b005" providerId="AD"/>
  <p188:author id="{957B31C4-8F7C-6532-3855-20EB369409E8}" name="Cyril DE-COATPONT" initials="CDC" userId="S::cyril.de-coatpont@total.com::8e2a7a85-c243-49c2-bdd5-9a8a2591b005" providerId="AD"/>
  <p188:author id="{C7869BD5-A3E5-966B-BC17-C17664D50222}" name="Michiel DE KOSTER" initials="MK" userId="S::michiel.de-koster@totalenergies.com::7d7c490e-1e4b-4bd1-978a-bd0aaf19c38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iel DE KOSTER" initials="MDK" lastIdx="5" clrIdx="0">
    <p:extLst>
      <p:ext uri="{19B8F6BF-5375-455C-9EA6-DF929625EA0E}">
        <p15:presenceInfo xmlns:p15="http://schemas.microsoft.com/office/powerpoint/2012/main" userId="S::michiel.de-koster@totalenergies.com::7d7c490e-1e4b-4bd1-978a-bd0aaf19c382" providerId="AD"/>
      </p:ext>
    </p:extLst>
  </p:cmAuthor>
  <p:cmAuthor id="2" name="Alexandra PAPILLON" initials="AP" lastIdx="13" clrIdx="1">
    <p:extLst>
      <p:ext uri="{19B8F6BF-5375-455C-9EA6-DF929625EA0E}">
        <p15:presenceInfo xmlns:p15="http://schemas.microsoft.com/office/powerpoint/2012/main" userId="S::alexandra.papillon@totalenergies.com::6ed42675-17a0-4139-8016-992ac43c86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EA"/>
    <a:srgbClr val="FED502"/>
    <a:srgbClr val="000000"/>
    <a:srgbClr val="ED0000"/>
    <a:srgbClr val="D1E8FF"/>
    <a:srgbClr val="C30000"/>
    <a:srgbClr val="569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CFF952-46D1-4A97-AE42-9FACE84CA660}" v="13" dt="2022-05-13T14:41:42.008"/>
    <p1510:client id="{E7C8BA56-A420-4CE3-A9FE-BE6BCEE51B5B}" v="432" dt="2022-05-13T08:54:24.1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276"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iel DE KOSTER" userId="S::michiel.de-koster@totalenergies.com::7d7c490e-1e4b-4bd1-978a-bd0aaf19c382" providerId="AD" clId="Web-{A9466D07-2FDB-4488-A947-8E3865EF2847}"/>
    <pc:docChg chg="modSld">
      <pc:chgData name="Michiel DE KOSTER" userId="S::michiel.de-koster@totalenergies.com::7d7c490e-1e4b-4bd1-978a-bd0aaf19c382" providerId="AD" clId="Web-{A9466D07-2FDB-4488-A947-8E3865EF2847}" dt="2022-05-09T16:25:08.772" v="1" actId="20577"/>
      <pc:docMkLst>
        <pc:docMk/>
      </pc:docMkLst>
      <pc:sldChg chg="modSp">
        <pc:chgData name="Michiel DE KOSTER" userId="S::michiel.de-koster@totalenergies.com::7d7c490e-1e4b-4bd1-978a-bd0aaf19c382" providerId="AD" clId="Web-{A9466D07-2FDB-4488-A947-8E3865EF2847}" dt="2022-05-09T16:25:08.772" v="1" actId="20577"/>
        <pc:sldMkLst>
          <pc:docMk/>
          <pc:sldMk cId="218576193" sldId="496"/>
        </pc:sldMkLst>
        <pc:spChg chg="mod">
          <ac:chgData name="Michiel DE KOSTER" userId="S::michiel.de-koster@totalenergies.com::7d7c490e-1e4b-4bd1-978a-bd0aaf19c382" providerId="AD" clId="Web-{A9466D07-2FDB-4488-A947-8E3865EF2847}" dt="2022-05-09T16:25:08.772" v="1" actId="20577"/>
          <ac:spMkLst>
            <pc:docMk/>
            <pc:sldMk cId="218576193" sldId="496"/>
            <ac:spMk id="4" creationId="{36F440B0-769B-4417-A0EF-8826FE4D9CC5}"/>
          </ac:spMkLst>
        </pc:spChg>
      </pc:sldChg>
    </pc:docChg>
  </pc:docChgLst>
  <pc:docChgLst>
    <pc:chgData name="Michiel DE KOSTER" userId="S::michiel.de-koster@totalenergies.com::7d7c490e-1e4b-4bd1-978a-bd0aaf19c382" providerId="AD" clId="Web-{30E05CF6-6669-43F1-9DC3-C8A49A22D96D}"/>
    <pc:docChg chg="modSld">
      <pc:chgData name="Michiel DE KOSTER" userId="S::michiel.de-koster@totalenergies.com::7d7c490e-1e4b-4bd1-978a-bd0aaf19c382" providerId="AD" clId="Web-{30E05CF6-6669-43F1-9DC3-C8A49A22D96D}" dt="2022-04-28T13:17:34.049" v="1" actId="20577"/>
      <pc:docMkLst>
        <pc:docMk/>
      </pc:docMkLst>
      <pc:sldChg chg="modSp">
        <pc:chgData name="Michiel DE KOSTER" userId="S::michiel.de-koster@totalenergies.com::7d7c490e-1e4b-4bd1-978a-bd0aaf19c382" providerId="AD" clId="Web-{30E05CF6-6669-43F1-9DC3-C8A49A22D96D}" dt="2022-04-28T13:17:34.049" v="1" actId="20577"/>
        <pc:sldMkLst>
          <pc:docMk/>
          <pc:sldMk cId="36244316" sldId="2134805782"/>
        </pc:sldMkLst>
        <pc:spChg chg="mod">
          <ac:chgData name="Michiel DE KOSTER" userId="S::michiel.de-koster@totalenergies.com::7d7c490e-1e4b-4bd1-978a-bd0aaf19c382" providerId="AD" clId="Web-{30E05CF6-6669-43F1-9DC3-C8A49A22D96D}" dt="2022-04-28T13:17:34.049" v="1" actId="20577"/>
          <ac:spMkLst>
            <pc:docMk/>
            <pc:sldMk cId="36244316" sldId="2134805782"/>
            <ac:spMk id="2" creationId="{15C38382-E2C2-4E31-8D3F-7AB4D1728B25}"/>
          </ac:spMkLst>
        </pc:spChg>
      </pc:sldChg>
    </pc:docChg>
  </pc:docChgLst>
  <pc:docChgLst>
    <pc:chgData name="Alexandra PAPILLON" userId="6ed42675-17a0-4139-8016-992ac43c869f" providerId="ADAL" clId="{63999728-FF57-40BF-8AF9-A47630D6C374}"/>
    <pc:docChg chg="undo custSel addSld delSld modSld sldOrd">
      <pc:chgData name="Alexandra PAPILLON" userId="6ed42675-17a0-4139-8016-992ac43c869f" providerId="ADAL" clId="{63999728-FF57-40BF-8AF9-A47630D6C374}" dt="2022-04-25T16:05:32.698" v="450"/>
      <pc:docMkLst>
        <pc:docMk/>
      </pc:docMkLst>
      <pc:sldChg chg="delSp mod">
        <pc:chgData name="Alexandra PAPILLON" userId="6ed42675-17a0-4139-8016-992ac43c869f" providerId="ADAL" clId="{63999728-FF57-40BF-8AF9-A47630D6C374}" dt="2022-04-25T12:53:00.224" v="449" actId="478"/>
        <pc:sldMkLst>
          <pc:docMk/>
          <pc:sldMk cId="218576193" sldId="496"/>
        </pc:sldMkLst>
        <pc:spChg chg="del">
          <ac:chgData name="Alexandra PAPILLON" userId="6ed42675-17a0-4139-8016-992ac43c869f" providerId="ADAL" clId="{63999728-FF57-40BF-8AF9-A47630D6C374}" dt="2022-04-25T12:53:00.224" v="449" actId="478"/>
          <ac:spMkLst>
            <pc:docMk/>
            <pc:sldMk cId="218576193" sldId="496"/>
            <ac:spMk id="3" creationId="{54FE0618-2D57-1443-8ADE-D55C7794FBC8}"/>
          </ac:spMkLst>
        </pc:spChg>
      </pc:sldChg>
      <pc:sldChg chg="mod modShow addCm modCm">
        <pc:chgData name="Alexandra PAPILLON" userId="6ed42675-17a0-4139-8016-992ac43c869f" providerId="ADAL" clId="{63999728-FF57-40BF-8AF9-A47630D6C374}" dt="2022-04-25T12:52:22.114" v="446" actId="729"/>
        <pc:sldMkLst>
          <pc:docMk/>
          <pc:sldMk cId="2111831614" sldId="2134805781"/>
        </pc:sldMkLst>
      </pc:sldChg>
      <pc:sldChg chg="mod modShow addCm modCm">
        <pc:chgData name="Alexandra PAPILLON" userId="6ed42675-17a0-4139-8016-992ac43c869f" providerId="ADAL" clId="{63999728-FF57-40BF-8AF9-A47630D6C374}" dt="2022-04-25T12:52:41.670" v="448"/>
        <pc:sldMkLst>
          <pc:docMk/>
          <pc:sldMk cId="61388820" sldId="2134805783"/>
        </pc:sldMkLst>
      </pc:sldChg>
      <pc:sldChg chg="modSp add mod ord addCm delCm modCm">
        <pc:chgData name="Alexandra PAPILLON" userId="6ed42675-17a0-4139-8016-992ac43c869f" providerId="ADAL" clId="{63999728-FF57-40BF-8AF9-A47630D6C374}" dt="2022-04-25T16:05:32.698" v="450"/>
        <pc:sldMkLst>
          <pc:docMk/>
          <pc:sldMk cId="2576428442" sldId="2134805784"/>
        </pc:sldMkLst>
        <pc:spChg chg="mod">
          <ac:chgData name="Alexandra PAPILLON" userId="6ed42675-17a0-4139-8016-992ac43c869f" providerId="ADAL" clId="{63999728-FF57-40BF-8AF9-A47630D6C374}" dt="2022-04-25T12:33:39.760" v="410" actId="6549"/>
          <ac:spMkLst>
            <pc:docMk/>
            <pc:sldMk cId="2576428442" sldId="2134805784"/>
            <ac:spMk id="5" creationId="{E88580D6-6AE3-415B-9822-8E231873984F}"/>
          </ac:spMkLst>
        </pc:spChg>
        <pc:spChg chg="mod">
          <ac:chgData name="Alexandra PAPILLON" userId="6ed42675-17a0-4139-8016-992ac43c869f" providerId="ADAL" clId="{63999728-FF57-40BF-8AF9-A47630D6C374}" dt="2022-04-25T12:36:04.714" v="436" actId="20577"/>
          <ac:spMkLst>
            <pc:docMk/>
            <pc:sldMk cId="2576428442" sldId="2134805784"/>
            <ac:spMk id="6" creationId="{D387831D-BE20-4B57-83B9-54291276009C}"/>
          </ac:spMkLst>
        </pc:spChg>
      </pc:sldChg>
      <pc:sldChg chg="add del">
        <pc:chgData name="Alexandra PAPILLON" userId="6ed42675-17a0-4139-8016-992ac43c869f" providerId="ADAL" clId="{63999728-FF57-40BF-8AF9-A47630D6C374}" dt="2022-04-25T12:34:42.016" v="427" actId="47"/>
        <pc:sldMkLst>
          <pc:docMk/>
          <pc:sldMk cId="2110115473" sldId="2134805785"/>
        </pc:sldMkLst>
      </pc:sldChg>
    </pc:docChg>
  </pc:docChgLst>
  <pc:docChgLst>
    <pc:chgData name="Michiel DE KOSTER" userId="S::michiel.de-koster@totalenergies.com::7d7c490e-1e4b-4bd1-978a-bd0aaf19c382" providerId="AD" clId="Web-{5ACE9476-0D5D-499B-B271-FDE31204F45E}"/>
    <pc:docChg chg="modSld">
      <pc:chgData name="Michiel DE KOSTER" userId="S::michiel.de-koster@totalenergies.com::7d7c490e-1e4b-4bd1-978a-bd0aaf19c382" providerId="AD" clId="Web-{5ACE9476-0D5D-499B-B271-FDE31204F45E}" dt="2022-04-28T12:41:16.278" v="9" actId="20577"/>
      <pc:docMkLst>
        <pc:docMk/>
      </pc:docMkLst>
      <pc:sldChg chg="modSp">
        <pc:chgData name="Michiel DE KOSTER" userId="S::michiel.de-koster@totalenergies.com::7d7c490e-1e4b-4bd1-978a-bd0aaf19c382" providerId="AD" clId="Web-{5ACE9476-0D5D-499B-B271-FDE31204F45E}" dt="2022-04-28T12:41:16.278" v="9" actId="20577"/>
        <pc:sldMkLst>
          <pc:docMk/>
          <pc:sldMk cId="36244316" sldId="2134805782"/>
        </pc:sldMkLst>
        <pc:spChg chg="mod">
          <ac:chgData name="Michiel DE KOSTER" userId="S::michiel.de-koster@totalenergies.com::7d7c490e-1e4b-4bd1-978a-bd0aaf19c382" providerId="AD" clId="Web-{5ACE9476-0D5D-499B-B271-FDE31204F45E}" dt="2022-04-28T12:41:16.278" v="9" actId="20577"/>
          <ac:spMkLst>
            <pc:docMk/>
            <pc:sldMk cId="36244316" sldId="2134805782"/>
            <ac:spMk id="6" creationId="{B587C62B-74B5-4062-81A5-1D9D9937E37C}"/>
          </ac:spMkLst>
        </pc:spChg>
      </pc:sldChg>
    </pc:docChg>
  </pc:docChgLst>
  <pc:docChgLst>
    <pc:chgData name="Michiel DE KOSTER" userId="7d7c490e-1e4b-4bd1-978a-bd0aaf19c382" providerId="ADAL" clId="{E7C8BA56-A420-4CE3-A9FE-BE6BCEE51B5B}"/>
    <pc:docChg chg="undo custSel delSld modSld">
      <pc:chgData name="Michiel DE KOSTER" userId="7d7c490e-1e4b-4bd1-978a-bd0aaf19c382" providerId="ADAL" clId="{E7C8BA56-A420-4CE3-A9FE-BE6BCEE51B5B}" dt="2022-05-13T08:56:56.241" v="1739" actId="207"/>
      <pc:docMkLst>
        <pc:docMk/>
      </pc:docMkLst>
      <pc:sldChg chg="modSp mod">
        <pc:chgData name="Michiel DE KOSTER" userId="7d7c490e-1e4b-4bd1-978a-bd0aaf19c382" providerId="ADAL" clId="{E7C8BA56-A420-4CE3-A9FE-BE6BCEE51B5B}" dt="2022-04-26T12:20:27.328" v="95" actId="20577"/>
        <pc:sldMkLst>
          <pc:docMk/>
          <pc:sldMk cId="218576193" sldId="496"/>
        </pc:sldMkLst>
        <pc:spChg chg="mod">
          <ac:chgData name="Michiel DE KOSTER" userId="7d7c490e-1e4b-4bd1-978a-bd0aaf19c382" providerId="ADAL" clId="{E7C8BA56-A420-4CE3-A9FE-BE6BCEE51B5B}" dt="2022-04-26T12:20:27.328" v="95" actId="20577"/>
          <ac:spMkLst>
            <pc:docMk/>
            <pc:sldMk cId="218576193" sldId="496"/>
            <ac:spMk id="4" creationId="{36F440B0-769B-4417-A0EF-8826FE4D9CC5}"/>
          </ac:spMkLst>
        </pc:spChg>
      </pc:sldChg>
      <pc:sldChg chg="modSp mod modAnim">
        <pc:chgData name="Michiel DE KOSTER" userId="7d7c490e-1e4b-4bd1-978a-bd0aaf19c382" providerId="ADAL" clId="{E7C8BA56-A420-4CE3-A9FE-BE6BCEE51B5B}" dt="2022-05-09T16:27:22.851" v="1661"/>
        <pc:sldMkLst>
          <pc:docMk/>
          <pc:sldMk cId="3539680308" sldId="2134805760"/>
        </pc:sldMkLst>
        <pc:spChg chg="mod">
          <ac:chgData name="Michiel DE KOSTER" userId="7d7c490e-1e4b-4bd1-978a-bd0aaf19c382" providerId="ADAL" clId="{E7C8BA56-A420-4CE3-A9FE-BE6BCEE51B5B}" dt="2022-04-26T13:25:37.715" v="730" actId="108"/>
          <ac:spMkLst>
            <pc:docMk/>
            <pc:sldMk cId="3539680308" sldId="2134805760"/>
            <ac:spMk id="3" creationId="{E2F3C574-68CA-4F06-86E5-77D1743A629F}"/>
          </ac:spMkLst>
        </pc:spChg>
      </pc:sldChg>
      <pc:sldChg chg="addSp delSp modSp mod modAnim">
        <pc:chgData name="Michiel DE KOSTER" userId="7d7c490e-1e4b-4bd1-978a-bd0aaf19c382" providerId="ADAL" clId="{E7C8BA56-A420-4CE3-A9FE-BE6BCEE51B5B}" dt="2022-05-09T16:27:02.237" v="1660"/>
        <pc:sldMkLst>
          <pc:docMk/>
          <pc:sldMk cId="3808228901" sldId="2134805780"/>
        </pc:sldMkLst>
        <pc:spChg chg="mod">
          <ac:chgData name="Michiel DE KOSTER" userId="7d7c490e-1e4b-4bd1-978a-bd0aaf19c382" providerId="ADAL" clId="{E7C8BA56-A420-4CE3-A9FE-BE6BCEE51B5B}" dt="2022-04-26T13:25:31.261" v="728" actId="108"/>
          <ac:spMkLst>
            <pc:docMk/>
            <pc:sldMk cId="3808228901" sldId="2134805780"/>
            <ac:spMk id="3" creationId="{AE536680-BB92-489D-8B94-BAFCD3A06F8E}"/>
          </ac:spMkLst>
        </pc:spChg>
        <pc:spChg chg="add del mod">
          <ac:chgData name="Michiel DE KOSTER" userId="7d7c490e-1e4b-4bd1-978a-bd0aaf19c382" providerId="ADAL" clId="{E7C8BA56-A420-4CE3-A9FE-BE6BCEE51B5B}" dt="2022-04-26T13:26:20.194" v="736" actId="478"/>
          <ac:spMkLst>
            <pc:docMk/>
            <pc:sldMk cId="3808228901" sldId="2134805780"/>
            <ac:spMk id="8" creationId="{116C9981-B097-426D-BF15-C780E61154A6}"/>
          </ac:spMkLst>
        </pc:spChg>
        <pc:graphicFrameChg chg="mod">
          <ac:chgData name="Michiel DE KOSTER" userId="7d7c490e-1e4b-4bd1-978a-bd0aaf19c382" providerId="ADAL" clId="{E7C8BA56-A420-4CE3-A9FE-BE6BCEE51B5B}" dt="2022-05-06T15:34:34.609" v="1651" actId="20577"/>
          <ac:graphicFrameMkLst>
            <pc:docMk/>
            <pc:sldMk cId="3808228901" sldId="2134805780"/>
            <ac:graphicFrameMk id="22" creationId="{EEF42F2A-BA2B-45E5-BB01-36EF56AFF3E8}"/>
          </ac:graphicFrameMkLst>
        </pc:graphicFrameChg>
        <pc:cxnChg chg="mod">
          <ac:chgData name="Michiel DE KOSTER" userId="7d7c490e-1e4b-4bd1-978a-bd0aaf19c382" providerId="ADAL" clId="{E7C8BA56-A420-4CE3-A9FE-BE6BCEE51B5B}" dt="2022-04-26T13:26:22.466" v="738" actId="1037"/>
          <ac:cxnSpMkLst>
            <pc:docMk/>
            <pc:sldMk cId="3808228901" sldId="2134805780"/>
            <ac:cxnSpMk id="34" creationId="{57AA33BC-9BD3-4D99-95F2-7C84BB2BC8AC}"/>
          </ac:cxnSpMkLst>
        </pc:cxnChg>
      </pc:sldChg>
      <pc:sldChg chg="del">
        <pc:chgData name="Michiel DE KOSTER" userId="7d7c490e-1e4b-4bd1-978a-bd0aaf19c382" providerId="ADAL" clId="{E7C8BA56-A420-4CE3-A9FE-BE6BCEE51B5B}" dt="2022-04-26T12:42:24.257" v="462" actId="47"/>
        <pc:sldMkLst>
          <pc:docMk/>
          <pc:sldMk cId="2111831614" sldId="2134805781"/>
        </pc:sldMkLst>
      </pc:sldChg>
      <pc:sldChg chg="addSp delSp modSp mod modTransition">
        <pc:chgData name="Michiel DE KOSTER" userId="7d7c490e-1e4b-4bd1-978a-bd0aaf19c382" providerId="ADAL" clId="{E7C8BA56-A420-4CE3-A9FE-BE6BCEE51B5B}" dt="2022-05-13T08:56:56.241" v="1739" actId="207"/>
        <pc:sldMkLst>
          <pc:docMk/>
          <pc:sldMk cId="36244316" sldId="2134805782"/>
        </pc:sldMkLst>
        <pc:spChg chg="mod ord">
          <ac:chgData name="Michiel DE KOSTER" userId="7d7c490e-1e4b-4bd1-978a-bd0aaf19c382" providerId="ADAL" clId="{E7C8BA56-A420-4CE3-A9FE-BE6BCEE51B5B}" dt="2022-04-26T13:33:11.898" v="873" actId="6549"/>
          <ac:spMkLst>
            <pc:docMk/>
            <pc:sldMk cId="36244316" sldId="2134805782"/>
            <ac:spMk id="2" creationId="{15C38382-E2C2-4E31-8D3F-7AB4D1728B25}"/>
          </ac:spMkLst>
        </pc:spChg>
        <pc:spChg chg="mod">
          <ac:chgData name="Michiel DE KOSTER" userId="7d7c490e-1e4b-4bd1-978a-bd0aaf19c382" providerId="ADAL" clId="{E7C8BA56-A420-4CE3-A9FE-BE6BCEE51B5B}" dt="2022-04-28T06:51:30.930" v="1640" actId="20577"/>
          <ac:spMkLst>
            <pc:docMk/>
            <pc:sldMk cId="36244316" sldId="2134805782"/>
            <ac:spMk id="3" creationId="{EDC43B0D-3632-44ED-8194-CA3E837C905B}"/>
          </ac:spMkLst>
        </pc:spChg>
        <pc:spChg chg="add mod ord topLvl">
          <ac:chgData name="Michiel DE KOSTER" userId="7d7c490e-1e4b-4bd1-978a-bd0aaf19c382" providerId="ADAL" clId="{E7C8BA56-A420-4CE3-A9FE-BE6BCEE51B5B}" dt="2022-05-09T16:34:46.040" v="1688" actId="165"/>
          <ac:spMkLst>
            <pc:docMk/>
            <pc:sldMk cId="36244316" sldId="2134805782"/>
            <ac:spMk id="6" creationId="{B587C62B-74B5-4062-81A5-1D9D9937E37C}"/>
          </ac:spMkLst>
        </pc:spChg>
        <pc:spChg chg="add mod topLvl">
          <ac:chgData name="Michiel DE KOSTER" userId="7d7c490e-1e4b-4bd1-978a-bd0aaf19c382" providerId="ADAL" clId="{E7C8BA56-A420-4CE3-A9FE-BE6BCEE51B5B}" dt="2022-05-13T08:56:56.241" v="1739" actId="207"/>
          <ac:spMkLst>
            <pc:docMk/>
            <pc:sldMk cId="36244316" sldId="2134805782"/>
            <ac:spMk id="7" creationId="{91E6D649-0874-47F2-8C0C-CE09A63C7349}"/>
          </ac:spMkLst>
        </pc:spChg>
        <pc:spChg chg="add mod topLvl">
          <ac:chgData name="Michiel DE KOSTER" userId="7d7c490e-1e4b-4bd1-978a-bd0aaf19c382" providerId="ADAL" clId="{E7C8BA56-A420-4CE3-A9FE-BE6BCEE51B5B}" dt="2022-05-09T16:35:02.964" v="1707" actId="14100"/>
          <ac:spMkLst>
            <pc:docMk/>
            <pc:sldMk cId="36244316" sldId="2134805782"/>
            <ac:spMk id="8" creationId="{56E59C17-355E-4144-941E-7FB369F1C386}"/>
          </ac:spMkLst>
        </pc:spChg>
        <pc:spChg chg="add mod topLvl">
          <ac:chgData name="Michiel DE KOSTER" userId="7d7c490e-1e4b-4bd1-978a-bd0aaf19c382" providerId="ADAL" clId="{E7C8BA56-A420-4CE3-A9FE-BE6BCEE51B5B}" dt="2022-05-09T16:34:46.040" v="1688" actId="165"/>
          <ac:spMkLst>
            <pc:docMk/>
            <pc:sldMk cId="36244316" sldId="2134805782"/>
            <ac:spMk id="11" creationId="{FB8C588F-421C-4B3D-AC6F-BE380A1BB8E7}"/>
          </ac:spMkLst>
        </pc:spChg>
        <pc:spChg chg="add mod topLvl">
          <ac:chgData name="Michiel DE KOSTER" userId="7d7c490e-1e4b-4bd1-978a-bd0aaf19c382" providerId="ADAL" clId="{E7C8BA56-A420-4CE3-A9FE-BE6BCEE51B5B}" dt="2022-05-09T16:34:57.531" v="1697" actId="14100"/>
          <ac:spMkLst>
            <pc:docMk/>
            <pc:sldMk cId="36244316" sldId="2134805782"/>
            <ac:spMk id="12" creationId="{C61B3B27-2A8B-471C-ABC9-5E20D281AF43}"/>
          </ac:spMkLst>
        </pc:spChg>
        <pc:spChg chg="add mod topLvl">
          <ac:chgData name="Michiel DE KOSTER" userId="7d7c490e-1e4b-4bd1-978a-bd0aaf19c382" providerId="ADAL" clId="{E7C8BA56-A420-4CE3-A9FE-BE6BCEE51B5B}" dt="2022-05-09T16:34:46.040" v="1688" actId="165"/>
          <ac:spMkLst>
            <pc:docMk/>
            <pc:sldMk cId="36244316" sldId="2134805782"/>
            <ac:spMk id="13" creationId="{1B5FC609-AB93-4A94-A5CB-3252B64B50E1}"/>
          </ac:spMkLst>
        </pc:spChg>
        <pc:grpChg chg="add del mod">
          <ac:chgData name="Michiel DE KOSTER" userId="7d7c490e-1e4b-4bd1-978a-bd0aaf19c382" providerId="ADAL" clId="{E7C8BA56-A420-4CE3-A9FE-BE6BCEE51B5B}" dt="2022-05-09T16:34:46.040" v="1688" actId="165"/>
          <ac:grpSpMkLst>
            <pc:docMk/>
            <pc:sldMk cId="36244316" sldId="2134805782"/>
            <ac:grpSpMk id="14" creationId="{414561AC-9DB8-4F4C-BD43-6706D42BBA48}"/>
          </ac:grpSpMkLst>
        </pc:grpChg>
        <pc:picChg chg="add del mod">
          <ac:chgData name="Michiel DE KOSTER" userId="7d7c490e-1e4b-4bd1-978a-bd0aaf19c382" providerId="ADAL" clId="{E7C8BA56-A420-4CE3-A9FE-BE6BCEE51B5B}" dt="2022-04-26T13:31:06.069" v="840" actId="478"/>
          <ac:picMkLst>
            <pc:docMk/>
            <pc:sldMk cId="36244316" sldId="2134805782"/>
            <ac:picMk id="10" creationId="{335D1420-1D99-4082-BE45-18A3BF89F067}"/>
          </ac:picMkLst>
        </pc:picChg>
        <pc:picChg chg="add mod">
          <ac:chgData name="Michiel DE KOSTER" userId="7d7c490e-1e4b-4bd1-978a-bd0aaf19c382" providerId="ADAL" clId="{E7C8BA56-A420-4CE3-A9FE-BE6BCEE51B5B}" dt="2022-04-26T14:27:40.377" v="1385" actId="1038"/>
          <ac:picMkLst>
            <pc:docMk/>
            <pc:sldMk cId="36244316" sldId="2134805782"/>
            <ac:picMk id="16" creationId="{49747B5A-C569-4B23-9B13-FC4FE039F60F}"/>
          </ac:picMkLst>
        </pc:picChg>
        <pc:picChg chg="add mod">
          <ac:chgData name="Michiel DE KOSTER" userId="7d7c490e-1e4b-4bd1-978a-bd0aaf19c382" providerId="ADAL" clId="{E7C8BA56-A420-4CE3-A9FE-BE6BCEE51B5B}" dt="2022-04-26T14:27:40.377" v="1385" actId="1038"/>
          <ac:picMkLst>
            <pc:docMk/>
            <pc:sldMk cId="36244316" sldId="2134805782"/>
            <ac:picMk id="17" creationId="{61FF52A9-9AE9-4CEC-B142-1B76B9B12AA6}"/>
          </ac:picMkLst>
        </pc:picChg>
        <pc:picChg chg="add del mod">
          <ac:chgData name="Michiel DE KOSTER" userId="7d7c490e-1e4b-4bd1-978a-bd0aaf19c382" providerId="ADAL" clId="{E7C8BA56-A420-4CE3-A9FE-BE6BCEE51B5B}" dt="2022-04-26T13:31:04.629" v="839" actId="478"/>
          <ac:picMkLst>
            <pc:docMk/>
            <pc:sldMk cId="36244316" sldId="2134805782"/>
            <ac:picMk id="1026" creationId="{72D4F2F3-6BB8-47F5-96EC-CFAAA3800632}"/>
          </ac:picMkLst>
        </pc:picChg>
        <pc:picChg chg="add mod">
          <ac:chgData name="Michiel DE KOSTER" userId="7d7c490e-1e4b-4bd1-978a-bd0aaf19c382" providerId="ADAL" clId="{E7C8BA56-A420-4CE3-A9FE-BE6BCEE51B5B}" dt="2022-04-26T14:29:24.310" v="1440" actId="1038"/>
          <ac:picMkLst>
            <pc:docMk/>
            <pc:sldMk cId="36244316" sldId="2134805782"/>
            <ac:picMk id="1028" creationId="{5FE2FC08-9B30-4B57-A2ED-1749A3EED7BD}"/>
          </ac:picMkLst>
        </pc:picChg>
        <pc:cxnChg chg="add del">
          <ac:chgData name="Michiel DE KOSTER" userId="7d7c490e-1e4b-4bd1-978a-bd0aaf19c382" providerId="ADAL" clId="{E7C8BA56-A420-4CE3-A9FE-BE6BCEE51B5B}" dt="2022-04-26T13:09:59.632" v="522" actId="478"/>
          <ac:cxnSpMkLst>
            <pc:docMk/>
            <pc:sldMk cId="36244316" sldId="2134805782"/>
            <ac:cxnSpMk id="10" creationId="{F73919D0-E5D3-4802-A0C2-FD3331B467AE}"/>
          </ac:cxnSpMkLst>
        </pc:cxnChg>
      </pc:sldChg>
      <pc:sldChg chg="del addCm delCm modCm">
        <pc:chgData name="Michiel DE KOSTER" userId="7d7c490e-1e4b-4bd1-978a-bd0aaf19c382" providerId="ADAL" clId="{E7C8BA56-A420-4CE3-A9FE-BE6BCEE51B5B}" dt="2022-04-26T12:41:59.151" v="461" actId="47"/>
        <pc:sldMkLst>
          <pc:docMk/>
          <pc:sldMk cId="61388820" sldId="2134805783"/>
        </pc:sldMkLst>
      </pc:sldChg>
      <pc:sldChg chg="modSp del mod modCm">
        <pc:chgData name="Michiel DE KOSTER" userId="7d7c490e-1e4b-4bd1-978a-bd0aaf19c382" providerId="ADAL" clId="{E7C8BA56-A420-4CE3-A9FE-BE6BCEE51B5B}" dt="2022-04-26T12:24:37.897" v="108" actId="47"/>
        <pc:sldMkLst>
          <pc:docMk/>
          <pc:sldMk cId="2576428442" sldId="2134805784"/>
        </pc:sldMkLst>
        <pc:spChg chg="mod">
          <ac:chgData name="Michiel DE KOSTER" userId="7d7c490e-1e4b-4bd1-978a-bd0aaf19c382" providerId="ADAL" clId="{E7C8BA56-A420-4CE3-A9FE-BE6BCEE51B5B}" dt="2022-04-26T12:22:19.019" v="96" actId="108"/>
          <ac:spMkLst>
            <pc:docMk/>
            <pc:sldMk cId="2576428442" sldId="2134805784"/>
            <ac:spMk id="5" creationId="{E88580D6-6AE3-415B-9822-8E231873984F}"/>
          </ac:spMkLst>
        </pc:spChg>
        <pc:spChg chg="mod">
          <ac:chgData name="Michiel DE KOSTER" userId="7d7c490e-1e4b-4bd1-978a-bd0aaf19c382" providerId="ADAL" clId="{E7C8BA56-A420-4CE3-A9FE-BE6BCEE51B5B}" dt="2022-04-26T12:20:02.599" v="93" actId="6549"/>
          <ac:spMkLst>
            <pc:docMk/>
            <pc:sldMk cId="2576428442" sldId="2134805784"/>
            <ac:spMk id="6" creationId="{D387831D-BE20-4B57-83B9-54291276009C}"/>
          </ac:spMkLst>
        </pc:spChg>
      </pc:sldChg>
      <pc:sldChg chg="addSp delSp modSp mod modTransition modShow delCm">
        <pc:chgData name="Michiel DE KOSTER" userId="7d7c490e-1e4b-4bd1-978a-bd0aaf19c382" providerId="ADAL" clId="{E7C8BA56-A420-4CE3-A9FE-BE6BCEE51B5B}" dt="2022-05-09T16:26:41.460" v="1659" actId="113"/>
        <pc:sldMkLst>
          <pc:docMk/>
          <pc:sldMk cId="173723822" sldId="2134805785"/>
        </pc:sldMkLst>
        <pc:spChg chg="add mod">
          <ac:chgData name="Michiel DE KOSTER" userId="7d7c490e-1e4b-4bd1-978a-bd0aaf19c382" providerId="ADAL" clId="{E7C8BA56-A420-4CE3-A9FE-BE6BCEE51B5B}" dt="2022-04-26T14:31:47.118" v="1619" actId="1037"/>
          <ac:spMkLst>
            <pc:docMk/>
            <pc:sldMk cId="173723822" sldId="2134805785"/>
            <ac:spMk id="4" creationId="{BB894649-2FC3-4EE2-BAA6-36DCE47CA205}"/>
          </ac:spMkLst>
        </pc:spChg>
        <pc:spChg chg="mod">
          <ac:chgData name="Michiel DE KOSTER" userId="7d7c490e-1e4b-4bd1-978a-bd0aaf19c382" providerId="ADAL" clId="{E7C8BA56-A420-4CE3-A9FE-BE6BCEE51B5B}" dt="2022-04-26T13:25:17.812" v="727" actId="403"/>
          <ac:spMkLst>
            <pc:docMk/>
            <pc:sldMk cId="173723822" sldId="2134805785"/>
            <ac:spMk id="5" creationId="{E88580D6-6AE3-415B-9822-8E231873984F}"/>
          </ac:spMkLst>
        </pc:spChg>
        <pc:spChg chg="mod">
          <ac:chgData name="Michiel DE KOSTER" userId="7d7c490e-1e4b-4bd1-978a-bd0aaf19c382" providerId="ADAL" clId="{E7C8BA56-A420-4CE3-A9FE-BE6BCEE51B5B}" dt="2022-05-09T16:26:41.460" v="1659" actId="113"/>
          <ac:spMkLst>
            <pc:docMk/>
            <pc:sldMk cId="173723822" sldId="2134805785"/>
            <ac:spMk id="6" creationId="{D387831D-BE20-4B57-83B9-54291276009C}"/>
          </ac:spMkLst>
        </pc:spChg>
        <pc:spChg chg="add del">
          <ac:chgData name="Michiel DE KOSTER" userId="7d7c490e-1e4b-4bd1-978a-bd0aaf19c382" providerId="ADAL" clId="{E7C8BA56-A420-4CE3-A9FE-BE6BCEE51B5B}" dt="2022-04-26T12:24:26.462" v="107" actId="478"/>
          <ac:spMkLst>
            <pc:docMk/>
            <pc:sldMk cId="173723822" sldId="2134805785"/>
            <ac:spMk id="7" creationId="{67DB2DE6-E944-4DC1-84F7-2C51AAC6E7E9}"/>
          </ac:spMkLst>
        </pc:spChg>
        <pc:spChg chg="add del mod">
          <ac:chgData name="Michiel DE KOSTER" userId="7d7c490e-1e4b-4bd1-978a-bd0aaf19c382" providerId="ADAL" clId="{E7C8BA56-A420-4CE3-A9FE-BE6BCEE51B5B}" dt="2022-04-26T12:35:30.167" v="218" actId="478"/>
          <ac:spMkLst>
            <pc:docMk/>
            <pc:sldMk cId="173723822" sldId="2134805785"/>
            <ac:spMk id="8" creationId="{C53211EB-3BB7-44C6-98D3-F97053B932B8}"/>
          </ac:spMkLst>
        </pc:spChg>
        <pc:spChg chg="add mod ord">
          <ac:chgData name="Michiel DE KOSTER" userId="7d7c490e-1e4b-4bd1-978a-bd0aaf19c382" providerId="ADAL" clId="{E7C8BA56-A420-4CE3-A9FE-BE6BCEE51B5B}" dt="2022-04-28T06:53:30.075" v="1643" actId="207"/>
          <ac:spMkLst>
            <pc:docMk/>
            <pc:sldMk cId="173723822" sldId="2134805785"/>
            <ac:spMk id="11" creationId="{7AC62524-2F00-4A6F-AFBF-0EB170041BE2}"/>
          </ac:spMkLst>
        </pc:spChg>
        <pc:spChg chg="add mod">
          <ac:chgData name="Michiel DE KOSTER" userId="7d7c490e-1e4b-4bd1-978a-bd0aaf19c382" providerId="ADAL" clId="{E7C8BA56-A420-4CE3-A9FE-BE6BCEE51B5B}" dt="2022-04-26T14:29:54.895" v="1454" actId="1038"/>
          <ac:spMkLst>
            <pc:docMk/>
            <pc:sldMk cId="173723822" sldId="2134805785"/>
            <ac:spMk id="12" creationId="{86099D45-A70B-4C7E-A20C-A0CC87B54D6F}"/>
          </ac:spMkLst>
        </pc:spChg>
        <pc:spChg chg="add mod">
          <ac:chgData name="Michiel DE KOSTER" userId="7d7c490e-1e4b-4bd1-978a-bd0aaf19c382" providerId="ADAL" clId="{E7C8BA56-A420-4CE3-A9FE-BE6BCEE51B5B}" dt="2022-04-26T14:18:59.696" v="1122" actId="1036"/>
          <ac:spMkLst>
            <pc:docMk/>
            <pc:sldMk cId="173723822" sldId="2134805785"/>
            <ac:spMk id="13" creationId="{6F1253CF-36E4-4153-BED1-C98255637FC8}"/>
          </ac:spMkLst>
        </pc:spChg>
        <pc:spChg chg="add mod">
          <ac:chgData name="Michiel DE KOSTER" userId="7d7c490e-1e4b-4bd1-978a-bd0aaf19c382" providerId="ADAL" clId="{E7C8BA56-A420-4CE3-A9FE-BE6BCEE51B5B}" dt="2022-04-26T14:32:12.424" v="1620" actId="1076"/>
          <ac:spMkLst>
            <pc:docMk/>
            <pc:sldMk cId="173723822" sldId="2134805785"/>
            <ac:spMk id="14" creationId="{C4E1031F-20CB-4653-9F4B-861097690BE7}"/>
          </ac:spMkLst>
        </pc:spChg>
        <pc:picChg chg="add del">
          <ac:chgData name="Michiel DE KOSTER" userId="7d7c490e-1e4b-4bd1-978a-bd0aaf19c382" providerId="ADAL" clId="{E7C8BA56-A420-4CE3-A9FE-BE6BCEE51B5B}" dt="2022-04-26T12:38:09.736" v="330" actId="478"/>
          <ac:picMkLst>
            <pc:docMk/>
            <pc:sldMk cId="173723822" sldId="2134805785"/>
            <ac:picMk id="10" creationId="{1BAA8B42-F596-42BA-AF35-23ADA51F9A94}"/>
          </ac:picMkLst>
        </pc:picChg>
        <pc:picChg chg="add mod">
          <ac:chgData name="Michiel DE KOSTER" userId="7d7c490e-1e4b-4bd1-978a-bd0aaf19c382" providerId="ADAL" clId="{E7C8BA56-A420-4CE3-A9FE-BE6BCEE51B5B}" dt="2022-04-26T14:20:09.389" v="1136" actId="1035"/>
          <ac:picMkLst>
            <pc:docMk/>
            <pc:sldMk cId="173723822" sldId="2134805785"/>
            <ac:picMk id="2050" creationId="{38776A00-F905-416F-81B6-7A720E9C843A}"/>
          </ac:picMkLst>
        </pc:picChg>
        <pc:picChg chg="add del mod">
          <ac:chgData name="Michiel DE KOSTER" userId="7d7c490e-1e4b-4bd1-978a-bd0aaf19c382" providerId="ADAL" clId="{E7C8BA56-A420-4CE3-A9FE-BE6BCEE51B5B}" dt="2022-04-26T14:17:32.941" v="1038" actId="478"/>
          <ac:picMkLst>
            <pc:docMk/>
            <pc:sldMk cId="173723822" sldId="2134805785"/>
            <ac:picMk id="2052" creationId="{DCD893EE-FD45-4804-8C70-826DA67C6670}"/>
          </ac:picMkLst>
        </pc:picChg>
        <pc:picChg chg="add del">
          <ac:chgData name="Michiel DE KOSTER" userId="7d7c490e-1e4b-4bd1-978a-bd0aaf19c382" providerId="ADAL" clId="{E7C8BA56-A420-4CE3-A9FE-BE6BCEE51B5B}" dt="2022-04-26T14:14:32.025" v="1001" actId="478"/>
          <ac:picMkLst>
            <pc:docMk/>
            <pc:sldMk cId="173723822" sldId="2134805785"/>
            <ac:picMk id="2054" creationId="{80F1B143-2EAB-4A39-A82E-F7152EDFE7F5}"/>
          </ac:picMkLst>
        </pc:picChg>
        <pc:picChg chg="add mod">
          <ac:chgData name="Michiel DE KOSTER" userId="7d7c490e-1e4b-4bd1-978a-bd0aaf19c382" providerId="ADAL" clId="{E7C8BA56-A420-4CE3-A9FE-BE6BCEE51B5B}" dt="2022-04-26T14:19:02.496" v="1123" actId="1036"/>
          <ac:picMkLst>
            <pc:docMk/>
            <pc:sldMk cId="173723822" sldId="2134805785"/>
            <ac:picMk id="2056" creationId="{B5468EA0-4616-415D-A3F0-D9B40C2EAAAB}"/>
          </ac:picMkLst>
        </pc:picChg>
      </pc:sldChg>
      <pc:sldChg chg="modSp del mod">
        <pc:chgData name="Michiel DE KOSTER" userId="7d7c490e-1e4b-4bd1-978a-bd0aaf19c382" providerId="ADAL" clId="{E7C8BA56-A420-4CE3-A9FE-BE6BCEE51B5B}" dt="2022-04-26T12:29:00.866" v="122" actId="47"/>
        <pc:sldMkLst>
          <pc:docMk/>
          <pc:sldMk cId="1816854295" sldId="2134805786"/>
        </pc:sldMkLst>
        <pc:spChg chg="mod">
          <ac:chgData name="Michiel DE KOSTER" userId="7d7c490e-1e4b-4bd1-978a-bd0aaf19c382" providerId="ADAL" clId="{E7C8BA56-A420-4CE3-A9FE-BE6BCEE51B5B}" dt="2022-04-26T12:28:49.369" v="121" actId="20577"/>
          <ac:spMkLst>
            <pc:docMk/>
            <pc:sldMk cId="1816854295" sldId="2134805786"/>
            <ac:spMk id="5" creationId="{E88580D6-6AE3-415B-9822-8E231873984F}"/>
          </ac:spMkLst>
        </pc:spChg>
      </pc:sldChg>
    </pc:docChg>
  </pc:docChgLst>
  <pc:docChgLst>
    <pc:chgData name="Claire MAIRET" userId="S::claire.mairet@totalenergies.com::b91d9db2-e41b-4c98-9525-27312980cc2f" providerId="AD" clId="Web-{44CFF952-46D1-4A97-AE42-9FACE84CA660}"/>
    <pc:docChg chg="modSld">
      <pc:chgData name="Claire MAIRET" userId="S::claire.mairet@totalenergies.com::b91d9db2-e41b-4c98-9525-27312980cc2f" providerId="AD" clId="Web-{44CFF952-46D1-4A97-AE42-9FACE84CA660}" dt="2022-05-13T14:41:42.008" v="12" actId="20577"/>
      <pc:docMkLst>
        <pc:docMk/>
      </pc:docMkLst>
      <pc:sldChg chg="modSp">
        <pc:chgData name="Claire MAIRET" userId="S::claire.mairet@totalenergies.com::b91d9db2-e41b-4c98-9525-27312980cc2f" providerId="AD" clId="Web-{44CFF952-46D1-4A97-AE42-9FACE84CA660}" dt="2022-05-13T14:41:42.008" v="12" actId="20577"/>
        <pc:sldMkLst>
          <pc:docMk/>
          <pc:sldMk cId="36244316" sldId="2134805782"/>
        </pc:sldMkLst>
        <pc:spChg chg="mod">
          <ac:chgData name="Claire MAIRET" userId="S::claire.mairet@totalenergies.com::b91d9db2-e41b-4c98-9525-27312980cc2f" providerId="AD" clId="Web-{44CFF952-46D1-4A97-AE42-9FACE84CA660}" dt="2022-05-13T14:41:42.008" v="12" actId="20577"/>
          <ac:spMkLst>
            <pc:docMk/>
            <pc:sldMk cId="36244316" sldId="2134805782"/>
            <ac:spMk id="2" creationId="{15C38382-E2C2-4E31-8D3F-7AB4D1728B25}"/>
          </ac:spMkLst>
        </pc:spChg>
      </pc:sldChg>
    </pc:docChg>
  </pc:docChgLst>
  <pc:docChgLst>
    <pc:chgData name="Nicolas FOREST" userId="S::nicolas.forest@totalenergies.com::74d7feb1-6457-475c-bfcc-0f29457bb0a4" providerId="AD" clId="Web-{D7DBEEE5-A6EB-29BC-9312-55F5B987368C}"/>
    <pc:docChg chg="modSld modMainMaster">
      <pc:chgData name="Nicolas FOREST" userId="S::nicolas.forest@totalenergies.com::74d7feb1-6457-475c-bfcc-0f29457bb0a4" providerId="AD" clId="Web-{D7DBEEE5-A6EB-29BC-9312-55F5B987368C}" dt="2022-05-10T11:03:40.279" v="10"/>
      <pc:docMkLst>
        <pc:docMk/>
      </pc:docMkLst>
      <pc:sldChg chg="modSp">
        <pc:chgData name="Nicolas FOREST" userId="S::nicolas.forest@totalenergies.com::74d7feb1-6457-475c-bfcc-0f29457bb0a4" providerId="AD" clId="Web-{D7DBEEE5-A6EB-29BC-9312-55F5B987368C}" dt="2022-05-10T11:03:40.279" v="10"/>
        <pc:sldMkLst>
          <pc:docMk/>
          <pc:sldMk cId="4236555090" sldId="492"/>
        </pc:sldMkLst>
        <pc:spChg chg="mod">
          <ac:chgData name="Nicolas FOREST" userId="S::nicolas.forest@totalenergies.com::74d7feb1-6457-475c-bfcc-0f29457bb0a4" providerId="AD" clId="Web-{D7DBEEE5-A6EB-29BC-9312-55F5B987368C}" dt="2022-05-10T11:03:40.279" v="10"/>
          <ac:spMkLst>
            <pc:docMk/>
            <pc:sldMk cId="4236555090" sldId="492"/>
            <ac:spMk id="4" creationId="{1855BF0C-8C36-4B58-95B7-409857347436}"/>
          </ac:spMkLst>
        </pc:spChg>
      </pc:sldChg>
      <pc:sldChg chg="modSp">
        <pc:chgData name="Nicolas FOREST" userId="S::nicolas.forest@totalenergies.com::74d7feb1-6457-475c-bfcc-0f29457bb0a4" providerId="AD" clId="Web-{D7DBEEE5-A6EB-29BC-9312-55F5B987368C}" dt="2022-05-10T11:03:18.500" v="6" actId="20577"/>
        <pc:sldMkLst>
          <pc:docMk/>
          <pc:sldMk cId="218576193" sldId="496"/>
        </pc:sldMkLst>
        <pc:spChg chg="mod">
          <ac:chgData name="Nicolas FOREST" userId="S::nicolas.forest@totalenergies.com::74d7feb1-6457-475c-bfcc-0f29457bb0a4" providerId="AD" clId="Web-{D7DBEEE5-A6EB-29BC-9312-55F5B987368C}" dt="2022-05-10T11:03:18.500" v="6" actId="20577"/>
          <ac:spMkLst>
            <pc:docMk/>
            <pc:sldMk cId="218576193" sldId="496"/>
            <ac:spMk id="4" creationId="{36F440B0-769B-4417-A0EF-8826FE4D9CC5}"/>
          </ac:spMkLst>
        </pc:spChg>
      </pc:sldChg>
      <pc:sldChg chg="modSp">
        <pc:chgData name="Nicolas FOREST" userId="S::nicolas.forest@totalenergies.com::74d7feb1-6457-475c-bfcc-0f29457bb0a4" providerId="AD" clId="Web-{D7DBEEE5-A6EB-29BC-9312-55F5B987368C}" dt="2022-05-10T11:03:40.279" v="10"/>
        <pc:sldMkLst>
          <pc:docMk/>
          <pc:sldMk cId="3539680308" sldId="2134805760"/>
        </pc:sldMkLst>
        <pc:spChg chg="mod">
          <ac:chgData name="Nicolas FOREST" userId="S::nicolas.forest@totalenergies.com::74d7feb1-6457-475c-bfcc-0f29457bb0a4" providerId="AD" clId="Web-{D7DBEEE5-A6EB-29BC-9312-55F5B987368C}" dt="2022-05-10T11:03:40.279" v="10"/>
          <ac:spMkLst>
            <pc:docMk/>
            <pc:sldMk cId="3539680308" sldId="2134805760"/>
            <ac:spMk id="11" creationId="{33D80B08-2859-4A17-8277-08A46569432B}"/>
          </ac:spMkLst>
        </pc:spChg>
      </pc:sldChg>
      <pc:sldChg chg="modSp">
        <pc:chgData name="Nicolas FOREST" userId="S::nicolas.forest@totalenergies.com::74d7feb1-6457-475c-bfcc-0f29457bb0a4" providerId="AD" clId="Web-{D7DBEEE5-A6EB-29BC-9312-55F5B987368C}" dt="2022-05-10T11:03:40.279" v="10"/>
        <pc:sldMkLst>
          <pc:docMk/>
          <pc:sldMk cId="3808228901" sldId="2134805780"/>
        </pc:sldMkLst>
        <pc:spChg chg="mod">
          <ac:chgData name="Nicolas FOREST" userId="S::nicolas.forest@totalenergies.com::74d7feb1-6457-475c-bfcc-0f29457bb0a4" providerId="AD" clId="Web-{D7DBEEE5-A6EB-29BC-9312-55F5B987368C}" dt="2022-05-10T11:03:40.279" v="10"/>
          <ac:spMkLst>
            <pc:docMk/>
            <pc:sldMk cId="3808228901" sldId="2134805780"/>
            <ac:spMk id="4" creationId="{424FC215-6602-4B99-B004-0AD1977624C0}"/>
          </ac:spMkLst>
        </pc:spChg>
      </pc:sldChg>
      <pc:sldChg chg="modSp">
        <pc:chgData name="Nicolas FOREST" userId="S::nicolas.forest@totalenergies.com::74d7feb1-6457-475c-bfcc-0f29457bb0a4" providerId="AD" clId="Web-{D7DBEEE5-A6EB-29BC-9312-55F5B987368C}" dt="2022-05-10T11:03:40.279" v="10"/>
        <pc:sldMkLst>
          <pc:docMk/>
          <pc:sldMk cId="36244316" sldId="2134805782"/>
        </pc:sldMkLst>
        <pc:spChg chg="mod">
          <ac:chgData name="Nicolas FOREST" userId="S::nicolas.forest@totalenergies.com::74d7feb1-6457-475c-bfcc-0f29457bb0a4" providerId="AD" clId="Web-{D7DBEEE5-A6EB-29BC-9312-55F5B987368C}" dt="2022-05-10T11:03:40.279" v="10"/>
          <ac:spMkLst>
            <pc:docMk/>
            <pc:sldMk cId="36244316" sldId="2134805782"/>
            <ac:spMk id="4" creationId="{65201568-4D5A-422F-BFF0-7D09FA88CA91}"/>
          </ac:spMkLst>
        </pc:spChg>
      </pc:sldChg>
      <pc:sldChg chg="modSp">
        <pc:chgData name="Nicolas FOREST" userId="S::nicolas.forest@totalenergies.com::74d7feb1-6457-475c-bfcc-0f29457bb0a4" providerId="AD" clId="Web-{D7DBEEE5-A6EB-29BC-9312-55F5B987368C}" dt="2022-05-10T11:03:37.670" v="9"/>
        <pc:sldMkLst>
          <pc:docMk/>
          <pc:sldMk cId="173723822" sldId="2134805785"/>
        </pc:sldMkLst>
        <pc:spChg chg="mod">
          <ac:chgData name="Nicolas FOREST" userId="S::nicolas.forest@totalenergies.com::74d7feb1-6457-475c-bfcc-0f29457bb0a4" providerId="AD" clId="Web-{D7DBEEE5-A6EB-29BC-9312-55F5B987368C}" dt="2022-05-10T11:03:37.670" v="9"/>
          <ac:spMkLst>
            <pc:docMk/>
            <pc:sldMk cId="173723822" sldId="2134805785"/>
            <ac:spMk id="2" creationId="{085310A8-9C3E-44F5-BBA9-91056329394B}"/>
          </ac:spMkLst>
        </pc:spChg>
      </pc:sldChg>
      <pc:sldMasterChg chg="modSp mod modSldLayout">
        <pc:chgData name="Nicolas FOREST" userId="S::nicolas.forest@totalenergies.com::74d7feb1-6457-475c-bfcc-0f29457bb0a4" providerId="AD" clId="Web-{D7DBEEE5-A6EB-29BC-9312-55F5B987368C}" dt="2022-05-10T11:03:40.279" v="10"/>
        <pc:sldMasterMkLst>
          <pc:docMk/>
          <pc:sldMasterMk cId="350701416" sldId="2147483660"/>
        </pc:sldMasterMkLst>
        <pc:spChg chg="mod">
          <ac:chgData name="Nicolas FOREST" userId="S::nicolas.forest@totalenergies.com::74d7feb1-6457-475c-bfcc-0f29457bb0a4" providerId="AD" clId="Web-{D7DBEEE5-A6EB-29BC-9312-55F5B987368C}" dt="2022-05-10T11:03:40.279" v="10"/>
          <ac:spMkLst>
            <pc:docMk/>
            <pc:sldMasterMk cId="350701416" sldId="2147483660"/>
            <ac:spMk id="10" creationId="{3BAFF6D6-D321-4A5A-B742-C1924762B0BD}"/>
          </ac:spMkLst>
        </pc:spChg>
        <pc:sldLayoutChg chg="modSp mod">
          <pc:chgData name="Nicolas FOREST" userId="S::nicolas.forest@totalenergies.com::74d7feb1-6457-475c-bfcc-0f29457bb0a4" providerId="AD" clId="Web-{D7DBEEE5-A6EB-29BC-9312-55F5B987368C}" dt="2022-05-10T11:03:40.279" v="10"/>
          <pc:sldLayoutMkLst>
            <pc:docMk/>
            <pc:sldMasterMk cId="350701416" sldId="2147483660"/>
            <pc:sldLayoutMk cId="242950657" sldId="2147483666"/>
          </pc:sldLayoutMkLst>
          <pc:spChg chg="mod">
            <ac:chgData name="Nicolas FOREST" userId="S::nicolas.forest@totalenergies.com::74d7feb1-6457-475c-bfcc-0f29457bb0a4" providerId="AD" clId="Web-{D7DBEEE5-A6EB-29BC-9312-55F5B987368C}" dt="2022-05-10T11:03:40.279" v="10"/>
            <ac:spMkLst>
              <pc:docMk/>
              <pc:sldMasterMk cId="350701416" sldId="2147483660"/>
              <pc:sldLayoutMk cId="242950657" sldId="2147483666"/>
              <ac:spMk id="6" creationId="{99ED68ED-4BAB-426E-AC8B-79F072DDCF3C}"/>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350701416" sldId="2147483660"/>
            <pc:sldLayoutMk cId="2454717540" sldId="2147483668"/>
          </pc:sldLayoutMkLst>
          <pc:spChg chg="mod">
            <ac:chgData name="Nicolas FOREST" userId="S::nicolas.forest@totalenergies.com::74d7feb1-6457-475c-bfcc-0f29457bb0a4" providerId="AD" clId="Web-{D7DBEEE5-A6EB-29BC-9312-55F5B987368C}" dt="2022-05-10T11:03:40.279" v="10"/>
            <ac:spMkLst>
              <pc:docMk/>
              <pc:sldMasterMk cId="350701416" sldId="2147483660"/>
              <pc:sldLayoutMk cId="2454717540" sldId="2147483668"/>
              <ac:spMk id="6" creationId="{7F448ABE-6518-42E7-86CB-17EBD972C87A}"/>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350701416" sldId="2147483660"/>
            <pc:sldLayoutMk cId="2489199546" sldId="2147483669"/>
          </pc:sldLayoutMkLst>
          <pc:spChg chg="mod">
            <ac:chgData name="Nicolas FOREST" userId="S::nicolas.forest@totalenergies.com::74d7feb1-6457-475c-bfcc-0f29457bb0a4" providerId="AD" clId="Web-{D7DBEEE5-A6EB-29BC-9312-55F5B987368C}" dt="2022-05-10T11:03:40.279" v="10"/>
            <ac:spMkLst>
              <pc:docMk/>
              <pc:sldMasterMk cId="350701416" sldId="2147483660"/>
              <pc:sldLayoutMk cId="2489199546" sldId="2147483669"/>
              <ac:spMk id="7" creationId="{78D64F63-31B3-46AB-8995-E4EAED1967BD}"/>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350701416" sldId="2147483660"/>
            <pc:sldLayoutMk cId="2785988740" sldId="2147483670"/>
          </pc:sldLayoutMkLst>
          <pc:spChg chg="mod">
            <ac:chgData name="Nicolas FOREST" userId="S::nicolas.forest@totalenergies.com::74d7feb1-6457-475c-bfcc-0f29457bb0a4" providerId="AD" clId="Web-{D7DBEEE5-A6EB-29BC-9312-55F5B987368C}" dt="2022-05-10T11:03:40.279" v="10"/>
            <ac:spMkLst>
              <pc:docMk/>
              <pc:sldMasterMk cId="350701416" sldId="2147483660"/>
              <pc:sldLayoutMk cId="2785988740" sldId="2147483670"/>
              <ac:spMk id="6" creationId="{02B4AC02-49D4-4738-A9B4-B3DA90016A7F}"/>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350701416" sldId="2147483660"/>
            <pc:sldLayoutMk cId="3886156392" sldId="2147483671"/>
          </pc:sldLayoutMkLst>
          <pc:spChg chg="mod">
            <ac:chgData name="Nicolas FOREST" userId="S::nicolas.forest@totalenergies.com::74d7feb1-6457-475c-bfcc-0f29457bb0a4" providerId="AD" clId="Web-{D7DBEEE5-A6EB-29BC-9312-55F5B987368C}" dt="2022-05-10T11:03:40.279" v="10"/>
            <ac:spMkLst>
              <pc:docMk/>
              <pc:sldMasterMk cId="350701416" sldId="2147483660"/>
              <pc:sldLayoutMk cId="3886156392" sldId="2147483671"/>
              <ac:spMk id="8" creationId="{A03D30D6-5712-44A8-87A9-67750D407146}"/>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350701416" sldId="2147483660"/>
            <pc:sldLayoutMk cId="1613874060" sldId="2147483672"/>
          </pc:sldLayoutMkLst>
          <pc:spChg chg="mod">
            <ac:chgData name="Nicolas FOREST" userId="S::nicolas.forest@totalenergies.com::74d7feb1-6457-475c-bfcc-0f29457bb0a4" providerId="AD" clId="Web-{D7DBEEE5-A6EB-29BC-9312-55F5B987368C}" dt="2022-05-10T11:03:40.279" v="10"/>
            <ac:spMkLst>
              <pc:docMk/>
              <pc:sldMasterMk cId="350701416" sldId="2147483660"/>
              <pc:sldLayoutMk cId="1613874060" sldId="2147483672"/>
              <ac:spMk id="7" creationId="{0495B091-68ED-45A4-957C-92BBA7548811}"/>
            </ac:spMkLst>
          </pc:spChg>
        </pc:sldLayoutChg>
        <pc:sldLayoutChg chg="mod">
          <pc:chgData name="Nicolas FOREST" userId="S::nicolas.forest@totalenergies.com::74d7feb1-6457-475c-bfcc-0f29457bb0a4" providerId="AD" clId="Web-{D7DBEEE5-A6EB-29BC-9312-55F5B987368C}" dt="2022-05-10T11:03:40.279" v="10"/>
          <pc:sldLayoutMkLst>
            <pc:docMk/>
            <pc:sldMasterMk cId="350701416" sldId="2147483660"/>
            <pc:sldLayoutMk cId="2270397590" sldId="2147483675"/>
          </pc:sldLayoutMkLst>
        </pc:sldLayoutChg>
        <pc:sldLayoutChg chg="mod">
          <pc:chgData name="Nicolas FOREST" userId="S::nicolas.forest@totalenergies.com::74d7feb1-6457-475c-bfcc-0f29457bb0a4" providerId="AD" clId="Web-{D7DBEEE5-A6EB-29BC-9312-55F5B987368C}" dt="2022-05-10T11:03:40.279" v="10"/>
          <pc:sldLayoutMkLst>
            <pc:docMk/>
            <pc:sldMasterMk cId="350701416" sldId="2147483660"/>
            <pc:sldLayoutMk cId="4215575048" sldId="2147483676"/>
          </pc:sldLayoutMkLst>
        </pc:sldLayoutChg>
        <pc:sldLayoutChg chg="mod">
          <pc:chgData name="Nicolas FOREST" userId="S::nicolas.forest@totalenergies.com::74d7feb1-6457-475c-bfcc-0f29457bb0a4" providerId="AD" clId="Web-{D7DBEEE5-A6EB-29BC-9312-55F5B987368C}" dt="2022-05-10T11:03:40.279" v="10"/>
          <pc:sldLayoutMkLst>
            <pc:docMk/>
            <pc:sldMasterMk cId="350701416" sldId="2147483660"/>
            <pc:sldLayoutMk cId="4048464686" sldId="2147483677"/>
          </pc:sldLayoutMkLst>
        </pc:sldLayoutChg>
        <pc:sldLayoutChg chg="modSp mod">
          <pc:chgData name="Nicolas FOREST" userId="S::nicolas.forest@totalenergies.com::74d7feb1-6457-475c-bfcc-0f29457bb0a4" providerId="AD" clId="Web-{D7DBEEE5-A6EB-29BC-9312-55F5B987368C}" dt="2022-05-10T11:03:40.279" v="10"/>
          <pc:sldLayoutMkLst>
            <pc:docMk/>
            <pc:sldMasterMk cId="350701416" sldId="2147483660"/>
            <pc:sldLayoutMk cId="1820491097" sldId="2147483678"/>
          </pc:sldLayoutMkLst>
          <pc:spChg chg="mod">
            <ac:chgData name="Nicolas FOREST" userId="S::nicolas.forest@totalenergies.com::74d7feb1-6457-475c-bfcc-0f29457bb0a4" providerId="AD" clId="Web-{D7DBEEE5-A6EB-29BC-9312-55F5B987368C}" dt="2022-05-10T11:03:40.279" v="10"/>
            <ac:spMkLst>
              <pc:docMk/>
              <pc:sldMasterMk cId="350701416" sldId="2147483660"/>
              <pc:sldLayoutMk cId="1820491097" sldId="2147483678"/>
              <ac:spMk id="5" creationId="{827B8392-9F0D-47B8-8F1D-D057C53A97DD}"/>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350701416" sldId="2147483660"/>
            <pc:sldLayoutMk cId="400456243" sldId="2147483679"/>
          </pc:sldLayoutMkLst>
          <pc:spChg chg="mod">
            <ac:chgData name="Nicolas FOREST" userId="S::nicolas.forest@totalenergies.com::74d7feb1-6457-475c-bfcc-0f29457bb0a4" providerId="AD" clId="Web-{D7DBEEE5-A6EB-29BC-9312-55F5B987368C}" dt="2022-05-10T11:03:40.279" v="10"/>
            <ac:spMkLst>
              <pc:docMk/>
              <pc:sldMasterMk cId="350701416" sldId="2147483660"/>
              <pc:sldLayoutMk cId="400456243" sldId="2147483679"/>
              <ac:spMk id="5" creationId="{4F7AF283-CD1F-4E50-9456-6BD3B772A116}"/>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350701416" sldId="2147483660"/>
            <pc:sldLayoutMk cId="632417692" sldId="2147483680"/>
          </pc:sldLayoutMkLst>
          <pc:spChg chg="mod">
            <ac:chgData name="Nicolas FOREST" userId="S::nicolas.forest@totalenergies.com::74d7feb1-6457-475c-bfcc-0f29457bb0a4" providerId="AD" clId="Web-{D7DBEEE5-A6EB-29BC-9312-55F5B987368C}" dt="2022-05-10T11:03:40.279" v="10"/>
            <ac:spMkLst>
              <pc:docMk/>
              <pc:sldMasterMk cId="350701416" sldId="2147483660"/>
              <pc:sldLayoutMk cId="632417692" sldId="2147483680"/>
              <ac:spMk id="6" creationId="{B26B9FA6-E4DB-4B15-BD57-BEC5F537E3AB}"/>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350701416" sldId="2147483660"/>
            <pc:sldLayoutMk cId="3613946989" sldId="2147483681"/>
          </pc:sldLayoutMkLst>
          <pc:spChg chg="mod">
            <ac:chgData name="Nicolas FOREST" userId="S::nicolas.forest@totalenergies.com::74d7feb1-6457-475c-bfcc-0f29457bb0a4" providerId="AD" clId="Web-{D7DBEEE5-A6EB-29BC-9312-55F5B987368C}" dt="2022-05-10T11:03:40.279" v="10"/>
            <ac:spMkLst>
              <pc:docMk/>
              <pc:sldMasterMk cId="350701416" sldId="2147483660"/>
              <pc:sldLayoutMk cId="3613946989" sldId="2147483681"/>
              <ac:spMk id="4" creationId="{8627768F-E755-49AE-BDD4-F22B941EE926}"/>
            </ac:spMkLst>
          </pc:spChg>
        </pc:sldLayoutChg>
        <pc:sldLayoutChg chg="mod">
          <pc:chgData name="Nicolas FOREST" userId="S::nicolas.forest@totalenergies.com::74d7feb1-6457-475c-bfcc-0f29457bb0a4" providerId="AD" clId="Web-{D7DBEEE5-A6EB-29BC-9312-55F5B987368C}" dt="2022-05-10T11:03:40.279" v="10"/>
          <pc:sldLayoutMkLst>
            <pc:docMk/>
            <pc:sldMasterMk cId="350701416" sldId="2147483660"/>
            <pc:sldLayoutMk cId="1632804240" sldId="2147483682"/>
          </pc:sldLayoutMkLst>
        </pc:sldLayoutChg>
        <pc:sldLayoutChg chg="mod">
          <pc:chgData name="Nicolas FOREST" userId="S::nicolas.forest@totalenergies.com::74d7feb1-6457-475c-bfcc-0f29457bb0a4" providerId="AD" clId="Web-{D7DBEEE5-A6EB-29BC-9312-55F5B987368C}" dt="2022-05-10T11:03:40.279" v="10"/>
          <pc:sldLayoutMkLst>
            <pc:docMk/>
            <pc:sldMasterMk cId="350701416" sldId="2147483660"/>
            <pc:sldLayoutMk cId="2918316161" sldId="2147483760"/>
          </pc:sldLayoutMkLst>
        </pc:sldLayoutChg>
      </pc:sldMasterChg>
      <pc:sldMasterChg chg="modSp mod modSldLayout">
        <pc:chgData name="Nicolas FOREST" userId="S::nicolas.forest@totalenergies.com::74d7feb1-6457-475c-bfcc-0f29457bb0a4" providerId="AD" clId="Web-{D7DBEEE5-A6EB-29BC-9312-55F5B987368C}" dt="2022-05-10T11:03:40.279" v="10"/>
        <pc:sldMasterMkLst>
          <pc:docMk/>
          <pc:sldMasterMk cId="1797941728" sldId="2147483683"/>
        </pc:sldMasterMkLst>
        <pc:spChg chg="mod">
          <ac:chgData name="Nicolas FOREST" userId="S::nicolas.forest@totalenergies.com::74d7feb1-6457-475c-bfcc-0f29457bb0a4" providerId="AD" clId="Web-{D7DBEEE5-A6EB-29BC-9312-55F5B987368C}" dt="2022-05-10T11:03:40.279" v="10"/>
          <ac:spMkLst>
            <pc:docMk/>
            <pc:sldMasterMk cId="1797941728" sldId="2147483683"/>
            <ac:spMk id="10" creationId="{3BAFF6D6-D321-4A5A-B742-C1924762B0BD}"/>
          </ac:spMkLst>
        </pc:spChg>
        <pc:sldLayoutChg chg="mod">
          <pc:chgData name="Nicolas FOREST" userId="S::nicolas.forest@totalenergies.com::74d7feb1-6457-475c-bfcc-0f29457bb0a4" providerId="AD" clId="Web-{D7DBEEE5-A6EB-29BC-9312-55F5B987368C}" dt="2022-05-10T11:03:40.279" v="10"/>
          <pc:sldLayoutMkLst>
            <pc:docMk/>
            <pc:sldMasterMk cId="1797941728" sldId="2147483683"/>
            <pc:sldLayoutMk cId="900183691" sldId="2147483684"/>
          </pc:sldLayoutMkLst>
        </pc:sldLayoutChg>
        <pc:sldLayoutChg chg="mod">
          <pc:chgData name="Nicolas FOREST" userId="S::nicolas.forest@totalenergies.com::74d7feb1-6457-475c-bfcc-0f29457bb0a4" providerId="AD" clId="Web-{D7DBEEE5-A6EB-29BC-9312-55F5B987368C}" dt="2022-05-10T11:03:40.279" v="10"/>
          <pc:sldLayoutMkLst>
            <pc:docMk/>
            <pc:sldMasterMk cId="1797941728" sldId="2147483683"/>
            <pc:sldLayoutMk cId="2739715143" sldId="2147483685"/>
          </pc:sldLayoutMkLst>
        </pc:sldLayoutChg>
        <pc:sldLayoutChg chg="mod">
          <pc:chgData name="Nicolas FOREST" userId="S::nicolas.forest@totalenergies.com::74d7feb1-6457-475c-bfcc-0f29457bb0a4" providerId="AD" clId="Web-{D7DBEEE5-A6EB-29BC-9312-55F5B987368C}" dt="2022-05-10T11:03:40.279" v="10"/>
          <pc:sldLayoutMkLst>
            <pc:docMk/>
            <pc:sldMasterMk cId="1797941728" sldId="2147483683"/>
            <pc:sldLayoutMk cId="1530721357" sldId="2147483686"/>
          </pc:sldLayoutMkLst>
        </pc:sldLayoutChg>
        <pc:sldLayoutChg chg="modSp mod">
          <pc:chgData name="Nicolas FOREST" userId="S::nicolas.forest@totalenergies.com::74d7feb1-6457-475c-bfcc-0f29457bb0a4" providerId="AD" clId="Web-{D7DBEEE5-A6EB-29BC-9312-55F5B987368C}" dt="2022-05-10T11:03:40.279" v="10"/>
          <pc:sldLayoutMkLst>
            <pc:docMk/>
            <pc:sldMasterMk cId="1797941728" sldId="2147483683"/>
            <pc:sldLayoutMk cId="1625948165" sldId="2147483687"/>
          </pc:sldLayoutMkLst>
          <pc:spChg chg="mod">
            <ac:chgData name="Nicolas FOREST" userId="S::nicolas.forest@totalenergies.com::74d7feb1-6457-475c-bfcc-0f29457bb0a4" providerId="AD" clId="Web-{D7DBEEE5-A6EB-29BC-9312-55F5B987368C}" dt="2022-05-10T11:03:40.279" v="10"/>
            <ac:spMkLst>
              <pc:docMk/>
              <pc:sldMasterMk cId="1797941728" sldId="2147483683"/>
              <pc:sldLayoutMk cId="1625948165" sldId="2147483687"/>
              <ac:spMk id="5" creationId="{827B8392-9F0D-47B8-8F1D-D057C53A97DD}"/>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1797941728" sldId="2147483683"/>
            <pc:sldLayoutMk cId="2203747579" sldId="2147483688"/>
          </pc:sldLayoutMkLst>
          <pc:spChg chg="mod">
            <ac:chgData name="Nicolas FOREST" userId="S::nicolas.forest@totalenergies.com::74d7feb1-6457-475c-bfcc-0f29457bb0a4" providerId="AD" clId="Web-{D7DBEEE5-A6EB-29BC-9312-55F5B987368C}" dt="2022-05-10T11:03:40.279" v="10"/>
            <ac:spMkLst>
              <pc:docMk/>
              <pc:sldMasterMk cId="1797941728" sldId="2147483683"/>
              <pc:sldLayoutMk cId="2203747579" sldId="2147483688"/>
              <ac:spMk id="5" creationId="{4F7AF283-CD1F-4E50-9456-6BD3B772A116}"/>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1797941728" sldId="2147483683"/>
            <pc:sldLayoutMk cId="324777107" sldId="2147483689"/>
          </pc:sldLayoutMkLst>
          <pc:spChg chg="mod">
            <ac:chgData name="Nicolas FOREST" userId="S::nicolas.forest@totalenergies.com::74d7feb1-6457-475c-bfcc-0f29457bb0a4" providerId="AD" clId="Web-{D7DBEEE5-A6EB-29BC-9312-55F5B987368C}" dt="2022-05-10T11:03:40.279" v="10"/>
            <ac:spMkLst>
              <pc:docMk/>
              <pc:sldMasterMk cId="1797941728" sldId="2147483683"/>
              <pc:sldLayoutMk cId="324777107" sldId="2147483689"/>
              <ac:spMk id="6" creationId="{99ED68ED-4BAB-426E-AC8B-79F072DDCF3C}"/>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1797941728" sldId="2147483683"/>
            <pc:sldLayoutMk cId="4237356746" sldId="2147483690"/>
          </pc:sldLayoutMkLst>
          <pc:spChg chg="mod">
            <ac:chgData name="Nicolas FOREST" userId="S::nicolas.forest@totalenergies.com::74d7feb1-6457-475c-bfcc-0f29457bb0a4" providerId="AD" clId="Web-{D7DBEEE5-A6EB-29BC-9312-55F5B987368C}" dt="2022-05-10T11:03:40.279" v="10"/>
            <ac:spMkLst>
              <pc:docMk/>
              <pc:sldMasterMk cId="1797941728" sldId="2147483683"/>
              <pc:sldLayoutMk cId="4237356746" sldId="2147483690"/>
              <ac:spMk id="6" creationId="{B26B9FA6-E4DB-4B15-BD57-BEC5F537E3AB}"/>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1797941728" sldId="2147483683"/>
            <pc:sldLayoutMk cId="2936115208" sldId="2147483691"/>
          </pc:sldLayoutMkLst>
          <pc:spChg chg="mod">
            <ac:chgData name="Nicolas FOREST" userId="S::nicolas.forest@totalenergies.com::74d7feb1-6457-475c-bfcc-0f29457bb0a4" providerId="AD" clId="Web-{D7DBEEE5-A6EB-29BC-9312-55F5B987368C}" dt="2022-05-10T11:03:40.279" v="10"/>
            <ac:spMkLst>
              <pc:docMk/>
              <pc:sldMasterMk cId="1797941728" sldId="2147483683"/>
              <pc:sldLayoutMk cId="2936115208" sldId="2147483691"/>
              <ac:spMk id="6" creationId="{7F448ABE-6518-42E7-86CB-17EBD972C87A}"/>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1797941728" sldId="2147483683"/>
            <pc:sldLayoutMk cId="3689448356" sldId="2147483692"/>
          </pc:sldLayoutMkLst>
          <pc:spChg chg="mod">
            <ac:chgData name="Nicolas FOREST" userId="S::nicolas.forest@totalenergies.com::74d7feb1-6457-475c-bfcc-0f29457bb0a4" providerId="AD" clId="Web-{D7DBEEE5-A6EB-29BC-9312-55F5B987368C}" dt="2022-05-10T11:03:40.279" v="10"/>
            <ac:spMkLst>
              <pc:docMk/>
              <pc:sldMasterMk cId="1797941728" sldId="2147483683"/>
              <pc:sldLayoutMk cId="3689448356" sldId="2147483692"/>
              <ac:spMk id="7" creationId="{78D64F63-31B3-46AB-8995-E4EAED1967BD}"/>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1797941728" sldId="2147483683"/>
            <pc:sldLayoutMk cId="3371046130" sldId="2147483693"/>
          </pc:sldLayoutMkLst>
          <pc:spChg chg="mod">
            <ac:chgData name="Nicolas FOREST" userId="S::nicolas.forest@totalenergies.com::74d7feb1-6457-475c-bfcc-0f29457bb0a4" providerId="AD" clId="Web-{D7DBEEE5-A6EB-29BC-9312-55F5B987368C}" dt="2022-05-10T11:03:40.279" v="10"/>
            <ac:spMkLst>
              <pc:docMk/>
              <pc:sldMasterMk cId="1797941728" sldId="2147483683"/>
              <pc:sldLayoutMk cId="3371046130" sldId="2147483693"/>
              <ac:spMk id="6" creationId="{02B4AC02-49D4-4738-A9B4-B3DA90016A7F}"/>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1797941728" sldId="2147483683"/>
            <pc:sldLayoutMk cId="2734725041" sldId="2147483694"/>
          </pc:sldLayoutMkLst>
          <pc:spChg chg="mod">
            <ac:chgData name="Nicolas FOREST" userId="S::nicolas.forest@totalenergies.com::74d7feb1-6457-475c-bfcc-0f29457bb0a4" providerId="AD" clId="Web-{D7DBEEE5-A6EB-29BC-9312-55F5B987368C}" dt="2022-05-10T11:03:40.279" v="10"/>
            <ac:spMkLst>
              <pc:docMk/>
              <pc:sldMasterMk cId="1797941728" sldId="2147483683"/>
              <pc:sldLayoutMk cId="2734725041" sldId="2147483694"/>
              <ac:spMk id="8" creationId="{A03D30D6-5712-44A8-87A9-67750D407146}"/>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1797941728" sldId="2147483683"/>
            <pc:sldLayoutMk cId="291433919" sldId="2147483695"/>
          </pc:sldLayoutMkLst>
          <pc:spChg chg="mod">
            <ac:chgData name="Nicolas FOREST" userId="S::nicolas.forest@totalenergies.com::74d7feb1-6457-475c-bfcc-0f29457bb0a4" providerId="AD" clId="Web-{D7DBEEE5-A6EB-29BC-9312-55F5B987368C}" dt="2022-05-10T11:03:40.279" v="10"/>
            <ac:spMkLst>
              <pc:docMk/>
              <pc:sldMasterMk cId="1797941728" sldId="2147483683"/>
              <pc:sldLayoutMk cId="291433919" sldId="2147483695"/>
              <ac:spMk id="7" creationId="{0495B091-68ED-45A4-957C-92BBA7548811}"/>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1797941728" sldId="2147483683"/>
            <pc:sldLayoutMk cId="965862277" sldId="2147483696"/>
          </pc:sldLayoutMkLst>
          <pc:spChg chg="mod">
            <ac:chgData name="Nicolas FOREST" userId="S::nicolas.forest@totalenergies.com::74d7feb1-6457-475c-bfcc-0f29457bb0a4" providerId="AD" clId="Web-{D7DBEEE5-A6EB-29BC-9312-55F5B987368C}" dt="2022-05-10T11:03:40.279" v="10"/>
            <ac:spMkLst>
              <pc:docMk/>
              <pc:sldMasterMk cId="1797941728" sldId="2147483683"/>
              <pc:sldLayoutMk cId="965862277" sldId="2147483696"/>
              <ac:spMk id="4" creationId="{8627768F-E755-49AE-BDD4-F22B941EE926}"/>
            </ac:spMkLst>
          </pc:spChg>
        </pc:sldLayoutChg>
        <pc:sldLayoutChg chg="mod">
          <pc:chgData name="Nicolas FOREST" userId="S::nicolas.forest@totalenergies.com::74d7feb1-6457-475c-bfcc-0f29457bb0a4" providerId="AD" clId="Web-{D7DBEEE5-A6EB-29BC-9312-55F5B987368C}" dt="2022-05-10T11:03:40.279" v="10"/>
          <pc:sldLayoutMkLst>
            <pc:docMk/>
            <pc:sldMasterMk cId="1797941728" sldId="2147483683"/>
            <pc:sldLayoutMk cId="2117864846" sldId="2147483697"/>
          </pc:sldLayoutMkLst>
        </pc:sldLayoutChg>
      </pc:sldMasterChg>
      <pc:sldMasterChg chg="modSp mod modSldLayout">
        <pc:chgData name="Nicolas FOREST" userId="S::nicolas.forest@totalenergies.com::74d7feb1-6457-475c-bfcc-0f29457bb0a4" providerId="AD" clId="Web-{D7DBEEE5-A6EB-29BC-9312-55F5B987368C}" dt="2022-05-10T11:03:40.279" v="10"/>
        <pc:sldMasterMkLst>
          <pc:docMk/>
          <pc:sldMasterMk cId="84008064" sldId="2147483698"/>
        </pc:sldMasterMkLst>
        <pc:spChg chg="mod">
          <ac:chgData name="Nicolas FOREST" userId="S::nicolas.forest@totalenergies.com::74d7feb1-6457-475c-bfcc-0f29457bb0a4" providerId="AD" clId="Web-{D7DBEEE5-A6EB-29BC-9312-55F5B987368C}" dt="2022-05-10T11:03:40.279" v="10"/>
          <ac:spMkLst>
            <pc:docMk/>
            <pc:sldMasterMk cId="84008064" sldId="2147483698"/>
            <ac:spMk id="10" creationId="{3BAFF6D6-D321-4A5A-B742-C1924762B0BD}"/>
          </ac:spMkLst>
        </pc:spChg>
        <pc:sldLayoutChg chg="mod">
          <pc:chgData name="Nicolas FOREST" userId="S::nicolas.forest@totalenergies.com::74d7feb1-6457-475c-bfcc-0f29457bb0a4" providerId="AD" clId="Web-{D7DBEEE5-A6EB-29BC-9312-55F5B987368C}" dt="2022-05-10T11:03:40.279" v="10"/>
          <pc:sldLayoutMkLst>
            <pc:docMk/>
            <pc:sldMasterMk cId="84008064" sldId="2147483698"/>
            <pc:sldLayoutMk cId="1309069356" sldId="2147483699"/>
          </pc:sldLayoutMkLst>
        </pc:sldLayoutChg>
        <pc:sldLayoutChg chg="mod">
          <pc:chgData name="Nicolas FOREST" userId="S::nicolas.forest@totalenergies.com::74d7feb1-6457-475c-bfcc-0f29457bb0a4" providerId="AD" clId="Web-{D7DBEEE5-A6EB-29BC-9312-55F5B987368C}" dt="2022-05-10T11:03:40.279" v="10"/>
          <pc:sldLayoutMkLst>
            <pc:docMk/>
            <pc:sldMasterMk cId="84008064" sldId="2147483698"/>
            <pc:sldLayoutMk cId="3668104743" sldId="2147483700"/>
          </pc:sldLayoutMkLst>
        </pc:sldLayoutChg>
        <pc:sldLayoutChg chg="mod">
          <pc:chgData name="Nicolas FOREST" userId="S::nicolas.forest@totalenergies.com::74d7feb1-6457-475c-bfcc-0f29457bb0a4" providerId="AD" clId="Web-{D7DBEEE5-A6EB-29BC-9312-55F5B987368C}" dt="2022-05-10T11:03:40.279" v="10"/>
          <pc:sldLayoutMkLst>
            <pc:docMk/>
            <pc:sldMasterMk cId="84008064" sldId="2147483698"/>
            <pc:sldLayoutMk cId="2710869611" sldId="2147483701"/>
          </pc:sldLayoutMkLst>
        </pc:sldLayoutChg>
        <pc:sldLayoutChg chg="modSp mod">
          <pc:chgData name="Nicolas FOREST" userId="S::nicolas.forest@totalenergies.com::74d7feb1-6457-475c-bfcc-0f29457bb0a4" providerId="AD" clId="Web-{D7DBEEE5-A6EB-29BC-9312-55F5B987368C}" dt="2022-05-10T11:03:40.279" v="10"/>
          <pc:sldLayoutMkLst>
            <pc:docMk/>
            <pc:sldMasterMk cId="84008064" sldId="2147483698"/>
            <pc:sldLayoutMk cId="2234690769" sldId="2147483702"/>
          </pc:sldLayoutMkLst>
          <pc:spChg chg="mod">
            <ac:chgData name="Nicolas FOREST" userId="S::nicolas.forest@totalenergies.com::74d7feb1-6457-475c-bfcc-0f29457bb0a4" providerId="AD" clId="Web-{D7DBEEE5-A6EB-29BC-9312-55F5B987368C}" dt="2022-05-10T11:03:40.279" v="10"/>
            <ac:spMkLst>
              <pc:docMk/>
              <pc:sldMasterMk cId="84008064" sldId="2147483698"/>
              <pc:sldLayoutMk cId="2234690769" sldId="2147483702"/>
              <ac:spMk id="5" creationId="{827B8392-9F0D-47B8-8F1D-D057C53A97DD}"/>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84008064" sldId="2147483698"/>
            <pc:sldLayoutMk cId="1025149241" sldId="2147483703"/>
          </pc:sldLayoutMkLst>
          <pc:spChg chg="mod">
            <ac:chgData name="Nicolas FOREST" userId="S::nicolas.forest@totalenergies.com::74d7feb1-6457-475c-bfcc-0f29457bb0a4" providerId="AD" clId="Web-{D7DBEEE5-A6EB-29BC-9312-55F5B987368C}" dt="2022-05-10T11:03:40.279" v="10"/>
            <ac:spMkLst>
              <pc:docMk/>
              <pc:sldMasterMk cId="84008064" sldId="2147483698"/>
              <pc:sldLayoutMk cId="1025149241" sldId="2147483703"/>
              <ac:spMk id="5" creationId="{4F7AF283-CD1F-4E50-9456-6BD3B772A116}"/>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84008064" sldId="2147483698"/>
            <pc:sldLayoutMk cId="2455005834" sldId="2147483704"/>
          </pc:sldLayoutMkLst>
          <pc:spChg chg="mod">
            <ac:chgData name="Nicolas FOREST" userId="S::nicolas.forest@totalenergies.com::74d7feb1-6457-475c-bfcc-0f29457bb0a4" providerId="AD" clId="Web-{D7DBEEE5-A6EB-29BC-9312-55F5B987368C}" dt="2022-05-10T11:03:40.279" v="10"/>
            <ac:spMkLst>
              <pc:docMk/>
              <pc:sldMasterMk cId="84008064" sldId="2147483698"/>
              <pc:sldLayoutMk cId="2455005834" sldId="2147483704"/>
              <ac:spMk id="6" creationId="{99ED68ED-4BAB-426E-AC8B-79F072DDCF3C}"/>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84008064" sldId="2147483698"/>
            <pc:sldLayoutMk cId="1119628065" sldId="2147483705"/>
          </pc:sldLayoutMkLst>
          <pc:spChg chg="mod">
            <ac:chgData name="Nicolas FOREST" userId="S::nicolas.forest@totalenergies.com::74d7feb1-6457-475c-bfcc-0f29457bb0a4" providerId="AD" clId="Web-{D7DBEEE5-A6EB-29BC-9312-55F5B987368C}" dt="2022-05-10T11:03:40.279" v="10"/>
            <ac:spMkLst>
              <pc:docMk/>
              <pc:sldMasterMk cId="84008064" sldId="2147483698"/>
              <pc:sldLayoutMk cId="1119628065" sldId="2147483705"/>
              <ac:spMk id="6" creationId="{B26B9FA6-E4DB-4B15-BD57-BEC5F537E3AB}"/>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84008064" sldId="2147483698"/>
            <pc:sldLayoutMk cId="3846396698" sldId="2147483706"/>
          </pc:sldLayoutMkLst>
          <pc:spChg chg="mod">
            <ac:chgData name="Nicolas FOREST" userId="S::nicolas.forest@totalenergies.com::74d7feb1-6457-475c-bfcc-0f29457bb0a4" providerId="AD" clId="Web-{D7DBEEE5-A6EB-29BC-9312-55F5B987368C}" dt="2022-05-10T11:03:40.279" v="10"/>
            <ac:spMkLst>
              <pc:docMk/>
              <pc:sldMasterMk cId="84008064" sldId="2147483698"/>
              <pc:sldLayoutMk cId="3846396698" sldId="2147483706"/>
              <ac:spMk id="6" creationId="{7F448ABE-6518-42E7-86CB-17EBD972C87A}"/>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84008064" sldId="2147483698"/>
            <pc:sldLayoutMk cId="3860952978" sldId="2147483707"/>
          </pc:sldLayoutMkLst>
          <pc:spChg chg="mod">
            <ac:chgData name="Nicolas FOREST" userId="S::nicolas.forest@totalenergies.com::74d7feb1-6457-475c-bfcc-0f29457bb0a4" providerId="AD" clId="Web-{D7DBEEE5-A6EB-29BC-9312-55F5B987368C}" dt="2022-05-10T11:03:40.279" v="10"/>
            <ac:spMkLst>
              <pc:docMk/>
              <pc:sldMasterMk cId="84008064" sldId="2147483698"/>
              <pc:sldLayoutMk cId="3860952978" sldId="2147483707"/>
              <ac:spMk id="7" creationId="{78D64F63-31B3-46AB-8995-E4EAED1967BD}"/>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84008064" sldId="2147483698"/>
            <pc:sldLayoutMk cId="4035412368" sldId="2147483708"/>
          </pc:sldLayoutMkLst>
          <pc:spChg chg="mod">
            <ac:chgData name="Nicolas FOREST" userId="S::nicolas.forest@totalenergies.com::74d7feb1-6457-475c-bfcc-0f29457bb0a4" providerId="AD" clId="Web-{D7DBEEE5-A6EB-29BC-9312-55F5B987368C}" dt="2022-05-10T11:03:40.279" v="10"/>
            <ac:spMkLst>
              <pc:docMk/>
              <pc:sldMasterMk cId="84008064" sldId="2147483698"/>
              <pc:sldLayoutMk cId="4035412368" sldId="2147483708"/>
              <ac:spMk id="6" creationId="{02B4AC02-49D4-4738-A9B4-B3DA90016A7F}"/>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84008064" sldId="2147483698"/>
            <pc:sldLayoutMk cId="413532710" sldId="2147483709"/>
          </pc:sldLayoutMkLst>
          <pc:spChg chg="mod">
            <ac:chgData name="Nicolas FOREST" userId="S::nicolas.forest@totalenergies.com::74d7feb1-6457-475c-bfcc-0f29457bb0a4" providerId="AD" clId="Web-{D7DBEEE5-A6EB-29BC-9312-55F5B987368C}" dt="2022-05-10T11:03:40.279" v="10"/>
            <ac:spMkLst>
              <pc:docMk/>
              <pc:sldMasterMk cId="84008064" sldId="2147483698"/>
              <pc:sldLayoutMk cId="413532710" sldId="2147483709"/>
              <ac:spMk id="8" creationId="{A03D30D6-5712-44A8-87A9-67750D407146}"/>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84008064" sldId="2147483698"/>
            <pc:sldLayoutMk cId="1651555458" sldId="2147483710"/>
          </pc:sldLayoutMkLst>
          <pc:spChg chg="mod">
            <ac:chgData name="Nicolas FOREST" userId="S::nicolas.forest@totalenergies.com::74d7feb1-6457-475c-bfcc-0f29457bb0a4" providerId="AD" clId="Web-{D7DBEEE5-A6EB-29BC-9312-55F5B987368C}" dt="2022-05-10T11:03:40.279" v="10"/>
            <ac:spMkLst>
              <pc:docMk/>
              <pc:sldMasterMk cId="84008064" sldId="2147483698"/>
              <pc:sldLayoutMk cId="1651555458" sldId="2147483710"/>
              <ac:spMk id="7" creationId="{0495B091-68ED-45A4-957C-92BBA7548811}"/>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84008064" sldId="2147483698"/>
            <pc:sldLayoutMk cId="13776946" sldId="2147483711"/>
          </pc:sldLayoutMkLst>
          <pc:spChg chg="mod">
            <ac:chgData name="Nicolas FOREST" userId="S::nicolas.forest@totalenergies.com::74d7feb1-6457-475c-bfcc-0f29457bb0a4" providerId="AD" clId="Web-{D7DBEEE5-A6EB-29BC-9312-55F5B987368C}" dt="2022-05-10T11:03:40.279" v="10"/>
            <ac:spMkLst>
              <pc:docMk/>
              <pc:sldMasterMk cId="84008064" sldId="2147483698"/>
              <pc:sldLayoutMk cId="13776946" sldId="2147483711"/>
              <ac:spMk id="4" creationId="{8627768F-E755-49AE-BDD4-F22B941EE926}"/>
            </ac:spMkLst>
          </pc:spChg>
        </pc:sldLayoutChg>
        <pc:sldLayoutChg chg="mod">
          <pc:chgData name="Nicolas FOREST" userId="S::nicolas.forest@totalenergies.com::74d7feb1-6457-475c-bfcc-0f29457bb0a4" providerId="AD" clId="Web-{D7DBEEE5-A6EB-29BC-9312-55F5B987368C}" dt="2022-05-10T11:03:40.279" v="10"/>
          <pc:sldLayoutMkLst>
            <pc:docMk/>
            <pc:sldMasterMk cId="84008064" sldId="2147483698"/>
            <pc:sldLayoutMk cId="3779096403" sldId="2147483712"/>
          </pc:sldLayoutMkLst>
        </pc:sldLayoutChg>
      </pc:sldMasterChg>
      <pc:sldMasterChg chg="modSp mod modSldLayout">
        <pc:chgData name="Nicolas FOREST" userId="S::nicolas.forest@totalenergies.com::74d7feb1-6457-475c-bfcc-0f29457bb0a4" providerId="AD" clId="Web-{D7DBEEE5-A6EB-29BC-9312-55F5B987368C}" dt="2022-05-10T11:03:40.279" v="10"/>
        <pc:sldMasterMkLst>
          <pc:docMk/>
          <pc:sldMasterMk cId="3005561695" sldId="2147483713"/>
        </pc:sldMasterMkLst>
        <pc:spChg chg="mod">
          <ac:chgData name="Nicolas FOREST" userId="S::nicolas.forest@totalenergies.com::74d7feb1-6457-475c-bfcc-0f29457bb0a4" providerId="AD" clId="Web-{D7DBEEE5-A6EB-29BC-9312-55F5B987368C}" dt="2022-05-10T11:03:40.279" v="10"/>
          <ac:spMkLst>
            <pc:docMk/>
            <pc:sldMasterMk cId="3005561695" sldId="2147483713"/>
            <ac:spMk id="10" creationId="{3BAFF6D6-D321-4A5A-B742-C1924762B0BD}"/>
          </ac:spMkLst>
        </pc:spChg>
        <pc:sldLayoutChg chg="mod">
          <pc:chgData name="Nicolas FOREST" userId="S::nicolas.forest@totalenergies.com::74d7feb1-6457-475c-bfcc-0f29457bb0a4" providerId="AD" clId="Web-{D7DBEEE5-A6EB-29BC-9312-55F5B987368C}" dt="2022-05-10T11:03:40.279" v="10"/>
          <pc:sldLayoutMkLst>
            <pc:docMk/>
            <pc:sldMasterMk cId="3005561695" sldId="2147483713"/>
            <pc:sldLayoutMk cId="2855924638" sldId="2147483714"/>
          </pc:sldLayoutMkLst>
        </pc:sldLayoutChg>
        <pc:sldLayoutChg chg="mod">
          <pc:chgData name="Nicolas FOREST" userId="S::nicolas.forest@totalenergies.com::74d7feb1-6457-475c-bfcc-0f29457bb0a4" providerId="AD" clId="Web-{D7DBEEE5-A6EB-29BC-9312-55F5B987368C}" dt="2022-05-10T11:03:40.279" v="10"/>
          <pc:sldLayoutMkLst>
            <pc:docMk/>
            <pc:sldMasterMk cId="3005561695" sldId="2147483713"/>
            <pc:sldLayoutMk cId="2123780375" sldId="2147483715"/>
          </pc:sldLayoutMkLst>
        </pc:sldLayoutChg>
        <pc:sldLayoutChg chg="mod">
          <pc:chgData name="Nicolas FOREST" userId="S::nicolas.forest@totalenergies.com::74d7feb1-6457-475c-bfcc-0f29457bb0a4" providerId="AD" clId="Web-{D7DBEEE5-A6EB-29BC-9312-55F5B987368C}" dt="2022-05-10T11:03:40.279" v="10"/>
          <pc:sldLayoutMkLst>
            <pc:docMk/>
            <pc:sldMasterMk cId="3005561695" sldId="2147483713"/>
            <pc:sldLayoutMk cId="3116392684" sldId="2147483716"/>
          </pc:sldLayoutMkLst>
        </pc:sldLayoutChg>
        <pc:sldLayoutChg chg="modSp mod">
          <pc:chgData name="Nicolas FOREST" userId="S::nicolas.forest@totalenergies.com::74d7feb1-6457-475c-bfcc-0f29457bb0a4" providerId="AD" clId="Web-{D7DBEEE5-A6EB-29BC-9312-55F5B987368C}" dt="2022-05-10T11:03:40.279" v="10"/>
          <pc:sldLayoutMkLst>
            <pc:docMk/>
            <pc:sldMasterMk cId="3005561695" sldId="2147483713"/>
            <pc:sldLayoutMk cId="1705239051" sldId="2147483717"/>
          </pc:sldLayoutMkLst>
          <pc:spChg chg="mod">
            <ac:chgData name="Nicolas FOREST" userId="S::nicolas.forest@totalenergies.com::74d7feb1-6457-475c-bfcc-0f29457bb0a4" providerId="AD" clId="Web-{D7DBEEE5-A6EB-29BC-9312-55F5B987368C}" dt="2022-05-10T11:03:40.279" v="10"/>
            <ac:spMkLst>
              <pc:docMk/>
              <pc:sldMasterMk cId="3005561695" sldId="2147483713"/>
              <pc:sldLayoutMk cId="1705239051" sldId="2147483717"/>
              <ac:spMk id="5" creationId="{827B8392-9F0D-47B8-8F1D-D057C53A97DD}"/>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3005561695" sldId="2147483713"/>
            <pc:sldLayoutMk cId="2147421167" sldId="2147483718"/>
          </pc:sldLayoutMkLst>
          <pc:spChg chg="mod">
            <ac:chgData name="Nicolas FOREST" userId="S::nicolas.forest@totalenergies.com::74d7feb1-6457-475c-bfcc-0f29457bb0a4" providerId="AD" clId="Web-{D7DBEEE5-A6EB-29BC-9312-55F5B987368C}" dt="2022-05-10T11:03:40.279" v="10"/>
            <ac:spMkLst>
              <pc:docMk/>
              <pc:sldMasterMk cId="3005561695" sldId="2147483713"/>
              <pc:sldLayoutMk cId="2147421167" sldId="2147483718"/>
              <ac:spMk id="5" creationId="{4F7AF283-CD1F-4E50-9456-6BD3B772A116}"/>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3005561695" sldId="2147483713"/>
            <pc:sldLayoutMk cId="1583566656" sldId="2147483719"/>
          </pc:sldLayoutMkLst>
          <pc:spChg chg="mod">
            <ac:chgData name="Nicolas FOREST" userId="S::nicolas.forest@totalenergies.com::74d7feb1-6457-475c-bfcc-0f29457bb0a4" providerId="AD" clId="Web-{D7DBEEE5-A6EB-29BC-9312-55F5B987368C}" dt="2022-05-10T11:03:40.279" v="10"/>
            <ac:spMkLst>
              <pc:docMk/>
              <pc:sldMasterMk cId="3005561695" sldId="2147483713"/>
              <pc:sldLayoutMk cId="1583566656" sldId="2147483719"/>
              <ac:spMk id="6" creationId="{99ED68ED-4BAB-426E-AC8B-79F072DDCF3C}"/>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3005561695" sldId="2147483713"/>
            <pc:sldLayoutMk cId="3213018200" sldId="2147483720"/>
          </pc:sldLayoutMkLst>
          <pc:spChg chg="mod">
            <ac:chgData name="Nicolas FOREST" userId="S::nicolas.forest@totalenergies.com::74d7feb1-6457-475c-bfcc-0f29457bb0a4" providerId="AD" clId="Web-{D7DBEEE5-A6EB-29BC-9312-55F5B987368C}" dt="2022-05-10T11:03:40.279" v="10"/>
            <ac:spMkLst>
              <pc:docMk/>
              <pc:sldMasterMk cId="3005561695" sldId="2147483713"/>
              <pc:sldLayoutMk cId="3213018200" sldId="2147483720"/>
              <ac:spMk id="6" creationId="{B26B9FA6-E4DB-4B15-BD57-BEC5F537E3AB}"/>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3005561695" sldId="2147483713"/>
            <pc:sldLayoutMk cId="3037814435" sldId="2147483721"/>
          </pc:sldLayoutMkLst>
          <pc:spChg chg="mod">
            <ac:chgData name="Nicolas FOREST" userId="S::nicolas.forest@totalenergies.com::74d7feb1-6457-475c-bfcc-0f29457bb0a4" providerId="AD" clId="Web-{D7DBEEE5-A6EB-29BC-9312-55F5B987368C}" dt="2022-05-10T11:03:40.279" v="10"/>
            <ac:spMkLst>
              <pc:docMk/>
              <pc:sldMasterMk cId="3005561695" sldId="2147483713"/>
              <pc:sldLayoutMk cId="3037814435" sldId="2147483721"/>
              <ac:spMk id="6" creationId="{7F448ABE-6518-42E7-86CB-17EBD972C87A}"/>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3005561695" sldId="2147483713"/>
            <pc:sldLayoutMk cId="435131370" sldId="2147483722"/>
          </pc:sldLayoutMkLst>
          <pc:spChg chg="mod">
            <ac:chgData name="Nicolas FOREST" userId="S::nicolas.forest@totalenergies.com::74d7feb1-6457-475c-bfcc-0f29457bb0a4" providerId="AD" clId="Web-{D7DBEEE5-A6EB-29BC-9312-55F5B987368C}" dt="2022-05-10T11:03:40.279" v="10"/>
            <ac:spMkLst>
              <pc:docMk/>
              <pc:sldMasterMk cId="3005561695" sldId="2147483713"/>
              <pc:sldLayoutMk cId="435131370" sldId="2147483722"/>
              <ac:spMk id="7" creationId="{78D64F63-31B3-46AB-8995-E4EAED1967BD}"/>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3005561695" sldId="2147483713"/>
            <pc:sldLayoutMk cId="378500113" sldId="2147483723"/>
          </pc:sldLayoutMkLst>
          <pc:spChg chg="mod">
            <ac:chgData name="Nicolas FOREST" userId="S::nicolas.forest@totalenergies.com::74d7feb1-6457-475c-bfcc-0f29457bb0a4" providerId="AD" clId="Web-{D7DBEEE5-A6EB-29BC-9312-55F5B987368C}" dt="2022-05-10T11:03:40.279" v="10"/>
            <ac:spMkLst>
              <pc:docMk/>
              <pc:sldMasterMk cId="3005561695" sldId="2147483713"/>
              <pc:sldLayoutMk cId="378500113" sldId="2147483723"/>
              <ac:spMk id="6" creationId="{02B4AC02-49D4-4738-A9B4-B3DA90016A7F}"/>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3005561695" sldId="2147483713"/>
            <pc:sldLayoutMk cId="578083818" sldId="2147483724"/>
          </pc:sldLayoutMkLst>
          <pc:spChg chg="mod">
            <ac:chgData name="Nicolas FOREST" userId="S::nicolas.forest@totalenergies.com::74d7feb1-6457-475c-bfcc-0f29457bb0a4" providerId="AD" clId="Web-{D7DBEEE5-A6EB-29BC-9312-55F5B987368C}" dt="2022-05-10T11:03:40.279" v="10"/>
            <ac:spMkLst>
              <pc:docMk/>
              <pc:sldMasterMk cId="3005561695" sldId="2147483713"/>
              <pc:sldLayoutMk cId="578083818" sldId="2147483724"/>
              <ac:spMk id="8" creationId="{A03D30D6-5712-44A8-87A9-67750D407146}"/>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3005561695" sldId="2147483713"/>
            <pc:sldLayoutMk cId="349191375" sldId="2147483725"/>
          </pc:sldLayoutMkLst>
          <pc:spChg chg="mod">
            <ac:chgData name="Nicolas FOREST" userId="S::nicolas.forest@totalenergies.com::74d7feb1-6457-475c-bfcc-0f29457bb0a4" providerId="AD" clId="Web-{D7DBEEE5-A6EB-29BC-9312-55F5B987368C}" dt="2022-05-10T11:03:40.279" v="10"/>
            <ac:spMkLst>
              <pc:docMk/>
              <pc:sldMasterMk cId="3005561695" sldId="2147483713"/>
              <pc:sldLayoutMk cId="349191375" sldId="2147483725"/>
              <ac:spMk id="7" creationId="{0495B091-68ED-45A4-957C-92BBA7548811}"/>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3005561695" sldId="2147483713"/>
            <pc:sldLayoutMk cId="2234978402" sldId="2147483726"/>
          </pc:sldLayoutMkLst>
          <pc:spChg chg="mod">
            <ac:chgData name="Nicolas FOREST" userId="S::nicolas.forest@totalenergies.com::74d7feb1-6457-475c-bfcc-0f29457bb0a4" providerId="AD" clId="Web-{D7DBEEE5-A6EB-29BC-9312-55F5B987368C}" dt="2022-05-10T11:03:40.279" v="10"/>
            <ac:spMkLst>
              <pc:docMk/>
              <pc:sldMasterMk cId="3005561695" sldId="2147483713"/>
              <pc:sldLayoutMk cId="2234978402" sldId="2147483726"/>
              <ac:spMk id="4" creationId="{8627768F-E755-49AE-BDD4-F22B941EE926}"/>
            </ac:spMkLst>
          </pc:spChg>
        </pc:sldLayoutChg>
        <pc:sldLayoutChg chg="mod">
          <pc:chgData name="Nicolas FOREST" userId="S::nicolas.forest@totalenergies.com::74d7feb1-6457-475c-bfcc-0f29457bb0a4" providerId="AD" clId="Web-{D7DBEEE5-A6EB-29BC-9312-55F5B987368C}" dt="2022-05-10T11:03:40.279" v="10"/>
          <pc:sldLayoutMkLst>
            <pc:docMk/>
            <pc:sldMasterMk cId="3005561695" sldId="2147483713"/>
            <pc:sldLayoutMk cId="2206346742" sldId="2147483727"/>
          </pc:sldLayoutMkLst>
        </pc:sldLayoutChg>
      </pc:sldMasterChg>
      <pc:sldMasterChg chg="modSp mod modSldLayout">
        <pc:chgData name="Nicolas FOREST" userId="S::nicolas.forest@totalenergies.com::74d7feb1-6457-475c-bfcc-0f29457bb0a4" providerId="AD" clId="Web-{D7DBEEE5-A6EB-29BC-9312-55F5B987368C}" dt="2022-05-10T11:03:40.279" v="10"/>
        <pc:sldMasterMkLst>
          <pc:docMk/>
          <pc:sldMasterMk cId="2561742142" sldId="2147483728"/>
        </pc:sldMasterMkLst>
        <pc:spChg chg="mod">
          <ac:chgData name="Nicolas FOREST" userId="S::nicolas.forest@totalenergies.com::74d7feb1-6457-475c-bfcc-0f29457bb0a4" providerId="AD" clId="Web-{D7DBEEE5-A6EB-29BC-9312-55F5B987368C}" dt="2022-05-10T11:03:40.279" v="10"/>
          <ac:spMkLst>
            <pc:docMk/>
            <pc:sldMasterMk cId="2561742142" sldId="2147483728"/>
            <ac:spMk id="10" creationId="{3BAFF6D6-D321-4A5A-B742-C1924762B0BD}"/>
          </ac:spMkLst>
        </pc:spChg>
        <pc:sldLayoutChg chg="mod">
          <pc:chgData name="Nicolas FOREST" userId="S::nicolas.forest@totalenergies.com::74d7feb1-6457-475c-bfcc-0f29457bb0a4" providerId="AD" clId="Web-{D7DBEEE5-A6EB-29BC-9312-55F5B987368C}" dt="2022-05-10T11:03:40.279" v="10"/>
          <pc:sldLayoutMkLst>
            <pc:docMk/>
            <pc:sldMasterMk cId="2561742142" sldId="2147483728"/>
            <pc:sldLayoutMk cId="995697976" sldId="2147483729"/>
          </pc:sldLayoutMkLst>
        </pc:sldLayoutChg>
        <pc:sldLayoutChg chg="mod">
          <pc:chgData name="Nicolas FOREST" userId="S::nicolas.forest@totalenergies.com::74d7feb1-6457-475c-bfcc-0f29457bb0a4" providerId="AD" clId="Web-{D7DBEEE5-A6EB-29BC-9312-55F5B987368C}" dt="2022-05-10T11:03:40.279" v="10"/>
          <pc:sldLayoutMkLst>
            <pc:docMk/>
            <pc:sldMasterMk cId="2561742142" sldId="2147483728"/>
            <pc:sldLayoutMk cId="2376720765" sldId="2147483730"/>
          </pc:sldLayoutMkLst>
        </pc:sldLayoutChg>
        <pc:sldLayoutChg chg="mod">
          <pc:chgData name="Nicolas FOREST" userId="S::nicolas.forest@totalenergies.com::74d7feb1-6457-475c-bfcc-0f29457bb0a4" providerId="AD" clId="Web-{D7DBEEE5-A6EB-29BC-9312-55F5B987368C}" dt="2022-05-10T11:03:40.279" v="10"/>
          <pc:sldLayoutMkLst>
            <pc:docMk/>
            <pc:sldMasterMk cId="2561742142" sldId="2147483728"/>
            <pc:sldLayoutMk cId="2028013138" sldId="2147483731"/>
          </pc:sldLayoutMkLst>
        </pc:sldLayoutChg>
        <pc:sldLayoutChg chg="modSp mod">
          <pc:chgData name="Nicolas FOREST" userId="S::nicolas.forest@totalenergies.com::74d7feb1-6457-475c-bfcc-0f29457bb0a4" providerId="AD" clId="Web-{D7DBEEE5-A6EB-29BC-9312-55F5B987368C}" dt="2022-05-10T11:03:40.279" v="10"/>
          <pc:sldLayoutMkLst>
            <pc:docMk/>
            <pc:sldMasterMk cId="2561742142" sldId="2147483728"/>
            <pc:sldLayoutMk cId="2757050052" sldId="2147483732"/>
          </pc:sldLayoutMkLst>
          <pc:spChg chg="mod">
            <ac:chgData name="Nicolas FOREST" userId="S::nicolas.forest@totalenergies.com::74d7feb1-6457-475c-bfcc-0f29457bb0a4" providerId="AD" clId="Web-{D7DBEEE5-A6EB-29BC-9312-55F5B987368C}" dt="2022-05-10T11:03:40.279" v="10"/>
            <ac:spMkLst>
              <pc:docMk/>
              <pc:sldMasterMk cId="2561742142" sldId="2147483728"/>
              <pc:sldLayoutMk cId="2757050052" sldId="2147483732"/>
              <ac:spMk id="5" creationId="{827B8392-9F0D-47B8-8F1D-D057C53A97DD}"/>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2561742142" sldId="2147483728"/>
            <pc:sldLayoutMk cId="1809540665" sldId="2147483733"/>
          </pc:sldLayoutMkLst>
          <pc:spChg chg="mod">
            <ac:chgData name="Nicolas FOREST" userId="S::nicolas.forest@totalenergies.com::74d7feb1-6457-475c-bfcc-0f29457bb0a4" providerId="AD" clId="Web-{D7DBEEE5-A6EB-29BC-9312-55F5B987368C}" dt="2022-05-10T11:03:40.279" v="10"/>
            <ac:spMkLst>
              <pc:docMk/>
              <pc:sldMasterMk cId="2561742142" sldId="2147483728"/>
              <pc:sldLayoutMk cId="1809540665" sldId="2147483733"/>
              <ac:spMk id="5" creationId="{4F7AF283-CD1F-4E50-9456-6BD3B772A116}"/>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2561742142" sldId="2147483728"/>
            <pc:sldLayoutMk cId="3956208270" sldId="2147483734"/>
          </pc:sldLayoutMkLst>
          <pc:spChg chg="mod">
            <ac:chgData name="Nicolas FOREST" userId="S::nicolas.forest@totalenergies.com::74d7feb1-6457-475c-bfcc-0f29457bb0a4" providerId="AD" clId="Web-{D7DBEEE5-A6EB-29BC-9312-55F5B987368C}" dt="2022-05-10T11:03:40.279" v="10"/>
            <ac:spMkLst>
              <pc:docMk/>
              <pc:sldMasterMk cId="2561742142" sldId="2147483728"/>
              <pc:sldLayoutMk cId="3956208270" sldId="2147483734"/>
              <ac:spMk id="6" creationId="{99ED68ED-4BAB-426E-AC8B-79F072DDCF3C}"/>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2561742142" sldId="2147483728"/>
            <pc:sldLayoutMk cId="2792571214" sldId="2147483735"/>
          </pc:sldLayoutMkLst>
          <pc:spChg chg="mod">
            <ac:chgData name="Nicolas FOREST" userId="S::nicolas.forest@totalenergies.com::74d7feb1-6457-475c-bfcc-0f29457bb0a4" providerId="AD" clId="Web-{D7DBEEE5-A6EB-29BC-9312-55F5B987368C}" dt="2022-05-10T11:03:40.279" v="10"/>
            <ac:spMkLst>
              <pc:docMk/>
              <pc:sldMasterMk cId="2561742142" sldId="2147483728"/>
              <pc:sldLayoutMk cId="2792571214" sldId="2147483735"/>
              <ac:spMk id="6" creationId="{B26B9FA6-E4DB-4B15-BD57-BEC5F537E3AB}"/>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2561742142" sldId="2147483728"/>
            <pc:sldLayoutMk cId="105295577" sldId="2147483736"/>
          </pc:sldLayoutMkLst>
          <pc:spChg chg="mod">
            <ac:chgData name="Nicolas FOREST" userId="S::nicolas.forest@totalenergies.com::74d7feb1-6457-475c-bfcc-0f29457bb0a4" providerId="AD" clId="Web-{D7DBEEE5-A6EB-29BC-9312-55F5B987368C}" dt="2022-05-10T11:03:40.279" v="10"/>
            <ac:spMkLst>
              <pc:docMk/>
              <pc:sldMasterMk cId="2561742142" sldId="2147483728"/>
              <pc:sldLayoutMk cId="105295577" sldId="2147483736"/>
              <ac:spMk id="6" creationId="{7F448ABE-6518-42E7-86CB-17EBD972C87A}"/>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2561742142" sldId="2147483728"/>
            <pc:sldLayoutMk cId="3762607057" sldId="2147483737"/>
          </pc:sldLayoutMkLst>
          <pc:spChg chg="mod">
            <ac:chgData name="Nicolas FOREST" userId="S::nicolas.forest@totalenergies.com::74d7feb1-6457-475c-bfcc-0f29457bb0a4" providerId="AD" clId="Web-{D7DBEEE5-A6EB-29BC-9312-55F5B987368C}" dt="2022-05-10T11:03:40.279" v="10"/>
            <ac:spMkLst>
              <pc:docMk/>
              <pc:sldMasterMk cId="2561742142" sldId="2147483728"/>
              <pc:sldLayoutMk cId="3762607057" sldId="2147483737"/>
              <ac:spMk id="7" creationId="{78D64F63-31B3-46AB-8995-E4EAED1967BD}"/>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2561742142" sldId="2147483728"/>
            <pc:sldLayoutMk cId="482511886" sldId="2147483738"/>
          </pc:sldLayoutMkLst>
          <pc:spChg chg="mod">
            <ac:chgData name="Nicolas FOREST" userId="S::nicolas.forest@totalenergies.com::74d7feb1-6457-475c-bfcc-0f29457bb0a4" providerId="AD" clId="Web-{D7DBEEE5-A6EB-29BC-9312-55F5B987368C}" dt="2022-05-10T11:03:40.279" v="10"/>
            <ac:spMkLst>
              <pc:docMk/>
              <pc:sldMasterMk cId="2561742142" sldId="2147483728"/>
              <pc:sldLayoutMk cId="482511886" sldId="2147483738"/>
              <ac:spMk id="6" creationId="{02B4AC02-49D4-4738-A9B4-B3DA90016A7F}"/>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2561742142" sldId="2147483728"/>
            <pc:sldLayoutMk cId="79452150" sldId="2147483739"/>
          </pc:sldLayoutMkLst>
          <pc:spChg chg="mod">
            <ac:chgData name="Nicolas FOREST" userId="S::nicolas.forest@totalenergies.com::74d7feb1-6457-475c-bfcc-0f29457bb0a4" providerId="AD" clId="Web-{D7DBEEE5-A6EB-29BC-9312-55F5B987368C}" dt="2022-05-10T11:03:40.279" v="10"/>
            <ac:spMkLst>
              <pc:docMk/>
              <pc:sldMasterMk cId="2561742142" sldId="2147483728"/>
              <pc:sldLayoutMk cId="79452150" sldId="2147483739"/>
              <ac:spMk id="8" creationId="{A03D30D6-5712-44A8-87A9-67750D407146}"/>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2561742142" sldId="2147483728"/>
            <pc:sldLayoutMk cId="2356315621" sldId="2147483740"/>
          </pc:sldLayoutMkLst>
          <pc:spChg chg="mod">
            <ac:chgData name="Nicolas FOREST" userId="S::nicolas.forest@totalenergies.com::74d7feb1-6457-475c-bfcc-0f29457bb0a4" providerId="AD" clId="Web-{D7DBEEE5-A6EB-29BC-9312-55F5B987368C}" dt="2022-05-10T11:03:40.279" v="10"/>
            <ac:spMkLst>
              <pc:docMk/>
              <pc:sldMasterMk cId="2561742142" sldId="2147483728"/>
              <pc:sldLayoutMk cId="2356315621" sldId="2147483740"/>
              <ac:spMk id="7" creationId="{0495B091-68ED-45A4-957C-92BBA7548811}"/>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2561742142" sldId="2147483728"/>
            <pc:sldLayoutMk cId="4234989086" sldId="2147483741"/>
          </pc:sldLayoutMkLst>
          <pc:spChg chg="mod">
            <ac:chgData name="Nicolas FOREST" userId="S::nicolas.forest@totalenergies.com::74d7feb1-6457-475c-bfcc-0f29457bb0a4" providerId="AD" clId="Web-{D7DBEEE5-A6EB-29BC-9312-55F5B987368C}" dt="2022-05-10T11:03:40.279" v="10"/>
            <ac:spMkLst>
              <pc:docMk/>
              <pc:sldMasterMk cId="2561742142" sldId="2147483728"/>
              <pc:sldLayoutMk cId="4234989086" sldId="2147483741"/>
              <ac:spMk id="4" creationId="{8627768F-E755-49AE-BDD4-F22B941EE926}"/>
            </ac:spMkLst>
          </pc:spChg>
        </pc:sldLayoutChg>
        <pc:sldLayoutChg chg="mod">
          <pc:chgData name="Nicolas FOREST" userId="S::nicolas.forest@totalenergies.com::74d7feb1-6457-475c-bfcc-0f29457bb0a4" providerId="AD" clId="Web-{D7DBEEE5-A6EB-29BC-9312-55F5B987368C}" dt="2022-05-10T11:03:40.279" v="10"/>
          <pc:sldLayoutMkLst>
            <pc:docMk/>
            <pc:sldMasterMk cId="2561742142" sldId="2147483728"/>
            <pc:sldLayoutMk cId="3553691091" sldId="2147483742"/>
          </pc:sldLayoutMkLst>
        </pc:sldLayoutChg>
      </pc:sldMasterChg>
      <pc:sldMasterChg chg="modSp mod modSldLayout">
        <pc:chgData name="Nicolas FOREST" userId="S::nicolas.forest@totalenergies.com::74d7feb1-6457-475c-bfcc-0f29457bb0a4" providerId="AD" clId="Web-{D7DBEEE5-A6EB-29BC-9312-55F5B987368C}" dt="2022-05-10T11:03:40.279" v="10"/>
        <pc:sldMasterMkLst>
          <pc:docMk/>
          <pc:sldMasterMk cId="3279419827" sldId="2147483745"/>
        </pc:sldMasterMkLst>
        <pc:spChg chg="mod">
          <ac:chgData name="Nicolas FOREST" userId="S::nicolas.forest@totalenergies.com::74d7feb1-6457-475c-bfcc-0f29457bb0a4" providerId="AD" clId="Web-{D7DBEEE5-A6EB-29BC-9312-55F5B987368C}" dt="2022-05-10T11:03:40.279" v="10"/>
          <ac:spMkLst>
            <pc:docMk/>
            <pc:sldMasterMk cId="3279419827" sldId="2147483745"/>
            <ac:spMk id="10" creationId="{3BAFF6D6-D321-4A5A-B742-C1924762B0BD}"/>
          </ac:spMkLst>
        </pc:spChg>
        <pc:sldLayoutChg chg="mod">
          <pc:chgData name="Nicolas FOREST" userId="S::nicolas.forest@totalenergies.com::74d7feb1-6457-475c-bfcc-0f29457bb0a4" providerId="AD" clId="Web-{D7DBEEE5-A6EB-29BC-9312-55F5B987368C}" dt="2022-05-10T11:03:40.279" v="10"/>
          <pc:sldLayoutMkLst>
            <pc:docMk/>
            <pc:sldMasterMk cId="3279419827" sldId="2147483745"/>
            <pc:sldLayoutMk cId="2554890931" sldId="2147483746"/>
          </pc:sldLayoutMkLst>
        </pc:sldLayoutChg>
        <pc:sldLayoutChg chg="mod">
          <pc:chgData name="Nicolas FOREST" userId="S::nicolas.forest@totalenergies.com::74d7feb1-6457-475c-bfcc-0f29457bb0a4" providerId="AD" clId="Web-{D7DBEEE5-A6EB-29BC-9312-55F5B987368C}" dt="2022-05-10T11:03:40.279" v="10"/>
          <pc:sldLayoutMkLst>
            <pc:docMk/>
            <pc:sldMasterMk cId="3279419827" sldId="2147483745"/>
            <pc:sldLayoutMk cId="2502738619" sldId="2147483747"/>
          </pc:sldLayoutMkLst>
        </pc:sldLayoutChg>
        <pc:sldLayoutChg chg="mod">
          <pc:chgData name="Nicolas FOREST" userId="S::nicolas.forest@totalenergies.com::74d7feb1-6457-475c-bfcc-0f29457bb0a4" providerId="AD" clId="Web-{D7DBEEE5-A6EB-29BC-9312-55F5B987368C}" dt="2022-05-10T11:03:40.279" v="10"/>
          <pc:sldLayoutMkLst>
            <pc:docMk/>
            <pc:sldMasterMk cId="3279419827" sldId="2147483745"/>
            <pc:sldLayoutMk cId="1126293227" sldId="2147483748"/>
          </pc:sldLayoutMkLst>
        </pc:sldLayoutChg>
        <pc:sldLayoutChg chg="modSp mod">
          <pc:chgData name="Nicolas FOREST" userId="S::nicolas.forest@totalenergies.com::74d7feb1-6457-475c-bfcc-0f29457bb0a4" providerId="AD" clId="Web-{D7DBEEE5-A6EB-29BC-9312-55F5B987368C}" dt="2022-05-10T11:03:40.279" v="10"/>
          <pc:sldLayoutMkLst>
            <pc:docMk/>
            <pc:sldMasterMk cId="3279419827" sldId="2147483745"/>
            <pc:sldLayoutMk cId="2448032756" sldId="2147483749"/>
          </pc:sldLayoutMkLst>
          <pc:spChg chg="mod">
            <ac:chgData name="Nicolas FOREST" userId="S::nicolas.forest@totalenergies.com::74d7feb1-6457-475c-bfcc-0f29457bb0a4" providerId="AD" clId="Web-{D7DBEEE5-A6EB-29BC-9312-55F5B987368C}" dt="2022-05-10T11:03:40.279" v="10"/>
            <ac:spMkLst>
              <pc:docMk/>
              <pc:sldMasterMk cId="3279419827" sldId="2147483745"/>
              <pc:sldLayoutMk cId="2448032756" sldId="2147483749"/>
              <ac:spMk id="5" creationId="{827B8392-9F0D-47B8-8F1D-D057C53A97DD}"/>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3279419827" sldId="2147483745"/>
            <pc:sldLayoutMk cId="2969194193" sldId="2147483750"/>
          </pc:sldLayoutMkLst>
          <pc:spChg chg="mod">
            <ac:chgData name="Nicolas FOREST" userId="S::nicolas.forest@totalenergies.com::74d7feb1-6457-475c-bfcc-0f29457bb0a4" providerId="AD" clId="Web-{D7DBEEE5-A6EB-29BC-9312-55F5B987368C}" dt="2022-05-10T11:03:40.279" v="10"/>
            <ac:spMkLst>
              <pc:docMk/>
              <pc:sldMasterMk cId="3279419827" sldId="2147483745"/>
              <pc:sldLayoutMk cId="2969194193" sldId="2147483750"/>
              <ac:spMk id="5" creationId="{4F7AF283-CD1F-4E50-9456-6BD3B772A116}"/>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3279419827" sldId="2147483745"/>
            <pc:sldLayoutMk cId="3608128847" sldId="2147483751"/>
          </pc:sldLayoutMkLst>
          <pc:spChg chg="mod">
            <ac:chgData name="Nicolas FOREST" userId="S::nicolas.forest@totalenergies.com::74d7feb1-6457-475c-bfcc-0f29457bb0a4" providerId="AD" clId="Web-{D7DBEEE5-A6EB-29BC-9312-55F5B987368C}" dt="2022-05-10T11:03:40.279" v="10"/>
            <ac:spMkLst>
              <pc:docMk/>
              <pc:sldMasterMk cId="3279419827" sldId="2147483745"/>
              <pc:sldLayoutMk cId="3608128847" sldId="2147483751"/>
              <ac:spMk id="6" creationId="{99ED68ED-4BAB-426E-AC8B-79F072DDCF3C}"/>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3279419827" sldId="2147483745"/>
            <pc:sldLayoutMk cId="3207501345" sldId="2147483752"/>
          </pc:sldLayoutMkLst>
          <pc:spChg chg="mod">
            <ac:chgData name="Nicolas FOREST" userId="S::nicolas.forest@totalenergies.com::74d7feb1-6457-475c-bfcc-0f29457bb0a4" providerId="AD" clId="Web-{D7DBEEE5-A6EB-29BC-9312-55F5B987368C}" dt="2022-05-10T11:03:40.279" v="10"/>
            <ac:spMkLst>
              <pc:docMk/>
              <pc:sldMasterMk cId="3279419827" sldId="2147483745"/>
              <pc:sldLayoutMk cId="3207501345" sldId="2147483752"/>
              <ac:spMk id="6" creationId="{B26B9FA6-E4DB-4B15-BD57-BEC5F537E3AB}"/>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3279419827" sldId="2147483745"/>
            <pc:sldLayoutMk cId="3149371440" sldId="2147483753"/>
          </pc:sldLayoutMkLst>
          <pc:spChg chg="mod">
            <ac:chgData name="Nicolas FOREST" userId="S::nicolas.forest@totalenergies.com::74d7feb1-6457-475c-bfcc-0f29457bb0a4" providerId="AD" clId="Web-{D7DBEEE5-A6EB-29BC-9312-55F5B987368C}" dt="2022-05-10T11:03:40.279" v="10"/>
            <ac:spMkLst>
              <pc:docMk/>
              <pc:sldMasterMk cId="3279419827" sldId="2147483745"/>
              <pc:sldLayoutMk cId="3149371440" sldId="2147483753"/>
              <ac:spMk id="6" creationId="{7F448ABE-6518-42E7-86CB-17EBD972C87A}"/>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3279419827" sldId="2147483745"/>
            <pc:sldLayoutMk cId="2397644973" sldId="2147483754"/>
          </pc:sldLayoutMkLst>
          <pc:spChg chg="mod">
            <ac:chgData name="Nicolas FOREST" userId="S::nicolas.forest@totalenergies.com::74d7feb1-6457-475c-bfcc-0f29457bb0a4" providerId="AD" clId="Web-{D7DBEEE5-A6EB-29BC-9312-55F5B987368C}" dt="2022-05-10T11:03:40.279" v="10"/>
            <ac:spMkLst>
              <pc:docMk/>
              <pc:sldMasterMk cId="3279419827" sldId="2147483745"/>
              <pc:sldLayoutMk cId="2397644973" sldId="2147483754"/>
              <ac:spMk id="7" creationId="{78D64F63-31B3-46AB-8995-E4EAED1967BD}"/>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3279419827" sldId="2147483745"/>
            <pc:sldLayoutMk cId="2882589710" sldId="2147483755"/>
          </pc:sldLayoutMkLst>
          <pc:spChg chg="mod">
            <ac:chgData name="Nicolas FOREST" userId="S::nicolas.forest@totalenergies.com::74d7feb1-6457-475c-bfcc-0f29457bb0a4" providerId="AD" clId="Web-{D7DBEEE5-A6EB-29BC-9312-55F5B987368C}" dt="2022-05-10T11:03:40.279" v="10"/>
            <ac:spMkLst>
              <pc:docMk/>
              <pc:sldMasterMk cId="3279419827" sldId="2147483745"/>
              <pc:sldLayoutMk cId="2882589710" sldId="2147483755"/>
              <ac:spMk id="6" creationId="{02B4AC02-49D4-4738-A9B4-B3DA90016A7F}"/>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3279419827" sldId="2147483745"/>
            <pc:sldLayoutMk cId="4027790005" sldId="2147483756"/>
          </pc:sldLayoutMkLst>
          <pc:spChg chg="mod">
            <ac:chgData name="Nicolas FOREST" userId="S::nicolas.forest@totalenergies.com::74d7feb1-6457-475c-bfcc-0f29457bb0a4" providerId="AD" clId="Web-{D7DBEEE5-A6EB-29BC-9312-55F5B987368C}" dt="2022-05-10T11:03:40.279" v="10"/>
            <ac:spMkLst>
              <pc:docMk/>
              <pc:sldMasterMk cId="3279419827" sldId="2147483745"/>
              <pc:sldLayoutMk cId="4027790005" sldId="2147483756"/>
              <ac:spMk id="8" creationId="{A03D30D6-5712-44A8-87A9-67750D407146}"/>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3279419827" sldId="2147483745"/>
            <pc:sldLayoutMk cId="981736787" sldId="2147483757"/>
          </pc:sldLayoutMkLst>
          <pc:spChg chg="mod">
            <ac:chgData name="Nicolas FOREST" userId="S::nicolas.forest@totalenergies.com::74d7feb1-6457-475c-bfcc-0f29457bb0a4" providerId="AD" clId="Web-{D7DBEEE5-A6EB-29BC-9312-55F5B987368C}" dt="2022-05-10T11:03:40.279" v="10"/>
            <ac:spMkLst>
              <pc:docMk/>
              <pc:sldMasterMk cId="3279419827" sldId="2147483745"/>
              <pc:sldLayoutMk cId="981736787" sldId="2147483757"/>
              <ac:spMk id="7" creationId="{0495B091-68ED-45A4-957C-92BBA7548811}"/>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3279419827" sldId="2147483745"/>
            <pc:sldLayoutMk cId="1659920695" sldId="2147483758"/>
          </pc:sldLayoutMkLst>
          <pc:spChg chg="mod">
            <ac:chgData name="Nicolas FOREST" userId="S::nicolas.forest@totalenergies.com::74d7feb1-6457-475c-bfcc-0f29457bb0a4" providerId="AD" clId="Web-{D7DBEEE5-A6EB-29BC-9312-55F5B987368C}" dt="2022-05-10T11:03:40.279" v="10"/>
            <ac:spMkLst>
              <pc:docMk/>
              <pc:sldMasterMk cId="3279419827" sldId="2147483745"/>
              <pc:sldLayoutMk cId="1659920695" sldId="2147483758"/>
              <ac:spMk id="4" creationId="{8627768F-E755-49AE-BDD4-F22B941EE926}"/>
            </ac:spMkLst>
          </pc:spChg>
        </pc:sldLayoutChg>
        <pc:sldLayoutChg chg="mod">
          <pc:chgData name="Nicolas FOREST" userId="S::nicolas.forest@totalenergies.com::74d7feb1-6457-475c-bfcc-0f29457bb0a4" providerId="AD" clId="Web-{D7DBEEE5-A6EB-29BC-9312-55F5B987368C}" dt="2022-05-10T11:03:40.279" v="10"/>
          <pc:sldLayoutMkLst>
            <pc:docMk/>
            <pc:sldMasterMk cId="3279419827" sldId="2147483745"/>
            <pc:sldLayoutMk cId="2146265389" sldId="2147483759"/>
          </pc:sldLayoutMkLst>
        </pc:sldLayoutChg>
      </pc:sldMasterChg>
      <pc:sldMasterChg chg="modSp mod modSldLayout">
        <pc:chgData name="Nicolas FOREST" userId="S::nicolas.forest@totalenergies.com::74d7feb1-6457-475c-bfcc-0f29457bb0a4" providerId="AD" clId="Web-{D7DBEEE5-A6EB-29BC-9312-55F5B987368C}" dt="2022-05-10T11:03:40.279" v="10"/>
        <pc:sldMasterMkLst>
          <pc:docMk/>
          <pc:sldMasterMk cId="2313276552" sldId="2147483761"/>
        </pc:sldMasterMkLst>
        <pc:spChg chg="mod">
          <ac:chgData name="Nicolas FOREST" userId="S::nicolas.forest@totalenergies.com::74d7feb1-6457-475c-bfcc-0f29457bb0a4" providerId="AD" clId="Web-{D7DBEEE5-A6EB-29BC-9312-55F5B987368C}" dt="2022-05-10T11:03:40.279" v="10"/>
          <ac:spMkLst>
            <pc:docMk/>
            <pc:sldMasterMk cId="2313276552" sldId="2147483761"/>
            <ac:spMk id="10" creationId="{3BAFF6D6-D321-4A5A-B742-C1924762B0BD}"/>
          </ac:spMkLst>
        </pc:spChg>
        <pc:sldLayoutChg chg="mod">
          <pc:chgData name="Nicolas FOREST" userId="S::nicolas.forest@totalenergies.com::74d7feb1-6457-475c-bfcc-0f29457bb0a4" providerId="AD" clId="Web-{D7DBEEE5-A6EB-29BC-9312-55F5B987368C}" dt="2022-05-10T11:03:40.279" v="10"/>
          <pc:sldLayoutMkLst>
            <pc:docMk/>
            <pc:sldMasterMk cId="2313276552" sldId="2147483761"/>
            <pc:sldLayoutMk cId="3874797155" sldId="2147483762"/>
          </pc:sldLayoutMkLst>
        </pc:sldLayoutChg>
        <pc:sldLayoutChg chg="modSp mod">
          <pc:chgData name="Nicolas FOREST" userId="S::nicolas.forest@totalenergies.com::74d7feb1-6457-475c-bfcc-0f29457bb0a4" providerId="AD" clId="Web-{D7DBEEE5-A6EB-29BC-9312-55F5B987368C}" dt="2022-05-10T11:03:40.279" v="10"/>
          <pc:sldLayoutMkLst>
            <pc:docMk/>
            <pc:sldMasterMk cId="2313276552" sldId="2147483761"/>
            <pc:sldLayoutMk cId="4186511749" sldId="2147483763"/>
          </pc:sldLayoutMkLst>
          <pc:spChg chg="mod">
            <ac:chgData name="Nicolas FOREST" userId="S::nicolas.forest@totalenergies.com::74d7feb1-6457-475c-bfcc-0f29457bb0a4" providerId="AD" clId="Web-{D7DBEEE5-A6EB-29BC-9312-55F5B987368C}" dt="2022-05-10T11:03:40.279" v="10"/>
            <ac:spMkLst>
              <pc:docMk/>
              <pc:sldMasterMk cId="2313276552" sldId="2147483761"/>
              <pc:sldLayoutMk cId="4186511749" sldId="2147483763"/>
              <ac:spMk id="6" creationId="{99ED68ED-4BAB-426E-AC8B-79F072DDCF3C}"/>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2313276552" sldId="2147483761"/>
            <pc:sldLayoutMk cId="2975100653" sldId="2147483765"/>
          </pc:sldLayoutMkLst>
          <pc:spChg chg="mod">
            <ac:chgData name="Nicolas FOREST" userId="S::nicolas.forest@totalenergies.com::74d7feb1-6457-475c-bfcc-0f29457bb0a4" providerId="AD" clId="Web-{D7DBEEE5-A6EB-29BC-9312-55F5B987368C}" dt="2022-05-10T11:03:40.279" v="10"/>
            <ac:spMkLst>
              <pc:docMk/>
              <pc:sldMasterMk cId="2313276552" sldId="2147483761"/>
              <pc:sldLayoutMk cId="2975100653" sldId="2147483765"/>
              <ac:spMk id="6" creationId="{B26B9FA6-E4DB-4B15-BD57-BEC5F537E3AB}"/>
            </ac:spMkLst>
          </pc:spChg>
        </pc:sldLayoutChg>
        <pc:sldLayoutChg chg="mod">
          <pc:chgData name="Nicolas FOREST" userId="S::nicolas.forest@totalenergies.com::74d7feb1-6457-475c-bfcc-0f29457bb0a4" providerId="AD" clId="Web-{D7DBEEE5-A6EB-29BC-9312-55F5B987368C}" dt="2022-05-10T11:03:40.279" v="10"/>
          <pc:sldLayoutMkLst>
            <pc:docMk/>
            <pc:sldMasterMk cId="2313276552" sldId="2147483761"/>
            <pc:sldLayoutMk cId="524758009" sldId="2147483766"/>
          </pc:sldLayoutMkLst>
        </pc:sldLayoutChg>
      </pc:sldMasterChg>
      <pc:sldMasterChg chg="modSp mod modSldLayout">
        <pc:chgData name="Nicolas FOREST" userId="S::nicolas.forest@totalenergies.com::74d7feb1-6457-475c-bfcc-0f29457bb0a4" providerId="AD" clId="Web-{D7DBEEE5-A6EB-29BC-9312-55F5B987368C}" dt="2022-05-10T11:03:40.279" v="10"/>
        <pc:sldMasterMkLst>
          <pc:docMk/>
          <pc:sldMasterMk cId="2496893983" sldId="2147483767"/>
        </pc:sldMasterMkLst>
        <pc:spChg chg="mod">
          <ac:chgData name="Nicolas FOREST" userId="S::nicolas.forest@totalenergies.com::74d7feb1-6457-475c-bfcc-0f29457bb0a4" providerId="AD" clId="Web-{D7DBEEE5-A6EB-29BC-9312-55F5B987368C}" dt="2022-05-10T11:03:40.279" v="10"/>
          <ac:spMkLst>
            <pc:docMk/>
            <pc:sldMasterMk cId="2496893983" sldId="2147483767"/>
            <ac:spMk id="10" creationId="{3BAFF6D6-D321-4A5A-B742-C1924762B0BD}"/>
          </ac:spMkLst>
        </pc:spChg>
        <pc:sldLayoutChg chg="mod">
          <pc:chgData name="Nicolas FOREST" userId="S::nicolas.forest@totalenergies.com::74d7feb1-6457-475c-bfcc-0f29457bb0a4" providerId="AD" clId="Web-{D7DBEEE5-A6EB-29BC-9312-55F5B987368C}" dt="2022-05-10T11:03:40.279" v="10"/>
          <pc:sldLayoutMkLst>
            <pc:docMk/>
            <pc:sldMasterMk cId="2496893983" sldId="2147483767"/>
            <pc:sldLayoutMk cId="2580989893" sldId="2147483768"/>
          </pc:sldLayoutMkLst>
        </pc:sldLayoutChg>
        <pc:sldLayoutChg chg="modSp mod">
          <pc:chgData name="Nicolas FOREST" userId="S::nicolas.forest@totalenergies.com::74d7feb1-6457-475c-bfcc-0f29457bb0a4" providerId="AD" clId="Web-{D7DBEEE5-A6EB-29BC-9312-55F5B987368C}" dt="2022-05-10T11:03:40.279" v="10"/>
          <pc:sldLayoutMkLst>
            <pc:docMk/>
            <pc:sldMasterMk cId="2496893983" sldId="2147483767"/>
            <pc:sldLayoutMk cId="2592657328" sldId="2147483769"/>
          </pc:sldLayoutMkLst>
          <pc:spChg chg="mod">
            <ac:chgData name="Nicolas FOREST" userId="S::nicolas.forest@totalenergies.com::74d7feb1-6457-475c-bfcc-0f29457bb0a4" providerId="AD" clId="Web-{D7DBEEE5-A6EB-29BC-9312-55F5B987368C}" dt="2022-05-10T11:03:40.279" v="10"/>
            <ac:spMkLst>
              <pc:docMk/>
              <pc:sldMasterMk cId="2496893983" sldId="2147483767"/>
              <pc:sldLayoutMk cId="2592657328" sldId="2147483769"/>
              <ac:spMk id="6" creationId="{99ED68ED-4BAB-426E-AC8B-79F072DDCF3C}"/>
            </ac:spMkLst>
          </pc:spChg>
        </pc:sldLayoutChg>
      </pc:sldMasterChg>
      <pc:sldMasterChg chg="modSp mod modSldLayout">
        <pc:chgData name="Nicolas FOREST" userId="S::nicolas.forest@totalenergies.com::74d7feb1-6457-475c-bfcc-0f29457bb0a4" providerId="AD" clId="Web-{D7DBEEE5-A6EB-29BC-9312-55F5B987368C}" dt="2022-05-10T11:03:40.279" v="10"/>
        <pc:sldMasterMkLst>
          <pc:docMk/>
          <pc:sldMasterMk cId="89758054" sldId="2147483770"/>
        </pc:sldMasterMkLst>
        <pc:spChg chg="mod">
          <ac:chgData name="Nicolas FOREST" userId="S::nicolas.forest@totalenergies.com::74d7feb1-6457-475c-bfcc-0f29457bb0a4" providerId="AD" clId="Web-{D7DBEEE5-A6EB-29BC-9312-55F5B987368C}" dt="2022-05-10T11:03:40.279" v="10"/>
          <ac:spMkLst>
            <pc:docMk/>
            <pc:sldMasterMk cId="89758054" sldId="2147483770"/>
            <ac:spMk id="10" creationId="{3BAFF6D6-D321-4A5A-B742-C1924762B0BD}"/>
          </ac:spMkLst>
        </pc:spChg>
        <pc:sldLayoutChg chg="mod">
          <pc:chgData name="Nicolas FOREST" userId="S::nicolas.forest@totalenergies.com::74d7feb1-6457-475c-bfcc-0f29457bb0a4" providerId="AD" clId="Web-{D7DBEEE5-A6EB-29BC-9312-55F5B987368C}" dt="2022-05-10T11:03:40.279" v="10"/>
          <pc:sldLayoutMkLst>
            <pc:docMk/>
            <pc:sldMasterMk cId="89758054" sldId="2147483770"/>
            <pc:sldLayoutMk cId="4121784680" sldId="2147483771"/>
          </pc:sldLayoutMkLst>
        </pc:sldLayoutChg>
        <pc:sldLayoutChg chg="modSp mod">
          <pc:chgData name="Nicolas FOREST" userId="S::nicolas.forest@totalenergies.com::74d7feb1-6457-475c-bfcc-0f29457bb0a4" providerId="AD" clId="Web-{D7DBEEE5-A6EB-29BC-9312-55F5B987368C}" dt="2022-05-10T11:03:40.279" v="10"/>
          <pc:sldLayoutMkLst>
            <pc:docMk/>
            <pc:sldMasterMk cId="89758054" sldId="2147483770"/>
            <pc:sldLayoutMk cId="630269872" sldId="2147483772"/>
          </pc:sldLayoutMkLst>
          <pc:spChg chg="mod">
            <ac:chgData name="Nicolas FOREST" userId="S::nicolas.forest@totalenergies.com::74d7feb1-6457-475c-bfcc-0f29457bb0a4" providerId="AD" clId="Web-{D7DBEEE5-A6EB-29BC-9312-55F5B987368C}" dt="2022-05-10T11:03:40.279" v="10"/>
            <ac:spMkLst>
              <pc:docMk/>
              <pc:sldMasterMk cId="89758054" sldId="2147483770"/>
              <pc:sldLayoutMk cId="630269872" sldId="2147483772"/>
              <ac:spMk id="6" creationId="{99ED68ED-4BAB-426E-AC8B-79F072DDCF3C}"/>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89758054" sldId="2147483770"/>
            <pc:sldLayoutMk cId="1084615953" sldId="2147483773"/>
          </pc:sldLayoutMkLst>
          <pc:spChg chg="mod">
            <ac:chgData name="Nicolas FOREST" userId="S::nicolas.forest@totalenergies.com::74d7feb1-6457-475c-bfcc-0f29457bb0a4" providerId="AD" clId="Web-{D7DBEEE5-A6EB-29BC-9312-55F5B987368C}" dt="2022-05-10T11:03:40.279" v="10"/>
            <ac:spMkLst>
              <pc:docMk/>
              <pc:sldMasterMk cId="89758054" sldId="2147483770"/>
              <pc:sldLayoutMk cId="1084615953" sldId="2147483773"/>
              <ac:spMk id="5" creationId="{4F7AF283-CD1F-4E50-9456-6BD3B772A116}"/>
            </ac:spMkLst>
          </pc:spChg>
        </pc:sldLayoutChg>
        <pc:sldLayoutChg chg="modSp mod">
          <pc:chgData name="Nicolas FOREST" userId="S::nicolas.forest@totalenergies.com::74d7feb1-6457-475c-bfcc-0f29457bb0a4" providerId="AD" clId="Web-{D7DBEEE5-A6EB-29BC-9312-55F5B987368C}" dt="2022-05-10T11:03:40.279" v="10"/>
          <pc:sldLayoutMkLst>
            <pc:docMk/>
            <pc:sldMasterMk cId="89758054" sldId="2147483770"/>
            <pc:sldLayoutMk cId="1733152345" sldId="2147483774"/>
          </pc:sldLayoutMkLst>
          <pc:spChg chg="mod">
            <ac:chgData name="Nicolas FOREST" userId="S::nicolas.forest@totalenergies.com::74d7feb1-6457-475c-bfcc-0f29457bb0a4" providerId="AD" clId="Web-{D7DBEEE5-A6EB-29BC-9312-55F5B987368C}" dt="2022-05-10T11:03:40.279" v="10"/>
            <ac:spMkLst>
              <pc:docMk/>
              <pc:sldMasterMk cId="89758054" sldId="2147483770"/>
              <pc:sldLayoutMk cId="1733152345" sldId="2147483774"/>
              <ac:spMk id="6" creationId="{B26B9FA6-E4DB-4B15-BD57-BEC5F537E3AB}"/>
            </ac:spMkLst>
          </pc:spChg>
        </pc:sldLayoutChg>
        <pc:sldLayoutChg chg="mod">
          <pc:chgData name="Nicolas FOREST" userId="S::nicolas.forest@totalenergies.com::74d7feb1-6457-475c-bfcc-0f29457bb0a4" providerId="AD" clId="Web-{D7DBEEE5-A6EB-29BC-9312-55F5B987368C}" dt="2022-05-10T11:03:40.279" v="10"/>
          <pc:sldLayoutMkLst>
            <pc:docMk/>
            <pc:sldMasterMk cId="89758054" sldId="2147483770"/>
            <pc:sldLayoutMk cId="368013956" sldId="2147483775"/>
          </pc:sldLayoutMkLst>
        </pc:sldLayoutChg>
      </pc:sldMasterChg>
    </pc:docChg>
  </pc:docChgLst>
  <pc:docChgLst>
    <pc:chgData name="Michiel DE KOSTER" userId="S::michiel.de-koster@totalenergies.com::7d7c490e-1e4b-4bd1-978a-bd0aaf19c382" providerId="AD" clId="Web-{C8E09762-093C-42E0-AA61-EF2F862421A5}"/>
    <pc:docChg chg="modSld">
      <pc:chgData name="Michiel DE KOSTER" userId="S::michiel.de-koster@totalenergies.com::7d7c490e-1e4b-4bd1-978a-bd0aaf19c382" providerId="AD" clId="Web-{C8E09762-093C-42E0-AA61-EF2F862421A5}" dt="2022-04-28T09:27:09.985" v="4" actId="20577"/>
      <pc:docMkLst>
        <pc:docMk/>
      </pc:docMkLst>
      <pc:sldChg chg="modSp">
        <pc:chgData name="Michiel DE KOSTER" userId="S::michiel.de-koster@totalenergies.com::7d7c490e-1e4b-4bd1-978a-bd0aaf19c382" providerId="AD" clId="Web-{C8E09762-093C-42E0-AA61-EF2F862421A5}" dt="2022-04-28T09:27:09.985" v="4" actId="20577"/>
        <pc:sldMkLst>
          <pc:docMk/>
          <pc:sldMk cId="36244316" sldId="2134805782"/>
        </pc:sldMkLst>
        <pc:spChg chg="mod">
          <ac:chgData name="Michiel DE KOSTER" userId="S::michiel.de-koster@totalenergies.com::7d7c490e-1e4b-4bd1-978a-bd0aaf19c382" providerId="AD" clId="Web-{C8E09762-093C-42E0-AA61-EF2F862421A5}" dt="2022-04-28T09:27:09.985" v="4" actId="20577"/>
          <ac:spMkLst>
            <pc:docMk/>
            <pc:sldMk cId="36244316" sldId="2134805782"/>
            <ac:spMk id="6" creationId="{B587C62B-74B5-4062-81A5-1D9D9937E37C}"/>
          </ac:spMkLst>
        </pc:spChg>
      </pc:sldChg>
    </pc:docChg>
  </pc:docChgLst>
  <pc:docChgLst>
    <pc:chgData name="Nicolas FOREST" userId="74d7feb1-6457-475c-bfcc-0f29457bb0a4" providerId="ADAL" clId="{BAAC82D8-D747-4124-A645-6F2B3B74DFCA}"/>
    <pc:docChg chg="undo custSel addSld delSld modSld sldOrd">
      <pc:chgData name="Nicolas FOREST" userId="74d7feb1-6457-475c-bfcc-0f29457bb0a4" providerId="ADAL" clId="{BAAC82D8-D747-4124-A645-6F2B3B74DFCA}" dt="2022-04-21T13:29:08.714" v="2910" actId="20577"/>
      <pc:docMkLst>
        <pc:docMk/>
      </pc:docMkLst>
      <pc:sldChg chg="modSp mod">
        <pc:chgData name="Nicolas FOREST" userId="74d7feb1-6457-475c-bfcc-0f29457bb0a4" providerId="ADAL" clId="{BAAC82D8-D747-4124-A645-6F2B3B74DFCA}" dt="2022-04-20T14:09:01.530" v="28" actId="20577"/>
        <pc:sldMkLst>
          <pc:docMk/>
          <pc:sldMk cId="218576193" sldId="496"/>
        </pc:sldMkLst>
        <pc:spChg chg="mod">
          <ac:chgData name="Nicolas FOREST" userId="74d7feb1-6457-475c-bfcc-0f29457bb0a4" providerId="ADAL" clId="{BAAC82D8-D747-4124-A645-6F2B3B74DFCA}" dt="2022-04-20T14:09:01.530" v="28" actId="20577"/>
          <ac:spMkLst>
            <pc:docMk/>
            <pc:sldMk cId="218576193" sldId="496"/>
            <ac:spMk id="2" creationId="{E95F9BE0-E603-8D48-A549-1126FD92C4A7}"/>
          </ac:spMkLst>
        </pc:spChg>
        <pc:spChg chg="mod">
          <ac:chgData name="Nicolas FOREST" userId="74d7feb1-6457-475c-bfcc-0f29457bb0a4" providerId="ADAL" clId="{BAAC82D8-D747-4124-A645-6F2B3B74DFCA}" dt="2022-04-20T14:08:50.855" v="15" actId="6549"/>
          <ac:spMkLst>
            <pc:docMk/>
            <pc:sldMk cId="218576193" sldId="496"/>
            <ac:spMk id="3" creationId="{54FE0618-2D57-1443-8ADE-D55C7794FBC8}"/>
          </ac:spMkLst>
        </pc:spChg>
        <pc:spChg chg="mod">
          <ac:chgData name="Nicolas FOREST" userId="74d7feb1-6457-475c-bfcc-0f29457bb0a4" providerId="ADAL" clId="{BAAC82D8-D747-4124-A645-6F2B3B74DFCA}" dt="2022-04-20T14:08:53.682" v="17" actId="20577"/>
          <ac:spMkLst>
            <pc:docMk/>
            <pc:sldMk cId="218576193" sldId="496"/>
            <ac:spMk id="4" creationId="{36F440B0-769B-4417-A0EF-8826FE4D9CC5}"/>
          </ac:spMkLst>
        </pc:spChg>
      </pc:sldChg>
      <pc:sldChg chg="modSp del mod ord">
        <pc:chgData name="Nicolas FOREST" userId="74d7feb1-6457-475c-bfcc-0f29457bb0a4" providerId="ADAL" clId="{BAAC82D8-D747-4124-A645-6F2B3B74DFCA}" dt="2022-04-21T07:46:22.996" v="2795" actId="47"/>
        <pc:sldMkLst>
          <pc:docMk/>
          <pc:sldMk cId="1518666361" sldId="498"/>
        </pc:sldMkLst>
        <pc:spChg chg="mod">
          <ac:chgData name="Nicolas FOREST" userId="74d7feb1-6457-475c-bfcc-0f29457bb0a4" providerId="ADAL" clId="{BAAC82D8-D747-4124-A645-6F2B3B74DFCA}" dt="2022-04-21T06:55:41.621" v="1841" actId="20577"/>
          <ac:spMkLst>
            <pc:docMk/>
            <pc:sldMk cId="1518666361" sldId="498"/>
            <ac:spMk id="3" creationId="{0C8A88FA-E18F-8849-990E-BBFE26C39C7C}"/>
          </ac:spMkLst>
        </pc:spChg>
        <pc:spChg chg="mod">
          <ac:chgData name="Nicolas FOREST" userId="74d7feb1-6457-475c-bfcc-0f29457bb0a4" providerId="ADAL" clId="{BAAC82D8-D747-4124-A645-6F2B3B74DFCA}" dt="2022-04-21T06:53:02.626" v="1818" actId="1036"/>
          <ac:spMkLst>
            <pc:docMk/>
            <pc:sldMk cId="1518666361" sldId="498"/>
            <ac:spMk id="6" creationId="{21AA8C32-5B5B-4D94-AFBC-7231276A1419}"/>
          </ac:spMkLst>
        </pc:spChg>
        <pc:spChg chg="mod">
          <ac:chgData name="Nicolas FOREST" userId="74d7feb1-6457-475c-bfcc-0f29457bb0a4" providerId="ADAL" clId="{BAAC82D8-D747-4124-A645-6F2B3B74DFCA}" dt="2022-04-21T07:03:45.896" v="2307" actId="20577"/>
          <ac:spMkLst>
            <pc:docMk/>
            <pc:sldMk cId="1518666361" sldId="498"/>
            <ac:spMk id="7" creationId="{0470CE31-F653-46E6-87A3-FA5F8416C645}"/>
          </ac:spMkLst>
        </pc:spChg>
      </pc:sldChg>
      <pc:sldChg chg="del">
        <pc:chgData name="Nicolas FOREST" userId="74d7feb1-6457-475c-bfcc-0f29457bb0a4" providerId="ADAL" clId="{BAAC82D8-D747-4124-A645-6F2B3B74DFCA}" dt="2022-04-21T06:39:20.278" v="1217" actId="2696"/>
        <pc:sldMkLst>
          <pc:docMk/>
          <pc:sldMk cId="728524330" sldId="500"/>
        </pc:sldMkLst>
      </pc:sldChg>
      <pc:sldChg chg="del">
        <pc:chgData name="Nicolas FOREST" userId="74d7feb1-6457-475c-bfcc-0f29457bb0a4" providerId="ADAL" clId="{BAAC82D8-D747-4124-A645-6F2B3B74DFCA}" dt="2022-04-21T06:39:35.055" v="1219" actId="47"/>
        <pc:sldMkLst>
          <pc:docMk/>
          <pc:sldMk cId="2001018275" sldId="2134805706"/>
        </pc:sldMkLst>
      </pc:sldChg>
      <pc:sldChg chg="del">
        <pc:chgData name="Nicolas FOREST" userId="74d7feb1-6457-475c-bfcc-0f29457bb0a4" providerId="ADAL" clId="{BAAC82D8-D747-4124-A645-6F2B3B74DFCA}" dt="2022-04-21T06:39:35.055" v="1219" actId="47"/>
        <pc:sldMkLst>
          <pc:docMk/>
          <pc:sldMk cId="3158156964" sldId="2134805714"/>
        </pc:sldMkLst>
      </pc:sldChg>
      <pc:sldChg chg="del ord">
        <pc:chgData name="Nicolas FOREST" userId="74d7feb1-6457-475c-bfcc-0f29457bb0a4" providerId="ADAL" clId="{BAAC82D8-D747-4124-A645-6F2B3B74DFCA}" dt="2022-04-21T07:46:22.996" v="2795" actId="47"/>
        <pc:sldMkLst>
          <pc:docMk/>
          <pc:sldMk cId="3990701267" sldId="2134805716"/>
        </pc:sldMkLst>
      </pc:sldChg>
      <pc:sldChg chg="del">
        <pc:chgData name="Nicolas FOREST" userId="74d7feb1-6457-475c-bfcc-0f29457bb0a4" providerId="ADAL" clId="{BAAC82D8-D747-4124-A645-6F2B3B74DFCA}" dt="2022-04-21T06:39:35.055" v="1219" actId="47"/>
        <pc:sldMkLst>
          <pc:docMk/>
          <pc:sldMk cId="2208354446" sldId="2134805729"/>
        </pc:sldMkLst>
      </pc:sldChg>
      <pc:sldChg chg="del ord">
        <pc:chgData name="Nicolas FOREST" userId="74d7feb1-6457-475c-bfcc-0f29457bb0a4" providerId="ADAL" clId="{BAAC82D8-D747-4124-A645-6F2B3B74DFCA}" dt="2022-04-21T07:46:22.996" v="2795" actId="47"/>
        <pc:sldMkLst>
          <pc:docMk/>
          <pc:sldMk cId="3126215652" sldId="2134805751"/>
        </pc:sldMkLst>
      </pc:sldChg>
      <pc:sldChg chg="del ord">
        <pc:chgData name="Nicolas FOREST" userId="74d7feb1-6457-475c-bfcc-0f29457bb0a4" providerId="ADAL" clId="{BAAC82D8-D747-4124-A645-6F2B3B74DFCA}" dt="2022-04-21T07:46:22.996" v="2795" actId="47"/>
        <pc:sldMkLst>
          <pc:docMk/>
          <pc:sldMk cId="3688960300" sldId="2134805752"/>
        </pc:sldMkLst>
      </pc:sldChg>
      <pc:sldChg chg="del">
        <pc:chgData name="Nicolas FOREST" userId="74d7feb1-6457-475c-bfcc-0f29457bb0a4" providerId="ADAL" clId="{BAAC82D8-D747-4124-A645-6F2B3B74DFCA}" dt="2022-04-21T06:39:35.055" v="1219" actId="47"/>
        <pc:sldMkLst>
          <pc:docMk/>
          <pc:sldMk cId="2805046540" sldId="2134805756"/>
        </pc:sldMkLst>
      </pc:sldChg>
      <pc:sldChg chg="modSp mod ord">
        <pc:chgData name="Nicolas FOREST" userId="74d7feb1-6457-475c-bfcc-0f29457bb0a4" providerId="ADAL" clId="{BAAC82D8-D747-4124-A645-6F2B3B74DFCA}" dt="2022-04-21T06:59:59.410" v="2145" actId="20577"/>
        <pc:sldMkLst>
          <pc:docMk/>
          <pc:sldMk cId="3539680308" sldId="2134805760"/>
        </pc:sldMkLst>
        <pc:spChg chg="mod">
          <ac:chgData name="Nicolas FOREST" userId="74d7feb1-6457-475c-bfcc-0f29457bb0a4" providerId="ADAL" clId="{BAAC82D8-D747-4124-A645-6F2B3B74DFCA}" dt="2022-04-21T06:59:59.410" v="2145" actId="20577"/>
          <ac:spMkLst>
            <pc:docMk/>
            <pc:sldMk cId="3539680308" sldId="2134805760"/>
            <ac:spMk id="3" creationId="{E2F3C574-68CA-4F06-86E5-77D1743A629F}"/>
          </ac:spMkLst>
        </pc:spChg>
      </pc:sldChg>
      <pc:sldChg chg="del">
        <pc:chgData name="Nicolas FOREST" userId="74d7feb1-6457-475c-bfcc-0f29457bb0a4" providerId="ADAL" clId="{BAAC82D8-D747-4124-A645-6F2B3B74DFCA}" dt="2022-04-21T06:41:14.726" v="1228" actId="47"/>
        <pc:sldMkLst>
          <pc:docMk/>
          <pc:sldMk cId="2901498455" sldId="2134805769"/>
        </pc:sldMkLst>
      </pc:sldChg>
      <pc:sldChg chg="del">
        <pc:chgData name="Nicolas FOREST" userId="74d7feb1-6457-475c-bfcc-0f29457bb0a4" providerId="ADAL" clId="{BAAC82D8-D747-4124-A645-6F2B3B74DFCA}" dt="2022-04-21T06:39:35.055" v="1219" actId="47"/>
        <pc:sldMkLst>
          <pc:docMk/>
          <pc:sldMk cId="1449498179" sldId="2134805770"/>
        </pc:sldMkLst>
      </pc:sldChg>
      <pc:sldChg chg="del">
        <pc:chgData name="Nicolas FOREST" userId="74d7feb1-6457-475c-bfcc-0f29457bb0a4" providerId="ADAL" clId="{BAAC82D8-D747-4124-A645-6F2B3B74DFCA}" dt="2022-04-21T06:39:35.055" v="1219" actId="47"/>
        <pc:sldMkLst>
          <pc:docMk/>
          <pc:sldMk cId="313462541" sldId="2134805771"/>
        </pc:sldMkLst>
      </pc:sldChg>
      <pc:sldChg chg="del ord">
        <pc:chgData name="Nicolas FOREST" userId="74d7feb1-6457-475c-bfcc-0f29457bb0a4" providerId="ADAL" clId="{BAAC82D8-D747-4124-A645-6F2B3B74DFCA}" dt="2022-04-21T07:46:22.996" v="2795" actId="47"/>
        <pc:sldMkLst>
          <pc:docMk/>
          <pc:sldMk cId="2086315916" sldId="2134805772"/>
        </pc:sldMkLst>
      </pc:sldChg>
      <pc:sldChg chg="del">
        <pc:chgData name="Nicolas FOREST" userId="74d7feb1-6457-475c-bfcc-0f29457bb0a4" providerId="ADAL" clId="{BAAC82D8-D747-4124-A645-6F2B3B74DFCA}" dt="2022-04-21T06:39:35.055" v="1219" actId="47"/>
        <pc:sldMkLst>
          <pc:docMk/>
          <pc:sldMk cId="3904813423" sldId="2134805773"/>
        </pc:sldMkLst>
      </pc:sldChg>
      <pc:sldChg chg="del">
        <pc:chgData name="Nicolas FOREST" userId="74d7feb1-6457-475c-bfcc-0f29457bb0a4" providerId="ADAL" clId="{BAAC82D8-D747-4124-A645-6F2B3B74DFCA}" dt="2022-04-21T06:39:35.055" v="1219" actId="47"/>
        <pc:sldMkLst>
          <pc:docMk/>
          <pc:sldMk cId="60968716" sldId="2134805774"/>
        </pc:sldMkLst>
      </pc:sldChg>
      <pc:sldChg chg="del">
        <pc:chgData name="Nicolas FOREST" userId="74d7feb1-6457-475c-bfcc-0f29457bb0a4" providerId="ADAL" clId="{BAAC82D8-D747-4124-A645-6F2B3B74DFCA}" dt="2022-04-21T06:39:35.055" v="1219" actId="47"/>
        <pc:sldMkLst>
          <pc:docMk/>
          <pc:sldMk cId="2596240322" sldId="2134805775"/>
        </pc:sldMkLst>
      </pc:sldChg>
      <pc:sldChg chg="del">
        <pc:chgData name="Nicolas FOREST" userId="74d7feb1-6457-475c-bfcc-0f29457bb0a4" providerId="ADAL" clId="{BAAC82D8-D747-4124-A645-6F2B3B74DFCA}" dt="2022-04-21T06:39:35.055" v="1219" actId="47"/>
        <pc:sldMkLst>
          <pc:docMk/>
          <pc:sldMk cId="3440037085" sldId="2134805776"/>
        </pc:sldMkLst>
      </pc:sldChg>
      <pc:sldChg chg="del">
        <pc:chgData name="Nicolas FOREST" userId="74d7feb1-6457-475c-bfcc-0f29457bb0a4" providerId="ADAL" clId="{BAAC82D8-D747-4124-A645-6F2B3B74DFCA}" dt="2022-04-21T06:39:35.055" v="1219" actId="47"/>
        <pc:sldMkLst>
          <pc:docMk/>
          <pc:sldMk cId="279346833" sldId="2134805777"/>
        </pc:sldMkLst>
      </pc:sldChg>
      <pc:sldChg chg="del">
        <pc:chgData name="Nicolas FOREST" userId="74d7feb1-6457-475c-bfcc-0f29457bb0a4" providerId="ADAL" clId="{BAAC82D8-D747-4124-A645-6F2B3B74DFCA}" dt="2022-04-21T06:39:24.469" v="1218" actId="2696"/>
        <pc:sldMkLst>
          <pc:docMk/>
          <pc:sldMk cId="1720063872" sldId="2134805778"/>
        </pc:sldMkLst>
      </pc:sldChg>
      <pc:sldChg chg="addSp modSp mod modNotesTx">
        <pc:chgData name="Nicolas FOREST" userId="74d7feb1-6457-475c-bfcc-0f29457bb0a4" providerId="ADAL" clId="{BAAC82D8-D747-4124-A645-6F2B3B74DFCA}" dt="2022-04-21T13:29:08.714" v="2910" actId="20577"/>
        <pc:sldMkLst>
          <pc:docMk/>
          <pc:sldMk cId="3808228901" sldId="2134805780"/>
        </pc:sldMkLst>
        <pc:spChg chg="add mod">
          <ac:chgData name="Nicolas FOREST" userId="74d7feb1-6457-475c-bfcc-0f29457bb0a4" providerId="ADAL" clId="{BAAC82D8-D747-4124-A645-6F2B3B74DFCA}" dt="2022-04-21T06:47:58.978" v="1648" actId="1076"/>
          <ac:spMkLst>
            <pc:docMk/>
            <pc:sldMk cId="3808228901" sldId="2134805780"/>
            <ac:spMk id="2" creationId="{7A470EAC-0368-4AAB-BE85-956500A06327}"/>
          </ac:spMkLst>
        </pc:spChg>
        <pc:spChg chg="mod">
          <ac:chgData name="Nicolas FOREST" userId="74d7feb1-6457-475c-bfcc-0f29457bb0a4" providerId="ADAL" clId="{BAAC82D8-D747-4124-A645-6F2B3B74DFCA}" dt="2022-04-21T06:44:08.224" v="1292" actId="20577"/>
          <ac:spMkLst>
            <pc:docMk/>
            <pc:sldMk cId="3808228901" sldId="2134805780"/>
            <ac:spMk id="3" creationId="{AE536680-BB92-489D-8B94-BAFCD3A06F8E}"/>
          </ac:spMkLst>
        </pc:spChg>
        <pc:spChg chg="mod">
          <ac:chgData name="Nicolas FOREST" userId="74d7feb1-6457-475c-bfcc-0f29457bb0a4" providerId="ADAL" clId="{BAAC82D8-D747-4124-A645-6F2B3B74DFCA}" dt="2022-04-21T06:47:01.924" v="1570" actId="1036"/>
          <ac:spMkLst>
            <pc:docMk/>
            <pc:sldMk cId="3808228901" sldId="2134805780"/>
            <ac:spMk id="35" creationId="{04397FE0-ED94-4178-B785-984924C8275C}"/>
          </ac:spMkLst>
        </pc:spChg>
        <pc:spChg chg="mod">
          <ac:chgData name="Nicolas FOREST" userId="74d7feb1-6457-475c-bfcc-0f29457bb0a4" providerId="ADAL" clId="{BAAC82D8-D747-4124-A645-6F2B3B74DFCA}" dt="2022-04-21T06:47:01.924" v="1570" actId="1036"/>
          <ac:spMkLst>
            <pc:docMk/>
            <pc:sldMk cId="3808228901" sldId="2134805780"/>
            <ac:spMk id="36" creationId="{9583DB4B-77C3-4ADC-9B8D-96C4684DF266}"/>
          </ac:spMkLst>
        </pc:spChg>
        <pc:grpChg chg="mod">
          <ac:chgData name="Nicolas FOREST" userId="74d7feb1-6457-475c-bfcc-0f29457bb0a4" providerId="ADAL" clId="{BAAC82D8-D747-4124-A645-6F2B3B74DFCA}" dt="2022-04-21T06:47:18.109" v="1625" actId="1036"/>
          <ac:grpSpMkLst>
            <pc:docMk/>
            <pc:sldMk cId="3808228901" sldId="2134805780"/>
            <ac:grpSpMk id="6" creationId="{E7762CD9-DF27-46E5-B42C-23CB11761DAD}"/>
          </ac:grpSpMkLst>
        </pc:grpChg>
        <pc:grpChg chg="mod">
          <ac:chgData name="Nicolas FOREST" userId="74d7feb1-6457-475c-bfcc-0f29457bb0a4" providerId="ADAL" clId="{BAAC82D8-D747-4124-A645-6F2B3B74DFCA}" dt="2022-04-21T06:47:10.706" v="1598" actId="1035"/>
          <ac:grpSpMkLst>
            <pc:docMk/>
            <pc:sldMk cId="3808228901" sldId="2134805780"/>
            <ac:grpSpMk id="7" creationId="{51FA6291-DC0A-4BDA-A233-63353F2512C8}"/>
          </ac:grpSpMkLst>
        </pc:grpChg>
        <pc:graphicFrameChg chg="mod">
          <ac:chgData name="Nicolas FOREST" userId="74d7feb1-6457-475c-bfcc-0f29457bb0a4" providerId="ADAL" clId="{BAAC82D8-D747-4124-A645-6F2B3B74DFCA}" dt="2022-04-21T13:29:08.714" v="2910" actId="20577"/>
          <ac:graphicFrameMkLst>
            <pc:docMk/>
            <pc:sldMk cId="3808228901" sldId="2134805780"/>
            <ac:graphicFrameMk id="22" creationId="{EEF42F2A-BA2B-45E5-BB01-36EF56AFF3E8}"/>
          </ac:graphicFrameMkLst>
        </pc:graphicFrameChg>
        <pc:picChg chg="mod">
          <ac:chgData name="Nicolas FOREST" userId="74d7feb1-6457-475c-bfcc-0f29457bb0a4" providerId="ADAL" clId="{BAAC82D8-D747-4124-A645-6F2B3B74DFCA}" dt="2022-04-21T06:47:01.924" v="1570" actId="1036"/>
          <ac:picMkLst>
            <pc:docMk/>
            <pc:sldMk cId="3808228901" sldId="2134805780"/>
            <ac:picMk id="12" creationId="{0F8904B4-A9C3-4A9A-BB42-5201688B5654}"/>
          </ac:picMkLst>
        </pc:picChg>
        <pc:picChg chg="mod">
          <ac:chgData name="Nicolas FOREST" userId="74d7feb1-6457-475c-bfcc-0f29457bb0a4" providerId="ADAL" clId="{BAAC82D8-D747-4124-A645-6F2B3B74DFCA}" dt="2022-04-21T06:47:01.924" v="1570" actId="1036"/>
          <ac:picMkLst>
            <pc:docMk/>
            <pc:sldMk cId="3808228901" sldId="2134805780"/>
            <ac:picMk id="13" creationId="{3A8B66B7-7D05-48E1-9B51-6EDB3CCDF1B7}"/>
          </ac:picMkLst>
        </pc:picChg>
        <pc:picChg chg="mod">
          <ac:chgData name="Nicolas FOREST" userId="74d7feb1-6457-475c-bfcc-0f29457bb0a4" providerId="ADAL" clId="{BAAC82D8-D747-4124-A645-6F2B3B74DFCA}" dt="2022-04-21T06:47:01.924" v="1570" actId="1036"/>
          <ac:picMkLst>
            <pc:docMk/>
            <pc:sldMk cId="3808228901" sldId="2134805780"/>
            <ac:picMk id="29" creationId="{0C641A14-8AAF-4C6E-A617-7889F3D0D8A6}"/>
          </ac:picMkLst>
        </pc:picChg>
        <pc:picChg chg="mod">
          <ac:chgData name="Nicolas FOREST" userId="74d7feb1-6457-475c-bfcc-0f29457bb0a4" providerId="ADAL" clId="{BAAC82D8-D747-4124-A645-6F2B3B74DFCA}" dt="2022-04-21T06:47:01.924" v="1570" actId="1036"/>
          <ac:picMkLst>
            <pc:docMk/>
            <pc:sldMk cId="3808228901" sldId="2134805780"/>
            <ac:picMk id="30" creationId="{7A2F6EFB-9E64-41C7-96E8-BC171C2BE769}"/>
          </ac:picMkLst>
        </pc:picChg>
        <pc:picChg chg="mod">
          <ac:chgData name="Nicolas FOREST" userId="74d7feb1-6457-475c-bfcc-0f29457bb0a4" providerId="ADAL" clId="{BAAC82D8-D747-4124-A645-6F2B3B74DFCA}" dt="2022-04-21T06:47:25.746" v="1642" actId="1036"/>
          <ac:picMkLst>
            <pc:docMk/>
            <pc:sldMk cId="3808228901" sldId="2134805780"/>
            <ac:picMk id="31" creationId="{F1002D8F-949E-40A2-B6DD-6D8B69DD865A}"/>
          </ac:picMkLst>
        </pc:picChg>
        <pc:picChg chg="mod">
          <ac:chgData name="Nicolas FOREST" userId="74d7feb1-6457-475c-bfcc-0f29457bb0a4" providerId="ADAL" clId="{BAAC82D8-D747-4124-A645-6F2B3B74DFCA}" dt="2022-04-21T06:47:01.924" v="1570" actId="1036"/>
          <ac:picMkLst>
            <pc:docMk/>
            <pc:sldMk cId="3808228901" sldId="2134805780"/>
            <ac:picMk id="32" creationId="{6A7D6B73-499D-4EDD-8D2E-B007238BA052}"/>
          </ac:picMkLst>
        </pc:picChg>
        <pc:picChg chg="mod">
          <ac:chgData name="Nicolas FOREST" userId="74d7feb1-6457-475c-bfcc-0f29457bb0a4" providerId="ADAL" clId="{BAAC82D8-D747-4124-A645-6F2B3B74DFCA}" dt="2022-04-21T06:47:01.924" v="1570" actId="1036"/>
          <ac:picMkLst>
            <pc:docMk/>
            <pc:sldMk cId="3808228901" sldId="2134805780"/>
            <ac:picMk id="2050" creationId="{E563FAF0-6568-4538-843D-DC211F545F2A}"/>
          </ac:picMkLst>
        </pc:picChg>
        <pc:cxnChg chg="mod">
          <ac:chgData name="Nicolas FOREST" userId="74d7feb1-6457-475c-bfcc-0f29457bb0a4" providerId="ADAL" clId="{BAAC82D8-D747-4124-A645-6F2B3B74DFCA}" dt="2022-04-21T06:48:18.556" v="1651" actId="14100"/>
          <ac:cxnSpMkLst>
            <pc:docMk/>
            <pc:sldMk cId="3808228901" sldId="2134805780"/>
            <ac:cxnSpMk id="33" creationId="{EB4E582B-C4CF-4176-B343-AB5E5B4326C7}"/>
          </ac:cxnSpMkLst>
        </pc:cxnChg>
        <pc:cxnChg chg="mod">
          <ac:chgData name="Nicolas FOREST" userId="74d7feb1-6457-475c-bfcc-0f29457bb0a4" providerId="ADAL" clId="{BAAC82D8-D747-4124-A645-6F2B3B74DFCA}" dt="2022-04-21T06:48:24.251" v="1652" actId="14100"/>
          <ac:cxnSpMkLst>
            <pc:docMk/>
            <pc:sldMk cId="3808228901" sldId="2134805780"/>
            <ac:cxnSpMk id="34" creationId="{57AA33BC-9BD3-4D99-95F2-7C84BB2BC8AC}"/>
          </ac:cxnSpMkLst>
        </pc:cxnChg>
      </pc:sldChg>
      <pc:sldChg chg="modSp mod modNotesTx">
        <pc:chgData name="Nicolas FOREST" userId="74d7feb1-6457-475c-bfcc-0f29457bb0a4" providerId="ADAL" clId="{BAAC82D8-D747-4124-A645-6F2B3B74DFCA}" dt="2022-04-21T13:28:33.694" v="2901" actId="20577"/>
        <pc:sldMkLst>
          <pc:docMk/>
          <pc:sldMk cId="2111831614" sldId="2134805781"/>
        </pc:sldMkLst>
        <pc:spChg chg="mod">
          <ac:chgData name="Nicolas FOREST" userId="74d7feb1-6457-475c-bfcc-0f29457bb0a4" providerId="ADAL" clId="{BAAC82D8-D747-4124-A645-6F2B3B74DFCA}" dt="2022-04-21T13:28:33.694" v="2901" actId="20577"/>
          <ac:spMkLst>
            <pc:docMk/>
            <pc:sldMk cId="2111831614" sldId="2134805781"/>
            <ac:spMk id="2" creationId="{3212CB5E-56FC-9043-88DA-6F775369D5F9}"/>
          </ac:spMkLst>
        </pc:spChg>
        <pc:spChg chg="mod">
          <ac:chgData name="Nicolas FOREST" userId="74d7feb1-6457-475c-bfcc-0f29457bb0a4" providerId="ADAL" clId="{BAAC82D8-D747-4124-A645-6F2B3B74DFCA}" dt="2022-04-21T06:40:49.737" v="1224" actId="207"/>
          <ac:spMkLst>
            <pc:docMk/>
            <pc:sldMk cId="2111831614" sldId="2134805781"/>
            <ac:spMk id="3" creationId="{0C8A88FA-E18F-8849-990E-BBFE26C39C7C}"/>
          </ac:spMkLst>
        </pc:spChg>
      </pc:sldChg>
      <pc:sldChg chg="modSp mod ord">
        <pc:chgData name="Nicolas FOREST" userId="74d7feb1-6457-475c-bfcc-0f29457bb0a4" providerId="ADAL" clId="{BAAC82D8-D747-4124-A645-6F2B3B74DFCA}" dt="2022-04-21T13:26:08.302" v="2856" actId="948"/>
        <pc:sldMkLst>
          <pc:docMk/>
          <pc:sldMk cId="36244316" sldId="2134805782"/>
        </pc:sldMkLst>
        <pc:spChg chg="mod">
          <ac:chgData name="Nicolas FOREST" userId="74d7feb1-6457-475c-bfcc-0f29457bb0a4" providerId="ADAL" clId="{BAAC82D8-D747-4124-A645-6F2B3B74DFCA}" dt="2022-04-21T13:26:08.302" v="2856" actId="948"/>
          <ac:spMkLst>
            <pc:docMk/>
            <pc:sldMk cId="36244316" sldId="2134805782"/>
            <ac:spMk id="2" creationId="{15C38382-E2C2-4E31-8D3F-7AB4D1728B25}"/>
          </ac:spMkLst>
        </pc:spChg>
        <pc:spChg chg="mod">
          <ac:chgData name="Nicolas FOREST" userId="74d7feb1-6457-475c-bfcc-0f29457bb0a4" providerId="ADAL" clId="{BAAC82D8-D747-4124-A645-6F2B3B74DFCA}" dt="2022-04-21T13:24:13.322" v="2805" actId="20577"/>
          <ac:spMkLst>
            <pc:docMk/>
            <pc:sldMk cId="36244316" sldId="2134805782"/>
            <ac:spMk id="3" creationId="{EDC43B0D-3632-44ED-8194-CA3E837C905B}"/>
          </ac:spMkLst>
        </pc:spChg>
      </pc:sldChg>
      <pc:sldChg chg="addSp delSp modSp new mod modClrScheme chgLayout">
        <pc:chgData name="Nicolas FOREST" userId="74d7feb1-6457-475c-bfcc-0f29457bb0a4" providerId="ADAL" clId="{BAAC82D8-D747-4124-A645-6F2B3B74DFCA}" dt="2022-04-21T13:26:50.279" v="2858" actId="20577"/>
        <pc:sldMkLst>
          <pc:docMk/>
          <pc:sldMk cId="61388820" sldId="2134805783"/>
        </pc:sldMkLst>
        <pc:spChg chg="del">
          <ac:chgData name="Nicolas FOREST" userId="74d7feb1-6457-475c-bfcc-0f29457bb0a4" providerId="ADAL" clId="{BAAC82D8-D747-4124-A645-6F2B3B74DFCA}" dt="2022-04-20T14:21:13.499" v="331" actId="700"/>
          <ac:spMkLst>
            <pc:docMk/>
            <pc:sldMk cId="61388820" sldId="2134805783"/>
            <ac:spMk id="2" creationId="{378CFD62-1F48-402B-BD35-8C9DE262A39C}"/>
          </ac:spMkLst>
        </pc:spChg>
        <pc:spChg chg="del mod ord">
          <ac:chgData name="Nicolas FOREST" userId="74d7feb1-6457-475c-bfcc-0f29457bb0a4" providerId="ADAL" clId="{BAAC82D8-D747-4124-A645-6F2B3B74DFCA}" dt="2022-04-20T14:21:13.499" v="331" actId="700"/>
          <ac:spMkLst>
            <pc:docMk/>
            <pc:sldMk cId="61388820" sldId="2134805783"/>
            <ac:spMk id="3" creationId="{F9FAEDB0-74D5-4323-8C5B-2892AA52C394}"/>
          </ac:spMkLst>
        </pc:spChg>
        <pc:spChg chg="del">
          <ac:chgData name="Nicolas FOREST" userId="74d7feb1-6457-475c-bfcc-0f29457bb0a4" providerId="ADAL" clId="{BAAC82D8-D747-4124-A645-6F2B3B74DFCA}" dt="2022-04-20T14:21:13.499" v="331" actId="700"/>
          <ac:spMkLst>
            <pc:docMk/>
            <pc:sldMk cId="61388820" sldId="2134805783"/>
            <ac:spMk id="4" creationId="{E78019C9-7545-4557-AD12-749B18651DAF}"/>
          </ac:spMkLst>
        </pc:spChg>
        <pc:spChg chg="add mod ord">
          <ac:chgData name="Nicolas FOREST" userId="74d7feb1-6457-475c-bfcc-0f29457bb0a4" providerId="ADAL" clId="{BAAC82D8-D747-4124-A645-6F2B3B74DFCA}" dt="2022-04-21T06:39:09.288" v="1216" actId="20577"/>
          <ac:spMkLst>
            <pc:docMk/>
            <pc:sldMk cId="61388820" sldId="2134805783"/>
            <ac:spMk id="5" creationId="{E88580D6-6AE3-415B-9822-8E231873984F}"/>
          </ac:spMkLst>
        </pc:spChg>
        <pc:spChg chg="add mod ord">
          <ac:chgData name="Nicolas FOREST" userId="74d7feb1-6457-475c-bfcc-0f29457bb0a4" providerId="ADAL" clId="{BAAC82D8-D747-4124-A645-6F2B3B74DFCA}" dt="2022-04-21T13:26:50.279" v="2858" actId="20577"/>
          <ac:spMkLst>
            <pc:docMk/>
            <pc:sldMk cId="61388820" sldId="2134805783"/>
            <ac:spMk id="6" creationId="{D387831D-BE20-4B57-83B9-54291276009C}"/>
          </ac:spMkLst>
        </pc:spChg>
      </pc:sldChg>
      <pc:sldMasterChg chg="delSldLayout">
        <pc:chgData name="Nicolas FOREST" userId="74d7feb1-6457-475c-bfcc-0f29457bb0a4" providerId="ADAL" clId="{BAAC82D8-D747-4124-A645-6F2B3B74DFCA}" dt="2022-04-21T06:39:24.469" v="1218" actId="2696"/>
        <pc:sldMasterMkLst>
          <pc:docMk/>
          <pc:sldMasterMk cId="2313276552" sldId="2147483761"/>
        </pc:sldMasterMkLst>
        <pc:sldLayoutChg chg="del">
          <pc:chgData name="Nicolas FOREST" userId="74d7feb1-6457-475c-bfcc-0f29457bb0a4" providerId="ADAL" clId="{BAAC82D8-D747-4124-A645-6F2B3B74DFCA}" dt="2022-04-21T06:39:24.469" v="1218" actId="2696"/>
          <pc:sldLayoutMkLst>
            <pc:docMk/>
            <pc:sldMasterMk cId="2313276552" sldId="2147483761"/>
            <pc:sldLayoutMk cId="503988211" sldId="214748376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8A1451-3EED-43E8-BFE3-20C69E1273BA}"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fr-FR"/>
        </a:p>
      </dgm:t>
    </dgm:pt>
    <dgm:pt modelId="{BEA86340-02C4-4AAC-B1EA-DBD4C7A4923F}">
      <dgm:prSet phldrT="[Texte]" custT="1"/>
      <dgm:spPr>
        <a:solidFill>
          <a:srgbClr val="FF0000"/>
        </a:solidFill>
      </dgm:spPr>
      <dgm:t>
        <a:bodyPr/>
        <a:lstStyle/>
        <a:p>
          <a:r>
            <a:rPr lang="fr-FR" sz="1600" b="1"/>
            <a:t>Etape 1 : Communiquer</a:t>
          </a:r>
        </a:p>
      </dgm:t>
    </dgm:pt>
    <dgm:pt modelId="{D0D0CC55-646E-4DD1-A4B2-7CB7CE566A06}" type="parTrans" cxnId="{782E495D-7DA5-4145-B5FA-A7B6B61E2C8E}">
      <dgm:prSet/>
      <dgm:spPr/>
      <dgm:t>
        <a:bodyPr/>
        <a:lstStyle/>
        <a:p>
          <a:endParaRPr lang="fr-FR" sz="1400"/>
        </a:p>
      </dgm:t>
    </dgm:pt>
    <dgm:pt modelId="{B5F08409-9387-4EDF-B96E-76016F4D27C4}" type="sibTrans" cxnId="{782E495D-7DA5-4145-B5FA-A7B6B61E2C8E}">
      <dgm:prSet/>
      <dgm:spPr/>
      <dgm:t>
        <a:bodyPr/>
        <a:lstStyle/>
        <a:p>
          <a:endParaRPr lang="fr-FR" sz="1400"/>
        </a:p>
      </dgm:t>
    </dgm:pt>
    <dgm:pt modelId="{38EC619A-F7CD-40F0-A8EF-604B055F04E8}">
      <dgm:prSet phldrT="[Texte]" custT="1"/>
      <dgm:spPr>
        <a:solidFill>
          <a:srgbClr val="FEC800"/>
        </a:solidFill>
      </dgm:spPr>
      <dgm:t>
        <a:bodyPr/>
        <a:lstStyle/>
        <a:p>
          <a:r>
            <a:rPr lang="fr-FR" sz="1600" b="1">
              <a:solidFill>
                <a:srgbClr val="374649"/>
              </a:solidFill>
            </a:rPr>
            <a:t>Etape 2 : Discuter</a:t>
          </a:r>
        </a:p>
      </dgm:t>
    </dgm:pt>
    <dgm:pt modelId="{9EEDD3A7-0F7D-455B-B18B-318C4913DA80}" type="parTrans" cxnId="{F832E340-5F21-4CC2-9C86-D106463206B4}">
      <dgm:prSet/>
      <dgm:spPr/>
      <dgm:t>
        <a:bodyPr/>
        <a:lstStyle/>
        <a:p>
          <a:endParaRPr lang="fr-FR" sz="1400"/>
        </a:p>
      </dgm:t>
    </dgm:pt>
    <dgm:pt modelId="{538CED23-7B8F-413D-BB67-0EE561FB0777}" type="sibTrans" cxnId="{F832E340-5F21-4CC2-9C86-D106463206B4}">
      <dgm:prSet/>
      <dgm:spPr/>
      <dgm:t>
        <a:bodyPr/>
        <a:lstStyle/>
        <a:p>
          <a:endParaRPr lang="fr-FR" sz="1400"/>
        </a:p>
      </dgm:t>
    </dgm:pt>
    <dgm:pt modelId="{9A9C8020-4163-47B8-BDB9-87B1F8189C56}">
      <dgm:prSet phldrT="[Texte]" custT="1"/>
      <dgm:spPr>
        <a:noFill/>
        <a:ln>
          <a:noFill/>
        </a:ln>
      </dgm:spPr>
      <dgm:t>
        <a:bodyPr/>
        <a:lstStyle/>
        <a:p>
          <a:r>
            <a:rPr lang="fr-FR" sz="1400" b="0">
              <a:solidFill>
                <a:srgbClr val="374649"/>
              </a:solidFill>
            </a:rPr>
            <a:t>Les manières d’appliquer les règles. </a:t>
          </a:r>
          <a:br>
            <a:rPr lang="fr-FR" sz="1400" b="0">
              <a:solidFill>
                <a:srgbClr val="374649"/>
              </a:solidFill>
            </a:rPr>
          </a:br>
          <a:r>
            <a:rPr lang="fr-FR" sz="1400" b="0">
              <a:solidFill>
                <a:srgbClr val="374649"/>
              </a:solidFill>
            </a:rPr>
            <a:t>sont </a:t>
          </a:r>
          <a:r>
            <a:rPr lang="fr-FR" sz="1400" b="1">
              <a:solidFill>
                <a:srgbClr val="374649"/>
              </a:solidFill>
            </a:rPr>
            <a:t>discutées</a:t>
          </a:r>
          <a:r>
            <a:rPr lang="fr-FR" sz="1400" b="0">
              <a:solidFill>
                <a:srgbClr val="374649"/>
              </a:solidFill>
            </a:rPr>
            <a:t> avec les professionnels en charge du travail.</a:t>
          </a:r>
        </a:p>
      </dgm:t>
    </dgm:pt>
    <dgm:pt modelId="{76FAAD4A-7743-4FC9-B7E4-D9AB39CF4944}" type="parTrans" cxnId="{4A74AE25-642D-4DF5-B1EA-D69AF2F057C1}">
      <dgm:prSet/>
      <dgm:spPr/>
      <dgm:t>
        <a:bodyPr/>
        <a:lstStyle/>
        <a:p>
          <a:endParaRPr lang="fr-FR" sz="1400"/>
        </a:p>
      </dgm:t>
    </dgm:pt>
    <dgm:pt modelId="{208540B6-CC44-4BE8-9079-01985BFA83A3}" type="sibTrans" cxnId="{4A74AE25-642D-4DF5-B1EA-D69AF2F057C1}">
      <dgm:prSet/>
      <dgm:spPr/>
      <dgm:t>
        <a:bodyPr/>
        <a:lstStyle/>
        <a:p>
          <a:endParaRPr lang="fr-FR" sz="1400"/>
        </a:p>
      </dgm:t>
    </dgm:pt>
    <dgm:pt modelId="{1606CE42-F051-4AF7-83B7-BCDE3E026FDF}">
      <dgm:prSet phldrT="[Texte]" custT="1"/>
      <dgm:spPr>
        <a:solidFill>
          <a:srgbClr val="FEC800"/>
        </a:solidFill>
      </dgm:spPr>
      <dgm:t>
        <a:bodyPr/>
        <a:lstStyle/>
        <a:p>
          <a:r>
            <a:rPr lang="fr-FR" sz="1600" b="1">
              <a:solidFill>
                <a:srgbClr val="374649"/>
              </a:solidFill>
            </a:rPr>
            <a:t>Etape 3 : Appliquer</a:t>
          </a:r>
        </a:p>
      </dgm:t>
    </dgm:pt>
    <dgm:pt modelId="{4CDCEC13-2A84-4002-BCB0-4813A9D97955}" type="parTrans" cxnId="{D19D57C3-9F83-497E-A651-20D54A6481FD}">
      <dgm:prSet/>
      <dgm:spPr/>
      <dgm:t>
        <a:bodyPr/>
        <a:lstStyle/>
        <a:p>
          <a:endParaRPr lang="fr-FR" sz="1400"/>
        </a:p>
      </dgm:t>
    </dgm:pt>
    <dgm:pt modelId="{0ADEDEBC-6522-4904-B185-17A1BEF86F39}" type="sibTrans" cxnId="{D19D57C3-9F83-497E-A651-20D54A6481FD}">
      <dgm:prSet/>
      <dgm:spPr/>
      <dgm:t>
        <a:bodyPr/>
        <a:lstStyle/>
        <a:p>
          <a:endParaRPr lang="fr-FR" sz="1400"/>
        </a:p>
      </dgm:t>
    </dgm:pt>
    <dgm:pt modelId="{0C3801AE-2C94-4BD2-9A01-82605CDA94F3}">
      <dgm:prSet phldrT="[Texte]" custT="1"/>
      <dgm:spPr>
        <a:noFill/>
        <a:ln>
          <a:noFill/>
        </a:ln>
      </dgm:spPr>
      <dgm:t>
        <a:bodyPr/>
        <a:lstStyle/>
        <a:p>
          <a:r>
            <a:rPr lang="fr-FR" sz="1400"/>
            <a:t>Les </a:t>
          </a:r>
          <a:r>
            <a:rPr lang="fr-FR" sz="1400" b="1"/>
            <a:t>bonnes pratiques </a:t>
          </a:r>
          <a:r>
            <a:rPr lang="fr-FR" sz="1400"/>
            <a:t>sont</a:t>
          </a:r>
          <a:br>
            <a:rPr lang="fr-FR" sz="1400"/>
          </a:br>
          <a:r>
            <a:rPr lang="fr-FR" sz="1400"/>
            <a:t>identifiées.</a:t>
          </a:r>
          <a:br>
            <a:rPr lang="fr-FR" sz="1400"/>
          </a:br>
          <a:br>
            <a:rPr lang="fr-FR" sz="1400"/>
          </a:br>
          <a:r>
            <a:rPr lang="fr-FR" sz="1400"/>
            <a:t>Les </a:t>
          </a:r>
          <a:r>
            <a:rPr lang="fr-FR" sz="1400" b="1"/>
            <a:t>difficultés</a:t>
          </a:r>
          <a:r>
            <a:rPr lang="fr-FR" sz="1400"/>
            <a:t> sont rapportées </a:t>
          </a:r>
          <a:br>
            <a:rPr lang="fr-FR" sz="1400"/>
          </a:br>
          <a:r>
            <a:rPr lang="fr-FR" sz="1400"/>
            <a:t>pour être analysées.</a:t>
          </a:r>
        </a:p>
      </dgm:t>
    </dgm:pt>
    <dgm:pt modelId="{19DA319C-BAA9-4187-93FD-ADC61BF96166}" type="parTrans" cxnId="{6B2638BA-313C-4F7D-BB09-43FE01EDD546}">
      <dgm:prSet/>
      <dgm:spPr/>
      <dgm:t>
        <a:bodyPr/>
        <a:lstStyle/>
        <a:p>
          <a:endParaRPr lang="fr-FR" sz="1400"/>
        </a:p>
      </dgm:t>
    </dgm:pt>
    <dgm:pt modelId="{DF2818E6-CEEF-4880-AAA0-71678938C29C}" type="sibTrans" cxnId="{6B2638BA-313C-4F7D-BB09-43FE01EDD546}">
      <dgm:prSet/>
      <dgm:spPr/>
      <dgm:t>
        <a:bodyPr/>
        <a:lstStyle/>
        <a:p>
          <a:endParaRPr lang="fr-FR" sz="1400"/>
        </a:p>
      </dgm:t>
    </dgm:pt>
    <dgm:pt modelId="{770162E1-2A8F-4D79-8E21-2E1B402FB167}">
      <dgm:prSet phldrT="[Texte]" custT="1"/>
      <dgm:spPr>
        <a:noFill/>
        <a:ln>
          <a:noFill/>
        </a:ln>
      </dgm:spPr>
      <dgm:t>
        <a:bodyPr/>
        <a:lstStyle/>
        <a:p>
          <a:r>
            <a:rPr lang="fr-FR" sz="1400"/>
            <a:t>Communiquer les Règles d’or.</a:t>
          </a:r>
          <a:br>
            <a:rPr lang="fr-FR" sz="1400"/>
          </a:br>
          <a:br>
            <a:rPr lang="fr-FR" sz="1400"/>
          </a:br>
          <a:r>
            <a:rPr lang="fr-FR" sz="1400"/>
            <a:t>Rappel : </a:t>
          </a:r>
          <a:br>
            <a:rPr lang="fr-FR" sz="1400"/>
          </a:br>
          <a:r>
            <a:rPr lang="fr-FR" sz="1400"/>
            <a:t>les règles </a:t>
          </a:r>
          <a:r>
            <a:rPr lang="fr-FR" sz="1400" b="1"/>
            <a:t>ne sont pas négociables</a:t>
          </a:r>
          <a:r>
            <a:rPr lang="fr-FR" sz="1400"/>
            <a:t>, </a:t>
          </a:r>
          <a:br>
            <a:rPr lang="fr-FR" sz="1400"/>
          </a:br>
          <a:r>
            <a:rPr lang="fr-FR" sz="1400"/>
            <a:t>elles s’imposent à tous.</a:t>
          </a:r>
        </a:p>
      </dgm:t>
    </dgm:pt>
    <dgm:pt modelId="{D974CB5B-9F6C-4289-B05F-26AF59F09D62}" type="sibTrans" cxnId="{3B190517-8E1F-4DD1-AB28-9FCFC4D15433}">
      <dgm:prSet/>
      <dgm:spPr/>
      <dgm:t>
        <a:bodyPr/>
        <a:lstStyle/>
        <a:p>
          <a:endParaRPr lang="fr-FR" sz="1400"/>
        </a:p>
      </dgm:t>
    </dgm:pt>
    <dgm:pt modelId="{EB4BC54F-999A-4118-B8A7-B86BB287B12F}" type="parTrans" cxnId="{3B190517-8E1F-4DD1-AB28-9FCFC4D15433}">
      <dgm:prSet/>
      <dgm:spPr/>
      <dgm:t>
        <a:bodyPr/>
        <a:lstStyle/>
        <a:p>
          <a:endParaRPr lang="fr-FR" sz="1400"/>
        </a:p>
      </dgm:t>
    </dgm:pt>
    <dgm:pt modelId="{FC59B0F8-E044-4303-ACB7-82F151A829B7}" type="pres">
      <dgm:prSet presAssocID="{6D8A1451-3EED-43E8-BFE3-20C69E1273BA}" presName="Name0" presStyleCnt="0">
        <dgm:presLayoutVars>
          <dgm:chMax val="5"/>
          <dgm:chPref val="5"/>
          <dgm:dir/>
          <dgm:animLvl val="lvl"/>
        </dgm:presLayoutVars>
      </dgm:prSet>
      <dgm:spPr/>
    </dgm:pt>
    <dgm:pt modelId="{BE9B3E73-4372-4D72-BFDD-1881F341DB11}" type="pres">
      <dgm:prSet presAssocID="{BEA86340-02C4-4AAC-B1EA-DBD4C7A4923F}" presName="parentText1" presStyleLbl="node1" presStyleIdx="0" presStyleCnt="3" custScaleX="26537" custScaleY="70978" custLinFactNeighborX="-35790" custLinFactNeighborY="93401">
        <dgm:presLayoutVars>
          <dgm:chMax/>
          <dgm:chPref val="3"/>
          <dgm:bulletEnabled val="1"/>
        </dgm:presLayoutVars>
      </dgm:prSet>
      <dgm:spPr/>
    </dgm:pt>
    <dgm:pt modelId="{3618CE80-37FA-45F9-B275-48AFC9654342}" type="pres">
      <dgm:prSet presAssocID="{BEA86340-02C4-4AAC-B1EA-DBD4C7A4923F}" presName="childText1" presStyleLbl="solidAlignAcc1" presStyleIdx="0" presStyleCnt="3" custScaleY="65862" custLinFactNeighborX="1710" custLinFactNeighborY="34074">
        <dgm:presLayoutVars>
          <dgm:chMax val="0"/>
          <dgm:chPref val="0"/>
          <dgm:bulletEnabled val="1"/>
        </dgm:presLayoutVars>
      </dgm:prSet>
      <dgm:spPr/>
    </dgm:pt>
    <dgm:pt modelId="{87A2628C-6481-4679-81E5-765817360703}" type="pres">
      <dgm:prSet presAssocID="{38EC619A-F7CD-40F0-A8EF-604B055F04E8}" presName="parentText2" presStyleLbl="node1" presStyleIdx="1" presStyleCnt="3" custScaleX="39635" custScaleY="75351" custLinFactNeighborX="-30357" custLinFactNeighborY="60643">
        <dgm:presLayoutVars>
          <dgm:chMax/>
          <dgm:chPref val="3"/>
          <dgm:bulletEnabled val="1"/>
        </dgm:presLayoutVars>
      </dgm:prSet>
      <dgm:spPr/>
    </dgm:pt>
    <dgm:pt modelId="{88240C2C-8830-44A8-8A2D-65ACB0DA5272}" type="pres">
      <dgm:prSet presAssocID="{38EC619A-F7CD-40F0-A8EF-604B055F04E8}" presName="childText2" presStyleLbl="solidAlignAcc1" presStyleIdx="1" presStyleCnt="3" custScaleX="90492" custScaleY="57777" custLinFactNeighborX="-6909" custLinFactNeighborY="16439">
        <dgm:presLayoutVars>
          <dgm:chMax val="0"/>
          <dgm:chPref val="0"/>
          <dgm:bulletEnabled val="1"/>
        </dgm:presLayoutVars>
      </dgm:prSet>
      <dgm:spPr/>
    </dgm:pt>
    <dgm:pt modelId="{D8994FD6-6883-46A5-B4F5-6EC852B8B18D}" type="pres">
      <dgm:prSet presAssocID="{1606CE42-F051-4AF7-83B7-BCDE3E026FDF}" presName="parentText3" presStyleLbl="node1" presStyleIdx="2" presStyleCnt="3" custAng="0" custScaleX="72060" custScaleY="74358" custLinFactNeighborX="-17792" custLinFactNeighborY="28329">
        <dgm:presLayoutVars>
          <dgm:chMax/>
          <dgm:chPref val="3"/>
          <dgm:bulletEnabled val="1"/>
        </dgm:presLayoutVars>
      </dgm:prSet>
      <dgm:spPr/>
    </dgm:pt>
    <dgm:pt modelId="{7D08E051-48EA-4A24-B814-F02041BE2FDC}" type="pres">
      <dgm:prSet presAssocID="{1606CE42-F051-4AF7-83B7-BCDE3E026FDF}" presName="childText3" presStyleLbl="solidAlignAcc1" presStyleIdx="2" presStyleCnt="3" custScaleX="75731" custScaleY="27866" custLinFactNeighborX="-16057" custLinFactNeighborY="-15348">
        <dgm:presLayoutVars>
          <dgm:chMax val="0"/>
          <dgm:chPref val="0"/>
          <dgm:bulletEnabled val="1"/>
        </dgm:presLayoutVars>
      </dgm:prSet>
      <dgm:spPr/>
    </dgm:pt>
  </dgm:ptLst>
  <dgm:cxnLst>
    <dgm:cxn modelId="{3B190517-8E1F-4DD1-AB28-9FCFC4D15433}" srcId="{BEA86340-02C4-4AAC-B1EA-DBD4C7A4923F}" destId="{770162E1-2A8F-4D79-8E21-2E1B402FB167}" srcOrd="0" destOrd="0" parTransId="{EB4BC54F-999A-4118-B8A7-B86BB287B12F}" sibTransId="{D974CB5B-9F6C-4289-B05F-26AF59F09D62}"/>
    <dgm:cxn modelId="{4A74AE25-642D-4DF5-B1EA-D69AF2F057C1}" srcId="{38EC619A-F7CD-40F0-A8EF-604B055F04E8}" destId="{9A9C8020-4163-47B8-BDB9-87B1F8189C56}" srcOrd="0" destOrd="0" parTransId="{76FAAD4A-7743-4FC9-B7E4-D9AB39CF4944}" sibTransId="{208540B6-CC44-4BE8-9079-01985BFA83A3}"/>
    <dgm:cxn modelId="{4662842B-F2C9-417D-B0D3-611BF7FF6785}" type="presOf" srcId="{BEA86340-02C4-4AAC-B1EA-DBD4C7A4923F}" destId="{BE9B3E73-4372-4D72-BFDD-1881F341DB11}" srcOrd="0" destOrd="0" presId="urn:microsoft.com/office/officeart/2009/3/layout/IncreasingArrowsProcess"/>
    <dgm:cxn modelId="{F832E340-5F21-4CC2-9C86-D106463206B4}" srcId="{6D8A1451-3EED-43E8-BFE3-20C69E1273BA}" destId="{38EC619A-F7CD-40F0-A8EF-604B055F04E8}" srcOrd="1" destOrd="0" parTransId="{9EEDD3A7-0F7D-455B-B18B-318C4913DA80}" sibTransId="{538CED23-7B8F-413D-BB67-0EE561FB0777}"/>
    <dgm:cxn modelId="{782E495D-7DA5-4145-B5FA-A7B6B61E2C8E}" srcId="{6D8A1451-3EED-43E8-BFE3-20C69E1273BA}" destId="{BEA86340-02C4-4AAC-B1EA-DBD4C7A4923F}" srcOrd="0" destOrd="0" parTransId="{D0D0CC55-646E-4DD1-A4B2-7CB7CE566A06}" sibTransId="{B5F08409-9387-4EDF-B96E-76016F4D27C4}"/>
    <dgm:cxn modelId="{E190D560-11BA-4262-92DF-D7B904BDD1E3}" type="presOf" srcId="{38EC619A-F7CD-40F0-A8EF-604B055F04E8}" destId="{87A2628C-6481-4679-81E5-765817360703}" srcOrd="0" destOrd="0" presId="urn:microsoft.com/office/officeart/2009/3/layout/IncreasingArrowsProcess"/>
    <dgm:cxn modelId="{2FB85690-5962-418D-97FC-67559DAABE11}" type="presOf" srcId="{0C3801AE-2C94-4BD2-9A01-82605CDA94F3}" destId="{7D08E051-48EA-4A24-B814-F02041BE2FDC}" srcOrd="0" destOrd="0" presId="urn:microsoft.com/office/officeart/2009/3/layout/IncreasingArrowsProcess"/>
    <dgm:cxn modelId="{C7AA42AA-5807-459E-A0C3-439F73E8A507}" type="presOf" srcId="{1606CE42-F051-4AF7-83B7-BCDE3E026FDF}" destId="{D8994FD6-6883-46A5-B4F5-6EC852B8B18D}" srcOrd="0" destOrd="0" presId="urn:microsoft.com/office/officeart/2009/3/layout/IncreasingArrowsProcess"/>
    <dgm:cxn modelId="{6B2638BA-313C-4F7D-BB09-43FE01EDD546}" srcId="{1606CE42-F051-4AF7-83B7-BCDE3E026FDF}" destId="{0C3801AE-2C94-4BD2-9A01-82605CDA94F3}" srcOrd="0" destOrd="0" parTransId="{19DA319C-BAA9-4187-93FD-ADC61BF96166}" sibTransId="{DF2818E6-CEEF-4880-AAA0-71678938C29C}"/>
    <dgm:cxn modelId="{D19D57C3-9F83-497E-A651-20D54A6481FD}" srcId="{6D8A1451-3EED-43E8-BFE3-20C69E1273BA}" destId="{1606CE42-F051-4AF7-83B7-BCDE3E026FDF}" srcOrd="2" destOrd="0" parTransId="{4CDCEC13-2A84-4002-BCB0-4813A9D97955}" sibTransId="{0ADEDEBC-6522-4904-B185-17A1BEF86F39}"/>
    <dgm:cxn modelId="{7E2D16CE-0943-479A-9F69-084480356FBA}" type="presOf" srcId="{770162E1-2A8F-4D79-8E21-2E1B402FB167}" destId="{3618CE80-37FA-45F9-B275-48AFC9654342}" srcOrd="0" destOrd="0" presId="urn:microsoft.com/office/officeart/2009/3/layout/IncreasingArrowsProcess"/>
    <dgm:cxn modelId="{0A3201D4-9ACA-4A32-ABEB-CF83ABE3FEC6}" type="presOf" srcId="{6D8A1451-3EED-43E8-BFE3-20C69E1273BA}" destId="{FC59B0F8-E044-4303-ACB7-82F151A829B7}" srcOrd="0" destOrd="0" presId="urn:microsoft.com/office/officeart/2009/3/layout/IncreasingArrowsProcess"/>
    <dgm:cxn modelId="{37F592E6-2955-43D5-860C-BA860D3B9EB2}" type="presOf" srcId="{9A9C8020-4163-47B8-BDB9-87B1F8189C56}" destId="{88240C2C-8830-44A8-8A2D-65ACB0DA5272}" srcOrd="0" destOrd="0" presId="urn:microsoft.com/office/officeart/2009/3/layout/IncreasingArrowsProcess"/>
    <dgm:cxn modelId="{3E807EEF-2EEF-44F6-9D73-AE84C0D5907C}" type="presParOf" srcId="{FC59B0F8-E044-4303-ACB7-82F151A829B7}" destId="{BE9B3E73-4372-4D72-BFDD-1881F341DB11}" srcOrd="0" destOrd="0" presId="urn:microsoft.com/office/officeart/2009/3/layout/IncreasingArrowsProcess"/>
    <dgm:cxn modelId="{ABD0009D-85AE-481F-8D23-528E29707E2F}" type="presParOf" srcId="{FC59B0F8-E044-4303-ACB7-82F151A829B7}" destId="{3618CE80-37FA-45F9-B275-48AFC9654342}" srcOrd="1" destOrd="0" presId="urn:microsoft.com/office/officeart/2009/3/layout/IncreasingArrowsProcess"/>
    <dgm:cxn modelId="{697C3030-6440-4EA6-86D3-11090CCFAE52}" type="presParOf" srcId="{FC59B0F8-E044-4303-ACB7-82F151A829B7}" destId="{87A2628C-6481-4679-81E5-765817360703}" srcOrd="2" destOrd="0" presId="urn:microsoft.com/office/officeart/2009/3/layout/IncreasingArrowsProcess"/>
    <dgm:cxn modelId="{36A720B8-2B2E-46A0-9FB5-CFAE59C54F08}" type="presParOf" srcId="{FC59B0F8-E044-4303-ACB7-82F151A829B7}" destId="{88240C2C-8830-44A8-8A2D-65ACB0DA5272}" srcOrd="3" destOrd="0" presId="urn:microsoft.com/office/officeart/2009/3/layout/IncreasingArrowsProcess"/>
    <dgm:cxn modelId="{3241393B-695A-4BF0-A279-127946580108}" type="presParOf" srcId="{FC59B0F8-E044-4303-ACB7-82F151A829B7}" destId="{D8994FD6-6883-46A5-B4F5-6EC852B8B18D}" srcOrd="4" destOrd="0" presId="urn:microsoft.com/office/officeart/2009/3/layout/IncreasingArrowsProcess"/>
    <dgm:cxn modelId="{BDC47EA6-0FDC-4C61-80A4-3FCDAC6AA5AE}" type="presParOf" srcId="{FC59B0F8-E044-4303-ACB7-82F151A829B7}" destId="{7D08E051-48EA-4A24-B814-F02041BE2FDC}"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B3E73-4372-4D72-BFDD-1881F341DB11}">
      <dsp:nvSpPr>
        <dsp:cNvPr id="0" name=""/>
        <dsp:cNvSpPr/>
      </dsp:nvSpPr>
      <dsp:spPr>
        <a:xfrm>
          <a:off x="620175" y="2410346"/>
          <a:ext cx="3237472" cy="1261110"/>
        </a:xfrm>
        <a:prstGeom prst="rightArrow">
          <a:avLst>
            <a:gd name="adj1" fmla="val 50000"/>
            <a:gd name="adj2" fmla="val 5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82061" numCol="1" spcCol="1270" anchor="ctr" anchorCtr="0">
          <a:noAutofit/>
        </a:bodyPr>
        <a:lstStyle/>
        <a:p>
          <a:pPr marL="0" lvl="0" indent="0" algn="l" defTabSz="711200">
            <a:lnSpc>
              <a:spcPct val="90000"/>
            </a:lnSpc>
            <a:spcBef>
              <a:spcPct val="0"/>
            </a:spcBef>
            <a:spcAft>
              <a:spcPct val="35000"/>
            </a:spcAft>
            <a:buNone/>
          </a:pPr>
          <a:r>
            <a:rPr lang="fr-FR" sz="1600" b="1" kern="1200"/>
            <a:t>Etape 1 : Communiquer</a:t>
          </a:r>
        </a:p>
      </dsp:txBody>
      <dsp:txXfrm>
        <a:off x="620175" y="2725624"/>
        <a:ext cx="2922195" cy="630555"/>
      </dsp:txXfrm>
    </dsp:sp>
    <dsp:sp modelId="{3618CE80-37FA-45F9-B275-48AFC9654342}">
      <dsp:nvSpPr>
        <dsp:cNvPr id="0" name=""/>
        <dsp:cNvSpPr/>
      </dsp:nvSpPr>
      <dsp:spPr>
        <a:xfrm>
          <a:off x="569567" y="3613617"/>
          <a:ext cx="3757551" cy="225425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kern="1200"/>
            <a:t>Communiquer les Règles d’or.</a:t>
          </a:r>
          <a:br>
            <a:rPr lang="fr-FR" sz="1400" kern="1200"/>
          </a:br>
          <a:br>
            <a:rPr lang="fr-FR" sz="1400" kern="1200"/>
          </a:br>
          <a:r>
            <a:rPr lang="fr-FR" sz="1400" kern="1200"/>
            <a:t>Rappel : </a:t>
          </a:r>
          <a:br>
            <a:rPr lang="fr-FR" sz="1400" kern="1200"/>
          </a:br>
          <a:r>
            <a:rPr lang="fr-FR" sz="1400" kern="1200"/>
            <a:t>les règles </a:t>
          </a:r>
          <a:r>
            <a:rPr lang="fr-FR" sz="1400" b="1" kern="1200"/>
            <a:t>ne sont pas négociables</a:t>
          </a:r>
          <a:r>
            <a:rPr lang="fr-FR" sz="1400" kern="1200"/>
            <a:t>, </a:t>
          </a:r>
          <a:br>
            <a:rPr lang="fr-FR" sz="1400" kern="1200"/>
          </a:br>
          <a:r>
            <a:rPr lang="fr-FR" sz="1400" kern="1200"/>
            <a:t>elles s’imposent à tous.</a:t>
          </a:r>
        </a:p>
      </dsp:txBody>
      <dsp:txXfrm>
        <a:off x="569567" y="3613617"/>
        <a:ext cx="3757551" cy="2254257"/>
      </dsp:txXfrm>
    </dsp:sp>
    <dsp:sp modelId="{87A2628C-6481-4679-81E5-765817360703}">
      <dsp:nvSpPr>
        <dsp:cNvPr id="0" name=""/>
        <dsp:cNvSpPr/>
      </dsp:nvSpPr>
      <dsp:spPr>
        <a:xfrm>
          <a:off x="4248133" y="2381720"/>
          <a:ext cx="3346102" cy="1338807"/>
        </a:xfrm>
        <a:prstGeom prst="rightArrow">
          <a:avLst>
            <a:gd name="adj1" fmla="val 50000"/>
            <a:gd name="adj2" fmla="val 50000"/>
          </a:avLst>
        </a:prstGeom>
        <a:solidFill>
          <a:srgbClr val="FEC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82061" numCol="1" spcCol="1270" anchor="ctr" anchorCtr="0">
          <a:noAutofit/>
        </a:bodyPr>
        <a:lstStyle/>
        <a:p>
          <a:pPr marL="0" lvl="0" indent="0" algn="l" defTabSz="711200">
            <a:lnSpc>
              <a:spcPct val="90000"/>
            </a:lnSpc>
            <a:spcBef>
              <a:spcPct val="0"/>
            </a:spcBef>
            <a:spcAft>
              <a:spcPct val="35000"/>
            </a:spcAft>
            <a:buNone/>
          </a:pPr>
          <a:r>
            <a:rPr lang="fr-FR" sz="1600" b="1" kern="1200">
              <a:solidFill>
                <a:srgbClr val="374649"/>
              </a:solidFill>
            </a:rPr>
            <a:t>Etape 2 : Discuter</a:t>
          </a:r>
        </a:p>
      </dsp:txBody>
      <dsp:txXfrm>
        <a:off x="4248133" y="2716422"/>
        <a:ext cx="3011400" cy="669403"/>
      </dsp:txXfrm>
    </dsp:sp>
    <dsp:sp modelId="{88240C2C-8830-44A8-8A2D-65ACB0DA5272}">
      <dsp:nvSpPr>
        <dsp:cNvPr id="0" name=""/>
        <dsp:cNvSpPr/>
      </dsp:nvSpPr>
      <dsp:spPr>
        <a:xfrm>
          <a:off x="4181889" y="3740641"/>
          <a:ext cx="3400283" cy="197753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b="0" kern="1200">
              <a:solidFill>
                <a:srgbClr val="374649"/>
              </a:solidFill>
            </a:rPr>
            <a:t>Les manières d’appliquer les règles. </a:t>
          </a:r>
          <a:br>
            <a:rPr lang="fr-FR" sz="1400" b="0" kern="1200">
              <a:solidFill>
                <a:srgbClr val="374649"/>
              </a:solidFill>
            </a:rPr>
          </a:br>
          <a:r>
            <a:rPr lang="fr-FR" sz="1400" b="0" kern="1200">
              <a:solidFill>
                <a:srgbClr val="374649"/>
              </a:solidFill>
            </a:rPr>
            <a:t>sont </a:t>
          </a:r>
          <a:r>
            <a:rPr lang="fr-FR" sz="1400" b="1" kern="1200">
              <a:solidFill>
                <a:srgbClr val="374649"/>
              </a:solidFill>
            </a:rPr>
            <a:t>discutées</a:t>
          </a:r>
          <a:r>
            <a:rPr lang="fr-FR" sz="1400" b="0" kern="1200">
              <a:solidFill>
                <a:srgbClr val="374649"/>
              </a:solidFill>
            </a:rPr>
            <a:t> avec les professionnels en charge du travail.</a:t>
          </a:r>
        </a:p>
      </dsp:txBody>
      <dsp:txXfrm>
        <a:off x="4181889" y="3740641"/>
        <a:ext cx="3400283" cy="1977532"/>
      </dsp:txXfrm>
    </dsp:sp>
    <dsp:sp modelId="{D8994FD6-6883-46A5-B4F5-6EC852B8B18D}">
      <dsp:nvSpPr>
        <dsp:cNvPr id="0" name=""/>
        <dsp:cNvSpPr/>
      </dsp:nvSpPr>
      <dsp:spPr>
        <a:xfrm>
          <a:off x="7841366" y="2408652"/>
          <a:ext cx="3375823" cy="1321164"/>
        </a:xfrm>
        <a:prstGeom prst="rightArrow">
          <a:avLst>
            <a:gd name="adj1" fmla="val 50000"/>
            <a:gd name="adj2" fmla="val 50000"/>
          </a:avLst>
        </a:prstGeom>
        <a:solidFill>
          <a:srgbClr val="FEC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82061" numCol="1" spcCol="1270" anchor="ctr" anchorCtr="0">
          <a:noAutofit/>
        </a:bodyPr>
        <a:lstStyle/>
        <a:p>
          <a:pPr marL="0" lvl="0" indent="0" algn="l" defTabSz="711200">
            <a:lnSpc>
              <a:spcPct val="90000"/>
            </a:lnSpc>
            <a:spcBef>
              <a:spcPct val="0"/>
            </a:spcBef>
            <a:spcAft>
              <a:spcPct val="35000"/>
            </a:spcAft>
            <a:buNone/>
          </a:pPr>
          <a:r>
            <a:rPr lang="fr-FR" sz="1600" b="1" kern="1200">
              <a:solidFill>
                <a:srgbClr val="374649"/>
              </a:solidFill>
            </a:rPr>
            <a:t>Etape 3 : Appliquer</a:t>
          </a:r>
        </a:p>
      </dsp:txBody>
      <dsp:txXfrm>
        <a:off x="7841366" y="2738943"/>
        <a:ext cx="3045532" cy="660582"/>
      </dsp:txXfrm>
    </dsp:sp>
    <dsp:sp modelId="{7D08E051-48EA-4A24-B814-F02041BE2FDC}">
      <dsp:nvSpPr>
        <dsp:cNvPr id="0" name=""/>
        <dsp:cNvSpPr/>
      </dsp:nvSpPr>
      <dsp:spPr>
        <a:xfrm>
          <a:off x="7873026" y="3746425"/>
          <a:ext cx="2845631" cy="93981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kern="1200"/>
            <a:t>Les </a:t>
          </a:r>
          <a:r>
            <a:rPr lang="fr-FR" sz="1400" b="1" kern="1200"/>
            <a:t>bonnes pratiques </a:t>
          </a:r>
          <a:r>
            <a:rPr lang="fr-FR" sz="1400" kern="1200"/>
            <a:t>sont</a:t>
          </a:r>
          <a:br>
            <a:rPr lang="fr-FR" sz="1400" kern="1200"/>
          </a:br>
          <a:r>
            <a:rPr lang="fr-FR" sz="1400" kern="1200"/>
            <a:t>identifiées.</a:t>
          </a:r>
          <a:br>
            <a:rPr lang="fr-FR" sz="1400" kern="1200"/>
          </a:br>
          <a:br>
            <a:rPr lang="fr-FR" sz="1400" kern="1200"/>
          </a:br>
          <a:r>
            <a:rPr lang="fr-FR" sz="1400" kern="1200"/>
            <a:t>Les </a:t>
          </a:r>
          <a:r>
            <a:rPr lang="fr-FR" sz="1400" b="1" kern="1200"/>
            <a:t>difficultés</a:t>
          </a:r>
          <a:r>
            <a:rPr lang="fr-FR" sz="1400" kern="1200"/>
            <a:t> sont rapportées </a:t>
          </a:r>
          <a:br>
            <a:rPr lang="fr-FR" sz="1400" kern="1200"/>
          </a:br>
          <a:r>
            <a:rPr lang="fr-FR" sz="1400" kern="1200"/>
            <a:t>pour être analysées.</a:t>
          </a:r>
        </a:p>
      </dsp:txBody>
      <dsp:txXfrm>
        <a:off x="7873026" y="3746425"/>
        <a:ext cx="2845631" cy="93981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1C2EC88-F953-4BD6-A688-3279E9A6E67A}" type="datetimeFigureOut">
              <a:rPr lang="fr-FR" smtClean="0"/>
              <a:t>13/05/2022</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7B5B5C3-2E1E-4008-9B77-C67FFE77BEAF}" type="slidenum">
              <a:rPr lang="fr-FR" smtClean="0"/>
              <a:t>‹N°›</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849E9D-AF7B-45D0-B389-3AE92F6B3F8A}" type="datetimeFigureOut">
              <a:rPr lang="fr-FR" smtClean="0"/>
              <a:t>13/05/2022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EDE3DE-59D0-436E-9643-2C33BA4042BB}" type="slidenum">
              <a:rPr lang="fr-FR" smtClean="0"/>
              <a:t>‹N°›</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a:t>
            </a:fld>
            <a:endParaRPr lang="fr-FR"/>
          </a:p>
        </p:txBody>
      </p:sp>
    </p:spTree>
    <p:extLst>
      <p:ext uri="{BB962C8B-B14F-4D97-AF65-F5344CB8AC3E}">
        <p14:creationId xmlns:p14="http://schemas.microsoft.com/office/powerpoint/2010/main" val="2939876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6FEDE3DE-59D0-436E-9643-2C33BA4042BB}" type="slidenum">
              <a:rPr lang="fr-FR" smtClean="0"/>
              <a:t>2</a:t>
            </a:fld>
            <a:endParaRPr lang="fr-FR"/>
          </a:p>
        </p:txBody>
      </p:sp>
    </p:spTree>
    <p:extLst>
      <p:ext uri="{BB962C8B-B14F-4D97-AF65-F5344CB8AC3E}">
        <p14:creationId xmlns:p14="http://schemas.microsoft.com/office/powerpoint/2010/main" val="4054530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a:t>L’appropriation se réalise en trois étapes (communiquer, discuter, appliquer) qui sont organisées en deux phases (phase 1 lors de la JMS, phase 2 lors du déploiement des Règles d’or).</a:t>
            </a:r>
          </a:p>
          <a:p>
            <a:endParaRPr lang="fr-FR" b="1"/>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DE3DE-59D0-436E-9643-2C33BA4042BB}" type="slidenum">
              <a:rPr kumimoji="0" lang="fr-FR" sz="1200" b="0"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srgbClr val="374649"/>
              </a:solidFill>
              <a:effectLst/>
              <a:uLnTx/>
              <a:uFillTx/>
              <a:latin typeface="Arial" panose="020B0604020202020204"/>
              <a:ea typeface="+mn-ea"/>
              <a:cs typeface="+mn-cs"/>
            </a:endParaRPr>
          </a:p>
        </p:txBody>
      </p:sp>
    </p:spTree>
    <p:extLst>
      <p:ext uri="{BB962C8B-B14F-4D97-AF65-F5344CB8AC3E}">
        <p14:creationId xmlns:p14="http://schemas.microsoft.com/office/powerpoint/2010/main" val="995819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fr-FR" sz="1000" b="0" noProof="0">
              <a:sym typeface="Wingdings" panose="05000000000000000000" pitchFamily="2" charset="2"/>
            </a:endParaRPr>
          </a:p>
          <a:p>
            <a:endParaRPr lang="fr-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DE3DE-59D0-436E-9643-2C33BA4042BB}" type="slidenum">
              <a:rPr kumimoji="0" lang="fr-FR" sz="1200" b="0"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srgbClr val="374649"/>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0997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DE3DE-59D0-436E-9643-2C33BA4042BB}" type="slidenum">
              <a:rPr kumimoji="0" lang="fr-FR" sz="1200" b="0"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srgbClr val="374649"/>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55307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5.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7.jpe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5.jpe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hf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4AC38B9C-CEE4-45A9-92DC-5146E52AE955}" type="datetime1">
              <a:rPr lang="fr-FR" smtClean="0"/>
              <a:t>13/05/2022</a:t>
            </a:fld>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Les nouvelles Règle d'or - Introduction &amp; objectif</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8598874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3F93B374-F919-4C5E-989C-06C517E21498}" type="datetime1">
              <a:rPr lang="fr-FR" smtClean="0"/>
              <a:t>13/05/2022</a:t>
            </a:fld>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Les nouvelles Règle d'or - Introduction &amp; objectif</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8615639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6A97E6D9-5FA2-44BB-A538-DBBC7B357C3E}" type="datetime1">
              <a:rPr lang="fr-FR" smtClean="0"/>
              <a:t>13/05/2022</a:t>
            </a:fld>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Les nouvelles Règle d'or - Introduction &amp; objectif</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1387406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95F653B9-5C6A-4875-ACC9-B7485CA14E10}" type="datetime1">
              <a:rPr lang="fr-FR" smtClean="0"/>
              <a:t>13/05/2022</a:t>
            </a:fld>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Les nouvelles Règle d'or - Introduction &amp; objectif</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13946989"/>
      </p:ext>
    </p:extLst>
  </p:cSld>
  <p:clrMapOvr>
    <a:masterClrMapping/>
  </p:clrMapOvr>
  <p:hf hdr="0" dt="0"/>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163280424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Option N°2 Couverture avec phot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91B5E16-F373-5C4C-B0B1-16FA2F0E32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60031" y="5635690"/>
            <a:ext cx="901169" cy="901169"/>
          </a:xfrm>
          <a:prstGeom prst="rect">
            <a:avLst/>
          </a:prstGeom>
        </p:spPr>
      </p:pic>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6361200" y="3283309"/>
            <a:ext cx="5400000" cy="835416"/>
          </a:xfrm>
          <a:prstGeom prst="rect">
            <a:avLst/>
          </a:prstGeom>
        </p:spPr>
        <p:txBody>
          <a:bodyPr anchor="t">
            <a:noAutofit/>
          </a:bodyPr>
          <a:lstStyle>
            <a:lvl1pPr marL="0" indent="0" algn="l">
              <a:lnSpc>
                <a:spcPct val="100000"/>
              </a:lnSpc>
              <a:buNone/>
              <a:defRPr sz="2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Journée Mondiale de la Sécurité</a:t>
            </a:r>
            <a:br>
              <a:rPr lang="fr-FR"/>
            </a:br>
            <a:r>
              <a:rPr lang="fr-FR"/>
              <a:t>29 avril 2022</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hasCustomPrompt="1"/>
          </p:nvPr>
        </p:nvSpPr>
        <p:spPr>
          <a:xfrm>
            <a:off x="6361200" y="4193972"/>
            <a:ext cx="5400000" cy="683917"/>
          </a:xfrm>
          <a:prstGeom prst="rect">
            <a:avLst/>
          </a:prstGeom>
        </p:spPr>
        <p:txBody>
          <a:bodyPr>
            <a:noAutofit/>
          </a:bodyPr>
          <a:lstStyle>
            <a:lvl1pPr marL="0" indent="0">
              <a:buNone/>
              <a:defRPr sz="1800">
                <a:solidFill>
                  <a:schemeClr val="tx1"/>
                </a:solidFill>
              </a:defRPr>
            </a:lvl1pPr>
            <a:lvl2pPr marL="108000" indent="0">
              <a:buNone/>
              <a:defRPr/>
            </a:lvl2pPr>
          </a:lstStyle>
          <a:p>
            <a:r>
              <a:rPr lang="fr-FR"/>
              <a:t>Sous-titre sur une ou deux lignes [Arial 18 pt </a:t>
            </a:r>
            <a:r>
              <a:rPr lang="fr-FR" err="1"/>
              <a:t>regular</a:t>
            </a:r>
            <a:r>
              <a:rPr lang="fr-FR"/>
              <a:t>]</a:t>
            </a:r>
          </a:p>
        </p:txBody>
      </p:sp>
      <p:pic>
        <p:nvPicPr>
          <p:cNvPr id="6" name="Image 5">
            <a:extLst>
              <a:ext uri="{FF2B5EF4-FFF2-40B4-BE49-F238E27FC236}">
                <a16:creationId xmlns:a16="http://schemas.microsoft.com/office/drawing/2014/main" id="{F22416D0-FED9-0C46-9C87-588D7FA94C1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11" name="Espace réservé du texte 4">
            <a:extLst>
              <a:ext uri="{FF2B5EF4-FFF2-40B4-BE49-F238E27FC236}">
                <a16:creationId xmlns:a16="http://schemas.microsoft.com/office/drawing/2014/main" id="{B4F9143E-8BA3-444C-AB24-7D43B842B3D8}"/>
              </a:ext>
            </a:extLst>
          </p:cNvPr>
          <p:cNvSpPr>
            <a:spLocks noGrp="1"/>
          </p:cNvSpPr>
          <p:nvPr>
            <p:ph type="body" sz="quarter" idx="16" hasCustomPrompt="1"/>
          </p:nvPr>
        </p:nvSpPr>
        <p:spPr>
          <a:xfrm>
            <a:off x="6361200" y="4953136"/>
            <a:ext cx="5400000" cy="534743"/>
          </a:xfrm>
          <a:prstGeom prst="rect">
            <a:avLst/>
          </a:prstGeom>
        </p:spPr>
        <p:txBody>
          <a:bodyPr>
            <a:noAutofit/>
          </a:bodyPr>
          <a:lstStyle>
            <a:lvl1pPr marL="0" indent="0">
              <a:buNone/>
              <a:defRPr sz="1400">
                <a:solidFill>
                  <a:schemeClr val="tx1"/>
                </a:solidFill>
              </a:defRPr>
            </a:lvl1pPr>
            <a:lvl2pPr marL="108000" indent="0">
              <a:buNone/>
              <a:defRPr/>
            </a:lvl2pPr>
          </a:lstStyle>
          <a:p>
            <a:r>
              <a:rPr lang="fr-FR" sz="1400"/>
              <a:t>Descripteur de lieu ou Prénom Nom de l’intervenant [Arial 14 pt </a:t>
            </a:r>
            <a:r>
              <a:rPr lang="fr-FR" sz="1400" err="1"/>
              <a:t>regular</a:t>
            </a:r>
            <a:r>
              <a:rPr lang="fr-FR" sz="1400"/>
              <a:t>]</a:t>
            </a:r>
          </a:p>
        </p:txBody>
      </p:sp>
    </p:spTree>
    <p:extLst>
      <p:ext uri="{BB962C8B-B14F-4D97-AF65-F5344CB8AC3E}">
        <p14:creationId xmlns:p14="http://schemas.microsoft.com/office/powerpoint/2010/main" val="2918316161"/>
      </p:ext>
    </p:extLst>
  </p:cSld>
  <p:clrMapOvr>
    <a:masterClrMapping/>
  </p:clrMapOvr>
  <p:hf hdr="0" dt="0"/>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00183691"/>
      </p:ext>
    </p:extLst>
  </p:cSld>
  <p:clrMapOvr>
    <a:masterClrMapping/>
  </p:clrMapOvr>
  <p:hf hdr="0" dt="0"/>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739715143"/>
      </p:ext>
    </p:extLst>
  </p:cSld>
  <p:clrMapOvr>
    <a:masterClrMapping/>
  </p:clrMapOvr>
  <p:hf hd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1530721357"/>
      </p:ext>
    </p:extLst>
  </p:cSld>
  <p:clrMapOvr>
    <a:masterClrMapping/>
  </p:clrMapOvr>
  <p:hf hd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1DB73727-9197-435A-8B86-0D4B0F2F2BC4}" type="datetime1">
              <a:rPr lang="fr-FR" smtClean="0"/>
              <a:t>13/05/2022</a:t>
            </a:fld>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Les nouvelles Règle d'or - Introduction &amp; objectif</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25948165"/>
      </p:ext>
    </p:extLst>
  </p:cSld>
  <p:clrMapOvr>
    <a:masterClrMapping/>
  </p:clrMapOvr>
  <p:hf hd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4215575048"/>
      </p:ext>
    </p:extLst>
  </p:cSld>
  <p:clrMapOvr>
    <a:masterClrMapping/>
  </p:clrMapOvr>
  <p:hf hdr="0" dt="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F270AFB9-3F10-445B-B268-59EB78737934}" type="datetime1">
              <a:rPr lang="fr-FR" smtClean="0"/>
              <a:t>13/05/2022</a:t>
            </a:fld>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Les nouvelles Règle d'or - Introduction &amp; objectif</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03747579"/>
      </p:ext>
    </p:extLst>
  </p:cSld>
  <p:clrMapOvr>
    <a:masterClrMapping/>
  </p:clrMapOvr>
  <p:hf hdr="0" dt="0"/>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03E4BF4D-5318-4C1A-9122-C9CB4B557A41}" type="datetime1">
              <a:rPr lang="fr-FR" smtClean="0"/>
              <a:t>13/05/2022</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Les nouvelles Règle d'or - Introduction &amp; objectif</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4777107"/>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96908B2E-B97C-4F05-BB1E-43B5B7D39833}" type="datetime1">
              <a:rPr lang="fr-FR" smtClean="0"/>
              <a:t>13/05/2022</a:t>
            </a:fld>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Les nouvelles Règle d'or - Introduction &amp; objectif</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7356746"/>
      </p:ext>
    </p:extLst>
  </p:cSld>
  <p:clrMapOvr>
    <a:masterClrMapping/>
  </p:clrMapOvr>
  <p:hf hdr="0" dt="0"/>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74EFC455-8C31-4424-A151-57AFCBCA4D82}" type="datetime1">
              <a:rPr lang="fr-FR" smtClean="0"/>
              <a:t>13/05/2022</a:t>
            </a:fld>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Les nouvelles Règle d'or - Introduction &amp; objectif</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36115208"/>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5366D478-D554-451D-8A20-B1A045D16CF5}" type="datetime1">
              <a:rPr lang="fr-FR" smtClean="0"/>
              <a:t>13/05/2022</a:t>
            </a:fld>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Les nouvelles Règle d'or - Introduction &amp; objectif</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89448356"/>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14E32B27-23D4-4E58-9105-FEA5709DA33B}" type="datetime1">
              <a:rPr lang="fr-FR" smtClean="0"/>
              <a:t>13/05/2022</a:t>
            </a:fld>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Les nouvelles Règle d'or - Introduction &amp; objectif</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37104613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FC168D43-C066-40FF-A89A-D81FA27CFE22}" type="datetime1">
              <a:rPr lang="fr-FR" smtClean="0"/>
              <a:t>13/05/2022</a:t>
            </a:fld>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Les nouvelles Règle d'or - Introduction &amp; objectif</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34725041"/>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B9C476F5-8C76-4188-B05F-BA19E3112369}" type="datetime1">
              <a:rPr lang="fr-FR" smtClean="0"/>
              <a:t>13/05/2022</a:t>
            </a:fld>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Les nouvelles Règle d'or - Introduction &amp; objectif</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1433919"/>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84CCA728-2521-44EB-A8D6-203863E9F8BC}" type="datetime1">
              <a:rPr lang="fr-FR" smtClean="0"/>
              <a:t>13/05/2022</a:t>
            </a:fld>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Les nouvelles Règle d'or - Introduction &amp; objectif</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965862277"/>
      </p:ext>
    </p:extLst>
  </p:cSld>
  <p:clrMapOvr>
    <a:masterClrMapping/>
  </p:clrMapOvr>
  <p:hf hdr="0" dt="0"/>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117864846"/>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4048464686"/>
      </p:ext>
    </p:extLst>
  </p:cSld>
  <p:clrMapOvr>
    <a:masterClrMapping/>
  </p:clrMapOvr>
  <p:hf hdr="0" dt="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309069356"/>
      </p:ext>
    </p:extLst>
  </p:cSld>
  <p:clrMapOvr>
    <a:masterClrMapping/>
  </p:clrMapOvr>
  <p:hf hdr="0" dt="0"/>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668104743"/>
      </p:ext>
    </p:extLst>
  </p:cSld>
  <p:clrMapOvr>
    <a:masterClrMapping/>
  </p:clrMapOvr>
  <p:hf hdr="0" dt="0"/>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710869611"/>
      </p:ext>
    </p:extLst>
  </p:cSld>
  <p:clrMapOvr>
    <a:masterClrMapping/>
  </p:clrMapOvr>
  <p:hf hdr="0" dt="0"/>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D1A24E1D-A7AA-4DB6-A6B6-F5418B6C0BA5}" type="datetime1">
              <a:rPr lang="fr-FR" smtClean="0"/>
              <a:t>13/05/2022</a:t>
            </a:fld>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Les nouvelles Règle d'or - Introduction &amp; objectif</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690769"/>
      </p:ext>
    </p:extLst>
  </p:cSld>
  <p:clrMapOvr>
    <a:masterClrMapping/>
  </p:clrMapOvr>
  <p:hf hdr="0" dt="0"/>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27B06587-5F15-4916-B49C-7EAF2B9CBD0B}" type="datetime1">
              <a:rPr lang="fr-FR" smtClean="0"/>
              <a:t>13/05/2022</a:t>
            </a:fld>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Les nouvelles Règle d'or - Introduction &amp; objectif</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25149241"/>
      </p:ext>
    </p:extLst>
  </p:cSld>
  <p:clrMapOvr>
    <a:masterClrMapping/>
  </p:clrMapOvr>
  <p:hf hdr="0" dt="0"/>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AEC4155F-1B36-4DA5-B1F7-F080C7826E57}" type="datetime1">
              <a:rPr lang="fr-FR" smtClean="0"/>
              <a:t>13/05/2022</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Les nouvelles Règle d'or - Introduction &amp; objectif</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5005834"/>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C54051FC-1763-4465-8D38-D93B6DCC78A7}" type="datetime1">
              <a:rPr lang="fr-FR" smtClean="0"/>
              <a:t>13/05/2022</a:t>
            </a:fld>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Les nouvelles Règle d'or - Introduction &amp; objectif</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119628065"/>
      </p:ext>
    </p:extLst>
  </p:cSld>
  <p:clrMapOvr>
    <a:masterClrMapping/>
  </p:clrMapOvr>
  <p:hf hdr="0" dt="0"/>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109106E9-5652-40DF-BBF0-D117731B8C46}" type="datetime1">
              <a:rPr lang="fr-FR" smtClean="0"/>
              <a:t>13/05/2022</a:t>
            </a:fld>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Les nouvelles Règle d'or - Introduction &amp; objectif</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46396698"/>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7664715D-8BE3-42AC-A873-0459183B44BF}" type="datetime1">
              <a:rPr lang="fr-FR" smtClean="0"/>
              <a:t>13/05/2022</a:t>
            </a:fld>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Les nouvelles Règle d'or - Introduction &amp; objectif</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60952978"/>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A1BA794D-199E-4044-BE6D-6DD802E6589E}" type="datetime1">
              <a:rPr lang="fr-FR" smtClean="0"/>
              <a:t>13/05/2022</a:t>
            </a:fld>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Les nouvelles Règle d'or - Introduction &amp; objectif</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3541236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CF6D370E-F54F-4CE9-945E-32D8F8982D7E}" type="datetime1">
              <a:rPr lang="fr-FR" smtClean="0"/>
              <a:t>13/05/2022</a:t>
            </a:fld>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Les nouvelles Règle d'or - Introduction &amp; objectif</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20491097"/>
      </p:ext>
    </p:extLst>
  </p:cSld>
  <p:clrMapOvr>
    <a:masterClrMapping/>
  </p:clrMapOvr>
  <p:hf hdr="0" dt="0"/>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54429A09-DD21-4A71-B95D-C878605C40E3}" type="datetime1">
              <a:rPr lang="fr-FR" smtClean="0"/>
              <a:t>13/05/2022</a:t>
            </a:fld>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Les nouvelles Règle d'or - Introduction &amp; objectif</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13532710"/>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A3263B6B-BED3-4894-ABD8-85062CDA05CC}" type="datetime1">
              <a:rPr lang="fr-FR" smtClean="0"/>
              <a:t>13/05/2022</a:t>
            </a:fld>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Les nouvelles Règle d'or - Introduction &amp; objectif</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51555458"/>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00322275-E3E0-49A7-BDBD-57BD5DB1DE6B}" type="datetime1">
              <a:rPr lang="fr-FR" smtClean="0"/>
              <a:t>13/05/2022</a:t>
            </a:fld>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Les nouvelles Règle d'or - Introduction &amp; objectif</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3776946"/>
      </p:ext>
    </p:extLst>
  </p:cSld>
  <p:clrMapOvr>
    <a:masterClrMapping/>
  </p:clrMapOvr>
  <p:hf hdr="0" dt="0"/>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779096403"/>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855924638"/>
      </p:ext>
    </p:extLst>
  </p:cSld>
  <p:clrMapOvr>
    <a:masterClrMapping/>
  </p:clrMapOvr>
  <p:hf hdr="0" dt="0"/>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123780375"/>
      </p:ext>
    </p:extLst>
  </p:cSld>
  <p:clrMapOvr>
    <a:masterClrMapping/>
  </p:clrMapOvr>
  <p:hf hdr="0" dt="0"/>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3116392684"/>
      </p:ext>
    </p:extLst>
  </p:cSld>
  <p:clrMapOvr>
    <a:masterClrMapping/>
  </p:clrMapOvr>
  <p:hf hdr="0" dt="0"/>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0EF42868-5EB0-4E47-83E8-9BD2CC2A5CE3}" type="datetime1">
              <a:rPr lang="fr-FR" smtClean="0"/>
              <a:t>13/05/2022</a:t>
            </a:fld>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Les nouvelles Règle d'or - Introduction &amp; objectif</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05239051"/>
      </p:ext>
    </p:extLst>
  </p:cSld>
  <p:clrMapOvr>
    <a:masterClrMapping/>
  </p:clrMapOvr>
  <p:hf hdr="0" dt="0"/>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A2816403-2CB7-4250-B1F4-F5A6286D483B}" type="datetime1">
              <a:rPr lang="fr-FR" smtClean="0"/>
              <a:t>13/05/2022</a:t>
            </a:fld>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Les nouvelles Règle d'or - Introduction &amp; objectif</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147421167"/>
      </p:ext>
    </p:extLst>
  </p:cSld>
  <p:clrMapOvr>
    <a:masterClrMapping/>
  </p:clrMapOvr>
  <p:hf hdr="0" dt="0"/>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C734E755-A731-4045-A9EA-A014583FB806}" type="datetime1">
              <a:rPr lang="fr-FR" smtClean="0"/>
              <a:t>13/05/2022</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Les nouvelles Règle d'or - Introduction &amp; objectif</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58356665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AEB23F77-DCF7-4901-A0C9-814C34034A47}" type="datetime1">
              <a:rPr lang="fr-FR" smtClean="0"/>
              <a:t>13/05/2022</a:t>
            </a:fld>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Les nouvelles Règle d'or - Introduction &amp; objectif</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0456243"/>
      </p:ext>
    </p:extLst>
  </p:cSld>
  <p:clrMapOvr>
    <a:masterClrMapping/>
  </p:clrMapOvr>
  <p:hf hdr="0" dt="0"/>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65E24788-6B2E-4136-9BEF-444B9D104A04}" type="datetime1">
              <a:rPr lang="fr-FR" smtClean="0"/>
              <a:t>13/05/2022</a:t>
            </a:fld>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Les nouvelles Règle d'or - Introduction &amp; objectif</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13018200"/>
      </p:ext>
    </p:extLst>
  </p:cSld>
  <p:clrMapOvr>
    <a:masterClrMapping/>
  </p:clrMapOvr>
  <p:hf hdr="0" dt="0"/>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47E8C64E-2CB2-4941-84A7-6658AD37E9C1}" type="datetime1">
              <a:rPr lang="fr-FR" smtClean="0"/>
              <a:t>13/05/2022</a:t>
            </a:fld>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Les nouvelles Règle d'or - Introduction &amp; objectif</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37814435"/>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83C23D19-D7E5-47EC-9AB1-D04AFC5459D8}" type="datetime1">
              <a:rPr lang="fr-FR" smtClean="0"/>
              <a:t>13/05/2022</a:t>
            </a:fld>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Les nouvelles Règle d'or - Introduction &amp; objectif</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35131370"/>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3D0E55DD-80AE-46E9-89E0-D99EB3652F8D}" type="datetime1">
              <a:rPr lang="fr-FR" smtClean="0"/>
              <a:t>13/05/2022</a:t>
            </a:fld>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Les nouvelles Règle d'or - Introduction &amp; objectif</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8500113"/>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3A4FFDD0-3103-4960-854E-2160689F154C}" type="datetime1">
              <a:rPr lang="fr-FR" smtClean="0"/>
              <a:t>13/05/2022</a:t>
            </a:fld>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Les nouvelles Règle d'or - Introduction &amp; objectif</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578083818"/>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1AF98EAF-7E5D-499D-A2B8-380C0417697C}" type="datetime1">
              <a:rPr lang="fr-FR" smtClean="0"/>
              <a:t>13/05/2022</a:t>
            </a:fld>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Les nouvelles Règle d'or - Introduction &amp; objectif</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49191375"/>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531F3E69-9F90-4ABE-8E79-DE8264B0CB72}" type="datetime1">
              <a:rPr lang="fr-FR" smtClean="0"/>
              <a:t>13/05/2022</a:t>
            </a:fld>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Les nouvelles Règle d'or - Introduction &amp; objectif</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978402"/>
      </p:ext>
    </p:extLst>
  </p:cSld>
  <p:clrMapOvr>
    <a:masterClrMapping/>
  </p:clrMapOvr>
  <p:hf hdr="0" dt="0"/>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206346742"/>
      </p:ext>
    </p:extLst>
  </p:cSld>
  <p:clrMapOvr>
    <a:masterClrMapping/>
  </p:clrMapOvr>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95697976"/>
      </p:ext>
    </p:extLst>
  </p:cSld>
  <p:clrMapOvr>
    <a:masterClrMapping/>
  </p:clrMapOvr>
  <p:hf hdr="0" dt="0"/>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376720765"/>
      </p:ext>
    </p:extLst>
  </p:cSld>
  <p:clrMapOvr>
    <a:masterClrMapping/>
  </p:clrMapOvr>
  <p:hf hd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0585D7DD-7ECB-4FB3-B451-F8C55978DE96}" type="datetime1">
              <a:rPr lang="fr-FR" smtClean="0"/>
              <a:t>13/05/2022</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Les nouvelles Règle d'or - Introduction &amp; objectif</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2950657"/>
      </p:ext>
    </p:extLst>
  </p:cSld>
  <p:clrMapOvr>
    <a:masterClrMapping/>
  </p:clrMapOvr>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028013138"/>
      </p:ext>
    </p:extLst>
  </p:cSld>
  <p:clrMapOvr>
    <a:masterClrMapping/>
  </p:clrMapOvr>
  <p:hf hdr="0" dt="0"/>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0B642923-773F-42BC-B8D8-746C22349B87}" type="datetime1">
              <a:rPr lang="fr-FR" smtClean="0"/>
              <a:t>13/05/2022</a:t>
            </a:fld>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Les nouvelles Règle d'or - Introduction &amp; objectif</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57050052"/>
      </p:ext>
    </p:extLst>
  </p:cSld>
  <p:clrMapOvr>
    <a:masterClrMapping/>
  </p:clrMapOvr>
  <p:hf hdr="0" dt="0"/>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0C00F67D-A456-47D2-B8EE-7E40A62BE9D3}" type="datetime1">
              <a:rPr lang="fr-FR" smtClean="0"/>
              <a:t>13/05/2022</a:t>
            </a:fld>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Les nouvelles Règle d'or - Introduction &amp; objectif</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09540665"/>
      </p:ext>
    </p:extLst>
  </p:cSld>
  <p:clrMapOvr>
    <a:masterClrMapping/>
  </p:clrMapOvr>
  <p:hf hdr="0" dt="0"/>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A4C725AD-B054-41E6-89F6-55473017C492}" type="datetime1">
              <a:rPr lang="fr-FR" smtClean="0"/>
              <a:t>13/05/2022</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Les nouvelles Règle d'or - Introduction &amp; objectif</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956208270"/>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71E9A4B9-A243-4363-ACC2-68FC9B94404B}" type="datetime1">
              <a:rPr lang="fr-FR" smtClean="0"/>
              <a:t>13/05/2022</a:t>
            </a:fld>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Les nouvelles Règle d'or - Introduction &amp; objectif</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92571214"/>
      </p:ext>
    </p:extLst>
  </p:cSld>
  <p:clrMapOvr>
    <a:masterClrMapping/>
  </p:clrMapOvr>
  <p:hf hdr="0" dt="0"/>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1EF09E51-2D90-4621-98A9-0806D32F3162}" type="datetime1">
              <a:rPr lang="fr-FR" smtClean="0"/>
              <a:t>13/05/2022</a:t>
            </a:fld>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Les nouvelles Règle d'or - Introduction &amp; objectif</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5295577"/>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3F510DEB-515F-4316-B6AA-552A0B54ABB7}" type="datetime1">
              <a:rPr lang="fr-FR" smtClean="0"/>
              <a:t>13/05/2022</a:t>
            </a:fld>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Les nouvelles Règle d'or - Introduction &amp; objectif</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62607057"/>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3306C0E0-0078-4B6F-90B1-60D430B451C5}" type="datetime1">
              <a:rPr lang="fr-FR" smtClean="0"/>
              <a:t>13/05/2022</a:t>
            </a:fld>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Les nouvelles Règle d'or - Introduction &amp; objectif</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82511886"/>
      </p:ext>
    </p:extLst>
  </p:cSld>
  <p:clrMapOvr>
    <a:masterClrMapping/>
  </p:clrMapOvr>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02574798-6184-4F00-93EB-FDD62A907E15}" type="datetime1">
              <a:rPr lang="fr-FR" smtClean="0"/>
              <a:t>13/05/2022</a:t>
            </a:fld>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Les nouvelles Règle d'or - Introduction &amp; objectif</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79452150"/>
      </p:ext>
    </p:extLst>
  </p:cSld>
  <p:clrMapOvr>
    <a:masterClrMapping/>
  </p:clrMapOvr>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2218D79D-60AB-444E-B77E-3093A1E88833}" type="datetime1">
              <a:rPr lang="fr-FR" smtClean="0"/>
              <a:t>13/05/2022</a:t>
            </a:fld>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Les nouvelles Règle d'or - Introduction &amp; objectif</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35631562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5B8FF5F6-C4DF-44C2-8A3B-1A2191B7CD2E}" type="datetime1">
              <a:rPr lang="fr-FR" smtClean="0"/>
              <a:t>13/05/2022</a:t>
            </a:fld>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Les nouvelles Règle d'or - Introduction &amp; objectif</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632417692"/>
      </p:ext>
    </p:extLst>
  </p:cSld>
  <p:clrMapOvr>
    <a:masterClrMapping/>
  </p:clrMapOvr>
  <p:hf hdr="0" dt="0"/>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AE93511F-CEC3-401C-98B0-6BF357BE9E9A}" type="datetime1">
              <a:rPr lang="fr-FR" smtClean="0"/>
              <a:t>13/05/2022</a:t>
            </a:fld>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Les nouvelles Règle d'or - Introduction &amp; objectif</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4989086"/>
      </p:ext>
    </p:extLst>
  </p:cSld>
  <p:clrMapOvr>
    <a:masterClrMapping/>
  </p:clrMapOvr>
  <p:hf hdr="0" dt="0"/>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553691091"/>
      </p:ext>
    </p:extLst>
  </p:cSld>
  <p:clrMapOvr>
    <a:masterClrMapping/>
  </p:clrMapOvr>
  <p:hf hdr="0" dt="0"/>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554890931"/>
      </p:ext>
    </p:extLst>
  </p:cSld>
  <p:clrMapOvr>
    <a:masterClrMapping/>
  </p:clrMapOvr>
  <p:hf hdr="0" dt="0"/>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502738619"/>
      </p:ext>
    </p:extLst>
  </p:cSld>
  <p:clrMapOvr>
    <a:masterClrMapping/>
  </p:clrMapOvr>
  <p:hf hdr="0" dt="0"/>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1126293227"/>
      </p:ext>
    </p:extLst>
  </p:cSld>
  <p:clrMapOvr>
    <a:masterClrMapping/>
  </p:clrMapOvr>
  <p:hf hdr="0" dt="0"/>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8DC3CD6D-C0F4-4D85-9017-E74C848048D1}" type="datetime1">
              <a:rPr lang="fr-FR" smtClean="0"/>
              <a:t>13/05/2022</a:t>
            </a:fld>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Les nouvelles Règle d'or - Introduction &amp; objectif</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48032756"/>
      </p:ext>
    </p:extLst>
  </p:cSld>
  <p:clrMapOvr>
    <a:masterClrMapping/>
  </p:clrMapOvr>
  <p:hf hdr="0" dt="0"/>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C9282ACF-6A45-495A-B66E-6D43D0DFBD4B}" type="datetime1">
              <a:rPr lang="fr-FR" smtClean="0"/>
              <a:t>13/05/2022</a:t>
            </a:fld>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Les nouvelles Règle d'or - Introduction &amp; objectif</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69194193"/>
      </p:ext>
    </p:extLst>
  </p:cSld>
  <p:clrMapOvr>
    <a:masterClrMapping/>
  </p:clrMapOvr>
  <p:hf hdr="0" dt="0"/>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87944849-2E5E-48D4-9C03-1045A5D796B3}" type="datetime1">
              <a:rPr lang="fr-FR" smtClean="0"/>
              <a:t>13/05/2022</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Les nouvelles Règle d'or - Introduction &amp; objectif</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08128847"/>
      </p:ext>
    </p:extLst>
  </p:cSld>
  <p:clrMapOvr>
    <a:masterClrMapping/>
  </p:clrMapOvr>
  <p:hf hd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C50841F9-BE2D-4D38-8D85-4BEC80254DF4}" type="datetime1">
              <a:rPr lang="fr-FR" smtClean="0"/>
              <a:t>13/05/2022</a:t>
            </a:fld>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Les nouvelles Règle d'or - Introduction &amp; objectif</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07501345"/>
      </p:ext>
    </p:extLst>
  </p:cSld>
  <p:clrMapOvr>
    <a:masterClrMapping/>
  </p:clrMapOvr>
  <p:hf hdr="0" dt="0"/>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6EF6A370-1E6F-4E52-B2A5-F8AEAE912D68}" type="datetime1">
              <a:rPr lang="fr-FR" smtClean="0"/>
              <a:t>13/05/2022</a:t>
            </a:fld>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Les nouvelles Règle d'or - Introduction &amp; objectif</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14937144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6633C267-2223-4405-8A1C-A14A5676139A}" type="datetime1">
              <a:rPr lang="fr-FR" smtClean="0"/>
              <a:t>13/05/2022</a:t>
            </a:fld>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Les nouvelles Règle d'or - Introduction &amp; objectif</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4717540"/>
      </p:ext>
    </p:extLst>
  </p:cSld>
  <p:clrMapOvr>
    <a:masterClrMapping/>
  </p:clrMapOvr>
  <p:hf hd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468A4360-F5DA-4900-B020-03D1E7F3B948}" type="datetime1">
              <a:rPr lang="fr-FR" smtClean="0"/>
              <a:t>13/05/2022</a:t>
            </a:fld>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Les nouvelles Règle d'or - Introduction &amp; objectif</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397644973"/>
      </p:ext>
    </p:extLst>
  </p:cSld>
  <p:clrMapOvr>
    <a:masterClrMapping/>
  </p:clrMapOvr>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FDE4E57A-5A10-45B4-938E-A68FD6B67B26}" type="datetime1">
              <a:rPr lang="fr-FR" smtClean="0"/>
              <a:t>13/05/2022</a:t>
            </a:fld>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Les nouvelles Règle d'or - Introduction &amp; objectif</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882589710"/>
      </p:ext>
    </p:extLst>
  </p:cSld>
  <p:clrMapOvr>
    <a:masterClrMapping/>
  </p:clrMapOvr>
  <p:hf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32B0EEEC-70D3-4F59-8785-8F766DE2CAE1}" type="datetime1">
              <a:rPr lang="fr-FR" smtClean="0"/>
              <a:t>13/05/2022</a:t>
            </a:fld>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Les nouvelles Règle d'or - Introduction &amp; objectif</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27790005"/>
      </p:ext>
    </p:extLst>
  </p:cSld>
  <p:clrMapOvr>
    <a:masterClrMapping/>
  </p:clrMapOvr>
  <p:hf hd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257D889D-E720-4533-8E91-6FF61E11A292}" type="datetime1">
              <a:rPr lang="fr-FR" smtClean="0"/>
              <a:t>13/05/2022</a:t>
            </a:fld>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Les nouvelles Règle d'or - Introduction &amp; objectif</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981736787"/>
      </p:ext>
    </p:extLst>
  </p:cSld>
  <p:clrMapOvr>
    <a:masterClrMapping/>
  </p:clrMapOvr>
  <p:hf hd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237AEB9F-7D4A-43A9-8823-A116B991F8E9}" type="datetime1">
              <a:rPr lang="fr-FR" smtClean="0"/>
              <a:t>13/05/2022</a:t>
            </a:fld>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Les nouvelles Règle d'or - Introduction &amp; objectif</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59920695"/>
      </p:ext>
    </p:extLst>
  </p:cSld>
  <p:clrMapOvr>
    <a:masterClrMapping/>
  </p:clrMapOvr>
  <p:hf hdr="0" dt="0"/>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146265389"/>
      </p:ext>
    </p:extLst>
  </p:cSld>
  <p:clrMapOvr>
    <a:masterClrMapping/>
  </p:clrMapOvr>
  <p:hf hdr="0" dt="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Option N°2 Couverture avec phot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91B5E16-F373-5C4C-B0B1-16FA2F0E32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60031" y="5635690"/>
            <a:ext cx="901169" cy="901169"/>
          </a:xfrm>
          <a:prstGeom prst="rect">
            <a:avLst/>
          </a:prstGeom>
        </p:spPr>
      </p:pic>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6361200" y="3283309"/>
            <a:ext cx="5400000" cy="835416"/>
          </a:xfrm>
          <a:prstGeom prst="rect">
            <a:avLst/>
          </a:prstGeom>
        </p:spPr>
        <p:txBody>
          <a:bodyPr anchor="t">
            <a:noAutofit/>
          </a:bodyPr>
          <a:lstStyle>
            <a:lvl1pPr marL="0" indent="0" algn="l">
              <a:lnSpc>
                <a:spcPct val="100000"/>
              </a:lnSpc>
              <a:buNone/>
              <a:defRPr sz="2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Journée Mondiale de la Sécurité</a:t>
            </a:r>
            <a:br>
              <a:rPr lang="fr-FR"/>
            </a:br>
            <a:r>
              <a:rPr lang="fr-FR"/>
              <a:t>29 avril 2022</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hasCustomPrompt="1"/>
          </p:nvPr>
        </p:nvSpPr>
        <p:spPr>
          <a:xfrm>
            <a:off x="6361200" y="4193972"/>
            <a:ext cx="5400000" cy="683917"/>
          </a:xfrm>
          <a:prstGeom prst="rect">
            <a:avLst/>
          </a:prstGeom>
        </p:spPr>
        <p:txBody>
          <a:bodyPr>
            <a:noAutofit/>
          </a:bodyPr>
          <a:lstStyle>
            <a:lvl1pPr marL="0" indent="0">
              <a:buNone/>
              <a:defRPr sz="1800">
                <a:solidFill>
                  <a:schemeClr val="tx1"/>
                </a:solidFill>
              </a:defRPr>
            </a:lvl1pPr>
            <a:lvl2pPr marL="108000" indent="0">
              <a:buNone/>
              <a:defRPr/>
            </a:lvl2pPr>
          </a:lstStyle>
          <a:p>
            <a:r>
              <a:rPr lang="fr-FR"/>
              <a:t>Sous-titre sur une ou deux lignes [Arial 18 pt </a:t>
            </a:r>
            <a:r>
              <a:rPr lang="fr-FR" err="1"/>
              <a:t>regular</a:t>
            </a:r>
            <a:r>
              <a:rPr lang="fr-FR"/>
              <a:t>]</a:t>
            </a:r>
          </a:p>
        </p:txBody>
      </p:sp>
      <p:pic>
        <p:nvPicPr>
          <p:cNvPr id="6" name="Image 5">
            <a:extLst>
              <a:ext uri="{FF2B5EF4-FFF2-40B4-BE49-F238E27FC236}">
                <a16:creationId xmlns:a16="http://schemas.microsoft.com/office/drawing/2014/main" id="{F22416D0-FED9-0C46-9C87-588D7FA94C1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11" name="Espace réservé du texte 4">
            <a:extLst>
              <a:ext uri="{FF2B5EF4-FFF2-40B4-BE49-F238E27FC236}">
                <a16:creationId xmlns:a16="http://schemas.microsoft.com/office/drawing/2014/main" id="{B4F9143E-8BA3-444C-AB24-7D43B842B3D8}"/>
              </a:ext>
            </a:extLst>
          </p:cNvPr>
          <p:cNvSpPr>
            <a:spLocks noGrp="1"/>
          </p:cNvSpPr>
          <p:nvPr>
            <p:ph type="body" sz="quarter" idx="16" hasCustomPrompt="1"/>
          </p:nvPr>
        </p:nvSpPr>
        <p:spPr>
          <a:xfrm>
            <a:off x="6361200" y="4953136"/>
            <a:ext cx="5400000" cy="534743"/>
          </a:xfrm>
          <a:prstGeom prst="rect">
            <a:avLst/>
          </a:prstGeom>
        </p:spPr>
        <p:txBody>
          <a:bodyPr>
            <a:noAutofit/>
          </a:bodyPr>
          <a:lstStyle>
            <a:lvl1pPr marL="0" indent="0">
              <a:buNone/>
              <a:defRPr sz="1400">
                <a:solidFill>
                  <a:schemeClr val="tx1"/>
                </a:solidFill>
              </a:defRPr>
            </a:lvl1pPr>
            <a:lvl2pPr marL="108000" indent="0">
              <a:buNone/>
              <a:defRPr/>
            </a:lvl2pPr>
          </a:lstStyle>
          <a:p>
            <a:r>
              <a:rPr lang="fr-FR" sz="1400"/>
              <a:t>Descripteur de lieu ou Prénom Nom de l’intervenant [Arial 14 pt </a:t>
            </a:r>
            <a:r>
              <a:rPr lang="fr-FR" sz="1400" err="1"/>
              <a:t>regular</a:t>
            </a:r>
            <a:r>
              <a:rPr lang="fr-FR" sz="1400"/>
              <a:t>]</a:t>
            </a:r>
          </a:p>
        </p:txBody>
      </p:sp>
    </p:spTree>
    <p:extLst>
      <p:ext uri="{BB962C8B-B14F-4D97-AF65-F5344CB8AC3E}">
        <p14:creationId xmlns:p14="http://schemas.microsoft.com/office/powerpoint/2010/main" val="3874797155"/>
      </p:ext>
    </p:extLst>
  </p:cSld>
  <p:clrMapOvr>
    <a:masterClrMapping/>
  </p:clrMapOvr>
  <p:hf hdr="0" dt="0"/>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592424"/>
            <a:ext cx="11268000" cy="4626324"/>
          </a:xfrm>
          <a:prstGeom prst="rect">
            <a:avLst/>
          </a:prstGeom>
        </p:spPr>
        <p:txBody>
          <a:bodyPr/>
          <a:lstStyle>
            <a:lvl1pPr>
              <a:buClr>
                <a:srgbClr val="FFD400"/>
              </a:buClr>
              <a:defRPr>
                <a:solidFill>
                  <a:schemeClr val="tx1"/>
                </a:solidFill>
              </a:defRPr>
            </a:lvl1pPr>
            <a:lvl2pPr>
              <a:buClr>
                <a:srgbClr val="FFD400"/>
              </a:buClr>
              <a:defRPr>
                <a:solidFill>
                  <a:schemeClr val="tx1"/>
                </a:solidFill>
              </a:defRPr>
            </a:lvl2pPr>
            <a:lvl3pPr>
              <a:buClr>
                <a:srgbClr val="FFD400"/>
              </a:buClr>
              <a:defRPr>
                <a:solidFill>
                  <a:schemeClr val="tx1"/>
                </a:solidFill>
              </a:defRPr>
            </a:lvl3pPr>
            <a:lvl4pPr>
              <a:buClr>
                <a:srgbClr val="FFD400"/>
              </a:buCl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hasCustomPrompt="1"/>
          </p:nvPr>
        </p:nvSpPr>
        <p:spPr>
          <a:xfrm>
            <a:off x="469879" y="242844"/>
            <a:ext cx="9720000" cy="1008000"/>
          </a:xfrm>
          <a:prstGeom prst="rect">
            <a:avLst/>
          </a:prstGeom>
        </p:spPr>
        <p:txBody>
          <a:bodyPr/>
          <a:lstStyle>
            <a:lvl1pPr>
              <a:defRPr>
                <a:solidFill>
                  <a:schemeClr val="tx1"/>
                </a:solidFill>
              </a:defRPr>
            </a:lvl1pPr>
          </a:lstStyle>
          <a:p>
            <a:r>
              <a:rPr lang="fr-FR"/>
              <a:t>Journée Mondiale de la Sécurité</a:t>
            </a:r>
            <a:br>
              <a:rPr lang="fr-FR"/>
            </a:br>
            <a:r>
              <a:rPr lang="fr-FR"/>
              <a:t>29 avril 2022</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a:xfrm>
            <a:off x="4571695" y="6449983"/>
            <a:ext cx="1440000" cy="252000"/>
          </a:xfrm>
          <a:prstGeom prst="rect">
            <a:avLst/>
          </a:prstGeom>
        </p:spPr>
        <p:txBody>
          <a:bodyPr/>
          <a:lstStyle>
            <a:lvl1pPr>
              <a:defRPr>
                <a:solidFill>
                  <a:schemeClr val="tx1"/>
                </a:solidFill>
              </a:defRPr>
            </a:lvl1pPr>
          </a:lstStyle>
          <a:p>
            <a:fld id="{000854B5-7159-4A2F-B55A-21740AE28A3B}" type="datetime1">
              <a:rPr lang="fr-FR" smtClean="0"/>
              <a:t>13/05/2022</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a:xfrm>
            <a:off x="856680" y="6449983"/>
            <a:ext cx="3600000" cy="252000"/>
          </a:xfrm>
          <a:prstGeom prst="rect">
            <a:avLst/>
          </a:prstGeom>
        </p:spPr>
        <p:txBody>
          <a:bodyPr/>
          <a:lstStyle>
            <a:lvl1pPr>
              <a:defRPr>
                <a:solidFill>
                  <a:schemeClr val="tx1"/>
                </a:solidFill>
              </a:defRPr>
            </a:lvl1pPr>
          </a:lstStyle>
          <a:p>
            <a:r>
              <a:rPr lang="fr-FR"/>
              <a:t>Les nouvelles Règle d'or - Introduction &amp; objectif</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a:xfrm>
            <a:off x="219008" y="6449983"/>
            <a:ext cx="576000" cy="252000"/>
          </a:xfrm>
          <a:prstGeom prst="rect">
            <a:avLst/>
          </a:prstGeom>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186511749"/>
      </p:ext>
    </p:extLst>
  </p:cSld>
  <p:clrMapOvr>
    <a:masterClrMapping/>
  </p:clrMapOvr>
  <p:hf hdr="0" dt="0"/>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E41D137C-7CF8-46E5-8480-208E5FE4D027}" type="datetime1">
              <a:rPr lang="fr-FR" smtClean="0"/>
              <a:t>13/05/2022</a:t>
            </a:fld>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Les nouvelles Règle d'or - Introduction &amp; objectif</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75100653"/>
      </p:ext>
    </p:extLst>
  </p:cSld>
  <p:clrMapOvr>
    <a:masterClrMapping/>
  </p:clrMapOvr>
  <p:hf hdr="0" dt="0"/>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Only">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52475800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a:t>Cliquez sur l'icône pour ajouter un graphique</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31141756-A0F4-4F36-8157-FFEE0F55386D}" type="datetime1">
              <a:rPr lang="fr-FR" smtClean="0"/>
              <a:t>13/05/2022</a:t>
            </a:fld>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Les nouvelles Règle d'or - Introduction &amp; objectif</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89199546"/>
      </p:ext>
    </p:extLst>
  </p:cSld>
  <p:clrMapOvr>
    <a:masterClrMapping/>
  </p:clrMapOvr>
  <p:hf hdr="0" dt="0"/>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Option N°2 Couverture avec phot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91B5E16-F373-5C4C-B0B1-16FA2F0E32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0031" y="5635690"/>
            <a:ext cx="901169" cy="901169"/>
          </a:xfrm>
          <a:prstGeom prst="rect">
            <a:avLst/>
          </a:prstGeom>
        </p:spPr>
      </p:pic>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6361200" y="3283309"/>
            <a:ext cx="5400000" cy="835416"/>
          </a:xfrm>
          <a:prstGeom prst="rect">
            <a:avLst/>
          </a:prstGeom>
        </p:spPr>
        <p:txBody>
          <a:bodyPr anchor="t">
            <a:noAutofit/>
          </a:bodyPr>
          <a:lstStyle>
            <a:lvl1pPr marL="0" indent="0" algn="l">
              <a:lnSpc>
                <a:spcPct val="100000"/>
              </a:lnSpc>
              <a:buNone/>
              <a:defRPr sz="2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Journée Mondiale de la Sécurité</a:t>
            </a:r>
            <a:br>
              <a:rPr lang="fr-FR"/>
            </a:br>
            <a:r>
              <a:rPr lang="fr-FR"/>
              <a:t>29 avril 2022</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hasCustomPrompt="1"/>
          </p:nvPr>
        </p:nvSpPr>
        <p:spPr>
          <a:xfrm>
            <a:off x="6361200" y="4193972"/>
            <a:ext cx="5400000" cy="683917"/>
          </a:xfrm>
          <a:prstGeom prst="rect">
            <a:avLst/>
          </a:prstGeom>
        </p:spPr>
        <p:txBody>
          <a:bodyPr>
            <a:noAutofit/>
          </a:bodyPr>
          <a:lstStyle>
            <a:lvl1pPr marL="0" indent="0">
              <a:buNone/>
              <a:defRPr sz="1800">
                <a:solidFill>
                  <a:schemeClr val="tx1"/>
                </a:solidFill>
              </a:defRPr>
            </a:lvl1pPr>
            <a:lvl2pPr marL="108000" indent="0">
              <a:buNone/>
              <a:defRPr/>
            </a:lvl2pPr>
          </a:lstStyle>
          <a:p>
            <a:r>
              <a:rPr lang="fr-FR"/>
              <a:t>Sous-titre sur une ou deux lignes [Arial 18 pt </a:t>
            </a:r>
            <a:r>
              <a:rPr lang="fr-FR" err="1"/>
              <a:t>regular</a:t>
            </a:r>
            <a:r>
              <a:rPr lang="fr-FR"/>
              <a:t>]</a:t>
            </a:r>
          </a:p>
        </p:txBody>
      </p:sp>
      <p:pic>
        <p:nvPicPr>
          <p:cNvPr id="6" name="Image 5">
            <a:extLst>
              <a:ext uri="{FF2B5EF4-FFF2-40B4-BE49-F238E27FC236}">
                <a16:creationId xmlns:a16="http://schemas.microsoft.com/office/drawing/2014/main" id="{F22416D0-FED9-0C46-9C87-588D7FA94C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
        <p:nvSpPr>
          <p:cNvPr id="11" name="Espace réservé du texte 4">
            <a:extLst>
              <a:ext uri="{FF2B5EF4-FFF2-40B4-BE49-F238E27FC236}">
                <a16:creationId xmlns:a16="http://schemas.microsoft.com/office/drawing/2014/main" id="{B4F9143E-8BA3-444C-AB24-7D43B842B3D8}"/>
              </a:ext>
            </a:extLst>
          </p:cNvPr>
          <p:cNvSpPr>
            <a:spLocks noGrp="1"/>
          </p:cNvSpPr>
          <p:nvPr>
            <p:ph type="body" sz="quarter" idx="16" hasCustomPrompt="1"/>
          </p:nvPr>
        </p:nvSpPr>
        <p:spPr>
          <a:xfrm>
            <a:off x="6361200" y="4953136"/>
            <a:ext cx="5400000" cy="534743"/>
          </a:xfrm>
          <a:prstGeom prst="rect">
            <a:avLst/>
          </a:prstGeom>
        </p:spPr>
        <p:txBody>
          <a:bodyPr>
            <a:noAutofit/>
          </a:bodyPr>
          <a:lstStyle>
            <a:lvl1pPr marL="0" indent="0">
              <a:buNone/>
              <a:defRPr sz="1400">
                <a:solidFill>
                  <a:schemeClr val="tx1"/>
                </a:solidFill>
              </a:defRPr>
            </a:lvl1pPr>
            <a:lvl2pPr marL="108000" indent="0">
              <a:buNone/>
              <a:defRPr/>
            </a:lvl2pPr>
          </a:lstStyle>
          <a:p>
            <a:r>
              <a:rPr lang="fr-FR" sz="1400"/>
              <a:t>Descripteur de lieu ou Prénom Nom de l’intervenant [Arial 14 pt </a:t>
            </a:r>
            <a:r>
              <a:rPr lang="fr-FR" sz="1400" err="1"/>
              <a:t>regular</a:t>
            </a:r>
            <a:r>
              <a:rPr lang="fr-FR" sz="1400"/>
              <a:t>]</a:t>
            </a:r>
          </a:p>
        </p:txBody>
      </p:sp>
    </p:spTree>
    <p:extLst>
      <p:ext uri="{BB962C8B-B14F-4D97-AF65-F5344CB8AC3E}">
        <p14:creationId xmlns:p14="http://schemas.microsoft.com/office/powerpoint/2010/main" val="2580989893"/>
      </p:ext>
    </p:extLst>
  </p:cSld>
  <p:clrMapOvr>
    <a:masterClrMapping/>
  </p:clrMapOvr>
  <p:hf hdr="0" dt="0"/>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592424"/>
            <a:ext cx="11268000" cy="4626324"/>
          </a:xfrm>
          <a:prstGeom prst="rect">
            <a:avLst/>
          </a:prstGeom>
        </p:spPr>
        <p:txBody>
          <a:bodyPr/>
          <a:lstStyle>
            <a:lvl1pPr>
              <a:buClr>
                <a:srgbClr val="FFD400"/>
              </a:buClr>
              <a:defRPr>
                <a:solidFill>
                  <a:schemeClr val="tx1"/>
                </a:solidFill>
              </a:defRPr>
            </a:lvl1pPr>
            <a:lvl2pPr>
              <a:buClr>
                <a:srgbClr val="FFD400"/>
              </a:buClr>
              <a:defRPr>
                <a:solidFill>
                  <a:schemeClr val="tx1"/>
                </a:solidFill>
              </a:defRPr>
            </a:lvl2pPr>
            <a:lvl3pPr>
              <a:buClr>
                <a:srgbClr val="FFD400"/>
              </a:buClr>
              <a:defRPr>
                <a:solidFill>
                  <a:schemeClr val="tx1"/>
                </a:solidFill>
              </a:defRPr>
            </a:lvl3pPr>
            <a:lvl4pPr>
              <a:buClr>
                <a:srgbClr val="FFD400"/>
              </a:buCl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hasCustomPrompt="1"/>
          </p:nvPr>
        </p:nvSpPr>
        <p:spPr>
          <a:xfrm>
            <a:off x="469879" y="242844"/>
            <a:ext cx="9720000" cy="1008000"/>
          </a:xfrm>
          <a:prstGeom prst="rect">
            <a:avLst/>
          </a:prstGeom>
        </p:spPr>
        <p:txBody>
          <a:bodyPr/>
          <a:lstStyle>
            <a:lvl1pPr>
              <a:defRPr>
                <a:solidFill>
                  <a:schemeClr val="tx1"/>
                </a:solidFill>
              </a:defRPr>
            </a:lvl1pPr>
          </a:lstStyle>
          <a:p>
            <a:r>
              <a:rPr lang="fr-FR"/>
              <a:t>Journée Mondiale de la Sécurité</a:t>
            </a:r>
            <a:br>
              <a:rPr lang="fr-FR"/>
            </a:br>
            <a:r>
              <a:rPr lang="fr-FR"/>
              <a:t>29 avril 2022</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a:xfrm>
            <a:off x="4571695" y="6449983"/>
            <a:ext cx="1440000" cy="252000"/>
          </a:xfrm>
          <a:prstGeom prst="rect">
            <a:avLst/>
          </a:prstGeom>
        </p:spPr>
        <p:txBody>
          <a:bodyPr/>
          <a:lstStyle>
            <a:lvl1pPr>
              <a:defRPr>
                <a:solidFill>
                  <a:schemeClr val="tx1"/>
                </a:solidFill>
              </a:defRPr>
            </a:lvl1pPr>
          </a:lstStyle>
          <a:p>
            <a:fld id="{2CA79071-A0F1-4E90-A4C2-E61C87F2E70F}" type="datetime1">
              <a:rPr lang="fr-FR" smtClean="0"/>
              <a:t>13/05/2022</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a:xfrm>
            <a:off x="856680" y="6449983"/>
            <a:ext cx="3600000" cy="252000"/>
          </a:xfrm>
          <a:prstGeom prst="rect">
            <a:avLst/>
          </a:prstGeom>
        </p:spPr>
        <p:txBody>
          <a:bodyPr/>
          <a:lstStyle>
            <a:lvl1pPr>
              <a:defRPr>
                <a:solidFill>
                  <a:schemeClr val="tx1"/>
                </a:solidFill>
              </a:defRPr>
            </a:lvl1pPr>
          </a:lstStyle>
          <a:p>
            <a:r>
              <a:rPr lang="fr-FR"/>
              <a:t>Les nouvelles Règle d'or - Introduction &amp; objectif</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a:xfrm>
            <a:off x="219008" y="6449983"/>
            <a:ext cx="576000" cy="252000"/>
          </a:xfrm>
          <a:prstGeom prst="rect">
            <a:avLst/>
          </a:prstGeom>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592657328"/>
      </p:ext>
    </p:extLst>
  </p:cSld>
  <p:clrMapOvr>
    <a:masterClrMapping/>
  </p:clrMapOvr>
  <p:hf hdr="0" dt="0"/>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_Option N°2 Couverture avec phot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91B5E16-F373-5C4C-B0B1-16FA2F0E32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60031" y="5635690"/>
            <a:ext cx="901169" cy="901169"/>
          </a:xfrm>
          <a:prstGeom prst="rect">
            <a:avLst/>
          </a:prstGeom>
        </p:spPr>
      </p:pic>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6361200" y="3283309"/>
            <a:ext cx="5400000" cy="835416"/>
          </a:xfrm>
          <a:prstGeom prst="rect">
            <a:avLst/>
          </a:prstGeom>
        </p:spPr>
        <p:txBody>
          <a:bodyPr anchor="t">
            <a:noAutofit/>
          </a:bodyPr>
          <a:lstStyle>
            <a:lvl1pPr marL="0" indent="0" algn="l">
              <a:lnSpc>
                <a:spcPct val="100000"/>
              </a:lnSpc>
              <a:buNone/>
              <a:defRPr sz="2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Journée Mondiale de la Sécurité</a:t>
            </a:r>
            <a:br>
              <a:rPr lang="fr-FR"/>
            </a:br>
            <a:r>
              <a:rPr lang="fr-FR"/>
              <a:t>29 avril 2022</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hasCustomPrompt="1"/>
          </p:nvPr>
        </p:nvSpPr>
        <p:spPr>
          <a:xfrm>
            <a:off x="6361200" y="4193972"/>
            <a:ext cx="5400000" cy="683917"/>
          </a:xfrm>
          <a:prstGeom prst="rect">
            <a:avLst/>
          </a:prstGeom>
        </p:spPr>
        <p:txBody>
          <a:bodyPr>
            <a:noAutofit/>
          </a:bodyPr>
          <a:lstStyle>
            <a:lvl1pPr marL="0" indent="0">
              <a:buNone/>
              <a:defRPr sz="1800">
                <a:solidFill>
                  <a:schemeClr val="tx1"/>
                </a:solidFill>
              </a:defRPr>
            </a:lvl1pPr>
            <a:lvl2pPr marL="108000" indent="0">
              <a:buNone/>
              <a:defRPr/>
            </a:lvl2pPr>
          </a:lstStyle>
          <a:p>
            <a:r>
              <a:rPr lang="fr-FR"/>
              <a:t>Sous-titre sur une ou deux lignes [Arial 18 pt </a:t>
            </a:r>
            <a:r>
              <a:rPr lang="fr-FR" err="1"/>
              <a:t>regular</a:t>
            </a:r>
            <a:r>
              <a:rPr lang="fr-FR"/>
              <a:t>]</a:t>
            </a:r>
          </a:p>
        </p:txBody>
      </p:sp>
      <p:pic>
        <p:nvPicPr>
          <p:cNvPr id="6" name="Image 5">
            <a:extLst>
              <a:ext uri="{FF2B5EF4-FFF2-40B4-BE49-F238E27FC236}">
                <a16:creationId xmlns:a16="http://schemas.microsoft.com/office/drawing/2014/main" id="{F22416D0-FED9-0C46-9C87-588D7FA94C1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11" name="Espace réservé du texte 4">
            <a:extLst>
              <a:ext uri="{FF2B5EF4-FFF2-40B4-BE49-F238E27FC236}">
                <a16:creationId xmlns:a16="http://schemas.microsoft.com/office/drawing/2014/main" id="{B4F9143E-8BA3-444C-AB24-7D43B842B3D8}"/>
              </a:ext>
            </a:extLst>
          </p:cNvPr>
          <p:cNvSpPr>
            <a:spLocks noGrp="1"/>
          </p:cNvSpPr>
          <p:nvPr>
            <p:ph type="body" sz="quarter" idx="16" hasCustomPrompt="1"/>
          </p:nvPr>
        </p:nvSpPr>
        <p:spPr>
          <a:xfrm>
            <a:off x="6361200" y="4953136"/>
            <a:ext cx="5400000" cy="534743"/>
          </a:xfrm>
          <a:prstGeom prst="rect">
            <a:avLst/>
          </a:prstGeom>
        </p:spPr>
        <p:txBody>
          <a:bodyPr>
            <a:noAutofit/>
          </a:bodyPr>
          <a:lstStyle>
            <a:lvl1pPr marL="0" indent="0">
              <a:buNone/>
              <a:defRPr sz="1400">
                <a:solidFill>
                  <a:schemeClr val="tx1"/>
                </a:solidFill>
              </a:defRPr>
            </a:lvl1pPr>
            <a:lvl2pPr marL="108000" indent="0">
              <a:buNone/>
              <a:defRPr/>
            </a:lvl2pPr>
          </a:lstStyle>
          <a:p>
            <a:r>
              <a:rPr lang="fr-FR" sz="1400"/>
              <a:t>Descripteur de lieu ou Prénom Nom de l’intervenant [Arial 14 pt </a:t>
            </a:r>
            <a:r>
              <a:rPr lang="fr-FR" sz="1400" err="1"/>
              <a:t>regular</a:t>
            </a:r>
            <a:r>
              <a:rPr lang="fr-FR" sz="1400"/>
              <a:t>]</a:t>
            </a:r>
          </a:p>
        </p:txBody>
      </p:sp>
    </p:spTree>
    <p:extLst>
      <p:ext uri="{BB962C8B-B14F-4D97-AF65-F5344CB8AC3E}">
        <p14:creationId xmlns:p14="http://schemas.microsoft.com/office/powerpoint/2010/main" val="4121784680"/>
      </p:ext>
    </p:extLst>
  </p:cSld>
  <p:clrMapOvr>
    <a:masterClrMapping/>
  </p:clrMapOvr>
  <p:hf hdr="0" dt="0"/>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592424"/>
            <a:ext cx="11268000" cy="4626324"/>
          </a:xfrm>
          <a:prstGeom prst="rect">
            <a:avLst/>
          </a:prstGeom>
        </p:spPr>
        <p:txBody>
          <a:bodyPr/>
          <a:lstStyle>
            <a:lvl1pPr>
              <a:buClr>
                <a:srgbClr val="FFD400"/>
              </a:buClr>
              <a:defRPr>
                <a:solidFill>
                  <a:schemeClr val="tx1"/>
                </a:solidFill>
              </a:defRPr>
            </a:lvl1pPr>
            <a:lvl2pPr>
              <a:buClr>
                <a:srgbClr val="FFD400"/>
              </a:buClr>
              <a:defRPr>
                <a:solidFill>
                  <a:schemeClr val="tx1"/>
                </a:solidFill>
              </a:defRPr>
            </a:lvl2pPr>
            <a:lvl3pPr>
              <a:buClr>
                <a:srgbClr val="FFD400"/>
              </a:buClr>
              <a:defRPr>
                <a:solidFill>
                  <a:schemeClr val="tx1"/>
                </a:solidFill>
              </a:defRPr>
            </a:lvl3pPr>
            <a:lvl4pPr>
              <a:buClr>
                <a:srgbClr val="FFD400"/>
              </a:buCl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hasCustomPrompt="1"/>
          </p:nvPr>
        </p:nvSpPr>
        <p:spPr>
          <a:xfrm>
            <a:off x="469879" y="242844"/>
            <a:ext cx="9720000" cy="1008000"/>
          </a:xfrm>
          <a:prstGeom prst="rect">
            <a:avLst/>
          </a:prstGeom>
        </p:spPr>
        <p:txBody>
          <a:bodyPr/>
          <a:lstStyle>
            <a:lvl1pPr>
              <a:defRPr>
                <a:solidFill>
                  <a:schemeClr val="tx1"/>
                </a:solidFill>
              </a:defRPr>
            </a:lvl1pPr>
          </a:lstStyle>
          <a:p>
            <a:r>
              <a:rPr lang="fr-FR"/>
              <a:t>Journée Mondiale de la Sécurité</a:t>
            </a:r>
            <a:br>
              <a:rPr lang="fr-FR"/>
            </a:br>
            <a:r>
              <a:rPr lang="fr-FR"/>
              <a:t>29 avril 2022</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a:xfrm>
            <a:off x="4571695" y="6449983"/>
            <a:ext cx="1440000" cy="252000"/>
          </a:xfrm>
          <a:prstGeom prst="rect">
            <a:avLst/>
          </a:prstGeom>
        </p:spPr>
        <p:txBody>
          <a:bodyPr/>
          <a:lstStyle>
            <a:lvl1pPr>
              <a:defRPr>
                <a:solidFill>
                  <a:schemeClr val="tx1"/>
                </a:solidFill>
              </a:defRPr>
            </a:lvl1pPr>
          </a:lstStyle>
          <a:p>
            <a:fld id="{FDA5949C-CB42-4D68-8056-DBB2778A5366}" type="datetime1">
              <a:rPr lang="fr-FR" smtClean="0"/>
              <a:t>13/05/2022</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a:xfrm>
            <a:off x="856680" y="6449983"/>
            <a:ext cx="3600000" cy="252000"/>
          </a:xfrm>
          <a:prstGeom prst="rect">
            <a:avLst/>
          </a:prstGeom>
        </p:spPr>
        <p:txBody>
          <a:bodyPr/>
          <a:lstStyle>
            <a:lvl1pPr>
              <a:defRPr>
                <a:solidFill>
                  <a:schemeClr val="tx1"/>
                </a:solidFill>
              </a:defRPr>
            </a:lvl1pPr>
          </a:lstStyle>
          <a:p>
            <a:r>
              <a:rPr lang="fr-FR"/>
              <a:t>Les nouvelles Règle d'or - Introduction &amp; objectif</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a:xfrm>
            <a:off x="219008" y="6449983"/>
            <a:ext cx="576000" cy="252000"/>
          </a:xfrm>
          <a:prstGeom prst="rect">
            <a:avLst/>
          </a:prstGeom>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630269872"/>
      </p:ext>
    </p:extLst>
  </p:cSld>
  <p:clrMapOvr>
    <a:masterClrMapping/>
  </p:clrMapOvr>
  <p:hf hdr="0" dt="0"/>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4BBB6AA5-CB2C-4154-AED7-0732DB8C51F0}" type="datetime1">
              <a:rPr lang="fr-FR" smtClean="0"/>
              <a:t>13/05/2022</a:t>
            </a:fld>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Les nouvelles Règle d'or - Introduction &amp; objectif</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84615953"/>
      </p:ext>
    </p:extLst>
  </p:cSld>
  <p:clrMapOvr>
    <a:masterClrMapping/>
  </p:clrMapOvr>
  <p:hf hdr="0" dt="0"/>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00B04E3C-825B-4031-8B66-EBF5C7CDB0F3}" type="datetime1">
              <a:rPr lang="fr-FR" smtClean="0"/>
              <a:t>13/05/2022</a:t>
            </a:fld>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Les nouvelles Règle d'or - Introduction &amp; objectif</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33152345"/>
      </p:ext>
    </p:extLst>
  </p:cSld>
  <p:clrMapOvr>
    <a:masterClrMapping/>
  </p:clrMapOvr>
  <p:hf hdr="0" dt="0"/>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Only">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6801395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1.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6" Type="http://schemas.openxmlformats.org/officeDocument/2006/relationships/image" Target="../media/image1.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4.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6" Type="http://schemas.openxmlformats.org/officeDocument/2006/relationships/image" Target="../media/image1.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5.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6" Type="http://schemas.openxmlformats.org/officeDocument/2006/relationships/image" Target="../media/image1.pn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heme" Target="../theme/theme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88.xml"/><Relationship Id="rId7" Type="http://schemas.openxmlformats.org/officeDocument/2006/relationships/image" Target="../media/image6.png"/><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image" Target="../media/image3.png"/><Relationship Id="rId5" Type="http://schemas.openxmlformats.org/officeDocument/2006/relationships/theme" Target="../theme/theme7.xml"/><Relationship Id="rId4"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91.xml"/><Relationship Id="rId1" Type="http://schemas.openxmlformats.org/officeDocument/2006/relationships/slideLayout" Target="../slideLayouts/slideLayout90.xml"/><Relationship Id="rId5" Type="http://schemas.openxmlformats.org/officeDocument/2006/relationships/image" Target="../media/image1.png"/><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94.xml"/><Relationship Id="rId7" Type="http://schemas.openxmlformats.org/officeDocument/2006/relationships/image" Target="../media/image3.png"/><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theme" Target="../theme/theme9.xml"/><Relationship Id="rId5" Type="http://schemas.openxmlformats.org/officeDocument/2006/relationships/slideLayout" Target="../slideLayouts/slideLayout96.xml"/><Relationship Id="rId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F44B293C-8CCE-40A2-93B9-B5C5CE653BF2}" type="datetime1">
              <a:rPr lang="fr-FR" smtClean="0"/>
              <a:t>13/05/2022</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Les nouvelles Règle d'or - Introduction &amp; objectif</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 id="2147483760" r:id="rId15"/>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987448CB-1AFA-41D2-A955-A779B2620499}" type="datetime1">
              <a:rPr lang="fr-FR" smtClean="0"/>
              <a:t>13/05/2022</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Les nouvelles Règle d'or - Introduction &amp; objectif</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0D462F65-D47D-4C34-8E40-8F94634F5001}" type="datetime1">
              <a:rPr lang="fr-FR" smtClean="0"/>
              <a:t>13/05/2022</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Les nouvelles Règle d'or - Introduction &amp; objectif</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840080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7E3DA2BA-2B5E-49AC-AD29-B2CEFD735830}" type="datetime1">
              <a:rPr lang="fr-FR" smtClean="0"/>
              <a:t>13/05/2022</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Les nouvelles Règle d'or - Introduction &amp; objectif</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055616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80B5B424-83F2-4752-BE3F-46AF50AB4B1C}" type="datetime1">
              <a:rPr lang="fr-FR" smtClean="0"/>
              <a:t>13/05/2022</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Les nouvelles Règle d'or - Introduction &amp; objectif</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56174214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4A708995-B7F8-491D-8F50-2D3B82E2D1F5}" type="datetime1">
              <a:rPr lang="fr-FR" smtClean="0"/>
              <a:t>13/05/2022</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Les nouvelles Règle d'or - Introduction &amp; objectif</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7941982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C62ECE3-CD25-114B-84E5-B932285D969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042746" y="5796784"/>
            <a:ext cx="727635" cy="727635"/>
          </a:xfrm>
          <a:prstGeom prst="rect">
            <a:avLst/>
          </a:prstGeom>
        </p:spPr>
      </p:pic>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AC80EDF5-4FF3-47BC-B415-652115811D98}" type="datetime1">
              <a:rPr lang="fr-FR" smtClean="0"/>
              <a:t>13/05/2022</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Les nouvelles Règle d'or - Introduction &amp; objectif</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31327655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5" r:id="rId3"/>
    <p:sldLayoutId id="2147483766" r:id="rId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C62ECE3-CD25-114B-84E5-B932285D969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42746" y="5796784"/>
            <a:ext cx="727635" cy="727635"/>
          </a:xfrm>
          <a:prstGeom prst="rect">
            <a:avLst/>
          </a:prstGeom>
        </p:spPr>
      </p:pic>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0B663122-F7F1-4F44-90CB-83F23437198D}" type="datetime1">
              <a:rPr lang="fr-FR" smtClean="0"/>
              <a:t>13/05/2022</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Les nouvelles Règle d'or - Introduction &amp; objectif</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96893983"/>
      </p:ext>
    </p:extLst>
  </p:cSld>
  <p:clrMap bg1="lt1" tx1="dk1" bg2="lt2" tx2="dk2" accent1="accent1" accent2="accent2" accent3="accent3" accent4="accent4" accent5="accent5" accent6="accent6" hlink="hlink" folHlink="folHlink"/>
  <p:sldLayoutIdLst>
    <p:sldLayoutId id="2147483768" r:id="rId1"/>
    <p:sldLayoutId id="2147483769" r:id="rId2"/>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C62ECE3-CD25-114B-84E5-B932285D969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042746" y="5796784"/>
            <a:ext cx="727635" cy="727635"/>
          </a:xfrm>
          <a:prstGeom prst="rect">
            <a:avLst/>
          </a:prstGeom>
        </p:spPr>
      </p:pic>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F0BE09FC-28F6-431B-B454-FC7FA300B1ED}" type="datetime1">
              <a:rPr lang="fr-FR" smtClean="0"/>
              <a:t>13/05/2022</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Les nouvelles Règle d'or - Introduction &amp; objectif</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8975805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3.wdp"/><Relationship Id="rId18" Type="http://schemas.microsoft.com/office/2007/relationships/hdphoto" Target="../media/hdphoto5.wdp"/><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2.png"/><Relationship Id="rId17"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image" Target="../media/image14.jpeg"/><Relationship Id="rId1" Type="http://schemas.openxmlformats.org/officeDocument/2006/relationships/slideLayout" Target="../slideLayouts/slideLayout93.xml"/><Relationship Id="rId6" Type="http://schemas.openxmlformats.org/officeDocument/2006/relationships/diagramColors" Target="../diagrams/colors1.xml"/><Relationship Id="rId11" Type="http://schemas.microsoft.com/office/2007/relationships/hdphoto" Target="../media/hdphoto2.wdp"/><Relationship Id="rId5" Type="http://schemas.openxmlformats.org/officeDocument/2006/relationships/diagramQuickStyle" Target="../diagrams/quickStyle1.xml"/><Relationship Id="rId15" Type="http://schemas.microsoft.com/office/2007/relationships/hdphoto" Target="../media/hdphoto4.wdp"/><Relationship Id="rId10" Type="http://schemas.openxmlformats.org/officeDocument/2006/relationships/image" Target="../media/image11.png"/><Relationship Id="rId19" Type="http://schemas.openxmlformats.org/officeDocument/2006/relationships/image" Target="../media/image16.png"/><Relationship Id="rId4" Type="http://schemas.openxmlformats.org/officeDocument/2006/relationships/diagramLayout" Target="../diagrams/layout1.xml"/><Relationship Id="rId9" Type="http://schemas.microsoft.com/office/2007/relationships/hdphoto" Target="../media/hdphoto1.wdp"/><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safetyplus.totalenergies.com/fr/contribuer" TargetMode="External"/><Relationship Id="rId7" Type="http://schemas.openxmlformats.org/officeDocument/2006/relationships/image" Target="../media/image16.png"/><Relationship Id="rId2" Type="http://schemas.openxmlformats.org/officeDocument/2006/relationships/hyperlink" Target="https://toolbox-hse.totalenergies.com/fr/regles-dor-totalenergies-supports-de-deploiement" TargetMode="External"/><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15.png"/><Relationship Id="rId4" Type="http://schemas.openxmlformats.org/officeDocument/2006/relationships/hyperlink" Target="https://web.yammer.com/teams/groups/eyJfdHlwZSI6Ikdyb3VwIiwiaWQiOiIxMDgwOTcyODIwNDgifQ/al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E95F9BE0-E603-8D48-A549-1126FD92C4A7}"/>
              </a:ext>
            </a:extLst>
          </p:cNvPr>
          <p:cNvSpPr>
            <a:spLocks noGrp="1"/>
          </p:cNvSpPr>
          <p:nvPr>
            <p:ph type="subTitle" idx="1"/>
          </p:nvPr>
        </p:nvSpPr>
        <p:spPr/>
        <p:txBody>
          <a:bodyPr/>
          <a:lstStyle/>
          <a:p>
            <a:r>
              <a:rPr lang="fr-FR"/>
              <a:t>Phase de déploiement </a:t>
            </a:r>
            <a:br>
              <a:rPr lang="fr-FR"/>
            </a:br>
            <a:r>
              <a:rPr lang="fr-FR"/>
              <a:t>des nouvelles Règles d’or</a:t>
            </a:r>
          </a:p>
        </p:txBody>
      </p:sp>
      <p:sp>
        <p:nvSpPr>
          <p:cNvPr id="4" name="Text Placeholder 4">
            <a:extLst>
              <a:ext uri="{FF2B5EF4-FFF2-40B4-BE49-F238E27FC236}">
                <a16:creationId xmlns:a16="http://schemas.microsoft.com/office/drawing/2014/main" id="{36F440B0-769B-4417-A0EF-8826FE4D9CC5}"/>
              </a:ext>
            </a:extLst>
          </p:cNvPr>
          <p:cNvSpPr txBox="1">
            <a:spLocks/>
          </p:cNvSpPr>
          <p:nvPr/>
        </p:nvSpPr>
        <p:spPr>
          <a:xfrm>
            <a:off x="6361200" y="5446800"/>
            <a:ext cx="5400000" cy="72000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10800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a:t>Rev.0 - Mai 2022</a:t>
            </a:r>
          </a:p>
        </p:txBody>
      </p:sp>
    </p:spTree>
    <p:extLst>
      <p:ext uri="{BB962C8B-B14F-4D97-AF65-F5344CB8AC3E}">
        <p14:creationId xmlns:p14="http://schemas.microsoft.com/office/powerpoint/2010/main" val="21857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D387831D-BE20-4B57-83B9-54291276009C}"/>
              </a:ext>
            </a:extLst>
          </p:cNvPr>
          <p:cNvSpPr>
            <a:spLocks noGrp="1"/>
          </p:cNvSpPr>
          <p:nvPr>
            <p:ph type="body" sz="quarter" idx="13"/>
          </p:nvPr>
        </p:nvSpPr>
        <p:spPr>
          <a:xfrm>
            <a:off x="2077777" y="1366178"/>
            <a:ext cx="9468637" cy="4860000"/>
          </a:xfrm>
        </p:spPr>
        <p:txBody>
          <a:bodyPr/>
          <a:lstStyle/>
          <a:p>
            <a:pPr marL="0" indent="0">
              <a:spcAft>
                <a:spcPts val="600"/>
              </a:spcAft>
              <a:buNone/>
            </a:pPr>
            <a:r>
              <a:rPr lang="fr-FR"/>
              <a:t>Dévoilées lors de la Journée Mondiale de la Sécurité 2022, </a:t>
            </a:r>
            <a:r>
              <a:rPr lang="fr-FR" sz="2000"/>
              <a:t>les nouvelles Règles d’or visent l’</a:t>
            </a:r>
            <a:r>
              <a:rPr lang="fr-FR" sz="2000" b="1"/>
              <a:t>engagement personnel</a:t>
            </a:r>
            <a:r>
              <a:rPr lang="fr-FR" sz="2000"/>
              <a:t>, avec des </a:t>
            </a:r>
            <a:r>
              <a:rPr lang="fr-FR" sz="2000" b="1"/>
              <a:t>prescriptions à la première personne</a:t>
            </a:r>
            <a:r>
              <a:rPr lang="fr-FR" sz="2000"/>
              <a:t>.</a:t>
            </a:r>
          </a:p>
          <a:p>
            <a:pPr marL="0" indent="0">
              <a:spcAft>
                <a:spcPts val="600"/>
              </a:spcAft>
              <a:buNone/>
            </a:pPr>
            <a:r>
              <a:rPr lang="fr-FR" sz="2000"/>
              <a:t>En même temps, les thèmes des </a:t>
            </a:r>
            <a:r>
              <a:rPr lang="fr-FR">
                <a:latin typeface="Helvetica Neue" panose="02000503000000020004" pitchFamily="2" charset="0"/>
              </a:rPr>
              <a:t>Règles d’or 11 &amp; 12 </a:t>
            </a:r>
            <a:r>
              <a:rPr lang="fr-FR" b="1">
                <a:latin typeface="Helvetica Neue" panose="02000503000000020004" pitchFamily="2" charset="0"/>
              </a:rPr>
              <a:t>évoluent</a:t>
            </a:r>
            <a:r>
              <a:rPr lang="fr-FR">
                <a:latin typeface="Helvetica Neue" panose="02000503000000020004" pitchFamily="2" charset="0"/>
              </a:rPr>
              <a:t> et couvrent désormais le </a:t>
            </a:r>
            <a:r>
              <a:rPr lang="fr-FR" b="1">
                <a:latin typeface="Helvetica Neue" panose="02000503000000020004" pitchFamily="2" charset="0"/>
              </a:rPr>
              <a:t>«</a:t>
            </a:r>
            <a:r>
              <a:rPr lang="fr-FR">
                <a:latin typeface="Helvetica Neue" panose="02000503000000020004" pitchFamily="2" charset="0"/>
              </a:rPr>
              <a:t> </a:t>
            </a:r>
            <a:r>
              <a:rPr lang="fr-FR" b="1">
                <a:latin typeface="Helvetica Neue" panose="02000503000000020004" pitchFamily="2" charset="0"/>
              </a:rPr>
              <a:t>Travail à chaud »</a:t>
            </a:r>
            <a:r>
              <a:rPr lang="fr-FR">
                <a:latin typeface="Helvetica Neue" panose="02000503000000020004" pitchFamily="2" charset="0"/>
              </a:rPr>
              <a:t> et la </a:t>
            </a:r>
            <a:r>
              <a:rPr lang="fr-FR" b="1">
                <a:latin typeface="Helvetica Neue" panose="02000503000000020004" pitchFamily="2" charset="0"/>
              </a:rPr>
              <a:t>«</a:t>
            </a:r>
            <a:r>
              <a:rPr lang="fr-FR">
                <a:latin typeface="Helvetica Neue" panose="02000503000000020004" pitchFamily="2" charset="0"/>
              </a:rPr>
              <a:t> </a:t>
            </a:r>
            <a:r>
              <a:rPr lang="fr-FR" b="1">
                <a:latin typeface="Helvetica Neue" panose="02000503000000020004" pitchFamily="2" charset="0"/>
              </a:rPr>
              <a:t>Ligne de danger »</a:t>
            </a:r>
            <a:r>
              <a:rPr lang="fr-FR">
                <a:latin typeface="Helvetica Neue" panose="02000503000000020004" pitchFamily="2" charset="0"/>
              </a:rPr>
              <a:t>.</a:t>
            </a:r>
          </a:p>
          <a:p>
            <a:pPr>
              <a:spcAft>
                <a:spcPts val="600"/>
              </a:spcAft>
            </a:pPr>
            <a:endParaRPr lang="fr-FR" sz="1000"/>
          </a:p>
          <a:p>
            <a:pPr marL="0" indent="0">
              <a:spcAft>
                <a:spcPts val="600"/>
              </a:spcAft>
              <a:buNone/>
            </a:pPr>
            <a:r>
              <a:rPr lang="fr-FR"/>
              <a:t>Après cette </a:t>
            </a:r>
            <a:r>
              <a:rPr lang="fr-FR" b="1"/>
              <a:t>phase de communication </a:t>
            </a:r>
            <a:r>
              <a:rPr lang="fr-FR"/>
              <a:t>lors de la JMS, il est maintenant nécessaire d’accompagner la mise en œuvre de ces prescriptions lors d’une </a:t>
            </a:r>
            <a:r>
              <a:rPr lang="fr-FR" b="1"/>
              <a:t>phase de déploiement, </a:t>
            </a:r>
            <a:r>
              <a:rPr lang="fr-FR"/>
              <a:t>afin d’en permettre l’</a:t>
            </a:r>
            <a:r>
              <a:rPr lang="fr-FR" b="1"/>
              <a:t>appropriation par tous.</a:t>
            </a:r>
          </a:p>
          <a:p>
            <a:pPr>
              <a:spcAft>
                <a:spcPts val="600"/>
              </a:spcAft>
            </a:pPr>
            <a:endParaRPr lang="fr-FR"/>
          </a:p>
          <a:p>
            <a:endParaRPr lang="fr-FR"/>
          </a:p>
        </p:txBody>
      </p:sp>
      <p:sp>
        <p:nvSpPr>
          <p:cNvPr id="5" name="Titre 4">
            <a:extLst>
              <a:ext uri="{FF2B5EF4-FFF2-40B4-BE49-F238E27FC236}">
                <a16:creationId xmlns:a16="http://schemas.microsoft.com/office/drawing/2014/main" id="{E88580D6-6AE3-415B-9822-8E231873984F}"/>
              </a:ext>
            </a:extLst>
          </p:cNvPr>
          <p:cNvSpPr>
            <a:spLocks noGrp="1"/>
          </p:cNvSpPr>
          <p:nvPr>
            <p:ph type="title"/>
          </p:nvPr>
        </p:nvSpPr>
        <p:spPr/>
        <p:txBody>
          <a:bodyPr/>
          <a:lstStyle/>
          <a:p>
            <a:r>
              <a:rPr lang="fr-FR" sz="3200">
                <a:solidFill>
                  <a:schemeClr val="tx1"/>
                </a:solidFill>
                <a:latin typeface="+mn-lt"/>
                <a:ea typeface="+mn-ea"/>
                <a:cs typeface="+mn-cs"/>
              </a:rPr>
              <a:t>Introduction &amp; objectif</a:t>
            </a:r>
          </a:p>
        </p:txBody>
      </p:sp>
      <p:sp>
        <p:nvSpPr>
          <p:cNvPr id="2" name="Footer Placeholder 1">
            <a:extLst>
              <a:ext uri="{FF2B5EF4-FFF2-40B4-BE49-F238E27FC236}">
                <a16:creationId xmlns:a16="http://schemas.microsoft.com/office/drawing/2014/main" id="{085310A8-9C3E-44F5-BBA9-91056329394B}"/>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374649"/>
                </a:solidFill>
                <a:effectLst/>
                <a:uLnTx/>
                <a:uFillTx/>
                <a:latin typeface="Arial" panose="020B0604020202020204"/>
                <a:ea typeface="+mn-ea"/>
                <a:cs typeface="+mn-cs"/>
              </a:rPr>
              <a:t>Les nouvelles Règle d'or - Introduction &amp; objectif</a:t>
            </a:r>
          </a:p>
        </p:txBody>
      </p:sp>
      <p:sp>
        <p:nvSpPr>
          <p:cNvPr id="3" name="Slide Number Placeholder 2">
            <a:extLst>
              <a:ext uri="{FF2B5EF4-FFF2-40B4-BE49-F238E27FC236}">
                <a16:creationId xmlns:a16="http://schemas.microsoft.com/office/drawing/2014/main" id="{62AE1921-5A17-4EF7-B5A9-7928C4E18C20}"/>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A587B-5814-4D9B-9598-FE9CB954CB01}" type="slidenum">
              <a:rPr kumimoji="0" lang="fr-FR" sz="900" b="1"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900" b="1" i="0" u="none" strike="noStrike" kern="1200" cap="none" spc="0" normalizeH="0" baseline="0" noProof="0">
              <a:ln>
                <a:noFill/>
              </a:ln>
              <a:solidFill>
                <a:srgbClr val="374649"/>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86099D45-A70B-4C7E-A20C-A0CC87B54D6F}"/>
              </a:ext>
            </a:extLst>
          </p:cNvPr>
          <p:cNvSpPr txBox="1"/>
          <p:nvPr/>
        </p:nvSpPr>
        <p:spPr>
          <a:xfrm>
            <a:off x="810841" y="5388622"/>
            <a:ext cx="10953716" cy="707886"/>
          </a:xfrm>
          <a:prstGeom prst="rect">
            <a:avLst/>
          </a:prstGeom>
          <a:noFill/>
          <a:ln w="38100">
            <a:noFill/>
          </a:ln>
        </p:spPr>
        <p:txBody>
          <a:bodyPr wrap="square" rtlCol="0">
            <a:spAutoFit/>
          </a:bodyPr>
          <a:lstStyle/>
          <a:p>
            <a:r>
              <a:rPr lang="fr-FR" sz="2000"/>
              <a:t>Les Règles d’or doivent être </a:t>
            </a:r>
            <a:r>
              <a:rPr lang="fr-FR" sz="2000" b="1"/>
              <a:t>appliquées systématiquement </a:t>
            </a:r>
            <a:r>
              <a:rPr lang="fr-FR" sz="2000"/>
              <a:t>par tous, collaborateurs de TotalEnergies et des Entreprises partenaires.</a:t>
            </a:r>
            <a:endParaRPr lang="fr-FR"/>
          </a:p>
        </p:txBody>
      </p:sp>
      <p:sp>
        <p:nvSpPr>
          <p:cNvPr id="13" name="Rectangle 12">
            <a:extLst>
              <a:ext uri="{FF2B5EF4-FFF2-40B4-BE49-F238E27FC236}">
                <a16:creationId xmlns:a16="http://schemas.microsoft.com/office/drawing/2014/main" id="{6F1253CF-36E4-4153-BED1-C98255637FC8}"/>
              </a:ext>
            </a:extLst>
          </p:cNvPr>
          <p:cNvSpPr/>
          <p:nvPr/>
        </p:nvSpPr>
        <p:spPr>
          <a:xfrm>
            <a:off x="634568" y="5278213"/>
            <a:ext cx="10964733" cy="925494"/>
          </a:xfrm>
          <a:prstGeom prst="rect">
            <a:avLst/>
          </a:prstGeom>
          <a:noFill/>
          <a:ln w="38100">
            <a:solidFill>
              <a:srgbClr val="FED502"/>
            </a:solidFill>
          </a:ln>
        </p:spPr>
        <p:txBody>
          <a:bodyPr wrap="square" rtlCol="0">
            <a:spAutoFit/>
          </a:bodyPr>
          <a:lstStyle/>
          <a:p>
            <a:endParaRPr lang="fr-FR" sz="2000">
              <a:solidFill>
                <a:schemeClr val="tx1"/>
              </a:solidFill>
            </a:endParaRPr>
          </a:p>
        </p:txBody>
      </p:sp>
      <p:sp>
        <p:nvSpPr>
          <p:cNvPr id="11" name="TextBox 10">
            <a:extLst>
              <a:ext uri="{FF2B5EF4-FFF2-40B4-BE49-F238E27FC236}">
                <a16:creationId xmlns:a16="http://schemas.microsoft.com/office/drawing/2014/main" id="{7AC62524-2F00-4A6F-AFBF-0EB170041BE2}"/>
              </a:ext>
            </a:extLst>
          </p:cNvPr>
          <p:cNvSpPr txBox="1"/>
          <p:nvPr/>
        </p:nvSpPr>
        <p:spPr>
          <a:xfrm>
            <a:off x="616177" y="4913972"/>
            <a:ext cx="1443210" cy="369332"/>
          </a:xfrm>
          <a:prstGeom prst="rect">
            <a:avLst/>
          </a:prstGeom>
          <a:solidFill>
            <a:srgbClr val="FED502"/>
          </a:solidFill>
        </p:spPr>
        <p:txBody>
          <a:bodyPr wrap="square" rtlCol="0">
            <a:spAutoFit/>
          </a:bodyPr>
          <a:lstStyle/>
          <a:p>
            <a:pPr algn="l"/>
            <a:r>
              <a:rPr lang="fr-FR" b="1"/>
              <a:t>OBJECTIF</a:t>
            </a:r>
          </a:p>
        </p:txBody>
      </p:sp>
      <p:pic>
        <p:nvPicPr>
          <p:cNvPr id="2050" name="Picture 2" descr="Radio Tower Icon. Linear Style Royalty Free Cliparts, Vectors, And Stock  Illustration. Image 102130744.">
            <a:extLst>
              <a:ext uri="{FF2B5EF4-FFF2-40B4-BE49-F238E27FC236}">
                <a16:creationId xmlns:a16="http://schemas.microsoft.com/office/drawing/2014/main" id="{38776A00-F905-416F-81B6-7A720E9C843A}"/>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8339" y="1626033"/>
            <a:ext cx="1286445" cy="128644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ocket launch Icons - 10,627 free icons">
            <a:extLst>
              <a:ext uri="{FF2B5EF4-FFF2-40B4-BE49-F238E27FC236}">
                <a16:creationId xmlns:a16="http://schemas.microsoft.com/office/drawing/2014/main" id="{B5468EA0-4616-415D-A3F0-D9B40C2EAAAB}"/>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7728" y="3633453"/>
            <a:ext cx="727666" cy="727666"/>
          </a:xfrm>
          <a:prstGeom prst="rect">
            <a:avLst/>
          </a:prstGeom>
          <a:noFill/>
          <a:extLst>
            <a:ext uri="{909E8E84-426E-40DD-AFC4-6F175D3DCCD1}">
              <a14:hiddenFill xmlns:a14="http://schemas.microsoft.com/office/drawing/2010/main">
                <a:solidFill>
                  <a:srgbClr val="FFFFFF"/>
                </a:solidFill>
              </a14:hiddenFill>
            </a:ext>
          </a:extLst>
        </p:spPr>
      </p:pic>
      <p:sp>
        <p:nvSpPr>
          <p:cNvPr id="4" name="Left Bracket 3">
            <a:extLst>
              <a:ext uri="{FF2B5EF4-FFF2-40B4-BE49-F238E27FC236}">
                <a16:creationId xmlns:a16="http://schemas.microsoft.com/office/drawing/2014/main" id="{BB894649-2FC3-4EE2-BAA6-36DCE47CA205}"/>
              </a:ext>
            </a:extLst>
          </p:cNvPr>
          <p:cNvSpPr/>
          <p:nvPr/>
        </p:nvSpPr>
        <p:spPr>
          <a:xfrm>
            <a:off x="1850834" y="1476260"/>
            <a:ext cx="99152" cy="1586429"/>
          </a:xfrm>
          <a:prstGeom prst="leftBracket">
            <a:avLst/>
          </a:prstGeom>
          <a:ln w="3175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Left Bracket 13">
            <a:extLst>
              <a:ext uri="{FF2B5EF4-FFF2-40B4-BE49-F238E27FC236}">
                <a16:creationId xmlns:a16="http://schemas.microsoft.com/office/drawing/2014/main" id="{C4E1031F-20CB-4653-9F4B-861097690BE7}"/>
              </a:ext>
            </a:extLst>
          </p:cNvPr>
          <p:cNvSpPr/>
          <p:nvPr/>
        </p:nvSpPr>
        <p:spPr>
          <a:xfrm>
            <a:off x="1850834" y="3611699"/>
            <a:ext cx="99152" cy="792000"/>
          </a:xfrm>
          <a:prstGeom prst="leftBracket">
            <a:avLst/>
          </a:prstGeom>
          <a:ln w="3175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7372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me 21">
            <a:extLst>
              <a:ext uri="{FF2B5EF4-FFF2-40B4-BE49-F238E27FC236}">
                <a16:creationId xmlns:a16="http://schemas.microsoft.com/office/drawing/2014/main" id="{EEF42F2A-BA2B-45E5-BB01-36EF56AFF3E8}"/>
              </a:ext>
            </a:extLst>
          </p:cNvPr>
          <p:cNvGraphicFramePr/>
          <p:nvPr>
            <p:extLst>
              <p:ext uri="{D42A27DB-BD31-4B8C-83A1-F6EECF244321}">
                <p14:modId xmlns:p14="http://schemas.microsoft.com/office/powerpoint/2010/main" val="949968840"/>
              </p:ext>
            </p:extLst>
          </p:nvPr>
        </p:nvGraphicFramePr>
        <p:xfrm>
          <a:off x="174827" y="642052"/>
          <a:ext cx="12556012" cy="5954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re 2">
            <a:extLst>
              <a:ext uri="{FF2B5EF4-FFF2-40B4-BE49-F238E27FC236}">
                <a16:creationId xmlns:a16="http://schemas.microsoft.com/office/drawing/2014/main" id="{AE536680-BB92-489D-8B94-BAFCD3A06F8E}"/>
              </a:ext>
            </a:extLst>
          </p:cNvPr>
          <p:cNvSpPr>
            <a:spLocks noGrp="1"/>
          </p:cNvSpPr>
          <p:nvPr>
            <p:ph type="title"/>
          </p:nvPr>
        </p:nvSpPr>
        <p:spPr>
          <a:xfrm>
            <a:off x="469879" y="242844"/>
            <a:ext cx="9720000" cy="536755"/>
          </a:xfrm>
        </p:spPr>
        <p:txBody>
          <a:bodyPr/>
          <a:lstStyle/>
          <a:p>
            <a:r>
              <a:rPr lang="fr-FR" sz="3200">
                <a:latin typeface="+mn-lt"/>
                <a:ea typeface="+mn-ea"/>
                <a:cs typeface="+mn-cs"/>
              </a:rPr>
              <a:t>Principe et étapes d’appropriation des règles</a:t>
            </a:r>
          </a:p>
        </p:txBody>
      </p:sp>
      <p:sp>
        <p:nvSpPr>
          <p:cNvPr id="4" name="Espace réservé du pied de page 3">
            <a:extLst>
              <a:ext uri="{FF2B5EF4-FFF2-40B4-BE49-F238E27FC236}">
                <a16:creationId xmlns:a16="http://schemas.microsoft.com/office/drawing/2014/main" id="{424FC215-6602-4B99-B004-0AD1977624C0}"/>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374649"/>
                </a:solidFill>
                <a:effectLst/>
                <a:uLnTx/>
                <a:uFillTx/>
                <a:latin typeface="Arial" panose="020B0604020202020204"/>
                <a:ea typeface="+mn-ea"/>
                <a:cs typeface="+mn-cs"/>
              </a:rPr>
              <a:t>Les nouvelles Règle d'or - Introduction &amp; objectif</a:t>
            </a:r>
          </a:p>
        </p:txBody>
      </p:sp>
      <p:sp>
        <p:nvSpPr>
          <p:cNvPr id="5" name="Espace réservé du numéro de diapositive 4">
            <a:extLst>
              <a:ext uri="{FF2B5EF4-FFF2-40B4-BE49-F238E27FC236}">
                <a16:creationId xmlns:a16="http://schemas.microsoft.com/office/drawing/2014/main" id="{2257E203-8546-4E07-8448-1C6AF7396831}"/>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A587B-5814-4D9B-9598-FE9CB954CB01}" type="slidenum">
              <a:rPr kumimoji="0" lang="fr-FR" sz="900" b="1"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900" b="1" i="0" u="none" strike="noStrike" kern="1200" cap="none" spc="0" normalizeH="0" baseline="0" noProof="0">
              <a:ln>
                <a:noFill/>
              </a:ln>
              <a:solidFill>
                <a:srgbClr val="374649"/>
              </a:solidFill>
              <a:effectLst/>
              <a:uLnTx/>
              <a:uFillTx/>
              <a:latin typeface="Arial" panose="020B0604020202020204"/>
              <a:ea typeface="+mn-ea"/>
              <a:cs typeface="+mn-cs"/>
            </a:endParaRPr>
          </a:p>
        </p:txBody>
      </p:sp>
      <p:grpSp>
        <p:nvGrpSpPr>
          <p:cNvPr id="7" name="Groupe 6">
            <a:extLst>
              <a:ext uri="{FF2B5EF4-FFF2-40B4-BE49-F238E27FC236}">
                <a16:creationId xmlns:a16="http://schemas.microsoft.com/office/drawing/2014/main" id="{51FA6291-DC0A-4BDA-A233-63353F2512C8}"/>
              </a:ext>
            </a:extLst>
          </p:cNvPr>
          <p:cNvGrpSpPr/>
          <p:nvPr/>
        </p:nvGrpSpPr>
        <p:grpSpPr>
          <a:xfrm>
            <a:off x="8596448" y="2004395"/>
            <a:ext cx="2028029" cy="1318686"/>
            <a:chOff x="8727074" y="1558097"/>
            <a:chExt cx="2028029" cy="1318686"/>
          </a:xfrm>
        </p:grpSpPr>
        <p:pic>
          <p:nvPicPr>
            <p:cNvPr id="12" name="Image 11">
              <a:extLst>
                <a:ext uri="{FF2B5EF4-FFF2-40B4-BE49-F238E27FC236}">
                  <a16:creationId xmlns:a16="http://schemas.microsoft.com/office/drawing/2014/main" id="{0F8904B4-A9C3-4A9A-BB42-5201688B5654}"/>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10000" b="90000" l="10000" r="90000">
                          <a14:foregroundMark x1="33660" y1="19608" x2="33660" y2="19608"/>
                          <a14:foregroundMark x1="47059" y1="33769" x2="47059" y2="33769"/>
                        </a14:backgroundRemoval>
                      </a14:imgEffect>
                    </a14:imgLayer>
                  </a14:imgProps>
                </a:ext>
                <a:ext uri="{28A0092B-C50C-407E-A947-70E740481C1C}">
                  <a14:useLocalDpi xmlns:a14="http://schemas.microsoft.com/office/drawing/2010/main"/>
                </a:ext>
              </a:extLst>
            </a:blip>
            <a:srcRect l="16574" t="15176" r="33801" b="12738"/>
            <a:stretch/>
          </p:blipFill>
          <p:spPr>
            <a:xfrm>
              <a:off x="8727074" y="1558097"/>
              <a:ext cx="1210421" cy="1318686"/>
            </a:xfrm>
            <a:prstGeom prst="rect">
              <a:avLst/>
            </a:prstGeom>
          </p:spPr>
        </p:pic>
        <p:pic>
          <p:nvPicPr>
            <p:cNvPr id="13" name="Image 12">
              <a:extLst>
                <a:ext uri="{FF2B5EF4-FFF2-40B4-BE49-F238E27FC236}">
                  <a16:creationId xmlns:a16="http://schemas.microsoft.com/office/drawing/2014/main" id="{3A8B66B7-7D05-48E1-9B51-6EDB3CCDF1B7}"/>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ackgroundRemoval t="9486" b="89921" l="9967" r="89869">
                          <a14:foregroundMark x1="53758" y1="9486" x2="53758" y2="9486"/>
                          <a14:foregroundMark x1="48039" y1="56917" x2="48039" y2="56917"/>
                          <a14:foregroundMark x1="48529" y1="60277" x2="48529" y2="60277"/>
                          <a14:foregroundMark x1="34150" y1="83004" x2="34150" y2="83004"/>
                          <a14:foregroundMark x1="33824" y1="83202" x2="33824" y2="83202"/>
                          <a14:foregroundMark x1="33824" y1="82609" x2="33824" y2="82609"/>
                          <a14:foregroundMark x1="36275" y1="83399" x2="36275" y2="83399"/>
                          <a14:foregroundMark x1="38725" y1="83004" x2="38725" y2="83004"/>
                          <a14:foregroundMark x1="44608" y1="83399" x2="44608" y2="83399"/>
                          <a14:foregroundMark x1="44608" y1="82213" x2="44608" y2="82213"/>
                          <a14:foregroundMark x1="44771" y1="83202" x2="44771" y2="83202"/>
                          <a14:foregroundMark x1="44935" y1="83794" x2="44935" y2="83794"/>
                          <a14:backgroundMark x1="47712" y1="83794" x2="47712" y2="83794"/>
                        </a14:backgroundRemoval>
                      </a14:imgEffect>
                    </a14:imgLayer>
                  </a14:imgProps>
                </a:ext>
                <a:ext uri="{28A0092B-C50C-407E-A947-70E740481C1C}">
                  <a14:useLocalDpi xmlns:a14="http://schemas.microsoft.com/office/drawing/2010/main"/>
                </a:ext>
              </a:extLst>
            </a:blip>
            <a:srcRect l="30173" t="6673" r="35177" b="9660"/>
            <a:stretch/>
          </p:blipFill>
          <p:spPr>
            <a:xfrm>
              <a:off x="10114194" y="1575124"/>
              <a:ext cx="640909" cy="1279496"/>
            </a:xfrm>
            <a:prstGeom prst="rect">
              <a:avLst/>
            </a:prstGeom>
          </p:spPr>
        </p:pic>
      </p:grpSp>
      <p:grpSp>
        <p:nvGrpSpPr>
          <p:cNvPr id="6" name="Groupe 5">
            <a:extLst>
              <a:ext uri="{FF2B5EF4-FFF2-40B4-BE49-F238E27FC236}">
                <a16:creationId xmlns:a16="http://schemas.microsoft.com/office/drawing/2014/main" id="{E7762CD9-DF27-46E5-B42C-23CB11761DAD}"/>
              </a:ext>
            </a:extLst>
          </p:cNvPr>
          <p:cNvGrpSpPr/>
          <p:nvPr/>
        </p:nvGrpSpPr>
        <p:grpSpPr>
          <a:xfrm>
            <a:off x="4696866" y="1923738"/>
            <a:ext cx="2502987" cy="1518772"/>
            <a:chOff x="4871036" y="1477440"/>
            <a:chExt cx="2502987" cy="1518772"/>
          </a:xfrm>
        </p:grpSpPr>
        <p:pic>
          <p:nvPicPr>
            <p:cNvPr id="29" name="Image 28">
              <a:extLst>
                <a:ext uri="{FF2B5EF4-FFF2-40B4-BE49-F238E27FC236}">
                  <a16:creationId xmlns:a16="http://schemas.microsoft.com/office/drawing/2014/main" id="{0C641A14-8AAF-4C6E-A617-7889F3D0D8A6}"/>
                </a:ext>
              </a:extLst>
            </p:cNvPr>
            <p:cNvPicPr>
              <a:picLocks noChangeAspect="1"/>
            </p:cNvPicPr>
            <p:nvPr/>
          </p:nvPicPr>
          <p:blipFill rotWithShape="1">
            <a:blip r:embed="rId12" cstate="email">
              <a:extLst>
                <a:ext uri="{BEBA8EAE-BF5A-486C-A8C5-ECC9F3942E4B}">
                  <a14:imgProps xmlns:a14="http://schemas.microsoft.com/office/drawing/2010/main">
                    <a14:imgLayer r:embed="rId13">
                      <a14:imgEffect>
                        <a14:backgroundRemoval t="14597" b="79521" l="14706" r="80719">
                          <a14:foregroundMark x1="25327" y1="30937" x2="25327" y2="30937"/>
                          <a14:foregroundMark x1="25980" y1="27451" x2="25980" y2="27451"/>
                          <a14:foregroundMark x1="21569" y1="32244" x2="21569" y2="32244"/>
                          <a14:foregroundMark x1="22876" y1="46405" x2="22876" y2="46405"/>
                          <a14:foregroundMark x1="19935" y1="52941" x2="19935" y2="52941"/>
                          <a14:foregroundMark x1="40850" y1="33115" x2="40850" y2="33115"/>
                          <a14:foregroundMark x1="42320" y1="29194" x2="42320" y2="29194"/>
                          <a14:foregroundMark x1="42484" y1="25926" x2="42484" y2="25926"/>
                          <a14:foregroundMark x1="29248" y1="28322" x2="29248" y2="28322"/>
                          <a14:foregroundMark x1="27941" y1="35948" x2="27941" y2="35948"/>
                          <a14:foregroundMark x1="27941" y1="37908" x2="27941" y2="37908"/>
                          <a14:foregroundMark x1="27941" y1="38126" x2="27941" y2="38126"/>
                          <a14:foregroundMark x1="25817" y1="37691" x2="25817" y2="37691"/>
                          <a14:foregroundMark x1="24020" y1="47712" x2="24020" y2="47712"/>
                          <a14:foregroundMark x1="19608" y1="51198" x2="19608" y2="51198"/>
                          <a14:foregroundMark x1="18137" y1="51634" x2="18137" y2="51634"/>
                          <a14:foregroundMark x1="18137" y1="54466" x2="18137" y2="54466"/>
                          <a14:foregroundMark x1="20752" y1="30065" x2="20752" y2="30065"/>
                          <a14:foregroundMark x1="21242" y1="25490" x2="21242" y2="25490"/>
                          <a14:foregroundMark x1="69118" y1="36819" x2="69118" y2="36819"/>
                          <a14:foregroundMark x1="74183" y1="36601" x2="74183" y2="36601"/>
                          <a14:foregroundMark x1="74346" y1="36819" x2="74346" y2="37037"/>
                          <a14:foregroundMark x1="74020" y1="42702" x2="73856" y2="42919"/>
                          <a14:foregroundMark x1="73366" y1="45969" x2="73203" y2="46187"/>
                          <a14:foregroundMark x1="73529" y1="48584" x2="73529" y2="48584"/>
                          <a14:foregroundMark x1="77778" y1="53813" x2="77778" y2="53813"/>
                          <a14:foregroundMark x1="78431" y1="55556" x2="78431" y2="55556"/>
                          <a14:foregroundMark x1="78595" y1="55991" x2="78595" y2="55991"/>
                          <a14:foregroundMark x1="79248" y1="56863" x2="79248" y2="57081"/>
                          <a14:foregroundMark x1="79412" y1="57516" x2="79412" y2="57516"/>
                          <a14:foregroundMark x1="74510" y1="37255" x2="74510" y2="37255"/>
                          <a14:foregroundMark x1="74837" y1="36166" x2="74837" y2="36166"/>
                          <a14:foregroundMark x1="75817" y1="32898" x2="75490" y2="31808"/>
                          <a14:foregroundMark x1="75327" y1="30937" x2="74837" y2="29847"/>
                          <a14:foregroundMark x1="74183" y1="28540" x2="74020" y2="28322"/>
                          <a14:foregroundMark x1="72386" y1="25272" x2="76144" y2="28976"/>
                          <a14:foregroundMark x1="58660" y1="28105" x2="57843" y2="29630"/>
                          <a14:foregroundMark x1="17157" y1="24619" x2="24510" y2="20044"/>
                          <a14:foregroundMark x1="24510" y1="20044" x2="30882" y2="24837"/>
                          <a14:foregroundMark x1="33987" y1="25054" x2="38725" y2="15468"/>
                          <a14:foregroundMark x1="38725" y1="15468" x2="46732" y2="18301"/>
                          <a14:foregroundMark x1="46732" y1="18301" x2="48529" y2="26144"/>
                          <a14:foregroundMark x1="50000" y1="22658" x2="56699" y2="15686"/>
                          <a14:foregroundMark x1="56699" y1="15686" x2="63072" y2="23094"/>
                          <a14:foregroundMark x1="63072" y1="23094" x2="63420" y2="25227"/>
                          <a14:foregroundMark x1="67647" y1="23529" x2="75817" y2="21133"/>
                          <a14:foregroundMark x1="75817" y1="21133" x2="80719" y2="30065"/>
                          <a14:foregroundMark x1="80719" y1="30065" x2="80719" y2="30719"/>
                          <a14:foregroundMark x1="78922" y1="25054" x2="71569" y2="20479"/>
                          <a14:foregroundMark x1="71569" y1="20479" x2="66667" y2="22658"/>
                          <a14:foregroundMark x1="44281" y1="17211" x2="44444" y2="16993"/>
                          <a14:foregroundMark x1="44608" y1="16340" x2="36765" y2="15468"/>
                          <a14:foregroundMark x1="37092" y1="14161" x2="45752" y2="14597"/>
                          <a14:foregroundMark x1="45752" y1="14597" x2="47386" y2="18954"/>
                          <a14:foregroundMark x1="28105" y1="19826" x2="19771" y2="21351"/>
                          <a14:foregroundMark x1="19771" y1="21351" x2="17974" y2="24619"/>
                          <a14:foregroundMark x1="20098" y1="20479" x2="30556" y2="19826"/>
                          <a14:foregroundMark x1="31105" y1="19948" x2="31461" y2="20027"/>
                          <a14:foregroundMark x1="28431" y1="19172" x2="20261" y2="18301"/>
                          <a14:foregroundMark x1="20261" y1="18301" x2="18627" y2="19172"/>
                          <a14:foregroundMark x1="18464" y1="66449" x2="18464" y2="73420"/>
                          <a14:foregroundMark x1="18464" y1="62309" x2="18464" y2="66449"/>
                          <a14:foregroundMark x1="18464" y1="73420" x2="21895" y2="63181"/>
                          <a14:foregroundMark x1="20335" y1="66449" x2="17320" y2="72767"/>
                          <a14:foregroundMark x1="21895" y1="63181" x2="20335" y2="66449"/>
                          <a14:foregroundMark x1="17320" y1="72767" x2="23366" y2="74292"/>
                          <a14:foregroundMark x1="16176" y1="70153" x2="20588" y2="79521"/>
                          <a14:foregroundMark x1="20588" y1="79521" x2="15850" y2="71460"/>
                          <a14:foregroundMark x1="77941" y1="71460" x2="77941" y2="71460"/>
                          <a14:foregroundMark x1="15359" y1="50980" x2="15850" y2="59695"/>
                          <a14:foregroundMark x1="15523" y1="57516" x2="14706" y2="55338"/>
                          <a14:foregroundMark x1="78105" y1="69717" x2="76307" y2="66013"/>
                          <a14:backgroundMark x1="42157" y1="71895" x2="42157" y2="71895"/>
                          <a14:backgroundMark x1="31699" y1="63181" x2="31699" y2="63181"/>
                          <a14:backgroundMark x1="25000" y1="70806" x2="25000" y2="70806"/>
                          <a14:backgroundMark x1="17810" y1="66449" x2="17810" y2="66449"/>
                          <a14:backgroundMark x1="73203" y1="60784" x2="73203" y2="60784"/>
                          <a14:backgroundMark x1="65196" y1="28105" x2="65033" y2="36601"/>
                          <a14:backgroundMark x1="65196" y1="26362" x2="65033" y2="35948"/>
                          <a14:backgroundMark x1="62255" y1="35730" x2="65359" y2="38126"/>
                          <a14:backgroundMark x1="64379" y1="38126" x2="65850" y2="38998"/>
                          <a14:backgroundMark x1="64542" y1="38998" x2="66013" y2="39869"/>
                          <a14:backgroundMark x1="65196" y1="66885" x2="66013" y2="66449"/>
                          <a14:backgroundMark x1="65359" y1="25272" x2="65196" y2="37908"/>
                          <a14:backgroundMark x1="66013" y1="25490" x2="65686" y2="37908"/>
                          <a14:backgroundMark x1="32026" y1="20697" x2="32026" y2="20697"/>
                          <a14:backgroundMark x1="32353" y1="21351" x2="31536" y2="20261"/>
                          <a14:backgroundMark x1="31209" y1="20261" x2="30392" y2="19390"/>
                          <a14:backgroundMark x1="32843" y1="20044" x2="31209" y2="19172"/>
                          <a14:backgroundMark x1="31373" y1="20261" x2="31209" y2="19172"/>
                        </a14:backgroundRemoval>
                      </a14:imgEffect>
                    </a14:imgLayer>
                  </a14:imgProps>
                </a:ext>
                <a:ext uri="{28A0092B-C50C-407E-A947-70E740481C1C}">
                  <a14:useLocalDpi xmlns:a14="http://schemas.microsoft.com/office/drawing/2010/main"/>
                </a:ext>
              </a:extLst>
            </a:blip>
            <a:srcRect l="14177" t="12118" r="34485" b="19765"/>
            <a:stretch/>
          </p:blipFill>
          <p:spPr>
            <a:xfrm>
              <a:off x="4871036" y="1557986"/>
              <a:ext cx="1445267" cy="1438226"/>
            </a:xfrm>
            <a:prstGeom prst="rect">
              <a:avLst/>
            </a:prstGeom>
          </p:spPr>
        </p:pic>
        <p:pic>
          <p:nvPicPr>
            <p:cNvPr id="30" name="Image 29">
              <a:extLst>
                <a:ext uri="{FF2B5EF4-FFF2-40B4-BE49-F238E27FC236}">
                  <a16:creationId xmlns:a16="http://schemas.microsoft.com/office/drawing/2014/main" id="{7A2F6EFB-9E64-41C7-96E8-BC171C2BE769}"/>
                </a:ext>
              </a:extLst>
            </p:cNvPr>
            <p:cNvPicPr>
              <a:picLocks noChangeAspect="1"/>
            </p:cNvPicPr>
            <p:nvPr/>
          </p:nvPicPr>
          <p:blipFill rotWithShape="1">
            <a:blip r:embed="rId14" cstate="email">
              <a:extLst>
                <a:ext uri="{BEBA8EAE-BF5A-486C-A8C5-ECC9F3942E4B}">
                  <a14:imgProps xmlns:a14="http://schemas.microsoft.com/office/drawing/2010/main">
                    <a14:imgLayer r:embed="rId15">
                      <a14:imgEffect>
                        <a14:backgroundRemoval t="10458" b="85458" l="19118" r="61765">
                          <a14:foregroundMark x1="25327" y1="10458" x2="29085" y2="21732"/>
                          <a14:foregroundMark x1="26634" y1="12745" x2="30882" y2="23529"/>
                          <a14:foregroundMark x1="42810" y1="81863" x2="41176" y2="80882"/>
                          <a14:foregroundMark x1="51471" y1="82026" x2="52778" y2="81536"/>
                          <a14:foregroundMark x1="40359" y1="82026" x2="39869" y2="82680"/>
                          <a14:foregroundMark x1="51797" y1="82353" x2="41503" y2="80065"/>
                          <a14:foregroundMark x1="54739" y1="82353" x2="51634" y2="85458"/>
                        </a14:backgroundRemoval>
                      </a14:imgEffect>
                    </a14:imgLayer>
                  </a14:imgProps>
                </a:ext>
                <a:ext uri="{28A0092B-C50C-407E-A947-70E740481C1C}">
                  <a14:useLocalDpi xmlns:a14="http://schemas.microsoft.com/office/drawing/2010/main"/>
                </a:ext>
              </a:extLst>
            </a:blip>
            <a:srcRect l="14177" t="8000" r="32706" b="11706"/>
            <a:stretch/>
          </p:blipFill>
          <p:spPr>
            <a:xfrm>
              <a:off x="6448304" y="1477440"/>
              <a:ext cx="925719" cy="1399343"/>
            </a:xfrm>
            <a:prstGeom prst="rect">
              <a:avLst/>
            </a:prstGeom>
          </p:spPr>
        </p:pic>
      </p:grpSp>
      <p:pic>
        <p:nvPicPr>
          <p:cNvPr id="31" name="Image 30">
            <a:extLst>
              <a:ext uri="{FF2B5EF4-FFF2-40B4-BE49-F238E27FC236}">
                <a16:creationId xmlns:a16="http://schemas.microsoft.com/office/drawing/2014/main" id="{F1002D8F-949E-40A2-B6DD-6D8B69DD865A}"/>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13138" y="2096266"/>
            <a:ext cx="3063817" cy="1015120"/>
          </a:xfrm>
          <a:prstGeom prst="rect">
            <a:avLst/>
          </a:prstGeom>
        </p:spPr>
      </p:pic>
      <p:pic>
        <p:nvPicPr>
          <p:cNvPr id="32" name="Image 3">
            <a:extLst>
              <a:ext uri="{FF2B5EF4-FFF2-40B4-BE49-F238E27FC236}">
                <a16:creationId xmlns:a16="http://schemas.microsoft.com/office/drawing/2014/main" id="{6A7D6B73-499D-4EDD-8D2E-B007238BA052}"/>
              </a:ext>
            </a:extLst>
          </p:cNvPr>
          <p:cNvPicPr>
            <a:picLocks noChangeAspect="1"/>
          </p:cNvPicPr>
          <p:nvPr/>
        </p:nvPicPr>
        <p:blipFill>
          <a:blip r:embed="rId17" cstate="email">
            <a:extLst>
              <a:ext uri="{BEBA8EAE-BF5A-486C-A8C5-ECC9F3942E4B}">
                <a14:imgProps xmlns:a14="http://schemas.microsoft.com/office/drawing/2010/main">
                  <a14:imgLayer r:embed="rId18">
                    <a14:imgEffect>
                      <a14:backgroundRemoval t="5848" b="91228" l="9459" r="89865">
                        <a14:foregroundMark x1="47635" y1="5848" x2="53716" y2="7602"/>
                        <a14:foregroundMark x1="49662" y1="31579" x2="53041" y2="63158"/>
                        <a14:foregroundMark x1="52027" y1="77193" x2="49324" y2="74854"/>
                        <a14:foregroundMark x1="27365" y1="92398" x2="63514" y2="88304"/>
                        <a14:foregroundMark x1="63514" y1="88304" x2="44595" y2="91228"/>
                        <a14:foregroundMark x1="44595" y1="91228" x2="39865" y2="89474"/>
                      </a14:backgroundRemoval>
                    </a14:imgEffect>
                  </a14:imgLayer>
                </a14:imgProps>
              </a:ext>
              <a:ext uri="{28A0092B-C50C-407E-A947-70E740481C1C}">
                <a14:useLocalDpi xmlns:a14="http://schemas.microsoft.com/office/drawing/2010/main"/>
              </a:ext>
            </a:extLst>
          </a:blip>
          <a:stretch>
            <a:fillRect/>
          </a:stretch>
        </p:blipFill>
        <p:spPr>
          <a:xfrm>
            <a:off x="10564573" y="4972500"/>
            <a:ext cx="490361" cy="283283"/>
          </a:xfrm>
          <a:prstGeom prst="rect">
            <a:avLst/>
          </a:prstGeom>
        </p:spPr>
      </p:pic>
      <p:pic>
        <p:nvPicPr>
          <p:cNvPr id="2050" name="Picture 2" descr="Green checkmark icon - Free green check mark icons">
            <a:extLst>
              <a:ext uri="{FF2B5EF4-FFF2-40B4-BE49-F238E27FC236}">
                <a16:creationId xmlns:a16="http://schemas.microsoft.com/office/drawing/2014/main" id="{E563FAF0-6568-4538-843D-DC211F545F2A}"/>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10680494" y="4407452"/>
            <a:ext cx="258518" cy="258518"/>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32">
            <a:extLst>
              <a:ext uri="{FF2B5EF4-FFF2-40B4-BE49-F238E27FC236}">
                <a16:creationId xmlns:a16="http://schemas.microsoft.com/office/drawing/2014/main" id="{EB4E582B-C4CF-4176-B343-AB5E5B4326C7}"/>
              </a:ext>
            </a:extLst>
          </p:cNvPr>
          <p:cNvCxnSpPr>
            <a:cxnSpLocks/>
          </p:cNvCxnSpPr>
          <p:nvPr/>
        </p:nvCxnSpPr>
        <p:spPr>
          <a:xfrm>
            <a:off x="641250" y="5669527"/>
            <a:ext cx="3393721" cy="0"/>
          </a:xfrm>
          <a:prstGeom prst="line">
            <a:avLst/>
          </a:prstGeom>
          <a:ln w="1270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57AA33BC-9BD3-4D99-95F2-7C84BB2BC8AC}"/>
              </a:ext>
            </a:extLst>
          </p:cNvPr>
          <p:cNvCxnSpPr>
            <a:cxnSpLocks/>
          </p:cNvCxnSpPr>
          <p:nvPr/>
        </p:nvCxnSpPr>
        <p:spPr>
          <a:xfrm flipH="1" flipV="1">
            <a:off x="4436584" y="5669527"/>
            <a:ext cx="6893492" cy="2"/>
          </a:xfrm>
          <a:prstGeom prst="line">
            <a:avLst/>
          </a:prstGeom>
          <a:ln w="1270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04397FE0-ED94-4178-B785-984924C8275C}"/>
              </a:ext>
            </a:extLst>
          </p:cNvPr>
          <p:cNvSpPr/>
          <p:nvPr/>
        </p:nvSpPr>
        <p:spPr>
          <a:xfrm>
            <a:off x="997404" y="5747200"/>
            <a:ext cx="2549096" cy="707886"/>
          </a:xfrm>
          <a:prstGeom prst="rect">
            <a:avLst/>
          </a:prstGeom>
          <a:noFill/>
          <a:ln>
            <a:noFill/>
          </a:ln>
          <a:effectLst>
            <a:outerShdw blurRad="50800" dist="50800" dir="5400000" algn="ctr" rotWithShape="0">
              <a:schemeClr val="bg1"/>
            </a:outerShdw>
          </a:effectLst>
        </p:spPr>
        <p:txBody>
          <a:bodyPr wrap="none" lIns="91440" tIns="45720" rIns="91440" bIns="45720">
            <a:spAutoFit/>
          </a:bodyPr>
          <a:lstStyle/>
          <a:p>
            <a:pPr algn="ctr">
              <a:defRPr/>
            </a:pPr>
            <a:r>
              <a:rPr lang="fr-FR" sz="2000" b="1">
                <a:ln w="0"/>
                <a:solidFill>
                  <a:srgbClr val="374649"/>
                </a:solidFill>
              </a:rPr>
              <a:t>Phase 1 : JMS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a:ln w="0"/>
              <a:solidFill>
                <a:srgbClr val="374649"/>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9583DB4B-77C3-4ADC-9B8D-96C4684DF266}"/>
              </a:ext>
            </a:extLst>
          </p:cNvPr>
          <p:cNvSpPr/>
          <p:nvPr/>
        </p:nvSpPr>
        <p:spPr>
          <a:xfrm>
            <a:off x="5612340" y="5747200"/>
            <a:ext cx="4129657" cy="707886"/>
          </a:xfrm>
          <a:prstGeom prst="rect">
            <a:avLst/>
          </a:prstGeom>
          <a:noFill/>
          <a:effectLst/>
        </p:spPr>
        <p:txBody>
          <a:bodyPr wrap="none" lIns="91440" tIns="45720" rIns="91440" bIns="45720">
            <a:spAutoFit/>
          </a:bodyPr>
          <a:lstStyle/>
          <a:p>
            <a:pPr algn="ctr">
              <a:defRPr/>
            </a:pPr>
            <a:r>
              <a:rPr kumimoji="0" lang="fr-FR" sz="2000" b="1" i="0" u="none" strike="noStrike" kern="1200" cap="none" spc="0" normalizeH="0" baseline="0" noProof="0">
                <a:ln w="0"/>
                <a:solidFill>
                  <a:srgbClr val="374649"/>
                </a:solidFill>
                <a:effectLst/>
                <a:uLnTx/>
                <a:uFillTx/>
                <a:latin typeface="Arial" panose="020B0604020202020204"/>
                <a:ea typeface="+mn-ea"/>
                <a:cs typeface="+mn-cs"/>
              </a:rPr>
              <a:t>Phase 2 </a:t>
            </a:r>
            <a:r>
              <a:rPr lang="fr-FR" sz="2000" b="1">
                <a:ln w="0"/>
                <a:solidFill>
                  <a:srgbClr val="374649"/>
                </a:solidFill>
              </a:rPr>
              <a:t>: Déploiement post JMS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a:ln w="0"/>
              <a:solidFill>
                <a:srgbClr val="374649"/>
              </a:solidFill>
              <a:effectLst/>
              <a:uLnTx/>
              <a:uFillTx/>
              <a:latin typeface="Arial" panose="020B0604020202020204"/>
              <a:ea typeface="+mn-ea"/>
              <a:cs typeface="+mn-cs"/>
            </a:endParaRPr>
          </a:p>
        </p:txBody>
      </p:sp>
      <p:sp>
        <p:nvSpPr>
          <p:cNvPr id="2" name="ZoneTexte 1">
            <a:extLst>
              <a:ext uri="{FF2B5EF4-FFF2-40B4-BE49-F238E27FC236}">
                <a16:creationId xmlns:a16="http://schemas.microsoft.com/office/drawing/2014/main" id="{7A470EAC-0368-4AAB-BE85-956500A06327}"/>
              </a:ext>
            </a:extLst>
          </p:cNvPr>
          <p:cNvSpPr txBox="1"/>
          <p:nvPr/>
        </p:nvSpPr>
        <p:spPr>
          <a:xfrm>
            <a:off x="507008" y="1143283"/>
            <a:ext cx="9977837" cy="923330"/>
          </a:xfrm>
          <a:prstGeom prst="rect">
            <a:avLst/>
          </a:prstGeom>
          <a:noFill/>
        </p:spPr>
        <p:txBody>
          <a:bodyPr wrap="square" rtlCol="0">
            <a:spAutoFit/>
          </a:bodyPr>
          <a:lstStyle/>
          <a:p>
            <a:r>
              <a:rPr lang="fr-FR" b="0"/>
              <a:t>L’appropriation se réalise en trois étapes (communiquer, discuter, appliquer) qui sont organisées en deux phases (phase 1 lors de la JMS, phase 2 lors du déploiement des Règles d’or).</a:t>
            </a:r>
          </a:p>
          <a:p>
            <a:pPr algn="l"/>
            <a:endParaRPr lang="fr-FR"/>
          </a:p>
        </p:txBody>
      </p:sp>
    </p:spTree>
    <p:extLst>
      <p:ext uri="{BB962C8B-B14F-4D97-AF65-F5344CB8AC3E}">
        <p14:creationId xmlns:p14="http://schemas.microsoft.com/office/powerpoint/2010/main" val="380822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C38382-E2C2-4E31-8D3F-7AB4D1728B25}"/>
              </a:ext>
            </a:extLst>
          </p:cNvPr>
          <p:cNvSpPr>
            <a:spLocks noGrp="1"/>
          </p:cNvSpPr>
          <p:nvPr>
            <p:ph type="body" sz="quarter" idx="13"/>
          </p:nvPr>
        </p:nvSpPr>
        <p:spPr>
          <a:xfrm>
            <a:off x="507007" y="1396334"/>
            <a:ext cx="11452763" cy="4763306"/>
          </a:xfrm>
        </p:spPr>
        <p:txBody>
          <a:bodyPr vert="horz" lIns="91440" tIns="45720" rIns="91440" bIns="45720" rtlCol="0" anchor="t">
            <a:noAutofit/>
          </a:bodyPr>
          <a:lstStyle/>
          <a:p>
            <a:pPr marL="179705" lvl="1" indent="0">
              <a:buNone/>
            </a:pPr>
            <a:r>
              <a:rPr lang="fr-FR" sz="2000" dirty="0"/>
              <a:t>Pour vous permettre de réaliser </a:t>
            </a:r>
            <a:r>
              <a:rPr lang="fr-FR" sz="2000" b="1" dirty="0"/>
              <a:t>la phase de déploiement </a:t>
            </a:r>
            <a:r>
              <a:rPr lang="fr-FR" sz="2000" dirty="0"/>
              <a:t>des nouvelles Règles d’or, le </a:t>
            </a:r>
            <a:r>
              <a:rPr lang="fr-FR" sz="2000" b="1" dirty="0"/>
              <a:t>dispositif </a:t>
            </a:r>
            <a:r>
              <a:rPr lang="fr-FR" sz="2000" dirty="0"/>
              <a:t>et les </a:t>
            </a:r>
            <a:r>
              <a:rPr lang="fr-FR" sz="2000" b="1" dirty="0"/>
              <a:t>outils </a:t>
            </a:r>
            <a:r>
              <a:rPr lang="fr-FR" sz="2000" dirty="0"/>
              <a:t>suivants sont disponibles dans la Toolbox HSE </a:t>
            </a:r>
            <a:r>
              <a:rPr lang="fr-FR" sz="2000" dirty="0">
                <a:solidFill>
                  <a:srgbClr val="009CEA"/>
                </a:solidFill>
                <a:hlinkClick r:id="rId2">
                  <a:extLst>
                    <a:ext uri="{A12FA001-AC4F-418D-AE19-62706E023703}">
                      <ahyp:hlinkClr xmlns:ahyp="http://schemas.microsoft.com/office/drawing/2018/hyperlinkcolor" val="tx"/>
                    </a:ext>
                  </a:extLst>
                </a:hlinkClick>
              </a:rPr>
              <a:t>ici</a:t>
            </a:r>
            <a:r>
              <a:rPr lang="fr-FR" sz="2000" dirty="0"/>
              <a:t>.</a:t>
            </a:r>
            <a:endParaRPr lang="en-US" dirty="0"/>
          </a:p>
          <a:p>
            <a:pPr marL="179070" lvl="1" indent="0">
              <a:buNone/>
            </a:pPr>
            <a:endParaRPr lang="fr-FR" sz="2000" b="1" dirty="0">
              <a:cs typeface="Arial" panose="020B0604020202020204"/>
            </a:endParaRPr>
          </a:p>
          <a:p>
            <a:pPr marL="623570" lvl="1" indent="-444500">
              <a:buFont typeface="Wingdings" panose="05000000000000000000" pitchFamily="2" charset="2"/>
              <a:buChar char="v"/>
            </a:pPr>
            <a:endParaRPr lang="fr-FR" sz="2000" b="1" dirty="0">
              <a:cs typeface="Arial" panose="020B0604020202020204"/>
            </a:endParaRPr>
          </a:p>
          <a:p>
            <a:pPr marL="623570" lvl="1" indent="-444500">
              <a:buFont typeface="Wingdings" panose="05000000000000000000" pitchFamily="2" charset="2"/>
              <a:buChar char="v"/>
            </a:pPr>
            <a:endParaRPr lang="fr-FR" sz="2000" b="1" dirty="0">
              <a:cs typeface="Arial" panose="020B0604020202020204"/>
            </a:endParaRPr>
          </a:p>
          <a:p>
            <a:pPr marL="179070" lvl="1" indent="0">
              <a:buNone/>
            </a:pPr>
            <a:endParaRPr lang="fr-FR" sz="2000" b="1" dirty="0">
              <a:solidFill>
                <a:schemeClr val="bg2"/>
              </a:solidFill>
              <a:highlight>
                <a:srgbClr val="FF0000"/>
              </a:highlight>
              <a:cs typeface="Arial" panose="020B0604020202020204"/>
            </a:endParaRPr>
          </a:p>
        </p:txBody>
      </p:sp>
      <p:sp>
        <p:nvSpPr>
          <p:cNvPr id="3" name="Title 2">
            <a:extLst>
              <a:ext uri="{FF2B5EF4-FFF2-40B4-BE49-F238E27FC236}">
                <a16:creationId xmlns:a16="http://schemas.microsoft.com/office/drawing/2014/main" id="{EDC43B0D-3632-44ED-8194-CA3E837C905B}"/>
              </a:ext>
            </a:extLst>
          </p:cNvPr>
          <p:cNvSpPr>
            <a:spLocks noGrp="1"/>
          </p:cNvSpPr>
          <p:nvPr>
            <p:ph type="title"/>
          </p:nvPr>
        </p:nvSpPr>
        <p:spPr/>
        <p:txBody>
          <a:bodyPr/>
          <a:lstStyle/>
          <a:p>
            <a:r>
              <a:rPr lang="fr-FR" sz="3200">
                <a:solidFill>
                  <a:schemeClr val="tx1"/>
                </a:solidFill>
                <a:latin typeface="+mn-lt"/>
                <a:ea typeface="+mn-ea"/>
                <a:cs typeface="+mn-cs"/>
              </a:rPr>
              <a:t>Dispositif et outils disponibles</a:t>
            </a:r>
          </a:p>
        </p:txBody>
      </p:sp>
      <p:sp>
        <p:nvSpPr>
          <p:cNvPr id="4" name="Footer Placeholder 3">
            <a:extLst>
              <a:ext uri="{FF2B5EF4-FFF2-40B4-BE49-F238E27FC236}">
                <a16:creationId xmlns:a16="http://schemas.microsoft.com/office/drawing/2014/main" id="{65201568-4D5A-422F-BFF0-7D09FA88CA91}"/>
              </a:ext>
            </a:extLst>
          </p:cNvPr>
          <p:cNvSpPr>
            <a:spLocks noGrp="1"/>
          </p:cNvSpPr>
          <p:nvPr>
            <p:ph type="ftr" sz="quarter" idx="15"/>
          </p:nvPr>
        </p:nvSpPr>
        <p:spPr/>
        <p:txBody>
          <a:bodyPr/>
          <a:lstStyle/>
          <a:p>
            <a:r>
              <a:rPr lang="fr-FR"/>
              <a:t>Les nouvelles Règle d'or - Introduction &amp; objectif</a:t>
            </a:r>
          </a:p>
        </p:txBody>
      </p:sp>
      <p:sp>
        <p:nvSpPr>
          <p:cNvPr id="5" name="Slide Number Placeholder 4">
            <a:extLst>
              <a:ext uri="{FF2B5EF4-FFF2-40B4-BE49-F238E27FC236}">
                <a16:creationId xmlns:a16="http://schemas.microsoft.com/office/drawing/2014/main" id="{10141A7A-D690-459F-A6A3-F339CB94219A}"/>
              </a:ext>
            </a:extLst>
          </p:cNvPr>
          <p:cNvSpPr>
            <a:spLocks noGrp="1"/>
          </p:cNvSpPr>
          <p:nvPr>
            <p:ph type="sldNum" sz="quarter" idx="16"/>
          </p:nvPr>
        </p:nvSpPr>
        <p:spPr/>
        <p:txBody>
          <a:bodyPr/>
          <a:lstStyle/>
          <a:p>
            <a:fld id="{975A587B-5814-4D9B-9598-FE9CB954CB01}" type="slidenum">
              <a:rPr lang="fr-FR" smtClean="0"/>
              <a:pPr/>
              <a:t>4</a:t>
            </a:fld>
            <a:endParaRPr lang="fr-FR"/>
          </a:p>
        </p:txBody>
      </p:sp>
      <p:sp>
        <p:nvSpPr>
          <p:cNvPr id="6" name="TextBox 5">
            <a:extLst>
              <a:ext uri="{FF2B5EF4-FFF2-40B4-BE49-F238E27FC236}">
                <a16:creationId xmlns:a16="http://schemas.microsoft.com/office/drawing/2014/main" id="{B587C62B-74B5-4062-81A5-1D9D9937E37C}"/>
              </a:ext>
            </a:extLst>
          </p:cNvPr>
          <p:cNvSpPr txBox="1"/>
          <p:nvPr/>
        </p:nvSpPr>
        <p:spPr>
          <a:xfrm>
            <a:off x="1215674" y="2975086"/>
            <a:ext cx="4246674" cy="1785104"/>
          </a:xfrm>
          <a:prstGeom prst="rect">
            <a:avLst/>
          </a:prstGeom>
          <a:noFill/>
        </p:spPr>
        <p:txBody>
          <a:bodyPr wrap="square" lIns="91440" tIns="45720" rIns="91440" bIns="45720" rtlCol="0" anchor="t">
            <a:spAutoFit/>
          </a:bodyPr>
          <a:lstStyle/>
          <a:p>
            <a:pPr marL="179070" lvl="1"/>
            <a:endParaRPr lang="fr-FR">
              <a:cs typeface="Arial" panose="020B0604020202020204"/>
            </a:endParaRPr>
          </a:p>
          <a:p>
            <a:pPr marL="179070" lvl="1"/>
            <a:r>
              <a:rPr lang="fr-FR"/>
              <a:t>Ateliers</a:t>
            </a:r>
            <a:r>
              <a:rPr lang="fr-FR" sz="1800"/>
              <a:t> de </a:t>
            </a:r>
            <a:r>
              <a:rPr lang="fr-FR"/>
              <a:t>déploiement</a:t>
            </a:r>
            <a:endParaRPr lang="fr-FR">
              <a:cs typeface="Arial" panose="020B0604020202020204"/>
            </a:endParaRPr>
          </a:p>
          <a:p>
            <a:pPr marL="179070" lvl="1">
              <a:spcBef>
                <a:spcPts val="1200"/>
              </a:spcBef>
            </a:pPr>
            <a:r>
              <a:rPr lang="fr-FR" b="1">
                <a:sym typeface="Wingdings" panose="05000000000000000000" pitchFamily="2" charset="2"/>
              </a:rPr>
              <a:t> Guide </a:t>
            </a:r>
            <a:r>
              <a:rPr lang="fr-FR" b="1"/>
              <a:t>atelier de déploiement dédié, par Règle d’or</a:t>
            </a:r>
            <a:endParaRPr lang="fr-FR" b="1">
              <a:cs typeface="Arial"/>
            </a:endParaRPr>
          </a:p>
          <a:p>
            <a:pPr marL="179070" lvl="1">
              <a:spcBef>
                <a:spcPts val="1200"/>
              </a:spcBef>
            </a:pPr>
            <a:endParaRPr lang="fr-FR">
              <a:cs typeface="Arial" panose="020B0604020202020204"/>
            </a:endParaRPr>
          </a:p>
        </p:txBody>
      </p:sp>
      <p:sp>
        <p:nvSpPr>
          <p:cNvPr id="7" name="TextBox 6">
            <a:extLst>
              <a:ext uri="{FF2B5EF4-FFF2-40B4-BE49-F238E27FC236}">
                <a16:creationId xmlns:a16="http://schemas.microsoft.com/office/drawing/2014/main" id="{91E6D649-0874-47F2-8C0C-CE09A63C7349}"/>
              </a:ext>
            </a:extLst>
          </p:cNvPr>
          <p:cNvSpPr txBox="1"/>
          <p:nvPr/>
        </p:nvSpPr>
        <p:spPr>
          <a:xfrm>
            <a:off x="6961010" y="2927200"/>
            <a:ext cx="4268643" cy="3046988"/>
          </a:xfrm>
          <a:prstGeom prst="rect">
            <a:avLst/>
          </a:prstGeom>
          <a:noFill/>
        </p:spPr>
        <p:txBody>
          <a:bodyPr wrap="square" rtlCol="0">
            <a:spAutoFit/>
          </a:bodyPr>
          <a:lstStyle/>
          <a:p>
            <a:pPr marL="179388" lvl="1"/>
            <a:endParaRPr lang="fr-FR" sz="1800"/>
          </a:p>
          <a:p>
            <a:pPr marL="179388" lvl="1"/>
            <a:r>
              <a:rPr lang="fr-FR" sz="1800"/>
              <a:t>Le partage des </a:t>
            </a:r>
            <a:r>
              <a:rPr lang="fr-FR" sz="1800" b="1"/>
              <a:t>bonnes pratiques </a:t>
            </a:r>
            <a:r>
              <a:rPr lang="fr-FR" sz="1800"/>
              <a:t>de mise en œuvre</a:t>
            </a:r>
          </a:p>
          <a:p>
            <a:pPr marL="179388" lvl="1">
              <a:spcBef>
                <a:spcPts val="1200"/>
              </a:spcBef>
            </a:pPr>
            <a:r>
              <a:rPr lang="fr-FR" b="1">
                <a:sym typeface="Wingdings" panose="05000000000000000000" pitchFamily="2" charset="2"/>
              </a:rPr>
              <a:t> </a:t>
            </a:r>
            <a:r>
              <a:rPr lang="fr-FR" b="1">
                <a:solidFill>
                  <a:srgbClr val="009CEA"/>
                </a:solidFill>
                <a:hlinkClick r:id="rId3">
                  <a:extLst>
                    <a:ext uri="{A12FA001-AC4F-418D-AE19-62706E023703}">
                      <ahyp:hlinkClr xmlns:ahyp="http://schemas.microsoft.com/office/drawing/2018/hyperlinkcolor" val="tx"/>
                    </a:ext>
                  </a:extLst>
                </a:hlinkClick>
              </a:rPr>
              <a:t>SAFETY+</a:t>
            </a:r>
            <a:r>
              <a:rPr lang="fr-FR" b="1">
                <a:hlinkClick r:id="rId3">
                  <a:extLst>
                    <a:ext uri="{A12FA001-AC4F-418D-AE19-62706E023703}">
                      <ahyp:hlinkClr xmlns:ahyp="http://schemas.microsoft.com/office/drawing/2018/hyperlinkcolor" val="tx"/>
                    </a:ext>
                  </a:extLst>
                </a:hlinkClick>
              </a:rPr>
              <a:t> </a:t>
            </a:r>
            <a:endParaRPr lang="fr-FR" b="1"/>
          </a:p>
          <a:p>
            <a:pPr marL="179388" lvl="1"/>
            <a:endParaRPr lang="fr-FR" sz="1800" b="1">
              <a:solidFill>
                <a:schemeClr val="bg2"/>
              </a:solidFill>
            </a:endParaRPr>
          </a:p>
          <a:p>
            <a:pPr marL="179388" lvl="1"/>
            <a:r>
              <a:rPr lang="fr-FR" sz="1800"/>
              <a:t>La remontée des </a:t>
            </a:r>
            <a:r>
              <a:rPr lang="fr-FR" sz="1800" b="1"/>
              <a:t>difficultés</a:t>
            </a:r>
          </a:p>
          <a:p>
            <a:pPr marL="179388" lvl="1">
              <a:spcBef>
                <a:spcPts val="1200"/>
              </a:spcBef>
            </a:pPr>
            <a:r>
              <a:rPr lang="fr-FR" b="1">
                <a:sym typeface="Wingdings" panose="05000000000000000000" pitchFamily="2" charset="2"/>
              </a:rPr>
              <a:t> Communauté </a:t>
            </a:r>
            <a:r>
              <a:rPr lang="fr-FR" b="1">
                <a:solidFill>
                  <a:srgbClr val="00B0F0"/>
                </a:solidFill>
                <a:sym typeface="Wingdings" panose="05000000000000000000" pitchFamily="2" charset="2"/>
                <a:hlinkClick r:id="rId4">
                  <a:extLst>
                    <a:ext uri="{A12FA001-AC4F-418D-AE19-62706E023703}">
                      <ahyp:hlinkClr xmlns:ahyp="http://schemas.microsoft.com/office/drawing/2018/hyperlinkcolor" val="tx"/>
                    </a:ext>
                  </a:extLst>
                </a:hlinkClick>
              </a:rPr>
              <a:t>Yammer</a:t>
            </a:r>
            <a:r>
              <a:rPr lang="fr-FR" b="1">
                <a:sym typeface="Wingdings" panose="05000000000000000000" pitchFamily="2" charset="2"/>
              </a:rPr>
              <a:t> dédiée au déploiement Règles d’or</a:t>
            </a:r>
          </a:p>
          <a:p>
            <a:pPr marL="179388" lvl="1">
              <a:spcBef>
                <a:spcPts val="1200"/>
              </a:spcBef>
            </a:pPr>
            <a:endParaRPr lang="fr-FR" b="1"/>
          </a:p>
        </p:txBody>
      </p:sp>
      <p:sp>
        <p:nvSpPr>
          <p:cNvPr id="8" name="Rectangle 7">
            <a:extLst>
              <a:ext uri="{FF2B5EF4-FFF2-40B4-BE49-F238E27FC236}">
                <a16:creationId xmlns:a16="http://schemas.microsoft.com/office/drawing/2014/main" id="{56E59C17-355E-4144-941E-7FB369F1C386}"/>
              </a:ext>
            </a:extLst>
          </p:cNvPr>
          <p:cNvSpPr/>
          <p:nvPr/>
        </p:nvSpPr>
        <p:spPr>
          <a:xfrm>
            <a:off x="972395" y="2941666"/>
            <a:ext cx="4498421" cy="2880000"/>
          </a:xfrm>
          <a:prstGeom prst="rect">
            <a:avLst/>
          </a:prstGeom>
          <a:noFill/>
          <a:ln w="38100">
            <a:solidFill>
              <a:srgbClr val="FED502"/>
            </a:solidFill>
          </a:ln>
        </p:spPr>
        <p:txBody>
          <a:bodyPr wrap="square" rtlCol="0">
            <a:spAutoFit/>
          </a:bodyPr>
          <a:lstStyle/>
          <a:p>
            <a:endParaRPr lang="fr-FR" sz="2000">
              <a:solidFill>
                <a:schemeClr val="tx1"/>
              </a:solidFill>
            </a:endParaRPr>
          </a:p>
        </p:txBody>
      </p:sp>
      <p:sp>
        <p:nvSpPr>
          <p:cNvPr id="11" name="TextBox 10">
            <a:extLst>
              <a:ext uri="{FF2B5EF4-FFF2-40B4-BE49-F238E27FC236}">
                <a16:creationId xmlns:a16="http://schemas.microsoft.com/office/drawing/2014/main" id="{FB8C588F-421C-4B3D-AC6F-BE380A1BB8E7}"/>
              </a:ext>
            </a:extLst>
          </p:cNvPr>
          <p:cNvSpPr txBox="1"/>
          <p:nvPr/>
        </p:nvSpPr>
        <p:spPr>
          <a:xfrm>
            <a:off x="949907" y="2567525"/>
            <a:ext cx="1482273" cy="369332"/>
          </a:xfrm>
          <a:prstGeom prst="rect">
            <a:avLst/>
          </a:prstGeom>
          <a:solidFill>
            <a:srgbClr val="FED502"/>
          </a:solidFill>
        </p:spPr>
        <p:txBody>
          <a:bodyPr wrap="square" rtlCol="0">
            <a:spAutoFit/>
          </a:bodyPr>
          <a:lstStyle/>
          <a:p>
            <a:pPr algn="l"/>
            <a:r>
              <a:rPr lang="fr-FR" b="1"/>
              <a:t>DISPOSITIF</a:t>
            </a:r>
          </a:p>
        </p:txBody>
      </p:sp>
      <p:sp>
        <p:nvSpPr>
          <p:cNvPr id="12" name="Rectangle 11">
            <a:extLst>
              <a:ext uri="{FF2B5EF4-FFF2-40B4-BE49-F238E27FC236}">
                <a16:creationId xmlns:a16="http://schemas.microsoft.com/office/drawing/2014/main" id="{C61B3B27-2A8B-471C-ABC9-5E20D281AF43}"/>
              </a:ext>
            </a:extLst>
          </p:cNvPr>
          <p:cNvSpPr/>
          <p:nvPr/>
        </p:nvSpPr>
        <p:spPr>
          <a:xfrm>
            <a:off x="6729653" y="2901880"/>
            <a:ext cx="4500000" cy="2880000"/>
          </a:xfrm>
          <a:prstGeom prst="rect">
            <a:avLst/>
          </a:prstGeom>
          <a:noFill/>
          <a:ln w="38100">
            <a:solidFill>
              <a:srgbClr val="FED502"/>
            </a:solidFill>
          </a:ln>
        </p:spPr>
        <p:txBody>
          <a:bodyPr wrap="square" rtlCol="0">
            <a:spAutoFit/>
          </a:bodyPr>
          <a:lstStyle/>
          <a:p>
            <a:endParaRPr lang="fr-FR" sz="2000">
              <a:solidFill>
                <a:schemeClr val="tx1"/>
              </a:solidFill>
            </a:endParaRPr>
          </a:p>
        </p:txBody>
      </p:sp>
      <p:sp>
        <p:nvSpPr>
          <p:cNvPr id="13" name="TextBox 12">
            <a:extLst>
              <a:ext uri="{FF2B5EF4-FFF2-40B4-BE49-F238E27FC236}">
                <a16:creationId xmlns:a16="http://schemas.microsoft.com/office/drawing/2014/main" id="{1B5FC609-AB93-4A94-A5CB-3252B64B50E1}"/>
              </a:ext>
            </a:extLst>
          </p:cNvPr>
          <p:cNvSpPr txBox="1"/>
          <p:nvPr/>
        </p:nvSpPr>
        <p:spPr>
          <a:xfrm>
            <a:off x="6713385" y="2555306"/>
            <a:ext cx="1085575" cy="369332"/>
          </a:xfrm>
          <a:prstGeom prst="rect">
            <a:avLst/>
          </a:prstGeom>
          <a:solidFill>
            <a:srgbClr val="FED502"/>
          </a:solidFill>
        </p:spPr>
        <p:txBody>
          <a:bodyPr wrap="square" rtlCol="0">
            <a:spAutoFit/>
          </a:bodyPr>
          <a:lstStyle/>
          <a:p>
            <a:pPr algn="l"/>
            <a:r>
              <a:rPr lang="fr-FR" b="1"/>
              <a:t>OUTILS</a:t>
            </a:r>
          </a:p>
        </p:txBody>
      </p:sp>
      <p:pic>
        <p:nvPicPr>
          <p:cNvPr id="16" name="Image 3">
            <a:extLst>
              <a:ext uri="{FF2B5EF4-FFF2-40B4-BE49-F238E27FC236}">
                <a16:creationId xmlns:a16="http://schemas.microsoft.com/office/drawing/2014/main" id="{49747B5A-C569-4B23-9B13-FC4FE039F60F}"/>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5848" b="91228" l="9459" r="89865">
                        <a14:foregroundMark x1="47635" y1="5848" x2="53716" y2="7602"/>
                        <a14:foregroundMark x1="49662" y1="31579" x2="53041" y2="63158"/>
                        <a14:foregroundMark x1="52027" y1="77193" x2="49324" y2="74854"/>
                        <a14:foregroundMark x1="27365" y1="92398" x2="63514" y2="88304"/>
                        <a14:foregroundMark x1="63514" y1="88304" x2="44595" y2="91228"/>
                        <a14:foregroundMark x1="44595" y1="91228" x2="39865" y2="89474"/>
                      </a14:backgroundRemoval>
                    </a14:imgEffect>
                  </a14:imgLayer>
                </a14:imgProps>
              </a:ext>
              <a:ext uri="{28A0092B-C50C-407E-A947-70E740481C1C}">
                <a14:useLocalDpi xmlns:a14="http://schemas.microsoft.com/office/drawing/2010/main"/>
              </a:ext>
            </a:extLst>
          </a:blip>
          <a:stretch>
            <a:fillRect/>
          </a:stretch>
        </p:blipFill>
        <p:spPr>
          <a:xfrm>
            <a:off x="6741713" y="4498776"/>
            <a:ext cx="490361" cy="283283"/>
          </a:xfrm>
          <a:prstGeom prst="rect">
            <a:avLst/>
          </a:prstGeom>
        </p:spPr>
      </p:pic>
      <p:pic>
        <p:nvPicPr>
          <p:cNvPr id="17" name="Picture 2" descr="Green checkmark icon - Free green check mark icons">
            <a:extLst>
              <a:ext uri="{FF2B5EF4-FFF2-40B4-BE49-F238E27FC236}">
                <a16:creationId xmlns:a16="http://schemas.microsoft.com/office/drawing/2014/main" id="{61FF52A9-9AE9-4CEC-B142-1B76B9B12AA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79668" y="3272716"/>
            <a:ext cx="258518" cy="2585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scuss Issue - Free interface icons">
            <a:extLst>
              <a:ext uri="{FF2B5EF4-FFF2-40B4-BE49-F238E27FC236}">
                <a16:creationId xmlns:a16="http://schemas.microsoft.com/office/drawing/2014/main" id="{5FE2FC08-9B30-4B57-A2ED-1749A3EED7BD}"/>
              </a:ext>
            </a:extLst>
          </p:cNvPr>
          <p:cNvPicPr>
            <a:picLocks noChangeAspect="1" noChangeArrowheads="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33" y="3272716"/>
            <a:ext cx="364408" cy="364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F3C574-68CA-4F06-86E5-77D1743A629F}"/>
              </a:ext>
            </a:extLst>
          </p:cNvPr>
          <p:cNvSpPr>
            <a:spLocks noGrp="1"/>
          </p:cNvSpPr>
          <p:nvPr>
            <p:ph type="title"/>
          </p:nvPr>
        </p:nvSpPr>
        <p:spPr/>
        <p:txBody>
          <a:bodyPr/>
          <a:lstStyle/>
          <a:p>
            <a:r>
              <a:rPr lang="fr-FR" sz="3200">
                <a:latin typeface="+mn-lt"/>
                <a:ea typeface="+mn-ea"/>
                <a:cs typeface="+mn-cs"/>
              </a:rPr>
              <a:t>Calendrier de déploiement</a:t>
            </a:r>
          </a:p>
        </p:txBody>
      </p:sp>
      <p:sp>
        <p:nvSpPr>
          <p:cNvPr id="11" name="Footer Placeholder 10">
            <a:extLst>
              <a:ext uri="{FF2B5EF4-FFF2-40B4-BE49-F238E27FC236}">
                <a16:creationId xmlns:a16="http://schemas.microsoft.com/office/drawing/2014/main" id="{33D80B08-2859-4A17-8277-08A46569432B}"/>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374649"/>
                </a:solidFill>
                <a:effectLst/>
                <a:uLnTx/>
                <a:uFillTx/>
                <a:latin typeface="Arial" panose="020B0604020202020204"/>
                <a:ea typeface="+mn-ea"/>
                <a:cs typeface="+mn-cs"/>
              </a:rPr>
              <a:t>Les nouvelles Règle d'or - Introduction &amp; objectif</a:t>
            </a:r>
          </a:p>
        </p:txBody>
      </p:sp>
      <p:graphicFrame>
        <p:nvGraphicFramePr>
          <p:cNvPr id="4" name="Table 4">
            <a:extLst>
              <a:ext uri="{FF2B5EF4-FFF2-40B4-BE49-F238E27FC236}">
                <a16:creationId xmlns:a16="http://schemas.microsoft.com/office/drawing/2014/main" id="{83D00728-5A4B-49A2-8A1A-23A156A3BB99}"/>
              </a:ext>
            </a:extLst>
          </p:cNvPr>
          <p:cNvGraphicFramePr>
            <a:graphicFrameLocks noGrp="1"/>
          </p:cNvGraphicFramePr>
          <p:nvPr/>
        </p:nvGraphicFramePr>
        <p:xfrm>
          <a:off x="1053057" y="3575533"/>
          <a:ext cx="9998200" cy="370840"/>
        </p:xfrm>
        <a:graphic>
          <a:graphicData uri="http://schemas.openxmlformats.org/drawingml/2006/table">
            <a:tbl>
              <a:tblPr firstRow="1" bandRow="1">
                <a:tableStyleId>{5C22544A-7EE6-4342-B048-85BDC9FD1C3A}</a:tableStyleId>
              </a:tblPr>
              <a:tblGrid>
                <a:gridCol w="1249775">
                  <a:extLst>
                    <a:ext uri="{9D8B030D-6E8A-4147-A177-3AD203B41FA5}">
                      <a16:colId xmlns:a16="http://schemas.microsoft.com/office/drawing/2014/main" val="164265940"/>
                    </a:ext>
                  </a:extLst>
                </a:gridCol>
                <a:gridCol w="1249775">
                  <a:extLst>
                    <a:ext uri="{9D8B030D-6E8A-4147-A177-3AD203B41FA5}">
                      <a16:colId xmlns:a16="http://schemas.microsoft.com/office/drawing/2014/main" val="3306675991"/>
                    </a:ext>
                  </a:extLst>
                </a:gridCol>
                <a:gridCol w="1249775">
                  <a:extLst>
                    <a:ext uri="{9D8B030D-6E8A-4147-A177-3AD203B41FA5}">
                      <a16:colId xmlns:a16="http://schemas.microsoft.com/office/drawing/2014/main" val="2718546571"/>
                    </a:ext>
                  </a:extLst>
                </a:gridCol>
                <a:gridCol w="1249775">
                  <a:extLst>
                    <a:ext uri="{9D8B030D-6E8A-4147-A177-3AD203B41FA5}">
                      <a16:colId xmlns:a16="http://schemas.microsoft.com/office/drawing/2014/main" val="4133460738"/>
                    </a:ext>
                  </a:extLst>
                </a:gridCol>
                <a:gridCol w="1249775">
                  <a:extLst>
                    <a:ext uri="{9D8B030D-6E8A-4147-A177-3AD203B41FA5}">
                      <a16:colId xmlns:a16="http://schemas.microsoft.com/office/drawing/2014/main" val="1632189813"/>
                    </a:ext>
                  </a:extLst>
                </a:gridCol>
                <a:gridCol w="1249775">
                  <a:extLst>
                    <a:ext uri="{9D8B030D-6E8A-4147-A177-3AD203B41FA5}">
                      <a16:colId xmlns:a16="http://schemas.microsoft.com/office/drawing/2014/main" val="1672967867"/>
                    </a:ext>
                  </a:extLst>
                </a:gridCol>
                <a:gridCol w="1249775">
                  <a:extLst>
                    <a:ext uri="{9D8B030D-6E8A-4147-A177-3AD203B41FA5}">
                      <a16:colId xmlns:a16="http://schemas.microsoft.com/office/drawing/2014/main" val="1525754122"/>
                    </a:ext>
                  </a:extLst>
                </a:gridCol>
                <a:gridCol w="1249775">
                  <a:extLst>
                    <a:ext uri="{9D8B030D-6E8A-4147-A177-3AD203B41FA5}">
                      <a16:colId xmlns:a16="http://schemas.microsoft.com/office/drawing/2014/main" val="916110453"/>
                    </a:ext>
                  </a:extLst>
                </a:gridCol>
              </a:tblGrid>
              <a:tr h="370840">
                <a:tc>
                  <a:txBody>
                    <a:bodyPr/>
                    <a:lstStyle/>
                    <a:p>
                      <a:pPr algn="ctr"/>
                      <a:r>
                        <a:rPr lang="fr-FR"/>
                        <a:t>MAI 2022</a:t>
                      </a:r>
                    </a:p>
                  </a:txBody>
                  <a:tcPr>
                    <a:solidFill>
                      <a:srgbClr val="FEC800"/>
                    </a:solidFill>
                  </a:tcPr>
                </a:tc>
                <a:tc>
                  <a:txBody>
                    <a:bodyPr/>
                    <a:lstStyle/>
                    <a:p>
                      <a:pPr algn="ctr"/>
                      <a:r>
                        <a:rPr lang="fr-FR"/>
                        <a:t>JUIN</a:t>
                      </a:r>
                    </a:p>
                  </a:txBody>
                  <a:tcPr>
                    <a:solidFill>
                      <a:srgbClr val="FEC800"/>
                    </a:solidFill>
                  </a:tcPr>
                </a:tc>
                <a:tc>
                  <a:txBody>
                    <a:bodyPr/>
                    <a:lstStyle/>
                    <a:p>
                      <a:pPr algn="ctr"/>
                      <a:r>
                        <a:rPr lang="fr-FR"/>
                        <a:t>JUL</a:t>
                      </a:r>
                    </a:p>
                  </a:txBody>
                  <a:tcPr>
                    <a:solidFill>
                      <a:srgbClr val="FEC800"/>
                    </a:solidFill>
                  </a:tcPr>
                </a:tc>
                <a:tc>
                  <a:txBody>
                    <a:bodyPr/>
                    <a:lstStyle/>
                    <a:p>
                      <a:pPr algn="ctr"/>
                      <a:r>
                        <a:rPr lang="fr-FR"/>
                        <a:t>AOUT</a:t>
                      </a:r>
                    </a:p>
                  </a:txBody>
                  <a:tcPr>
                    <a:solidFill>
                      <a:srgbClr val="FEC800"/>
                    </a:solidFill>
                  </a:tcPr>
                </a:tc>
                <a:tc>
                  <a:txBody>
                    <a:bodyPr/>
                    <a:lstStyle/>
                    <a:p>
                      <a:pPr algn="ctr"/>
                      <a:r>
                        <a:rPr lang="fr-FR"/>
                        <a:t>SEPT</a:t>
                      </a:r>
                    </a:p>
                  </a:txBody>
                  <a:tcPr>
                    <a:solidFill>
                      <a:srgbClr val="FEC800"/>
                    </a:solidFill>
                  </a:tcPr>
                </a:tc>
                <a:tc>
                  <a:txBody>
                    <a:bodyPr/>
                    <a:lstStyle/>
                    <a:p>
                      <a:pPr algn="ctr"/>
                      <a:r>
                        <a:rPr lang="fr-FR"/>
                        <a:t>OCT</a:t>
                      </a:r>
                    </a:p>
                  </a:txBody>
                  <a:tcPr>
                    <a:solidFill>
                      <a:srgbClr val="FEC800"/>
                    </a:solidFill>
                  </a:tcPr>
                </a:tc>
                <a:tc>
                  <a:txBody>
                    <a:bodyPr/>
                    <a:lstStyle/>
                    <a:p>
                      <a:pPr algn="ctr"/>
                      <a:r>
                        <a:rPr lang="fr-FR"/>
                        <a:t>NOV</a:t>
                      </a:r>
                    </a:p>
                  </a:txBody>
                  <a:tcPr>
                    <a:solidFill>
                      <a:srgbClr val="FEC800"/>
                    </a:solidFill>
                  </a:tcPr>
                </a:tc>
                <a:tc>
                  <a:txBody>
                    <a:bodyPr/>
                    <a:lstStyle/>
                    <a:p>
                      <a:pPr algn="ctr"/>
                      <a:r>
                        <a:rPr lang="fr-FR"/>
                        <a:t>DEC</a:t>
                      </a:r>
                    </a:p>
                  </a:txBody>
                  <a:tcPr>
                    <a:solidFill>
                      <a:srgbClr val="FEC800"/>
                    </a:solidFill>
                  </a:tcPr>
                </a:tc>
                <a:extLst>
                  <a:ext uri="{0D108BD9-81ED-4DB2-BD59-A6C34878D82A}">
                    <a16:rowId xmlns:a16="http://schemas.microsoft.com/office/drawing/2014/main" val="1534686704"/>
                  </a:ext>
                </a:extLst>
              </a:tr>
            </a:tbl>
          </a:graphicData>
        </a:graphic>
      </p:graphicFrame>
      <p:sp>
        <p:nvSpPr>
          <p:cNvPr id="18" name="Arrow: Right 17">
            <a:extLst>
              <a:ext uri="{FF2B5EF4-FFF2-40B4-BE49-F238E27FC236}">
                <a16:creationId xmlns:a16="http://schemas.microsoft.com/office/drawing/2014/main" id="{A14B6B44-C59B-47A9-9A9F-3F681D97536F}"/>
              </a:ext>
            </a:extLst>
          </p:cNvPr>
          <p:cNvSpPr/>
          <p:nvPr/>
        </p:nvSpPr>
        <p:spPr>
          <a:xfrm>
            <a:off x="11066256" y="3409900"/>
            <a:ext cx="605781" cy="684000"/>
          </a:xfrm>
          <a:prstGeom prst="rightArrow">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3" name="Oval 72">
            <a:extLst>
              <a:ext uri="{FF2B5EF4-FFF2-40B4-BE49-F238E27FC236}">
                <a16:creationId xmlns:a16="http://schemas.microsoft.com/office/drawing/2014/main" id="{10CFF91D-AA5F-43F7-A463-D81671E0E9E1}"/>
              </a:ext>
            </a:extLst>
          </p:cNvPr>
          <p:cNvSpPr/>
          <p:nvPr/>
        </p:nvSpPr>
        <p:spPr>
          <a:xfrm>
            <a:off x="1605026" y="3856216"/>
            <a:ext cx="144000"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74" name="Oval 73">
            <a:extLst>
              <a:ext uri="{FF2B5EF4-FFF2-40B4-BE49-F238E27FC236}">
                <a16:creationId xmlns:a16="http://schemas.microsoft.com/office/drawing/2014/main" id="{28D958B3-36EC-46E2-9FFA-0361C2F18057}"/>
              </a:ext>
            </a:extLst>
          </p:cNvPr>
          <p:cNvSpPr/>
          <p:nvPr/>
        </p:nvSpPr>
        <p:spPr>
          <a:xfrm>
            <a:off x="2225807" y="3853126"/>
            <a:ext cx="144000" cy="144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75" name="Oval 74">
            <a:extLst>
              <a:ext uri="{FF2B5EF4-FFF2-40B4-BE49-F238E27FC236}">
                <a16:creationId xmlns:a16="http://schemas.microsoft.com/office/drawing/2014/main" id="{40146483-63E5-4DB1-A939-6BF37ECC44ED}"/>
              </a:ext>
            </a:extLst>
          </p:cNvPr>
          <p:cNvSpPr/>
          <p:nvPr/>
        </p:nvSpPr>
        <p:spPr>
          <a:xfrm>
            <a:off x="3482945" y="3852751"/>
            <a:ext cx="144000" cy="144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78" name="Oval 77">
            <a:extLst>
              <a:ext uri="{FF2B5EF4-FFF2-40B4-BE49-F238E27FC236}">
                <a16:creationId xmlns:a16="http://schemas.microsoft.com/office/drawing/2014/main" id="{D8452557-6E0B-46CA-9303-F1D11C5C928D}"/>
              </a:ext>
            </a:extLst>
          </p:cNvPr>
          <p:cNvSpPr/>
          <p:nvPr/>
        </p:nvSpPr>
        <p:spPr>
          <a:xfrm>
            <a:off x="5356937" y="3866978"/>
            <a:ext cx="144000"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79" name="Oval 78">
            <a:extLst>
              <a:ext uri="{FF2B5EF4-FFF2-40B4-BE49-F238E27FC236}">
                <a16:creationId xmlns:a16="http://schemas.microsoft.com/office/drawing/2014/main" id="{C9803A39-3032-48B1-A229-3AA2188CD68B}"/>
              </a:ext>
            </a:extLst>
          </p:cNvPr>
          <p:cNvSpPr/>
          <p:nvPr/>
        </p:nvSpPr>
        <p:spPr>
          <a:xfrm>
            <a:off x="5979606" y="3856212"/>
            <a:ext cx="144000" cy="144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80" name="Oval 79">
            <a:extLst>
              <a:ext uri="{FF2B5EF4-FFF2-40B4-BE49-F238E27FC236}">
                <a16:creationId xmlns:a16="http://schemas.microsoft.com/office/drawing/2014/main" id="{76D76060-84A8-4869-B1AD-7EFFB448F654}"/>
              </a:ext>
            </a:extLst>
          </p:cNvPr>
          <p:cNvSpPr/>
          <p:nvPr/>
        </p:nvSpPr>
        <p:spPr>
          <a:xfrm>
            <a:off x="6600387" y="3853122"/>
            <a:ext cx="144000"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81" name="Oval 80">
            <a:extLst>
              <a:ext uri="{FF2B5EF4-FFF2-40B4-BE49-F238E27FC236}">
                <a16:creationId xmlns:a16="http://schemas.microsoft.com/office/drawing/2014/main" id="{02525DCE-1137-4127-9306-37DA1AC5B4B2}"/>
              </a:ext>
            </a:extLst>
          </p:cNvPr>
          <p:cNvSpPr/>
          <p:nvPr/>
        </p:nvSpPr>
        <p:spPr>
          <a:xfrm>
            <a:off x="7222428" y="3852747"/>
            <a:ext cx="144000" cy="144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82" name="Oval 81">
            <a:extLst>
              <a:ext uri="{FF2B5EF4-FFF2-40B4-BE49-F238E27FC236}">
                <a16:creationId xmlns:a16="http://schemas.microsoft.com/office/drawing/2014/main" id="{073C021B-08C1-49B2-A7AB-A76BCC24CB31}"/>
              </a:ext>
            </a:extLst>
          </p:cNvPr>
          <p:cNvSpPr/>
          <p:nvPr/>
        </p:nvSpPr>
        <p:spPr>
          <a:xfrm>
            <a:off x="7854226" y="3849657"/>
            <a:ext cx="144000"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83" name="Oval 82">
            <a:extLst>
              <a:ext uri="{FF2B5EF4-FFF2-40B4-BE49-F238E27FC236}">
                <a16:creationId xmlns:a16="http://schemas.microsoft.com/office/drawing/2014/main" id="{3DB8E9AF-356C-436A-9519-456F94153748}"/>
              </a:ext>
            </a:extLst>
          </p:cNvPr>
          <p:cNvSpPr/>
          <p:nvPr/>
        </p:nvSpPr>
        <p:spPr>
          <a:xfrm>
            <a:off x="8487909" y="3859673"/>
            <a:ext cx="144000" cy="144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84" name="Oval 83">
            <a:extLst>
              <a:ext uri="{FF2B5EF4-FFF2-40B4-BE49-F238E27FC236}">
                <a16:creationId xmlns:a16="http://schemas.microsoft.com/office/drawing/2014/main" id="{8C769E30-1B02-4835-AA2A-15AECBA2FAC8}"/>
              </a:ext>
            </a:extLst>
          </p:cNvPr>
          <p:cNvSpPr/>
          <p:nvPr/>
        </p:nvSpPr>
        <p:spPr>
          <a:xfrm>
            <a:off x="9097673" y="3856583"/>
            <a:ext cx="144000"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Oval 84">
            <a:extLst>
              <a:ext uri="{FF2B5EF4-FFF2-40B4-BE49-F238E27FC236}">
                <a16:creationId xmlns:a16="http://schemas.microsoft.com/office/drawing/2014/main" id="{E25C6949-428E-4696-B4F7-15CBAA597456}"/>
              </a:ext>
            </a:extLst>
          </p:cNvPr>
          <p:cNvSpPr/>
          <p:nvPr/>
        </p:nvSpPr>
        <p:spPr>
          <a:xfrm>
            <a:off x="9730730" y="3856834"/>
            <a:ext cx="144000" cy="144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87" name="Oval 86">
            <a:extLst>
              <a:ext uri="{FF2B5EF4-FFF2-40B4-BE49-F238E27FC236}">
                <a16:creationId xmlns:a16="http://schemas.microsoft.com/office/drawing/2014/main" id="{BC78FDB6-3099-4741-AE96-851D77F97842}"/>
              </a:ext>
            </a:extLst>
          </p:cNvPr>
          <p:cNvSpPr/>
          <p:nvPr/>
        </p:nvSpPr>
        <p:spPr>
          <a:xfrm>
            <a:off x="2846588" y="3861253"/>
            <a:ext cx="144000"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46" name="TextBox 21">
            <a:extLst>
              <a:ext uri="{FF2B5EF4-FFF2-40B4-BE49-F238E27FC236}">
                <a16:creationId xmlns:a16="http://schemas.microsoft.com/office/drawing/2014/main" id="{9928198B-0773-49E5-BDFE-60FABCE70D17}"/>
              </a:ext>
            </a:extLst>
          </p:cNvPr>
          <p:cNvSpPr txBox="1"/>
          <p:nvPr/>
        </p:nvSpPr>
        <p:spPr>
          <a:xfrm>
            <a:off x="2317494" y="2729159"/>
            <a:ext cx="1188000" cy="738664"/>
          </a:xfrm>
          <a:prstGeom prst="rect">
            <a:avLst/>
          </a:prstGeom>
          <a:solidFill>
            <a:schemeClr val="bg2"/>
          </a:solidFill>
          <a:ln w="28575">
            <a:solidFill>
              <a:srgbClr val="374649"/>
            </a:solidFill>
            <a:prstDash val="sysDot"/>
          </a:ln>
        </p:spPr>
        <p:txBody>
          <a:bodyPr wrap="square" lIns="3600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FFFF"/>
                </a:solidFill>
                <a:effectLst/>
                <a:highlight>
                  <a:srgbClr val="009CEA"/>
                </a:highlight>
                <a:uLnTx/>
                <a:uFillTx/>
                <a:latin typeface="Arial" panose="020B0604020202020204"/>
                <a:ea typeface="+mn-ea"/>
                <a:cs typeface="+mn-cs"/>
              </a:rPr>
              <a:t>12</a:t>
            </a:r>
            <a:r>
              <a:rPr kumimoji="0" lang="fr-FR" sz="1400" b="0" i="0" u="none" strike="noStrike" kern="1200" cap="none" spc="0" normalizeH="0" baseline="0" noProof="0">
                <a:ln>
                  <a:noFill/>
                </a:ln>
                <a:solidFill>
                  <a:srgbClr val="FFFFFF"/>
                </a:solidFill>
                <a:effectLst/>
                <a:uLnTx/>
                <a:uFillTx/>
                <a:latin typeface="Arial" panose="020B0604020202020204"/>
                <a:ea typeface="+mn-ea"/>
                <a:cs typeface="+mn-cs"/>
              </a:rPr>
              <a:t>-</a:t>
            </a:r>
            <a:r>
              <a:rPr kumimoji="0" lang="fr-FR" sz="1400" b="0" i="0" u="none" strike="noStrike" kern="1200" cap="none" spc="0" normalizeH="0" baseline="0" noProof="0">
                <a:ln>
                  <a:noFill/>
                </a:ln>
                <a:solidFill>
                  <a:srgbClr val="374649"/>
                </a:solidFill>
                <a:effectLst/>
                <a:uLnTx/>
                <a:uFillTx/>
                <a:latin typeface="Arial" panose="020B0604020202020204"/>
                <a:ea typeface="+mn-ea"/>
                <a:cs typeface="+mn-cs"/>
              </a:rPr>
              <a:t>Ligne de danger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374649"/>
              </a:solidFill>
              <a:effectLst/>
              <a:uLnTx/>
              <a:uFillTx/>
              <a:latin typeface="Arial" panose="020B0604020202020204"/>
              <a:ea typeface="+mn-ea"/>
              <a:cs typeface="+mn-cs"/>
            </a:endParaRPr>
          </a:p>
        </p:txBody>
      </p:sp>
      <p:sp>
        <p:nvSpPr>
          <p:cNvPr id="47" name="TextBox 25">
            <a:extLst>
              <a:ext uri="{FF2B5EF4-FFF2-40B4-BE49-F238E27FC236}">
                <a16:creationId xmlns:a16="http://schemas.microsoft.com/office/drawing/2014/main" id="{2368CD49-717A-4637-8679-DC4F5250B2FE}"/>
              </a:ext>
            </a:extLst>
          </p:cNvPr>
          <p:cNvSpPr txBox="1"/>
          <p:nvPr/>
        </p:nvSpPr>
        <p:spPr>
          <a:xfrm>
            <a:off x="3568904" y="2729158"/>
            <a:ext cx="1188000" cy="738664"/>
          </a:xfrm>
          <a:prstGeom prst="rect">
            <a:avLst/>
          </a:prstGeom>
          <a:solidFill>
            <a:schemeClr val="bg2"/>
          </a:solidFill>
          <a:ln w="28575">
            <a:solidFill>
              <a:srgbClr val="374649"/>
            </a:solidFill>
            <a:prstDash val="sysDot"/>
          </a:ln>
        </p:spPr>
        <p:txBody>
          <a:bodyPr wrap="square" lIns="3600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FFFF"/>
                </a:solidFill>
                <a:effectLst/>
                <a:highlight>
                  <a:srgbClr val="FF0000"/>
                </a:highlight>
                <a:uLnTx/>
                <a:uFillTx/>
                <a:latin typeface="Arial" panose="020B0604020202020204"/>
                <a:ea typeface="+mn-ea"/>
                <a:cs typeface="+mn-cs"/>
              </a:rPr>
              <a:t>10</a:t>
            </a:r>
            <a:r>
              <a:rPr kumimoji="0" lang="fr-FR" sz="1400" b="1" i="0" u="none" strike="noStrike" kern="1200" cap="none" spc="0" normalizeH="0" baseline="0" noProof="0">
                <a:ln>
                  <a:noFill/>
                </a:ln>
                <a:solidFill>
                  <a:srgbClr val="FF0000"/>
                </a:solidFill>
                <a:effectLst/>
                <a:uLnTx/>
                <a:uFillTx/>
                <a:latin typeface="Arial" panose="020B0604020202020204"/>
                <a:ea typeface="+mn-ea"/>
                <a:cs typeface="+mn-cs"/>
              </a:rPr>
              <a:t> </a:t>
            </a:r>
            <a:r>
              <a:rPr kumimoji="0" lang="fr-FR" sz="1400" b="0" i="0" u="none" strike="noStrike" kern="1200" cap="none" spc="0" normalizeH="0" baseline="0" noProof="0">
                <a:ln>
                  <a:noFill/>
                </a:ln>
                <a:solidFill>
                  <a:srgbClr val="ED0000"/>
                </a:solidFill>
                <a:effectLst/>
                <a:uLnTx/>
                <a:uFillTx/>
                <a:latin typeface="Arial" panose="020B0604020202020204"/>
                <a:ea typeface="+mn-ea"/>
                <a:cs typeface="+mn-cs"/>
              </a:rPr>
              <a:t>Travaux en hauteur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ED0000"/>
              </a:solidFill>
              <a:effectLst/>
              <a:uLnTx/>
              <a:uFillTx/>
              <a:latin typeface="Arial" panose="020B0604020202020204"/>
              <a:ea typeface="+mn-ea"/>
              <a:cs typeface="+mn-cs"/>
            </a:endParaRPr>
          </a:p>
        </p:txBody>
      </p:sp>
      <p:sp>
        <p:nvSpPr>
          <p:cNvPr id="48" name="TextBox 32">
            <a:extLst>
              <a:ext uri="{FF2B5EF4-FFF2-40B4-BE49-F238E27FC236}">
                <a16:creationId xmlns:a16="http://schemas.microsoft.com/office/drawing/2014/main" id="{CD739C77-2631-426F-A1F8-FAF276AD76A8}"/>
              </a:ext>
            </a:extLst>
          </p:cNvPr>
          <p:cNvSpPr txBox="1"/>
          <p:nvPr/>
        </p:nvSpPr>
        <p:spPr>
          <a:xfrm>
            <a:off x="4820314" y="2729160"/>
            <a:ext cx="1188000" cy="738664"/>
          </a:xfrm>
          <a:prstGeom prst="rect">
            <a:avLst/>
          </a:prstGeom>
          <a:solidFill>
            <a:schemeClr val="bg2"/>
          </a:solidFill>
          <a:ln w="28575">
            <a:solidFill>
              <a:srgbClr val="374649"/>
            </a:solidFill>
            <a:prstDash val="sys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FFFF"/>
                </a:solidFill>
                <a:effectLst/>
                <a:highlight>
                  <a:srgbClr val="FF0000"/>
                </a:highlight>
                <a:uLnTx/>
                <a:uFillTx/>
                <a:latin typeface="Arial" panose="020B0604020202020204"/>
                <a:ea typeface="+mn-ea"/>
                <a:cs typeface="+mn-cs"/>
              </a:rPr>
              <a:t>11</a:t>
            </a:r>
            <a:r>
              <a:rPr kumimoji="0" lang="fr-FR" sz="1400" b="0" i="0" u="none" strike="noStrike" kern="1200" cap="none" spc="0" normalizeH="0" baseline="0" noProof="0">
                <a:ln>
                  <a:noFill/>
                </a:ln>
                <a:solidFill>
                  <a:srgbClr val="FF0000"/>
                </a:solidFill>
                <a:effectLst/>
                <a:uLnTx/>
                <a:uFillTx/>
                <a:latin typeface="Arial" panose="020B0604020202020204"/>
                <a:ea typeface="+mn-ea"/>
                <a:cs typeface="+mn-cs"/>
              </a:rPr>
              <a:t> Travail à chaud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FF0000"/>
              </a:solidFill>
              <a:effectLst/>
              <a:uLnTx/>
              <a:uFillTx/>
              <a:latin typeface="Arial" panose="020B0604020202020204"/>
              <a:ea typeface="+mn-ea"/>
              <a:cs typeface="+mn-cs"/>
            </a:endParaRPr>
          </a:p>
        </p:txBody>
      </p:sp>
      <p:sp>
        <p:nvSpPr>
          <p:cNvPr id="49" name="TextBox 33">
            <a:extLst>
              <a:ext uri="{FF2B5EF4-FFF2-40B4-BE49-F238E27FC236}">
                <a16:creationId xmlns:a16="http://schemas.microsoft.com/office/drawing/2014/main" id="{206008B9-9E9F-4E94-89D5-EDAD5ABCD927}"/>
              </a:ext>
            </a:extLst>
          </p:cNvPr>
          <p:cNvSpPr txBox="1"/>
          <p:nvPr/>
        </p:nvSpPr>
        <p:spPr>
          <a:xfrm>
            <a:off x="6071724" y="2720103"/>
            <a:ext cx="1188000" cy="738664"/>
          </a:xfrm>
          <a:prstGeom prst="rect">
            <a:avLst/>
          </a:prstGeom>
          <a:solidFill>
            <a:schemeClr val="bg2"/>
          </a:solidFill>
          <a:ln w="28575">
            <a:solidFill>
              <a:srgbClr val="374649"/>
            </a:solidFill>
            <a:prstDash val="sysDot"/>
          </a:ln>
        </p:spPr>
        <p:txBody>
          <a:bodyPr wrap="square" lIns="3600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FFFF"/>
                </a:solidFill>
                <a:effectLst/>
                <a:highlight>
                  <a:srgbClr val="FF0000"/>
                </a:highlight>
                <a:uLnTx/>
                <a:uFillTx/>
                <a:latin typeface="Arial" panose="020B0604020202020204"/>
                <a:ea typeface="+mn-ea"/>
                <a:cs typeface="+mn-cs"/>
              </a:rPr>
              <a:t>8</a:t>
            </a:r>
            <a:r>
              <a:rPr kumimoji="0" lang="fr-FR" sz="1400" b="0" i="0" u="none" strike="noStrike" kern="1200" cap="none" spc="0" normalizeH="0" baseline="0" noProof="0">
                <a:ln>
                  <a:noFill/>
                </a:ln>
                <a:solidFill>
                  <a:srgbClr val="FF0000"/>
                </a:solidFill>
                <a:effectLst/>
                <a:uLnTx/>
                <a:uFillTx/>
                <a:latin typeface="Arial" panose="020B0604020202020204"/>
                <a:ea typeface="+mn-ea"/>
                <a:cs typeface="+mn-cs"/>
              </a:rPr>
              <a:t> Espaces confinés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0000"/>
              </a:solidFill>
              <a:effectLst/>
              <a:uLnTx/>
              <a:uFillTx/>
              <a:latin typeface="Arial" panose="020B0604020202020204"/>
              <a:ea typeface="+mn-ea"/>
              <a:cs typeface="+mn-cs"/>
            </a:endParaRPr>
          </a:p>
        </p:txBody>
      </p:sp>
      <p:sp>
        <p:nvSpPr>
          <p:cNvPr id="50" name="TextBox 34">
            <a:extLst>
              <a:ext uri="{FF2B5EF4-FFF2-40B4-BE49-F238E27FC236}">
                <a16:creationId xmlns:a16="http://schemas.microsoft.com/office/drawing/2014/main" id="{92DEECD8-624B-401E-A4CF-C5CCFDC27ACE}"/>
              </a:ext>
            </a:extLst>
          </p:cNvPr>
          <p:cNvSpPr txBox="1"/>
          <p:nvPr/>
        </p:nvSpPr>
        <p:spPr>
          <a:xfrm>
            <a:off x="7323134" y="2720097"/>
            <a:ext cx="1188000" cy="738664"/>
          </a:xfrm>
          <a:prstGeom prst="rect">
            <a:avLst/>
          </a:prstGeom>
          <a:solidFill>
            <a:schemeClr val="bg2"/>
          </a:solidFill>
          <a:ln w="28575">
            <a:solidFill>
              <a:srgbClr val="374649"/>
            </a:solidFill>
            <a:prstDash val="sysDot"/>
          </a:ln>
        </p:spPr>
        <p:txBody>
          <a:bodyPr wrap="square" lIns="3600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FFFF"/>
                </a:solidFill>
                <a:effectLst/>
                <a:highlight>
                  <a:srgbClr val="FF0000"/>
                </a:highlight>
                <a:uLnTx/>
                <a:uFillTx/>
                <a:latin typeface="Arial" panose="020B0604020202020204"/>
                <a:ea typeface="+mn-ea"/>
                <a:cs typeface="+mn-cs"/>
              </a:rPr>
              <a:t>7</a:t>
            </a:r>
            <a:r>
              <a:rPr kumimoji="0" lang="fr-FR" sz="1400" b="0" i="0" u="none" strike="noStrike" kern="1200" cap="none" spc="0" normalizeH="0" baseline="0" noProof="0">
                <a:ln>
                  <a:noFill/>
                </a:ln>
                <a:solidFill>
                  <a:srgbClr val="FF0000"/>
                </a:solidFill>
                <a:effectLst/>
                <a:uLnTx/>
                <a:uFillTx/>
                <a:latin typeface="Arial" panose="020B0604020202020204"/>
                <a:ea typeface="+mn-ea"/>
                <a:cs typeface="+mn-cs"/>
              </a:rPr>
              <a:t> Systèmes alimentés en énergie</a:t>
            </a:r>
            <a:endParaRPr kumimoji="0" lang="en-US" sz="1400" b="0" i="0" u="none" strike="noStrike" kern="1200" cap="none" spc="0" normalizeH="0" baseline="0" noProof="0">
              <a:ln>
                <a:noFill/>
              </a:ln>
              <a:solidFill>
                <a:srgbClr val="FF0000"/>
              </a:solidFill>
              <a:effectLst/>
              <a:uLnTx/>
              <a:uFillTx/>
              <a:latin typeface="Arial" panose="020B0604020202020204"/>
              <a:ea typeface="+mn-ea"/>
              <a:cs typeface="+mn-cs"/>
            </a:endParaRPr>
          </a:p>
        </p:txBody>
      </p:sp>
      <p:sp>
        <p:nvSpPr>
          <p:cNvPr id="51" name="TextBox 35">
            <a:extLst>
              <a:ext uri="{FF2B5EF4-FFF2-40B4-BE49-F238E27FC236}">
                <a16:creationId xmlns:a16="http://schemas.microsoft.com/office/drawing/2014/main" id="{834D3F6B-63DB-41F3-9C1E-409D7D8CA199}"/>
              </a:ext>
            </a:extLst>
          </p:cNvPr>
          <p:cNvSpPr txBox="1"/>
          <p:nvPr/>
        </p:nvSpPr>
        <p:spPr>
          <a:xfrm>
            <a:off x="8574544" y="2729155"/>
            <a:ext cx="1188000" cy="738664"/>
          </a:xfrm>
          <a:prstGeom prst="rect">
            <a:avLst/>
          </a:prstGeom>
          <a:solidFill>
            <a:schemeClr val="bg2"/>
          </a:solidFill>
          <a:ln w="28575">
            <a:solidFill>
              <a:srgbClr val="374649"/>
            </a:solidFill>
            <a:prstDash val="sysDot"/>
          </a:ln>
        </p:spPr>
        <p:txBody>
          <a:bodyPr wrap="square" lIns="3600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FFFF"/>
                </a:solidFill>
                <a:effectLst/>
                <a:highlight>
                  <a:srgbClr val="FF0000"/>
                </a:highlight>
                <a:uLnTx/>
                <a:uFillTx/>
                <a:latin typeface="Arial" panose="020B0604020202020204"/>
                <a:ea typeface="+mn-ea"/>
                <a:cs typeface="+mn-cs"/>
              </a:rPr>
              <a:t>6</a:t>
            </a:r>
            <a:r>
              <a:rPr kumimoji="0" lang="fr-FR" sz="1400" b="0" i="0" u="none" strike="noStrike" kern="1200" cap="none" spc="0" normalizeH="0" baseline="0" noProof="0">
                <a:ln>
                  <a:noFill/>
                </a:ln>
                <a:solidFill>
                  <a:srgbClr val="FF0000"/>
                </a:solidFill>
                <a:effectLst/>
                <a:uLnTx/>
                <a:uFillTx/>
                <a:latin typeface="Arial" panose="020B0604020202020204"/>
                <a:ea typeface="+mn-ea"/>
                <a:cs typeface="+mn-cs"/>
              </a:rPr>
              <a:t> Opérations de levage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FF0000"/>
              </a:solidFill>
              <a:effectLst/>
              <a:uLnTx/>
              <a:uFillTx/>
              <a:latin typeface="Arial" panose="020B0604020202020204"/>
              <a:ea typeface="+mn-ea"/>
              <a:cs typeface="+mn-cs"/>
            </a:endParaRPr>
          </a:p>
        </p:txBody>
      </p:sp>
      <p:sp>
        <p:nvSpPr>
          <p:cNvPr id="52" name="TextBox 36">
            <a:extLst>
              <a:ext uri="{FF2B5EF4-FFF2-40B4-BE49-F238E27FC236}">
                <a16:creationId xmlns:a16="http://schemas.microsoft.com/office/drawing/2014/main" id="{E49208B1-79EB-4931-BE27-619C8AD0CC39}"/>
              </a:ext>
            </a:extLst>
          </p:cNvPr>
          <p:cNvSpPr txBox="1"/>
          <p:nvPr/>
        </p:nvSpPr>
        <p:spPr>
          <a:xfrm>
            <a:off x="9825955" y="4095350"/>
            <a:ext cx="1088456" cy="2462213"/>
          </a:xfrm>
          <a:prstGeom prst="rect">
            <a:avLst/>
          </a:prstGeom>
          <a:solidFill>
            <a:schemeClr val="bg2"/>
          </a:solidFill>
          <a:ln w="28575">
            <a:solidFill>
              <a:srgbClr val="374649"/>
            </a:solidFill>
            <a:prstDash val="sysDot"/>
          </a:ln>
        </p:spPr>
        <p:txBody>
          <a:bodyPr wrap="square" lIns="3600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FFFF"/>
                </a:solidFill>
                <a:effectLst/>
                <a:highlight>
                  <a:srgbClr val="009CEA"/>
                </a:highlight>
                <a:uLnTx/>
                <a:uFillTx/>
                <a:latin typeface="Arial" panose="020B0604020202020204"/>
                <a:ea typeface="+mn-ea"/>
                <a:cs typeface="+mn-cs"/>
              </a:rPr>
              <a:t>9</a:t>
            </a:r>
            <a:r>
              <a:rPr kumimoji="0" lang="fr-FR" sz="1400" b="0" i="0" u="none" strike="noStrike" kern="1200" cap="none" spc="0" normalizeH="0" baseline="0" noProof="0">
                <a:ln>
                  <a:noFill/>
                </a:ln>
                <a:solidFill>
                  <a:srgbClr val="374649"/>
                </a:solidFill>
                <a:effectLst/>
                <a:uLnTx/>
                <a:uFillTx/>
                <a:latin typeface="Arial" panose="020B0604020202020204"/>
                <a:ea typeface="+mn-ea"/>
                <a:cs typeface="+mn-cs"/>
              </a:rPr>
              <a:t> Travaux </a:t>
            </a:r>
            <a:br>
              <a:rPr kumimoji="0" lang="fr-FR" sz="1400" b="0" i="0" u="none" strike="noStrike" kern="1200" cap="none" spc="0" normalizeH="0" baseline="0" noProof="0">
                <a:ln>
                  <a:noFill/>
                </a:ln>
                <a:solidFill>
                  <a:srgbClr val="374649"/>
                </a:solidFill>
                <a:effectLst/>
                <a:uLnTx/>
                <a:uFillTx/>
                <a:latin typeface="Arial" panose="020B0604020202020204"/>
                <a:ea typeface="+mn-ea"/>
                <a:cs typeface="+mn-cs"/>
              </a:rPr>
            </a:br>
            <a:r>
              <a:rPr kumimoji="0" lang="fr-FR" sz="1400" b="0" i="0" u="none" strike="noStrike" kern="1200" cap="none" spc="0" normalizeH="0" baseline="0" noProof="0">
                <a:ln>
                  <a:noFill/>
                </a:ln>
                <a:solidFill>
                  <a:srgbClr val="374649"/>
                </a:solidFill>
                <a:effectLst/>
                <a:uLnTx/>
                <a:uFillTx/>
                <a:latin typeface="Arial" panose="020B0604020202020204"/>
                <a:ea typeface="+mn-ea"/>
                <a:cs typeface="+mn-cs"/>
              </a:rPr>
              <a:t>de fouille</a:t>
            </a:r>
            <a:endParaRPr kumimoji="0" lang="fr-FR" sz="1400" b="1" i="0" u="none" strike="noStrike" kern="1200" cap="none" spc="0" normalizeH="0" baseline="0" noProof="0">
              <a:ln>
                <a:noFill/>
              </a:ln>
              <a:solidFill>
                <a:srgbClr val="FFFFFF"/>
              </a:solidFill>
              <a:effectLst/>
              <a:highlight>
                <a:srgbClr val="0000FF"/>
              </a:highligh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FFFF"/>
                </a:solidFill>
                <a:effectLst/>
                <a:highlight>
                  <a:srgbClr val="009CEA"/>
                </a:highlight>
                <a:uLnTx/>
                <a:uFillTx/>
                <a:latin typeface="Arial" panose="020B0604020202020204"/>
                <a:ea typeface="+mn-ea"/>
                <a:cs typeface="+mn-cs"/>
              </a:rPr>
              <a:t>5</a:t>
            </a:r>
            <a:r>
              <a:rPr kumimoji="0" lang="fr-FR" sz="1400" b="0" i="0" u="none" strike="noStrike" kern="1200" cap="none" spc="0" normalizeH="0" baseline="0" noProof="0">
                <a:ln>
                  <a:noFill/>
                </a:ln>
                <a:solidFill>
                  <a:srgbClr val="374649"/>
                </a:solidFill>
                <a:effectLst/>
                <a:uLnTx/>
                <a:uFillTx/>
                <a:latin typeface="Arial" panose="020B0604020202020204"/>
                <a:ea typeface="+mn-ea"/>
                <a:cs typeface="+mn-cs"/>
              </a:rPr>
              <a:t> Permis </a:t>
            </a:r>
            <a:br>
              <a:rPr kumimoji="0" lang="fr-FR" sz="1400" b="0" i="0" u="none" strike="noStrike" kern="1200" cap="none" spc="0" normalizeH="0" baseline="0" noProof="0">
                <a:ln>
                  <a:noFill/>
                </a:ln>
                <a:solidFill>
                  <a:srgbClr val="374649"/>
                </a:solidFill>
                <a:effectLst/>
                <a:uLnTx/>
                <a:uFillTx/>
                <a:latin typeface="Arial" panose="020B0604020202020204"/>
                <a:ea typeface="+mn-ea"/>
                <a:cs typeface="+mn-cs"/>
              </a:rPr>
            </a:br>
            <a:r>
              <a:rPr kumimoji="0" lang="fr-FR" sz="1400" b="0" i="0" u="none" strike="noStrike" kern="1200" cap="none" spc="0" normalizeH="0" baseline="0" noProof="0">
                <a:ln>
                  <a:noFill/>
                </a:ln>
                <a:solidFill>
                  <a:srgbClr val="374649"/>
                </a:solidFill>
                <a:effectLst/>
                <a:uLnTx/>
                <a:uFillTx/>
                <a:latin typeface="Arial" panose="020B0604020202020204"/>
                <a:ea typeface="+mn-ea"/>
                <a:cs typeface="+mn-cs"/>
              </a:rPr>
              <a:t>de travail</a:t>
            </a:r>
            <a:endParaRPr kumimoji="0" lang="fr-FR" sz="1400" b="1" i="0" u="none" strike="noStrike" kern="1200" cap="none" spc="0" normalizeH="0" baseline="0" noProof="0">
              <a:ln>
                <a:noFill/>
              </a:ln>
              <a:solidFill>
                <a:srgbClr val="FFFFFF"/>
              </a:solidFill>
              <a:effectLst/>
              <a:highlight>
                <a:srgbClr val="0000FF"/>
              </a:highligh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FFFF"/>
                </a:solidFill>
                <a:effectLst/>
                <a:highlight>
                  <a:srgbClr val="009CEA"/>
                </a:highlight>
                <a:uLnTx/>
                <a:uFillTx/>
                <a:latin typeface="Arial" panose="020B0604020202020204"/>
                <a:ea typeface="+mn-ea"/>
                <a:cs typeface="+mn-cs"/>
              </a:rPr>
              <a:t>4</a:t>
            </a:r>
            <a:r>
              <a:rPr kumimoji="0" lang="fr-FR" sz="1400" b="0" i="0" u="none" strike="noStrike" kern="1200" cap="none" spc="0" normalizeH="0" baseline="0" noProof="0">
                <a:ln>
                  <a:noFill/>
                </a:ln>
                <a:solidFill>
                  <a:srgbClr val="374649"/>
                </a:solidFill>
                <a:effectLst/>
                <a:uLnTx/>
                <a:uFillTx/>
                <a:latin typeface="Arial" panose="020B0604020202020204"/>
                <a:ea typeface="+mn-ea"/>
                <a:cs typeface="+mn-cs"/>
              </a:rPr>
              <a:t> EPI</a:t>
            </a:r>
            <a:endParaRPr kumimoji="0" lang="fr-FR" sz="1400" b="1" i="0" u="none" strike="noStrike" kern="1200" cap="none" spc="0" normalizeH="0" baseline="0" noProof="0">
              <a:ln>
                <a:noFill/>
              </a:ln>
              <a:solidFill>
                <a:srgbClr val="FFFFFF"/>
              </a:solidFill>
              <a:effectLst/>
              <a:highlight>
                <a:srgbClr val="0000FF"/>
              </a:highligh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FFFF"/>
                </a:solidFill>
                <a:effectLst/>
                <a:highlight>
                  <a:srgbClr val="009CEA"/>
                </a:highlight>
                <a:uLnTx/>
                <a:uFillTx/>
                <a:latin typeface="Arial" panose="020B0604020202020204"/>
                <a:ea typeface="+mn-ea"/>
                <a:cs typeface="+mn-cs"/>
              </a:rPr>
              <a:t>3</a:t>
            </a:r>
            <a:r>
              <a:rPr kumimoji="0" lang="fr-FR" sz="1400" b="0" i="0" u="none" strike="noStrike" kern="1200" cap="none" spc="0" normalizeH="0" baseline="0" noProof="0">
                <a:ln>
                  <a:noFill/>
                </a:ln>
                <a:solidFill>
                  <a:srgbClr val="374649"/>
                </a:solidFill>
                <a:effectLst/>
                <a:uLnTx/>
                <a:uFillTx/>
                <a:latin typeface="Arial" panose="020B0604020202020204"/>
                <a:ea typeface="+mn-ea"/>
                <a:cs typeface="+mn-cs"/>
              </a:rPr>
              <a:t> Gestes, postures &amp; outillages</a:t>
            </a:r>
            <a:endParaRPr kumimoji="0" lang="fr-FR" sz="1400" b="1" i="0" u="none" strike="noStrike" kern="1200" cap="none" spc="0" normalizeH="0" baseline="0" noProof="0">
              <a:ln>
                <a:noFill/>
              </a:ln>
              <a:solidFill>
                <a:srgbClr val="FFFFFF"/>
              </a:solidFill>
              <a:effectLst/>
              <a:highlight>
                <a:srgbClr val="0000FF"/>
              </a:highligh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FFFF"/>
                </a:solidFill>
                <a:effectLst/>
                <a:highlight>
                  <a:srgbClr val="009CEA"/>
                </a:highlight>
                <a:uLnTx/>
                <a:uFillTx/>
                <a:latin typeface="Arial" panose="020B0604020202020204"/>
                <a:ea typeface="+mn-ea"/>
                <a:cs typeface="+mn-cs"/>
              </a:rPr>
              <a:t>2</a:t>
            </a:r>
            <a:r>
              <a:rPr kumimoji="0" lang="fr-FR" sz="1400" b="0" i="0" u="none" strike="noStrike" kern="1200" cap="none" spc="0" normalizeH="0" baseline="0" noProof="0">
                <a:ln>
                  <a:noFill/>
                </a:ln>
                <a:solidFill>
                  <a:srgbClr val="FFFFFF"/>
                </a:solidFill>
                <a:effectLst/>
                <a:uLnTx/>
                <a:uFillTx/>
                <a:latin typeface="Arial" panose="020B0604020202020204"/>
                <a:ea typeface="+mn-ea"/>
                <a:cs typeface="+mn-cs"/>
              </a:rPr>
              <a:t> </a:t>
            </a:r>
            <a:r>
              <a:rPr kumimoji="0" lang="fr-FR" sz="1400" b="0" i="0" u="none" strike="noStrike" kern="1200" cap="none" spc="0" normalizeH="0" baseline="0" noProof="0">
                <a:ln>
                  <a:noFill/>
                </a:ln>
                <a:solidFill>
                  <a:srgbClr val="374649"/>
                </a:solidFill>
                <a:effectLst/>
                <a:uLnTx/>
                <a:uFillTx/>
                <a:latin typeface="Arial" panose="020B0604020202020204"/>
                <a:ea typeface="+mn-ea"/>
                <a:cs typeface="+mn-cs"/>
              </a:rPr>
              <a:t>Circulation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FFFF"/>
                </a:solidFill>
                <a:effectLst/>
                <a:highlight>
                  <a:srgbClr val="009CEA"/>
                </a:highlight>
                <a:uLnTx/>
                <a:uFillTx/>
                <a:latin typeface="Arial" panose="020B0604020202020204"/>
                <a:ea typeface="+mn-ea"/>
                <a:cs typeface="+mn-cs"/>
              </a:rPr>
              <a:t>1</a:t>
            </a:r>
            <a:r>
              <a:rPr kumimoji="0" lang="fr-FR" sz="1400" b="1" i="0" u="none" strike="noStrike" kern="1200" cap="none" spc="0" normalizeH="0" baseline="0" noProof="0">
                <a:ln>
                  <a:noFill/>
                </a:ln>
                <a:solidFill>
                  <a:srgbClr val="FFFFFF"/>
                </a:solidFill>
                <a:effectLst/>
                <a:uLnTx/>
                <a:uFillTx/>
                <a:latin typeface="Arial" panose="020B0604020202020204"/>
                <a:ea typeface="+mn-ea"/>
                <a:cs typeface="+mn-cs"/>
              </a:rPr>
              <a:t> </a:t>
            </a:r>
            <a:r>
              <a:rPr kumimoji="0" lang="fr-FR" sz="1400" b="0" i="0" u="none" strike="noStrike" kern="1200" cap="none" spc="0" normalizeH="0" baseline="0" noProof="0">
                <a:ln>
                  <a:noFill/>
                </a:ln>
                <a:solidFill>
                  <a:srgbClr val="374649"/>
                </a:solidFill>
                <a:effectLst/>
                <a:uLnTx/>
                <a:uFillTx/>
                <a:latin typeface="Arial" panose="020B0604020202020204"/>
                <a:ea typeface="+mn-ea"/>
                <a:cs typeface="+mn-cs"/>
              </a:rPr>
              <a:t>Situations</a:t>
            </a:r>
            <a:br>
              <a:rPr kumimoji="0" lang="fr-FR" sz="1400" b="0" i="0" u="none" strike="noStrike" kern="1200" cap="none" spc="0" normalizeH="0" baseline="0" noProof="0">
                <a:ln>
                  <a:noFill/>
                </a:ln>
                <a:solidFill>
                  <a:srgbClr val="374649"/>
                </a:solidFill>
                <a:effectLst/>
                <a:uLnTx/>
                <a:uFillTx/>
                <a:latin typeface="Arial" panose="020B0604020202020204"/>
                <a:ea typeface="+mn-ea"/>
                <a:cs typeface="+mn-cs"/>
              </a:rPr>
            </a:br>
            <a:r>
              <a:rPr kumimoji="0" lang="fr-FR" sz="1400" b="0" i="0" u="none" strike="noStrike" kern="1200" cap="none" spc="0" normalizeH="0" baseline="0" noProof="0">
                <a:ln>
                  <a:noFill/>
                </a:ln>
                <a:solidFill>
                  <a:srgbClr val="374649"/>
                </a:solidFill>
                <a:effectLst/>
                <a:uLnTx/>
                <a:uFillTx/>
                <a:latin typeface="Arial" panose="020B0604020202020204"/>
                <a:ea typeface="+mn-ea"/>
                <a:cs typeface="+mn-cs"/>
              </a:rPr>
              <a:t> à risque</a:t>
            </a:r>
          </a:p>
        </p:txBody>
      </p:sp>
      <p:sp>
        <p:nvSpPr>
          <p:cNvPr id="59" name="Oval 72">
            <a:extLst>
              <a:ext uri="{FF2B5EF4-FFF2-40B4-BE49-F238E27FC236}">
                <a16:creationId xmlns:a16="http://schemas.microsoft.com/office/drawing/2014/main" id="{77B9140B-85F3-4153-B945-163AF91BEA35}"/>
              </a:ext>
            </a:extLst>
          </p:cNvPr>
          <p:cNvSpPr/>
          <p:nvPr/>
        </p:nvSpPr>
        <p:spPr>
          <a:xfrm>
            <a:off x="1000249" y="3510873"/>
            <a:ext cx="144000" cy="14400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TextBox 40">
            <a:extLst>
              <a:ext uri="{FF2B5EF4-FFF2-40B4-BE49-F238E27FC236}">
                <a16:creationId xmlns:a16="http://schemas.microsoft.com/office/drawing/2014/main" id="{3022F103-0479-49E3-B58B-C9A01F39FBDA}"/>
              </a:ext>
            </a:extLst>
          </p:cNvPr>
          <p:cNvSpPr txBox="1"/>
          <p:nvPr/>
        </p:nvSpPr>
        <p:spPr>
          <a:xfrm>
            <a:off x="469879" y="1195145"/>
            <a:ext cx="9851065" cy="830997"/>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1" i="0" u="none" strike="noStrike" kern="1200" cap="none" spc="0" normalizeH="0" baseline="0" noProof="0">
                <a:ln>
                  <a:noFill/>
                </a:ln>
                <a:solidFill>
                  <a:srgbClr val="374649"/>
                </a:solidFill>
                <a:effectLst/>
                <a:uLnTx/>
                <a:uFillTx/>
                <a:latin typeface="Arial" panose="020B0604020202020204"/>
                <a:ea typeface="+mn-ea"/>
                <a:cs typeface="+mn-cs"/>
              </a:rPr>
              <a:t>Lancement des nouvelles Règles d’or à l’occasion de la JMS 2022</a:t>
            </a:r>
            <a:r>
              <a:rPr kumimoji="0" lang="fr-FR" sz="1600" b="0" i="0" u="none" strike="noStrike" kern="1200" cap="none" spc="0" normalizeH="0" baseline="0" noProof="0">
                <a:ln>
                  <a:noFill/>
                </a:ln>
                <a:solidFill>
                  <a:srgbClr val="374649"/>
                </a:solidFill>
                <a:effectLst/>
                <a:uLnTx/>
                <a:uFillTx/>
                <a:latin typeface="Arial" panose="020B0604020202020204"/>
                <a:ea typeface="+mn-ea"/>
                <a:cs typeface="+mn-cs"/>
              </a:rPr>
              <a:t>.</a:t>
            </a:r>
            <a:endParaRPr kumimoji="0" lang="fr-FR" sz="1600" b="0" i="0" u="none" strike="noStrike" kern="1200" cap="none" spc="0" normalizeH="0" baseline="0" noProof="0">
              <a:ln>
                <a:noFill/>
              </a:ln>
              <a:solidFill>
                <a:srgbClr val="374649"/>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1" i="0" u="none" strike="noStrike" kern="1200" cap="none" spc="0" normalizeH="0" baseline="0" noProof="0">
                <a:ln>
                  <a:noFill/>
                </a:ln>
                <a:solidFill>
                  <a:srgbClr val="374649"/>
                </a:solidFill>
                <a:effectLst/>
                <a:uLnTx/>
                <a:uFillTx/>
                <a:latin typeface="Arial" panose="020B0604020202020204"/>
                <a:ea typeface="+mn-ea"/>
                <a:cs typeface="+mn-cs"/>
              </a:rPr>
              <a:t>Communication périodique </a:t>
            </a:r>
            <a:r>
              <a:rPr kumimoji="0" lang="fr-FR" sz="1600" b="0" i="0" u="none" strike="noStrike" kern="1200" cap="none" spc="0" normalizeH="0" baseline="0" noProof="0">
                <a:ln>
                  <a:noFill/>
                </a:ln>
                <a:solidFill>
                  <a:srgbClr val="374649"/>
                </a:solidFill>
                <a:effectLst/>
                <a:uLnTx/>
                <a:uFillTx/>
                <a:latin typeface="Arial" panose="020B0604020202020204"/>
                <a:ea typeface="+mn-ea"/>
                <a:cs typeface="+mn-cs"/>
              </a:rPr>
              <a:t>sur les Règles d’or via le réseau de contacts HSE : d’abord les nouvelles Règles d'or et celles relatives au </a:t>
            </a:r>
            <a:r>
              <a:rPr kumimoji="0" lang="fr-FR" sz="1600" b="1" i="0" u="none" strike="noStrike" kern="1200" cap="none" spc="0" normalizeH="0" baseline="0" noProof="0">
                <a:ln>
                  <a:noFill/>
                </a:ln>
                <a:solidFill>
                  <a:srgbClr val="ED0000"/>
                </a:solidFill>
                <a:effectLst/>
                <a:uLnTx/>
                <a:uFillTx/>
                <a:latin typeface="Arial" panose="020B0604020202020204"/>
                <a:ea typeface="+mn-ea"/>
                <a:cs typeface="+mn-cs"/>
              </a:rPr>
              <a:t>TOP 5 des activités à haut risque</a:t>
            </a:r>
            <a:r>
              <a:rPr kumimoji="0" lang="fr-FR" sz="1600" b="0" i="0" u="none" strike="noStrike" kern="1200" cap="none" spc="0" normalizeH="0" baseline="0" noProof="0">
                <a:ln>
                  <a:noFill/>
                </a:ln>
                <a:solidFill>
                  <a:srgbClr val="374649"/>
                </a:solidFill>
                <a:effectLst/>
                <a:uLnTx/>
                <a:uFillTx/>
                <a:latin typeface="Arial" panose="020B0604020202020204"/>
                <a:ea typeface="+mn-lt"/>
                <a:cs typeface="Arial" panose="020B0604020202020204"/>
              </a:rPr>
              <a:t>.</a:t>
            </a:r>
          </a:p>
        </p:txBody>
      </p:sp>
      <p:sp>
        <p:nvSpPr>
          <p:cNvPr id="42" name="Left Bracket 41">
            <a:extLst>
              <a:ext uri="{FF2B5EF4-FFF2-40B4-BE49-F238E27FC236}">
                <a16:creationId xmlns:a16="http://schemas.microsoft.com/office/drawing/2014/main" id="{412E4D95-A564-4ACD-8533-D0EEA73477B5}"/>
              </a:ext>
            </a:extLst>
          </p:cNvPr>
          <p:cNvSpPr/>
          <p:nvPr/>
        </p:nvSpPr>
        <p:spPr>
          <a:xfrm rot="5400000">
            <a:off x="6585437" y="-598706"/>
            <a:ext cx="93948" cy="6250959"/>
          </a:xfrm>
          <a:prstGeom prst="leftBracket">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374649"/>
              </a:solidFill>
              <a:effectLst/>
              <a:uLnTx/>
              <a:uFillTx/>
              <a:latin typeface="Arial" panose="020B0604020202020204"/>
              <a:ea typeface="+mn-ea"/>
              <a:cs typeface="+mn-cs"/>
            </a:endParaRPr>
          </a:p>
        </p:txBody>
      </p:sp>
      <p:cxnSp>
        <p:nvCxnSpPr>
          <p:cNvPr id="43" name="Straight Arrow Connector 42">
            <a:extLst>
              <a:ext uri="{FF2B5EF4-FFF2-40B4-BE49-F238E27FC236}">
                <a16:creationId xmlns:a16="http://schemas.microsoft.com/office/drawing/2014/main" id="{97D33E79-2327-4DFD-BAD9-32B532A77527}"/>
              </a:ext>
            </a:extLst>
          </p:cNvPr>
          <p:cNvCxnSpPr>
            <a:cxnSpLocks/>
          </p:cNvCxnSpPr>
          <p:nvPr/>
        </p:nvCxnSpPr>
        <p:spPr>
          <a:xfrm>
            <a:off x="5472965" y="2033146"/>
            <a:ext cx="0" cy="435067"/>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37">
            <a:extLst>
              <a:ext uri="{FF2B5EF4-FFF2-40B4-BE49-F238E27FC236}">
                <a16:creationId xmlns:a16="http://schemas.microsoft.com/office/drawing/2014/main" id="{BD0CA0F5-ED91-4058-BF54-67FB8E8AF7F3}"/>
              </a:ext>
            </a:extLst>
          </p:cNvPr>
          <p:cNvCxnSpPr>
            <a:cxnSpLocks/>
          </p:cNvCxnSpPr>
          <p:nvPr/>
        </p:nvCxnSpPr>
        <p:spPr>
          <a:xfrm>
            <a:off x="1072001" y="3309344"/>
            <a:ext cx="0" cy="263256"/>
          </a:xfrm>
          <a:prstGeom prst="line">
            <a:avLst/>
          </a:prstGeom>
          <a:ln w="2857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45" name="TextBox 11">
            <a:extLst>
              <a:ext uri="{FF2B5EF4-FFF2-40B4-BE49-F238E27FC236}">
                <a16:creationId xmlns:a16="http://schemas.microsoft.com/office/drawing/2014/main" id="{651EF676-BCB2-46C6-B43C-A357DF742B3B}"/>
              </a:ext>
            </a:extLst>
          </p:cNvPr>
          <p:cNvSpPr txBox="1"/>
          <p:nvPr/>
        </p:nvSpPr>
        <p:spPr>
          <a:xfrm>
            <a:off x="213834" y="2728298"/>
            <a:ext cx="1710250" cy="646331"/>
          </a:xfrm>
          <a:prstGeom prst="rect">
            <a:avLst/>
          </a:prstGeom>
          <a:solidFill>
            <a:schemeClr val="bg2"/>
          </a:solidFill>
          <a:ln w="28575">
            <a:solidFill>
              <a:srgbClr val="FFC000"/>
            </a:solidFill>
            <a:prstDash val="sysDot"/>
          </a:ln>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a:ln>
                  <a:noFill/>
                </a:ln>
                <a:solidFill>
                  <a:srgbClr val="374649"/>
                </a:solidFill>
                <a:effectLst/>
                <a:uLnTx/>
                <a:uFillTx/>
                <a:latin typeface="Arial" panose="020B0604020202020204"/>
                <a:ea typeface="+mn-ea"/>
                <a:cs typeface="+mn-cs"/>
              </a:rPr>
              <a:t>29.04.2022</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a:ln>
                  <a:noFill/>
                </a:ln>
                <a:solidFill>
                  <a:srgbClr val="374649"/>
                </a:solidFill>
                <a:effectLst/>
                <a:uLnTx/>
                <a:uFillTx/>
                <a:latin typeface="Arial" panose="020B0604020202020204"/>
                <a:ea typeface="+mn-ea"/>
                <a:cs typeface="+mn-cs"/>
              </a:rPr>
              <a:t>Journée Mondiale </a:t>
            </a:r>
            <a:br>
              <a:rPr kumimoji="0" lang="fr-FR" sz="1200" b="1" i="0" u="none" strike="noStrike" kern="1200" cap="none" spc="0" normalizeH="0" baseline="0" noProof="0">
                <a:ln>
                  <a:noFill/>
                </a:ln>
                <a:solidFill>
                  <a:srgbClr val="374649"/>
                </a:solidFill>
                <a:effectLst/>
                <a:uLnTx/>
                <a:uFillTx/>
                <a:latin typeface="Arial" panose="020B0604020202020204"/>
                <a:ea typeface="+mn-ea"/>
                <a:cs typeface="+mn-cs"/>
              </a:rPr>
            </a:br>
            <a:r>
              <a:rPr kumimoji="0" lang="fr-FR" sz="1200" b="1" i="0" u="none" strike="noStrike" kern="1200" cap="none" spc="0" normalizeH="0" baseline="0" noProof="0">
                <a:ln>
                  <a:noFill/>
                </a:ln>
                <a:solidFill>
                  <a:srgbClr val="374649"/>
                </a:solidFill>
                <a:effectLst/>
                <a:uLnTx/>
                <a:uFillTx/>
                <a:latin typeface="Arial" panose="020B0604020202020204"/>
                <a:ea typeface="+mn-ea"/>
                <a:cs typeface="+mn-cs"/>
              </a:rPr>
              <a:t>de la Sécurité</a:t>
            </a:r>
          </a:p>
        </p:txBody>
      </p:sp>
      <p:cxnSp>
        <p:nvCxnSpPr>
          <p:cNvPr id="60" name="Straight Connector 59">
            <a:extLst>
              <a:ext uri="{FF2B5EF4-FFF2-40B4-BE49-F238E27FC236}">
                <a16:creationId xmlns:a16="http://schemas.microsoft.com/office/drawing/2014/main" id="{BFA56059-5E63-4D18-AB43-CF9DD8CCD429}"/>
              </a:ext>
            </a:extLst>
          </p:cNvPr>
          <p:cNvCxnSpPr>
            <a:cxnSpLocks/>
          </p:cNvCxnSpPr>
          <p:nvPr/>
        </p:nvCxnSpPr>
        <p:spPr>
          <a:xfrm>
            <a:off x="2294164" y="3978208"/>
            <a:ext cx="0" cy="646271"/>
          </a:xfrm>
          <a:prstGeom prst="line">
            <a:avLst/>
          </a:prstGeom>
          <a:ln w="28575">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ED26D33-A9BC-4D78-A09F-87AED6B91C68}"/>
              </a:ext>
            </a:extLst>
          </p:cNvPr>
          <p:cNvCxnSpPr>
            <a:cxnSpLocks/>
          </p:cNvCxnSpPr>
          <p:nvPr/>
        </p:nvCxnSpPr>
        <p:spPr>
          <a:xfrm>
            <a:off x="1677026" y="3999961"/>
            <a:ext cx="0" cy="2193211"/>
          </a:xfrm>
          <a:prstGeom prst="line">
            <a:avLst/>
          </a:prstGeom>
          <a:ln w="2857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8A96D95-C1BE-4A6B-B935-5CBA315AE15C}"/>
              </a:ext>
            </a:extLst>
          </p:cNvPr>
          <p:cNvSpPr txBox="1"/>
          <p:nvPr/>
        </p:nvSpPr>
        <p:spPr>
          <a:xfrm>
            <a:off x="2220922" y="4138259"/>
            <a:ext cx="1948930" cy="738664"/>
          </a:xfrm>
          <a:prstGeom prst="rect">
            <a:avLst/>
          </a:prstGeom>
          <a:solidFill>
            <a:schemeClr val="bg2"/>
          </a:solidFill>
          <a:ln w="28575">
            <a:solidFill>
              <a:schemeClr val="accent3"/>
            </a:solidFill>
            <a:prstDash val="sysDot"/>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374649"/>
                </a:solidFill>
                <a:effectLst/>
                <a:uLnTx/>
                <a:uFillTx/>
                <a:latin typeface="Arial" panose="020B0604020202020204"/>
                <a:ea typeface="+mn-ea"/>
                <a:cs typeface="+mn-cs"/>
              </a:rPr>
              <a:t>Edito</a:t>
            </a:r>
            <a:r>
              <a:rPr kumimoji="0" lang="fr-FR" sz="1400" b="0" i="0" u="none" strike="noStrike" kern="1200" cap="none" spc="0" normalizeH="0" baseline="0" noProof="0">
                <a:ln>
                  <a:noFill/>
                </a:ln>
                <a:solidFill>
                  <a:srgbClr val="374649"/>
                </a:solidFill>
                <a:effectLst/>
                <a:uLnTx/>
                <a:uFillTx/>
                <a:latin typeface="Arial" panose="020B0604020202020204"/>
                <a:ea typeface="+mn-ea"/>
                <a:cs typeface="+mn-cs"/>
              </a:rPr>
              <a:t> WAT HSE concernant la/les Règle(s) d’or du mois</a:t>
            </a:r>
            <a:endParaRPr kumimoji="0" lang="fr-FR" sz="1400" b="1" i="0" u="none" strike="noStrike" kern="1200" cap="none" spc="0" normalizeH="0" baseline="0" noProof="0">
              <a:ln>
                <a:noFill/>
              </a:ln>
              <a:solidFill>
                <a:srgbClr val="374649"/>
              </a:solidFill>
              <a:effectLst/>
              <a:uLnTx/>
              <a:uFillTx/>
              <a:latin typeface="Arial" panose="020B0604020202020204"/>
              <a:ea typeface="+mn-ea"/>
              <a:cs typeface="+mn-cs"/>
            </a:endParaRPr>
          </a:p>
        </p:txBody>
      </p:sp>
      <p:sp>
        <p:nvSpPr>
          <p:cNvPr id="63" name="TextBox 62">
            <a:extLst>
              <a:ext uri="{FF2B5EF4-FFF2-40B4-BE49-F238E27FC236}">
                <a16:creationId xmlns:a16="http://schemas.microsoft.com/office/drawing/2014/main" id="{C4244BB3-0249-42D3-8CCC-C5E9E67FD8DD}"/>
              </a:ext>
            </a:extLst>
          </p:cNvPr>
          <p:cNvSpPr txBox="1"/>
          <p:nvPr/>
        </p:nvSpPr>
        <p:spPr>
          <a:xfrm>
            <a:off x="1084327" y="5059727"/>
            <a:ext cx="2643295" cy="1169551"/>
          </a:xfrm>
          <a:prstGeom prst="rect">
            <a:avLst/>
          </a:prstGeom>
          <a:solidFill>
            <a:schemeClr val="bg1"/>
          </a:solidFill>
          <a:ln w="28575">
            <a:solidFill>
              <a:schemeClr val="accent1"/>
            </a:solidFill>
            <a:prstDash val="sysDot"/>
          </a:ln>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374649"/>
                </a:solidFill>
                <a:effectLst/>
                <a:uLnTx/>
                <a:uFillTx/>
                <a:latin typeface="Arial" panose="020B0604020202020204"/>
                <a:ea typeface="+mn-ea"/>
                <a:cs typeface="+mn-cs"/>
              </a:rPr>
              <a:t>Push mail </a:t>
            </a:r>
            <a:r>
              <a:rPr kumimoji="0" lang="fr-FR" sz="1400" b="0" i="0" u="none" strike="noStrike" kern="1200" cap="none" spc="0" normalizeH="0" baseline="0" noProof="0">
                <a:ln>
                  <a:noFill/>
                </a:ln>
                <a:solidFill>
                  <a:srgbClr val="374649"/>
                </a:solidFill>
                <a:effectLst/>
                <a:uLnTx/>
                <a:uFillTx/>
                <a:latin typeface="Arial" panose="020B0604020202020204"/>
                <a:ea typeface="+mn-ea"/>
                <a:cs typeface="+mn-cs"/>
              </a:rPr>
              <a:t>aux contacts HSE &amp; mise à disposition des supports concernant la/les Règle(s) d’or du mois à venir dans la HSE Toolbox</a:t>
            </a:r>
            <a:endParaRPr kumimoji="0" lang="fr-FR" sz="1400" b="1" i="0" u="none" strike="noStrike" kern="1200" cap="none" spc="0" normalizeH="0" baseline="0" noProof="0">
              <a:ln>
                <a:noFill/>
              </a:ln>
              <a:solidFill>
                <a:srgbClr val="374649"/>
              </a:solidFill>
              <a:effectLst/>
              <a:uLnTx/>
              <a:uFillTx/>
              <a:latin typeface="Arial" panose="020B0604020202020204"/>
              <a:ea typeface="+mn-ea"/>
              <a:cs typeface="+mn-cs"/>
            </a:endParaRPr>
          </a:p>
        </p:txBody>
      </p:sp>
      <p:sp>
        <p:nvSpPr>
          <p:cNvPr id="64" name="Left Bracket 63">
            <a:extLst>
              <a:ext uri="{FF2B5EF4-FFF2-40B4-BE49-F238E27FC236}">
                <a16:creationId xmlns:a16="http://schemas.microsoft.com/office/drawing/2014/main" id="{72AAA856-6B40-4A54-9891-895C8B8BD753}"/>
              </a:ext>
            </a:extLst>
          </p:cNvPr>
          <p:cNvSpPr/>
          <p:nvPr/>
        </p:nvSpPr>
        <p:spPr>
          <a:xfrm rot="10800000">
            <a:off x="4344759" y="4154278"/>
            <a:ext cx="90062" cy="2088000"/>
          </a:xfrm>
          <a:prstGeom prst="leftBracket">
            <a:avLst/>
          </a:prstGeom>
          <a:ln w="28575">
            <a:solidFill>
              <a:srgbClr val="FEC8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374649"/>
              </a:solidFill>
              <a:effectLst/>
              <a:uLnTx/>
              <a:uFillTx/>
              <a:latin typeface="Arial" panose="020B0604020202020204"/>
              <a:ea typeface="+mn-ea"/>
              <a:cs typeface="+mn-cs"/>
            </a:endParaRPr>
          </a:p>
        </p:txBody>
      </p:sp>
      <p:sp>
        <p:nvSpPr>
          <p:cNvPr id="65" name="TextBox 64">
            <a:extLst>
              <a:ext uri="{FF2B5EF4-FFF2-40B4-BE49-F238E27FC236}">
                <a16:creationId xmlns:a16="http://schemas.microsoft.com/office/drawing/2014/main" id="{3C1B2A39-68D2-426B-B7AC-E9D94805BAA4}"/>
              </a:ext>
            </a:extLst>
          </p:cNvPr>
          <p:cNvSpPr txBox="1"/>
          <p:nvPr/>
        </p:nvSpPr>
        <p:spPr>
          <a:xfrm>
            <a:off x="4450228" y="4878623"/>
            <a:ext cx="280949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374649"/>
                </a:solidFill>
                <a:effectLst/>
                <a:uLnTx/>
                <a:uFillTx/>
                <a:latin typeface="Arial" panose="020B0604020202020204"/>
                <a:ea typeface="+mn-ea"/>
                <a:cs typeface="+mn-cs"/>
              </a:rPr>
              <a:t>Cette communication est envoyée </a:t>
            </a:r>
            <a:r>
              <a:rPr kumimoji="0" lang="fr-FR" sz="1400" b="1" i="0" u="none" strike="noStrike" kern="1200" cap="none" spc="0" normalizeH="0" baseline="0" noProof="0">
                <a:ln>
                  <a:noFill/>
                </a:ln>
                <a:solidFill>
                  <a:srgbClr val="374649"/>
                </a:solidFill>
                <a:effectLst/>
                <a:uLnTx/>
                <a:uFillTx/>
                <a:latin typeface="Arial" panose="020B0604020202020204"/>
                <a:ea typeface="+mn-ea"/>
                <a:cs typeface="+mn-cs"/>
              </a:rPr>
              <a:t>périodiquement</a:t>
            </a:r>
            <a:r>
              <a:rPr kumimoji="0" lang="fr-FR" sz="1400" b="0" i="0" u="none" strike="noStrike" kern="1200" cap="none" spc="0" normalizeH="0" baseline="0" noProof="0">
                <a:ln>
                  <a:noFill/>
                </a:ln>
                <a:solidFill>
                  <a:srgbClr val="374649"/>
                </a:solidFill>
                <a:effectLst/>
                <a:uLnTx/>
                <a:uFillTx/>
                <a:latin typeface="Arial" panose="020B0604020202020204"/>
                <a:ea typeface="+mn-ea"/>
                <a:cs typeface="+mn-cs"/>
              </a:rPr>
              <a:t> (7x)</a:t>
            </a:r>
          </a:p>
        </p:txBody>
      </p:sp>
      <p:pic>
        <p:nvPicPr>
          <p:cNvPr id="76" name="Picture 2" descr="new icon">
            <a:extLst>
              <a:ext uri="{FF2B5EF4-FFF2-40B4-BE49-F238E27FC236}">
                <a16:creationId xmlns:a16="http://schemas.microsoft.com/office/drawing/2014/main" id="{6AD4F15E-1DE7-43A5-8C52-E0C1ABCD5F8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6964" y="2554843"/>
            <a:ext cx="228105" cy="22810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new icon">
            <a:extLst>
              <a:ext uri="{FF2B5EF4-FFF2-40B4-BE49-F238E27FC236}">
                <a16:creationId xmlns:a16="http://schemas.microsoft.com/office/drawing/2014/main" id="{9D02D8E6-CF7C-4592-91DE-EF70A0CBBF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90499" y="2543384"/>
            <a:ext cx="228105" cy="228105"/>
          </a:xfrm>
          <a:prstGeom prst="rect">
            <a:avLst/>
          </a:prstGeom>
          <a:noFill/>
          <a:extLst>
            <a:ext uri="{909E8E84-426E-40DD-AFC4-6F175D3DCCD1}">
              <a14:hiddenFill xmlns:a14="http://schemas.microsoft.com/office/drawing/2010/main">
                <a:solidFill>
                  <a:srgbClr val="FFFFFF"/>
                </a:solidFill>
              </a14:hiddenFill>
            </a:ext>
          </a:extLst>
        </p:spPr>
      </p:pic>
      <p:sp>
        <p:nvSpPr>
          <p:cNvPr id="40" name="Oval 39">
            <a:extLst>
              <a:ext uri="{FF2B5EF4-FFF2-40B4-BE49-F238E27FC236}">
                <a16:creationId xmlns:a16="http://schemas.microsoft.com/office/drawing/2014/main" id="{F3A5EDDB-5119-4D6D-9E7D-430D374035F9}"/>
              </a:ext>
            </a:extLst>
          </p:cNvPr>
          <p:cNvSpPr/>
          <p:nvPr/>
        </p:nvSpPr>
        <p:spPr>
          <a:xfrm>
            <a:off x="4117989" y="3852747"/>
            <a:ext cx="144000"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Oval 52">
            <a:extLst>
              <a:ext uri="{FF2B5EF4-FFF2-40B4-BE49-F238E27FC236}">
                <a16:creationId xmlns:a16="http://schemas.microsoft.com/office/drawing/2014/main" id="{5790E7FF-F2C3-4187-9D9E-8D28B69CF98B}"/>
              </a:ext>
            </a:extLst>
          </p:cNvPr>
          <p:cNvSpPr/>
          <p:nvPr/>
        </p:nvSpPr>
        <p:spPr>
          <a:xfrm>
            <a:off x="4723092" y="3856834"/>
            <a:ext cx="144000" cy="144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865A5057-95FD-4BC6-A70E-7F128014849D}"/>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A587B-5814-4D9B-9598-FE9CB954CB01}" type="slidenum">
              <a:rPr kumimoji="0" lang="fr-FR" sz="900" b="1"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900" b="1" i="0" u="none" strike="noStrike" kern="1200" cap="none" spc="0" normalizeH="0" baseline="0" noProof="0">
              <a:ln>
                <a:noFill/>
              </a:ln>
              <a:solidFill>
                <a:srgbClr val="374649"/>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3968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3F419CEB-5076-42B1-A95D-B97001188E32}"/>
              </a:ext>
            </a:extLst>
          </p:cNvPr>
          <p:cNvSpPr>
            <a:spLocks noGrp="1"/>
          </p:cNvSpPr>
          <p:nvPr>
            <p:ph type="body" sz="quarter" idx="13"/>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fr-FR" sz="1400" b="1" i="0" u="none" strike="noStrike" kern="1200" cap="none" spc="0" normalizeH="0" baseline="0" noProof="0">
                <a:ln>
                  <a:noFill/>
                </a:ln>
                <a:effectLst/>
                <a:uLnTx/>
                <a:uFillTx/>
                <a:latin typeface="Arial" panose="020B0604020202020204"/>
                <a:ea typeface="+mn-ea"/>
                <a:cs typeface="+mn-cs"/>
              </a:rPr>
              <a:t>Définition TotalEnergies / Compagnie</a:t>
            </a:r>
          </a:p>
          <a:p>
            <a:pPr marL="0" lvl="0" indent="0">
              <a:spcBef>
                <a:spcPts val="0"/>
              </a:spcBef>
              <a:buNone/>
              <a:defRPr/>
            </a:pPr>
            <a:r>
              <a:rPr lang="fr-FR" sz="1400"/>
              <a:t>Les entités dans lesquelles TotalEnergies SE détient directement ou indirectement une participation sont des personnes morales distinctes </a:t>
            </a:r>
            <a:br>
              <a:rPr lang="fr-FR" sz="1400"/>
            </a:br>
            <a:r>
              <a:rPr lang="fr-FR" sz="1400"/>
              <a:t>et autonomes. Les termes « TotalEnergies », « compagnie TotalEnergies » et « Compagnie » qui figurent dans ce document sont utilisés pour désigner TotalEnergies SE et les entités comprises dans le périmètre de consolidation. De même, les termes « nous », « nos », </a:t>
            </a:r>
            <a:br>
              <a:rPr lang="fr-FR" sz="1400"/>
            </a:br>
            <a:r>
              <a:rPr lang="fr-FR" sz="1400"/>
              <a:t>« notre » peuvent également être utilisés pour faire référence à ces entités ou à leurs collaborateurs. Il ne peut être déduit de la simple utilisation de ces expressions une quelconque implication de TotalEnergies SE ni d’aucune de ses filiales dans les affaires ou la gestion d’une autre société de la compagnie TotalEnergies.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400" b="1" i="0" u="none" strike="noStrike" kern="1200" cap="none" spc="0" normalizeH="0" baseline="0" noProof="0">
                <a:ln>
                  <a:noFill/>
                </a:ln>
                <a:effectLst/>
                <a:uLnTx/>
                <a:uFillTx/>
                <a:latin typeface="Arial" panose="020B0604020202020204"/>
                <a:ea typeface="+mn-ea"/>
                <a:cs typeface="+mn-cs"/>
              </a:rPr>
              <a:t>Avertissement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a:ln>
                  <a:noFill/>
                </a:ln>
                <a:effectLst/>
                <a:uLnTx/>
                <a:uFillTx/>
                <a:latin typeface="Arial" panose="020B0604020202020204"/>
                <a:ea typeface="+mn-ea"/>
                <a:cs typeface="+mn-cs"/>
              </a:rPr>
              <a:t>Cette présentation peut contenir des déclarations prospectives, au sens du Private Securities Litigation Reform Act de 1995, relatives à la situation financière, aux résultats d'exploitation, aux activités, à la stratégie et aux projets de TotalEnergies, qui sont soumis à des facteurs de risque et à des incertitudes résultant de changements dans, notamment, le développement et l'innovation technologiques, les sources d'approvisionnement, le cadre juridique, les conditions de marché, les événements politiques ou économiques. TotalEnergies n'assume aucune obligation de mettre à jour publiquement les déclarations prospectives, que ce soit en raison de nouvelles informations, d'événements futurs ou autres. De plus amples informations sur les facteurs susceptibles d'affecter les résultats financiers de la Compagnie sont fournies dans les documents déposés par TotalEnergies auprès de </a:t>
            </a:r>
            <a:r>
              <a:rPr kumimoji="0" lang="fr-FR" sz="1400" b="0" u="none" strike="noStrike" kern="1200" cap="none" spc="0" normalizeH="0" baseline="0" noProof="0">
                <a:ln>
                  <a:noFill/>
                </a:ln>
                <a:effectLst/>
                <a:uLnTx/>
                <a:uFillTx/>
                <a:latin typeface="Arial" panose="020B0604020202020204"/>
                <a:ea typeface="+mn-ea"/>
                <a:cs typeface="+mn-cs"/>
              </a:rPr>
              <a:t>l'</a:t>
            </a:r>
            <a:r>
              <a:rPr kumimoji="0" lang="fr-FR" sz="1400" b="0" i="1" u="none" strike="noStrike" kern="1200" cap="none" spc="0" normalizeH="0" baseline="0" noProof="0">
                <a:ln>
                  <a:noFill/>
                </a:ln>
                <a:effectLst/>
                <a:uLnTx/>
                <a:uFillTx/>
                <a:latin typeface="Arial" panose="020B0604020202020204"/>
                <a:ea typeface="+mn-ea"/>
                <a:cs typeface="+mn-cs"/>
              </a:rPr>
              <a:t>Autorité des Marchés Financiers </a:t>
            </a:r>
            <a:r>
              <a:rPr kumimoji="0" lang="fr-FR" sz="1400" b="0" i="0" u="none" strike="noStrike" kern="1200" cap="none" spc="0" normalizeH="0" baseline="0" noProof="0">
                <a:ln>
                  <a:noFill/>
                </a:ln>
                <a:effectLst/>
                <a:uLnTx/>
                <a:uFillTx/>
                <a:latin typeface="Arial" panose="020B0604020202020204"/>
                <a:ea typeface="+mn-ea"/>
                <a:cs typeface="+mn-cs"/>
              </a:rPr>
              <a:t>et de la US Securities and Exchange Commission. En conséquence, aucune certitude ne doit être accordée à l'exactitude ou à la justesse de ces déclarations.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400" b="1" i="0" u="none" strike="noStrike" kern="1200" cap="none" spc="0" normalizeH="0" baseline="0" noProof="0">
                <a:ln>
                  <a:noFill/>
                </a:ln>
                <a:effectLst/>
                <a:uLnTx/>
                <a:uFillTx/>
                <a:latin typeface="Arial" panose="020B0604020202020204"/>
                <a:ea typeface="+mn-ea"/>
                <a:cs typeface="+mn-cs"/>
              </a:rPr>
              <a:t>Propriété intellectuelle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a:ln>
                  <a:noFill/>
                </a:ln>
                <a:effectLst/>
                <a:uLnTx/>
                <a:uFillTx/>
                <a:latin typeface="Arial" panose="020B0604020202020204"/>
                <a:ea typeface="+mn-ea"/>
                <a:cs typeface="+mn-cs"/>
              </a:rPr>
              <a:t>Toute reproduction, publication, transmission ou plus généralement toute exploitation des éléments de cette présentation est interdite, sauf autorisation écrite expresse de TotalEnergies.</a:t>
            </a:r>
          </a:p>
        </p:txBody>
      </p:sp>
      <p:sp>
        <p:nvSpPr>
          <p:cNvPr id="3" name="Titre 2">
            <a:extLst>
              <a:ext uri="{FF2B5EF4-FFF2-40B4-BE49-F238E27FC236}">
                <a16:creationId xmlns:a16="http://schemas.microsoft.com/office/drawing/2014/main" id="{9FC9BD12-4E85-40BA-B737-AEB188274662}"/>
              </a:ext>
            </a:extLst>
          </p:cNvPr>
          <p:cNvSpPr>
            <a:spLocks noGrp="1"/>
          </p:cNvSpPr>
          <p:nvPr>
            <p:ph type="title"/>
          </p:nvPr>
        </p:nvSpPr>
        <p:spPr>
          <a:xfrm>
            <a:off x="469879" y="242844"/>
            <a:ext cx="9720000" cy="1008000"/>
          </a:xfrm>
        </p:spPr>
        <p:txBody>
          <a:bodyPr/>
          <a:lstStyle/>
          <a:p>
            <a:r>
              <a:rPr lang="fr-FR"/>
              <a:t>Avertissement - Propriété intellectuelle</a:t>
            </a:r>
          </a:p>
        </p:txBody>
      </p:sp>
      <p:sp>
        <p:nvSpPr>
          <p:cNvPr id="4" name="Espace réservé du pied de page 3">
            <a:extLst>
              <a:ext uri="{FF2B5EF4-FFF2-40B4-BE49-F238E27FC236}">
                <a16:creationId xmlns:a16="http://schemas.microsoft.com/office/drawing/2014/main" id="{1855BF0C-8C36-4B58-95B7-409857347436}"/>
              </a:ext>
            </a:extLst>
          </p:cNvPr>
          <p:cNvSpPr>
            <a:spLocks noGrp="1"/>
          </p:cNvSpPr>
          <p:nvPr>
            <p:ph type="ftr" sz="quarter" idx="15"/>
          </p:nvPr>
        </p:nvSpPr>
        <p:spPr>
          <a:xfrm>
            <a:off x="856680" y="6449983"/>
            <a:ext cx="3600000" cy="252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374649"/>
                </a:solidFill>
                <a:effectLst/>
                <a:uLnTx/>
                <a:uFillTx/>
                <a:latin typeface="Arial" panose="020B0604020202020204"/>
                <a:ea typeface="+mn-ea"/>
                <a:cs typeface="+mn-cs"/>
              </a:rPr>
              <a:t>Les nouvelles Règle d'or - Introduction &amp; objectif</a:t>
            </a:r>
          </a:p>
        </p:txBody>
      </p:sp>
      <p:sp>
        <p:nvSpPr>
          <p:cNvPr id="5" name="Espace réservé du numéro de diapositive 4">
            <a:extLst>
              <a:ext uri="{FF2B5EF4-FFF2-40B4-BE49-F238E27FC236}">
                <a16:creationId xmlns:a16="http://schemas.microsoft.com/office/drawing/2014/main" id="{5F222718-0B86-4C36-B605-44AB70F0787F}"/>
              </a:ext>
            </a:extLst>
          </p:cNvPr>
          <p:cNvSpPr>
            <a:spLocks noGrp="1"/>
          </p:cNvSpPr>
          <p:nvPr>
            <p:ph type="sldNum" sz="quarter" idx="16"/>
          </p:nvPr>
        </p:nvSpPr>
        <p:spPr>
          <a:xfrm>
            <a:off x="219008" y="6449983"/>
            <a:ext cx="576000" cy="252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A587B-5814-4D9B-9598-FE9CB954CB01}" type="slidenum">
              <a:rPr kumimoji="0" lang="fr-FR" sz="900" b="1"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900" b="1" i="0" u="none" strike="noStrike" kern="1200" cap="none" spc="0" normalizeH="0" baseline="0" noProof="0">
              <a:ln>
                <a:noFill/>
              </a:ln>
              <a:solidFill>
                <a:srgbClr val="374649"/>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3655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67924521-0CA8-40F1-97CB-7A60EDCC72DB}"/>
    </a:ext>
  </a:extLst>
</a:theme>
</file>

<file path=ppt/theme/theme10.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8E65D93A-A430-4213-93E7-E79E0E13460A}"/>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4FB5FB3A-8D47-483C-8718-F2093382F299}"/>
    </a:ext>
  </a:extLst>
</a:theme>
</file>

<file path=ppt/theme/theme5.xml><?xml version="1.0" encoding="utf-8"?>
<a:theme xmlns:a="http://schemas.openxmlformats.org/drawingml/2006/main" name="1_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6.xml><?xml version="1.0" encoding="utf-8"?>
<a:theme xmlns:a="http://schemas.openxmlformats.org/drawingml/2006/main" name="2_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7.xml><?xml version="1.0" encoding="utf-8"?>
<a:theme xmlns:a="http://schemas.openxmlformats.org/drawingml/2006/main" name="1_TotalEnergies AA - Bleu">
  <a:themeElements>
    <a:clrScheme name="Personnalisé 4">
      <a:dk1>
        <a:srgbClr val="374649"/>
      </a:dk1>
      <a:lt1>
        <a:srgbClr val="FFFFFF"/>
      </a:lt1>
      <a:dk2>
        <a:srgbClr val="FFD3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2A8E718C-D1D5-B54E-A9CF-4229D3F9F1C1}"/>
    </a:ext>
  </a:extLst>
</a:theme>
</file>

<file path=ppt/theme/theme8.xml><?xml version="1.0" encoding="utf-8"?>
<a:theme xmlns:a="http://schemas.openxmlformats.org/drawingml/2006/main" name="2_TotalEnergies AA - Bleu">
  <a:themeElements>
    <a:clrScheme name="Personnalisé 4">
      <a:dk1>
        <a:srgbClr val="374649"/>
      </a:dk1>
      <a:lt1>
        <a:srgbClr val="FFFFFF"/>
      </a:lt1>
      <a:dk2>
        <a:srgbClr val="FFD3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2A8E718C-D1D5-B54E-A9CF-4229D3F9F1C1}"/>
    </a:ext>
  </a:extLst>
</a:theme>
</file>

<file path=ppt/theme/theme9.xml><?xml version="1.0" encoding="utf-8"?>
<a:theme xmlns:a="http://schemas.openxmlformats.org/drawingml/2006/main" name="3_TotalEnergies AA - Bleu">
  <a:themeElements>
    <a:clrScheme name="Personnalisé 4">
      <a:dk1>
        <a:srgbClr val="374649"/>
      </a:dk1>
      <a:lt1>
        <a:srgbClr val="FFFFFF"/>
      </a:lt1>
      <a:dk2>
        <a:srgbClr val="FFD3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2A8E718C-D1D5-B54E-A9CF-4229D3F9F1C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14F54EC3176342AA69E46BF095A846" ma:contentTypeVersion="11" ma:contentTypeDescription="Crée un document." ma:contentTypeScope="" ma:versionID="56f95c2b2656dfd9a3ce2088bcf5086c">
  <xsd:schema xmlns:xsd="http://www.w3.org/2001/XMLSchema" xmlns:xs="http://www.w3.org/2001/XMLSchema" xmlns:p="http://schemas.microsoft.com/office/2006/metadata/properties" xmlns:ns2="40753fda-f579-4bb9-aa37-7b314b45a769" xmlns:ns3="5e3fc8a5-ae92-42ac-9a5b-adc0faec43d6" targetNamespace="http://schemas.microsoft.com/office/2006/metadata/properties" ma:root="true" ma:fieldsID="e7724d25e4c79b07804f738d6c21a282" ns2:_="" ns3:_="">
    <xsd:import namespace="40753fda-f579-4bb9-aa37-7b314b45a769"/>
    <xsd:import namespace="5e3fc8a5-ae92-42ac-9a5b-adc0faec43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53fda-f579-4bb9-aa37-7b314b45a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3fc8a5-ae92-42ac-9a5b-adc0faec43d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184838-24BB-4C81-8C04-2AFBFD782250}">
  <ds:schemaRefs>
    <ds:schemaRef ds:uri="http://schemas.microsoft.com/sharepoint/v3/contenttype/forms"/>
  </ds:schemaRefs>
</ds:datastoreItem>
</file>

<file path=customXml/itemProps2.xml><?xml version="1.0" encoding="utf-8"?>
<ds:datastoreItem xmlns:ds="http://schemas.openxmlformats.org/officeDocument/2006/customXml" ds:itemID="{7F4624A1-7520-4A0A-A27E-202834695A80}">
  <ds:schemaRefs>
    <ds:schemaRef ds:uri="40753fda-f579-4bb9-aa37-7b314b45a769"/>
    <ds:schemaRef ds:uri="5e3fc8a5-ae92-42ac-9a5b-adc0faec43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D560780-D1C1-4641-9B08-F0A5FFFCA309}">
  <ds:schemaRefs>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http://purl.org/dc/terms/"/>
    <ds:schemaRef ds:uri="http://schemas.openxmlformats.org/package/2006/metadata/core-properties"/>
    <ds:schemaRef ds:uri="5e3fc8a5-ae92-42ac-9a5b-adc0faec43d6"/>
    <ds:schemaRef ds:uri="40753fda-f579-4bb9-aa37-7b314b45a769"/>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TotalEnergies AA - Bleu</Template>
  <TotalTime>0</TotalTime>
  <Words>895</Words>
  <Application>Microsoft Office PowerPoint</Application>
  <PresentationFormat>Grand écran</PresentationFormat>
  <Paragraphs>87</Paragraphs>
  <Slides>6</Slides>
  <Notes>5</Notes>
  <HiddenSlides>0</HiddenSlides>
  <MMClips>0</MMClips>
  <ScaleCrop>false</ScaleCrop>
  <HeadingPairs>
    <vt:vector size="6" baseType="variant">
      <vt:variant>
        <vt:lpstr>Polices utilisées</vt:lpstr>
      </vt:variant>
      <vt:variant>
        <vt:i4>3</vt:i4>
      </vt:variant>
      <vt:variant>
        <vt:lpstr>Thème</vt:lpstr>
      </vt:variant>
      <vt:variant>
        <vt:i4>9</vt:i4>
      </vt:variant>
      <vt:variant>
        <vt:lpstr>Titres des diapositives</vt:lpstr>
      </vt:variant>
      <vt:variant>
        <vt:i4>6</vt:i4>
      </vt:variant>
    </vt:vector>
  </HeadingPairs>
  <TitlesOfParts>
    <vt:vector size="18" baseType="lpstr">
      <vt:lpstr>Arial</vt:lpstr>
      <vt:lpstr>Helvetica Neue</vt:lpstr>
      <vt:lpstr>Wingdings</vt:lpstr>
      <vt:lpstr>TotalEnergies AA - Bleu</vt:lpstr>
      <vt:lpstr>TotalEnergies AA - Rouge</vt:lpstr>
      <vt:lpstr>TotalEnergies AA - Vert</vt:lpstr>
      <vt:lpstr>TotalEnergies AA - Orange</vt:lpstr>
      <vt:lpstr>1_TotalEnergies AA - Rouge</vt:lpstr>
      <vt:lpstr>2_TotalEnergies AA - Rouge</vt:lpstr>
      <vt:lpstr>1_TotalEnergies AA - Bleu</vt:lpstr>
      <vt:lpstr>2_TotalEnergies AA - Bleu</vt:lpstr>
      <vt:lpstr>3_TotalEnergies AA - Bleu</vt:lpstr>
      <vt:lpstr>Présentation PowerPoint</vt:lpstr>
      <vt:lpstr>Introduction &amp; objectif</vt:lpstr>
      <vt:lpstr>Principe et étapes d’appropriation des règles</vt:lpstr>
      <vt:lpstr>Dispositif et outils disponibles</vt:lpstr>
      <vt:lpstr>Calendrier de déploiement</vt:lpstr>
      <vt:lpstr>Avertissement - Propriété intellectuelle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sur plusieurs lignes [Arial 32 pt regular] lorem ipsum dolor sit amet</dc:title>
  <dc:creator>Josephine Beauchesne</dc:creator>
  <cp:lastModifiedBy>Claire MAIRET</cp:lastModifiedBy>
  <cp:revision>9</cp:revision>
  <cp:lastPrinted>2022-01-10T14:12:06Z</cp:lastPrinted>
  <dcterms:created xsi:type="dcterms:W3CDTF">2021-08-30T17:14:08Z</dcterms:created>
  <dcterms:modified xsi:type="dcterms:W3CDTF">2022-05-13T14:45:55Z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0ed1b-e95f-40b5-af89-828263f287a7_Enabled">
    <vt:lpwstr>true</vt:lpwstr>
  </property>
  <property fmtid="{D5CDD505-2E9C-101B-9397-08002B2CF9AE}" pid="3" name="MSIP_Label_2b30ed1b-e95f-40b5-af89-828263f287a7_SetDate">
    <vt:lpwstr>2021-09-08T09:51:31Z</vt:lpwstr>
  </property>
  <property fmtid="{D5CDD505-2E9C-101B-9397-08002B2CF9AE}" pid="4" name="MSIP_Label_2b30ed1b-e95f-40b5-af89-828263f287a7_Method">
    <vt:lpwstr>Standard</vt:lpwstr>
  </property>
  <property fmtid="{D5CDD505-2E9C-101B-9397-08002B2CF9AE}" pid="5" name="MSIP_Label_2b30ed1b-e95f-40b5-af89-828263f287a7_Name">
    <vt:lpwstr>2b30ed1b-e95f-40b5-af89-828263f287a7</vt:lpwstr>
  </property>
  <property fmtid="{D5CDD505-2E9C-101B-9397-08002B2CF9AE}" pid="6" name="MSIP_Label_2b30ed1b-e95f-40b5-af89-828263f287a7_SiteId">
    <vt:lpwstr>329e91b0-e21f-48fb-a071-456717ecc28e</vt:lpwstr>
  </property>
  <property fmtid="{D5CDD505-2E9C-101B-9397-08002B2CF9AE}" pid="7" name="MSIP_Label_2b30ed1b-e95f-40b5-af89-828263f287a7_ActionId">
    <vt:lpwstr>0d5f9d8b-7c4d-492f-9999-41f8c64aaae1</vt:lpwstr>
  </property>
  <property fmtid="{D5CDD505-2E9C-101B-9397-08002B2CF9AE}" pid="8" name="MSIP_Label_2b30ed1b-e95f-40b5-af89-828263f287a7_ContentBits">
    <vt:lpwstr>0</vt:lpwstr>
  </property>
  <property fmtid="{D5CDD505-2E9C-101B-9397-08002B2CF9AE}" pid="9" name="ContentTypeId">
    <vt:lpwstr>0x0101001214F54EC3176342AA69E46BF095A846</vt:lpwstr>
  </property>
</Properties>
</file>