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413C32-3B7F-4434-9F95-CA0E4E95CF24}" v="1" dt="2024-10-21T08:10:51.46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3444" y="312"/>
      </p:cViewPr>
      <p:guideLst>
        <p:guide orient="horz" pos="5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8D413C32-3B7F-4434-9F95-CA0E4E95CF24}"/>
    <pc:docChg chg="undo custSel modSld">
      <pc:chgData name="Marina WAGENER" userId="128c56e7-2035-463e-b4ba-24ff68185f70" providerId="ADAL" clId="{8D413C32-3B7F-4434-9F95-CA0E4E95CF24}" dt="2024-10-21T08:12:12.478" v="28"/>
      <pc:docMkLst>
        <pc:docMk/>
      </pc:docMkLst>
      <pc:sldChg chg="addSp modSp mod">
        <pc:chgData name="Marina WAGENER" userId="128c56e7-2035-463e-b4ba-24ff68185f70" providerId="ADAL" clId="{8D413C32-3B7F-4434-9F95-CA0E4E95CF24}" dt="2024-10-21T08:12:12.478" v="28"/>
        <pc:sldMkLst>
          <pc:docMk/>
          <pc:sldMk cId="0" sldId="256"/>
        </pc:sldMkLst>
        <pc:spChg chg="add mod">
          <ac:chgData name="Marina WAGENER" userId="128c56e7-2035-463e-b4ba-24ff68185f70" providerId="ADAL" clId="{8D413C32-3B7F-4434-9F95-CA0E4E95CF24}" dt="2024-10-21T08:11:14.013" v="22"/>
          <ac:spMkLst>
            <pc:docMk/>
            <pc:sldMk cId="0" sldId="256"/>
            <ac:spMk id="2" creationId="{045E8E50-D6B1-14C6-A1B3-40F03592D41D}"/>
          </ac:spMkLst>
        </pc:spChg>
        <pc:spChg chg="mod">
          <ac:chgData name="Marina WAGENER" userId="128c56e7-2035-463e-b4ba-24ff68185f70" providerId="ADAL" clId="{8D413C32-3B7F-4434-9F95-CA0E4E95CF24}" dt="2024-10-21T08:09:23.162" v="0"/>
          <ac:spMkLst>
            <pc:docMk/>
            <pc:sldMk cId="0" sldId="256"/>
            <ac:spMk id="4" creationId="{C0C8CB02-CD63-460C-1DB4-C182A2E0F3CC}"/>
          </ac:spMkLst>
        </pc:spChg>
        <pc:spChg chg="mod">
          <ac:chgData name="Marina WAGENER" userId="128c56e7-2035-463e-b4ba-24ff68185f70" providerId="ADAL" clId="{8D413C32-3B7F-4434-9F95-CA0E4E95CF24}" dt="2024-10-21T08:10:42.993" v="19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rina WAGENER" userId="128c56e7-2035-463e-b4ba-24ff68185f70" providerId="ADAL" clId="{8D413C32-3B7F-4434-9F95-CA0E4E95CF24}" dt="2024-10-21T08:12:12.478" v="28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rina WAGENER" userId="128c56e7-2035-463e-b4ba-24ff68185f70" providerId="ADAL" clId="{8D413C32-3B7F-4434-9F95-CA0E4E95CF24}" dt="2024-10-21T08:12:03.159" v="27"/>
          <ac:spMkLst>
            <pc:docMk/>
            <pc:sldMk cId="0" sldId="256"/>
            <ac:spMk id="47" creationId="{13C8DE35-EEFD-C41A-9F3D-37D78FE344B4}"/>
          </ac:spMkLst>
        </pc:spChg>
        <pc:spChg chg="mod">
          <ac:chgData name="Marina WAGENER" userId="128c56e7-2035-463e-b4ba-24ff68185f70" providerId="ADAL" clId="{8D413C32-3B7F-4434-9F95-CA0E4E95CF24}" dt="2024-10-21T08:11:53.828" v="26"/>
          <ac:spMkLst>
            <pc:docMk/>
            <pc:sldMk cId="0" sldId="256"/>
            <ac:spMk id="48" creationId="{23DBB4BB-DA4E-D347-F3AE-B8015655011A}"/>
          </ac:spMkLst>
        </pc:spChg>
        <pc:spChg chg="mod">
          <ac:chgData name="Marina WAGENER" userId="128c56e7-2035-463e-b4ba-24ff68185f70" providerId="ADAL" clId="{8D413C32-3B7F-4434-9F95-CA0E4E95CF24}" dt="2024-10-21T08:11:43.140" v="25" actId="1076"/>
          <ac:spMkLst>
            <pc:docMk/>
            <pc:sldMk cId="0" sldId="256"/>
            <ac:spMk id="49" creationId="{ADB5FF3F-8D48-6250-A7D2-8D6561AD1A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8"/>
          <p:cNvSpPr txBox="1"/>
          <p:nvPr/>
        </p:nvSpPr>
        <p:spPr>
          <a:xfrm>
            <a:off x="362493" y="1346319"/>
            <a:ext cx="3457873" cy="25006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zh-CN" alt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工作内容是否已对我说明 ？</a:t>
            </a:r>
            <a:endParaRPr lang="fr-FR" altLang="zh-CN" sz="1300" spc="1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28274" y="4588862"/>
            <a:ext cx="1590309" cy="14811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zh-CN" altLang="fr-FR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我要向我的团队领导汇报</a:t>
            </a:r>
            <a:endParaRPr sz="70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109901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3550" cy="353943"/>
          </a:xfrm>
          <a:solidFill>
            <a:srgbClr val="28C896"/>
          </a:solidFill>
        </p:spPr>
        <p:txBody>
          <a:bodyPr/>
          <a:lstStyle/>
          <a:p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ja-JP" altLang="fr-FR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安全绿灯</a:t>
            </a:r>
            <a:endParaRPr lang="fr-FR" sz="2000" dirty="0">
              <a:solidFill>
                <a:schemeClr val="bg1"/>
              </a:solidFill>
              <a:latin typeface="Gotham Rounded Bold" panose="02000000000000000000" pitchFamily="50" charset="0"/>
            </a:endParaRP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8" y="3685019"/>
            <a:ext cx="858668" cy="862226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685019"/>
            <a:ext cx="890028" cy="856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37645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012019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778523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90" y="3369815"/>
            <a:ext cx="1143000" cy="20967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ja-JP" altLang="fr-FR" sz="11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我有疑问</a:t>
            </a:r>
            <a:endParaRPr sz="11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636067" y="3311631"/>
            <a:ext cx="1376883" cy="348172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zh-CN" altLang="fr-FR" sz="10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我做好了开始安全工作的准备</a:t>
            </a:r>
            <a:endParaRPr sz="100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38376" y="2751277"/>
            <a:ext cx="3409199" cy="25006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zh-CN" altLang="fr-FR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我是否理解我的贡献可以预防事故的发生？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547680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045E8E50-D6B1-14C6-A1B3-40F03592D41D}"/>
              </a:ext>
            </a:extLst>
          </p:cNvPr>
          <p:cNvSpPr txBox="1"/>
          <p:nvPr/>
        </p:nvSpPr>
        <p:spPr>
          <a:xfrm>
            <a:off x="345341" y="1992792"/>
            <a:ext cx="3457873" cy="25006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zh-CN" alt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我是否看到任何与预期不符的点？</a:t>
            </a:r>
            <a:endParaRPr lang="fr-FR" altLang="zh-CN" sz="1300" spc="1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5862AA-AB0B-41B8-AC51-3FB389BD2ACB}">
  <ds:schemaRefs>
    <ds:schemaRef ds:uri="b93f7d12-03ed-48c2-84fb-322e67083590"/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3C51C8-F7BC-40BA-95AB-910746D25A22}">
  <ds:schemaRefs>
    <ds:schemaRef ds:uri="b93f7d12-03ed-48c2-84fb-322e67083590"/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85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Gotham Rounded</vt:lpstr>
      <vt:lpstr>Gotham Rounded Bold</vt:lpstr>
      <vt:lpstr>Office Theme</vt:lpstr>
      <vt:lpstr>   安全绿灯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2</cp:revision>
  <dcterms:created xsi:type="dcterms:W3CDTF">2021-09-28T14:43:16Z</dcterms:created>
  <dcterms:modified xsi:type="dcterms:W3CDTF">2024-10-21T08:12:18Z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