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69" d="100"/>
          <a:sy n="69" d="100"/>
        </p:scale>
        <p:origin x="150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5B82CD3-2DE1-C48D-8481-2F3578AC7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37" y="671803"/>
            <a:ext cx="8870626" cy="13179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C3E7E3-81BA-E0FA-BDCE-A793407D1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767" y="3334382"/>
            <a:ext cx="3632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473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ED880-3E3D-4B44-89E4-B63E4209ADA0}"/>
</file>

<file path=customXml/itemProps2.xml><?xml version="1.0" encoding="utf-8"?>
<ds:datastoreItem xmlns:ds="http://schemas.openxmlformats.org/officeDocument/2006/customXml" ds:itemID="{B5E25744-E5BB-44FF-B248-7C045C321B2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3</cp:revision>
  <dcterms:created xsi:type="dcterms:W3CDTF">2024-03-23T10:36:13Z</dcterms:created>
  <dcterms:modified xsi:type="dcterms:W3CDTF">2024-03-24T16:04:31Z</dcterms:modified>
</cp:coreProperties>
</file>