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4"/>
  </p:notesMasterIdLst>
  <p:handoutMasterIdLst>
    <p:handoutMasterId r:id="rId5"/>
  </p:handoutMasterIdLst>
  <p:sldIdLst>
    <p:sldId id="256" r:id="rId2"/>
    <p:sldId id="26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D700"/>
    <a:srgbClr val="28C896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496692-967E-4500-94E7-1B6191B1DA1C}" v="3" dt="2022-05-11T10:22:06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2" autoAdjust="0"/>
    <p:restoredTop sz="95859" autoAdjust="0"/>
  </p:normalViewPr>
  <p:slideViewPr>
    <p:cSldViewPr snapToGrid="0">
      <p:cViewPr varScale="1">
        <p:scale>
          <a:sx n="118" d="100"/>
          <a:sy n="118" d="100"/>
        </p:scale>
        <p:origin x="34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</a:t>
            </a:r>
            <a:br>
              <a:rPr lang="fr-FR" dirty="0"/>
            </a:br>
            <a:r>
              <a:rPr lang="fr-FR" dirty="0"/>
              <a:t>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00800" y="1685750"/>
            <a:ext cx="5400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00800" y="1685750"/>
            <a:ext cx="5400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8400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Journée mondiale de l'environnement - 10 juin 2022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04" r:id="rId4"/>
    <p:sldLayoutId id="2147483716" r:id="rId5"/>
    <p:sldLayoutId id="2147483717" r:id="rId6"/>
    <p:sldLayoutId id="2147483718" r:id="rId7"/>
    <p:sldLayoutId id="2147483719" r:id="rId8"/>
    <p:sldLayoutId id="2147483709" r:id="rId9"/>
    <p:sldLayoutId id="2147483710" r:id="rId10"/>
    <p:sldLayoutId id="2147483712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plantnet.org%2F&amp;data=05%7C01%7Cvalentin.puzilewicz%40totalenergies.com%7C54b4025b5c334ae33e7708da3805ecef%7C329e91b0e21f48fba071456717ecc28e%7C0%7C0%7C637883895336953936%7CUnknown%7CTWFpbGZsb3d8eyJWIjoiMC4wLjAwMDAiLCJQIjoiV2luMzIiLCJBTiI6Ik1haWwiLCJXVCI6Mn0%3D%7C3000%7C%7C%7C&amp;sdata=LUkzTJ0a9F2OdavHZDzcpt8Cq6XgxTt%2FEQpOzlSrGXk%3D&amp;reserved=0" TargetMode="External"/><Relationship Id="rId2" Type="http://schemas.openxmlformats.org/officeDocument/2006/relationships/hyperlink" Target="https://eur01.safelinks.protection.outlook.com/?url=https%3A%2F%2Fwww.spipoll.org%2F&amp;data=05%7C01%7Cvalentin.puzilewicz%40totalenergies.com%7C54b4025b5c334ae33e7708da3805ecef%7C329e91b0e21f48fba071456717ecc28e%7C0%7C0%7C637883895336953936%7CUnknown%7CTWFpbGZsb3d8eyJWIjoiMC4wLjAwMDAiLCJQIjoiV2luMzIiLCJBTiI6Ik1haWwiLCJXVCI6Mn0%3D%7C3000%7C%7C%7C&amp;sdata=qumdcBavdhuEAXnv3PU8YyymmTOx9uqjKOO2zjADzG0%3D&amp;reserved=0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ur01.safelinks.protection.outlook.com/?url=https%3A%2F%2Fpicturemushroom.com%2F&amp;data=05%7C01%7Cvalentin.puzilewicz%40totalenergies.com%7C54b4025b5c334ae33e7708da3805ecef%7C329e91b0e21f48fba071456717ecc28e%7C0%7C0%7C637883895336953936%7CUnknown%7CTWFpbGZsb3d8eyJWIjoiMC4wLjAwMDAiLCJQIjoiV2luMzIiLCJBTiI6Ik1haWwiLCJXVCI6Mn0%3D%7C3000%7C%7C%7C&amp;sdata=p4KHXgr2GJDfniUmgb0lSnaWdBrBwvXfhzuGJiEsz3I%3D&amp;reserved=0" TargetMode="External"/><Relationship Id="rId5" Type="http://schemas.openxmlformats.org/officeDocument/2006/relationships/hyperlink" Target="https://eur01.safelinks.protection.outlook.com/?url=https%3A%2F%2Fbirdnet.cornell.edu%2F&amp;data=05%7C01%7Cvalentin.puzilewicz%40totalenergies.com%7C54b4025b5c334ae33e7708da3805ecef%7C329e91b0e21f48fba071456717ecc28e%7C0%7C0%7C637883895336953936%7CUnknown%7CTWFpbGZsb3d8eyJWIjoiMC4wLjAwMDAiLCJQIjoiV2luMzIiLCJBTiI6Ik1haWwiLCJXVCI6Mn0%3D%7C3000%7C%7C%7C&amp;sdata=G98xISirlj2uiDUy%2FeO62DLuyTrYw5BazO6nFG6ClFY%3D&amp;reserved=0" TargetMode="External"/><Relationship Id="rId4" Type="http://schemas.openxmlformats.org/officeDocument/2006/relationships/hyperlink" Target="https://eur01.safelinks.protection.outlook.com/?url=https%3A%2F%2Fwww.inaturalist.org%2F&amp;data=05%7C01%7Cvalentin.puzilewicz%40totalenergies.com%7C54b4025b5c334ae33e7708da3805ecef%7C329e91b0e21f48fba071456717ecc28e%7C0%7C0%7C637883895336953936%7CUnknown%7CTWFpbGZsb3d8eyJWIjoiMC4wLjAwMDAiLCJQIjoiV2luMzIiLCJBTiI6Ik1haWwiLCJXVCI6Mn0%3D%7C3000%7C%7C%7C&amp;sdata=VUczWL9e%2FeBDaBCMrT9e203lx1R5bJoio5rXK3r25hs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Journée mondiale de l’environnement</a:t>
            </a:r>
            <a:br>
              <a:rPr lang="fr-FR" dirty="0"/>
            </a:br>
            <a:endParaRPr lang="fr-FR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78D700"/>
                </a:solidFill>
              </a:rPr>
              <a:t>10 juin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238734" y="4612153"/>
            <a:ext cx="5953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/>
              <a:t>Préserver la biodiversité est l’affaire de tous. </a:t>
            </a:r>
          </a:p>
          <a:p>
            <a:pPr algn="l"/>
            <a:r>
              <a:rPr lang="fr-FR" b="1" dirty="0">
                <a:latin typeface="+mj-lt"/>
              </a:rPr>
              <a:t>Agissons au quotidien, dans nos activités, </a:t>
            </a:r>
          </a:p>
          <a:p>
            <a:pPr algn="l"/>
            <a:r>
              <a:rPr lang="fr-FR" b="1" dirty="0">
                <a:latin typeface="+mj-lt"/>
              </a:rPr>
              <a:t>pour en prendre soin ! 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6A94BF-5100-4D2E-85CF-571D11DB127C}"/>
              </a:ext>
            </a:extLst>
          </p:cNvPr>
          <p:cNvSpPr txBox="1"/>
          <p:nvPr/>
        </p:nvSpPr>
        <p:spPr>
          <a:xfrm>
            <a:off x="6238733" y="5643981"/>
            <a:ext cx="521958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300" dirty="0">
                <a:solidFill>
                  <a:srgbClr val="78D700"/>
                </a:solidFill>
                <a:latin typeface="+mj-lt"/>
              </a:rPr>
              <a:t>Applications utiles à l’identification de la biodiversité</a:t>
            </a: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920569-53DC-8468-D571-2F000E28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EA2965EA-785F-1359-7ED9-01D1E73B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Journée mondiale de l’environnement</a:t>
            </a:r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8257885D-37C9-2FFB-19E0-BF150CBB8E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78D700"/>
                </a:solidFill>
              </a:rPr>
              <a:t>10 juin 2022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4E07667-FB53-7E9E-4AA5-A0C4ABD9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Journée mondiale de l'environnement - 10 juin 2022</a:t>
            </a:r>
            <a:endParaRPr lang="fr-FR" dirty="0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1B0A6910-C95C-41E3-9437-E46169CBC8EA}"/>
              </a:ext>
            </a:extLst>
          </p:cNvPr>
          <p:cNvSpPr txBox="1">
            <a:spLocks/>
          </p:cNvSpPr>
          <p:nvPr/>
        </p:nvSpPr>
        <p:spPr>
          <a:xfrm>
            <a:off x="462000" y="1944674"/>
            <a:ext cx="11268000" cy="4042604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u="sng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Spipoll</a:t>
            </a:r>
            <a:r>
              <a:rPr lang="fr-FR" sz="2000" b="1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https://www.spipoll.org/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qui permet d’observer, d’identifier et de partager les polinisateurs dans le cadre d’un projet de sciences participatives conduit par la Muséum National d’Histoire Naturelle.</a:t>
            </a:r>
          </a:p>
          <a:p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Plantnet</a:t>
            </a:r>
            <a:r>
              <a:rPr lang="fr-FR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 </a:t>
            </a:r>
            <a:r>
              <a:rPr lang="fr-FR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https://plantnet.org/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qui permet d’identifier les plantes et de les partager avec des communautés et des inventaires scientifiques</a:t>
            </a:r>
          </a:p>
          <a:p>
            <a:r>
              <a:rPr lang="fr-FR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Inaturalis</a:t>
            </a:r>
            <a:r>
              <a:rPr lang="fr-FR" sz="2000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https://www.inaturalist.org/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qui permet d’identifier et de recenser le vivant</a:t>
            </a:r>
          </a:p>
          <a:p>
            <a:r>
              <a:rPr lang="fr-FR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Birdnet.cornel</a:t>
            </a:r>
            <a:r>
              <a:rPr lang="fr-FR" sz="2000" b="1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https://birdnet.cornell.edu/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qui permet d’identifier les oiseaux grâce à leur chant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2000" b="1" dirty="0" err="1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Picturemushroom</a:t>
            </a:r>
            <a:r>
              <a:rPr lang="fr-FR" sz="2000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 </a:t>
            </a:r>
            <a:r>
              <a:rPr lang="fr-FR" sz="2000" u="sng" dirty="0">
                <a:solidFill>
                  <a:srgbClr val="37464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https://picturemushroom.com/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Application qui permet d’identifier les champignons – ATTENTION aux erreurs et aux nombreux champignons toxiques</a:t>
            </a:r>
          </a:p>
          <a:p>
            <a:pPr marL="180000" lvl="1" indent="0">
              <a:buNone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62C802C6-3287-41F9-ADC6-03C219510476}"/>
              </a:ext>
            </a:extLst>
          </p:cNvPr>
          <p:cNvSpPr txBox="1">
            <a:spLocks/>
          </p:cNvSpPr>
          <p:nvPr/>
        </p:nvSpPr>
        <p:spPr>
          <a:xfrm>
            <a:off x="507008" y="1271708"/>
            <a:ext cx="9278260" cy="46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23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Liste des applications utiles à l’identification de la biodiversité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787252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71C658-23B3-498E-8C33-6057682AE12F}"/>
</file>

<file path=customXml/itemProps2.xml><?xml version="1.0" encoding="utf-8"?>
<ds:datastoreItem xmlns:ds="http://schemas.openxmlformats.org/officeDocument/2006/customXml" ds:itemID="{8C68FB93-ECC1-4F22-A15C-831D4AAE07E4}"/>
</file>

<file path=customXml/itemProps3.xml><?xml version="1.0" encoding="utf-8"?>
<ds:datastoreItem xmlns:ds="http://schemas.openxmlformats.org/officeDocument/2006/customXml" ds:itemID="{FC20CA46-0826-43C3-8C62-1B3B7E193C7F}"/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2103</TotalTime>
  <Words>187</Words>
  <Application>Microsoft Office PowerPoint</Application>
  <PresentationFormat>Grand écran</PresentationFormat>
  <Paragraphs>21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Gotham Rounded Book</vt:lpstr>
      <vt:lpstr>TotalEnergies ENV - Vert</vt:lpstr>
      <vt:lpstr>Journée mondiale de l’environnement </vt:lpstr>
      <vt:lpstr>Journée mondiale de l’environnement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Claire MAIRET</cp:lastModifiedBy>
  <cp:revision>27</cp:revision>
  <dcterms:created xsi:type="dcterms:W3CDTF">2022-05-08T08:46:31Z</dcterms:created>
  <dcterms:modified xsi:type="dcterms:W3CDTF">2022-05-20T09:50:16Z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2022-05-11T15:35:14Z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f0c92835-f5a0-4a5c-950a-0dbf256bb347</vt:lpwstr>
  </property>
  <property fmtid="{D5CDD505-2E9C-101B-9397-08002B2CF9AE}" pid="15" name="MSIP_Label_a4593b6e-8994-43c5-a486-e951b5f02cec_ContentBits">
    <vt:lpwstr>0</vt:lpwstr>
  </property>
  <property fmtid="{D5CDD505-2E9C-101B-9397-08002B2CF9AE}" pid="16" name="ContentTypeId">
    <vt:lpwstr>0x010100700117C2CCE7924285B64660865AB5EB</vt:lpwstr>
  </property>
</Properties>
</file>