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6"/>
    <p:restoredTop sz="96327"/>
  </p:normalViewPr>
  <p:slideViewPr>
    <p:cSldViewPr snapToGrid="0">
      <p:cViewPr varScale="1">
        <p:scale>
          <a:sx n="19" d="100"/>
          <a:sy n="19" d="100"/>
        </p:scale>
        <p:origin x="28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Je maîtrise mon véhicule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en toutes circonstances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9650AE3F-8A91-BBF5-1E18-D9DD0EEF5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79" y="24829264"/>
            <a:ext cx="2916000" cy="2756947"/>
          </a:xfrm>
          <a:prstGeom prst="rect">
            <a:avLst/>
          </a:prstGeom>
        </p:spPr>
      </p:pic>
      <p:pic>
        <p:nvPicPr>
          <p:cNvPr id="2" name="Image 1" descr="Une image contenant personne, habits, texte, Visage humain&#10;&#10;Description générée automatiquement">
            <a:extLst>
              <a:ext uri="{FF2B5EF4-FFF2-40B4-BE49-F238E27FC236}">
                <a16:creationId xmlns:a16="http://schemas.microsoft.com/office/drawing/2014/main" id="{DE14C52C-B509-AC12-416A-79A52A28B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3" b="4736"/>
          <a:stretch/>
        </p:blipFill>
        <p:spPr>
          <a:xfrm>
            <a:off x="0" y="0"/>
            <a:ext cx="30243462" cy="214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</TotalTime>
  <Words>12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7</cp:revision>
  <dcterms:created xsi:type="dcterms:W3CDTF">2023-04-05T15:59:59Z</dcterms:created>
  <dcterms:modified xsi:type="dcterms:W3CDTF">2023-10-10T13:16:12Z</dcterms:modified>
</cp:coreProperties>
</file>