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2FF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>
      <p:cViewPr varScale="1">
        <p:scale>
          <a:sx n="49" d="100"/>
          <a:sy n="49" d="100"/>
        </p:scale>
        <p:origin x="3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0A2AF622-884D-53F2-A902-A3AE23DF3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C0D5A428-0B2E-5BB9-2CD4-D7450ED8C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AB90D-0699-5941-BBF8-55F7E096B32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AE7C7-9770-0440-93C9-16DDFCEBC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7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B8B91B4-382F-CD93-9BF0-D443D437D487}"/>
              </a:ext>
            </a:extLst>
          </p:cNvPr>
          <p:cNvSpPr txBox="1"/>
          <p:nvPr/>
        </p:nvSpPr>
        <p:spPr>
          <a:xfrm>
            <a:off x="813093" y="679267"/>
            <a:ext cx="8905673" cy="13234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0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Zware</a:t>
            </a:r>
            <a:r>
              <a:rPr lang="fr-FR" sz="50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50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ongevallen</a:t>
            </a:r>
            <a:r>
              <a:rPr lang="fr-FR" sz="50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en REX</a:t>
            </a: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Laten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we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leren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van onze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ervaring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3A3C23-0EBC-EDD8-D2BE-3EA18FB5CAF9}"/>
              </a:ext>
            </a:extLst>
          </p:cNvPr>
          <p:cNvSpPr txBox="1"/>
          <p:nvPr/>
        </p:nvSpPr>
        <p:spPr>
          <a:xfrm>
            <a:off x="4601322" y="10629716"/>
            <a:ext cx="5666084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Wereldwijde</a:t>
            </a:r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dag </a:t>
            </a:r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voor</a:t>
            </a:r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</a:t>
            </a:r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Veiligheid</a:t>
            </a:r>
            <a:endParaRPr lang="fr-FR" sz="25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 </a:t>
            </a:r>
            <a:r>
              <a:rPr lang="fr-FR" sz="22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april</a:t>
            </a:r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Samen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verbeteren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we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de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veiligheid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van onze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operaties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9111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24AB96-3A62-4E03-978E-334DF2BF1D9A}"/>
</file>

<file path=customXml/itemProps2.xml><?xml version="1.0" encoding="utf-8"?>
<ds:datastoreItem xmlns:ds="http://schemas.openxmlformats.org/officeDocument/2006/customXml" ds:itemID="{D94B369B-D977-49E8-AF10-B09E633C909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26</Words>
  <Application>Microsoft Macintosh PowerPoint</Application>
  <PresentationFormat>Personnalisé</PresentationFormat>
  <Paragraphs>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5</cp:revision>
  <dcterms:created xsi:type="dcterms:W3CDTF">2024-03-23T09:02:48Z</dcterms:created>
  <dcterms:modified xsi:type="dcterms:W3CDTF">2024-03-24T15:56:19Z</dcterms:modified>
</cp:coreProperties>
</file>