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3238500" cy="4864100"/>
  <p:notesSz cx="3238500" cy="486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>
      <p:cViewPr varScale="1">
        <p:scale>
          <a:sx n="171" d="100"/>
          <a:sy n="171" d="100"/>
        </p:scale>
        <p:origin x="340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3363" y="1507871"/>
            <a:ext cx="2758122" cy="1021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86727" y="2723896"/>
            <a:ext cx="2271395" cy="121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F8971D"/>
                </a:solidFill>
                <a:latin typeface="HelveticaNeueLTCom-Bd"/>
                <a:cs typeface="HelveticaNeueLTCom-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36466"/>
                </a:solidFill>
                <a:latin typeface="HelveticaNeueLTCom-MdCn"/>
                <a:cs typeface="HelveticaNeueLTCom-MdC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F8971D"/>
                </a:solidFill>
                <a:latin typeface="HelveticaNeueLTCom-Bd"/>
                <a:cs typeface="HelveticaNeueLTCom-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2242" y="1118743"/>
            <a:ext cx="1411509" cy="3210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671097" y="1118743"/>
            <a:ext cx="1411509" cy="3210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F8971D"/>
                </a:solidFill>
                <a:latin typeface="HelveticaNeueLTCom-Bd"/>
                <a:cs typeface="HelveticaNeueLTCom-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3431" y="79649"/>
            <a:ext cx="1917987" cy="446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F8971D"/>
                </a:solidFill>
                <a:latin typeface="HelveticaNeueLTCom-Bd"/>
                <a:cs typeface="HelveticaNeueLTCom-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154" y="1266557"/>
            <a:ext cx="2918541" cy="1717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636466"/>
                </a:solidFill>
                <a:latin typeface="HelveticaNeueLTCom-MdCn"/>
                <a:cs typeface="HelveticaNeueLTCom-MdC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03249" y="4523613"/>
            <a:ext cx="1038352" cy="243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62242" y="4523613"/>
            <a:ext cx="746315" cy="243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336292" y="4523613"/>
            <a:ext cx="746315" cy="243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18">
            <a:extLst>
              <a:ext uri="{FF2B5EF4-FFF2-40B4-BE49-F238E27FC236}">
                <a16:creationId xmlns:a16="http://schemas.microsoft.com/office/drawing/2014/main" id="{63E1F32A-9740-2240-A042-2B1FB8774B91}"/>
              </a:ext>
            </a:extLst>
          </p:cNvPr>
          <p:cNvSpPr/>
          <p:nvPr/>
        </p:nvSpPr>
        <p:spPr>
          <a:xfrm>
            <a:off x="0" y="0"/>
            <a:ext cx="2876717" cy="658711"/>
          </a:xfrm>
          <a:custGeom>
            <a:avLst/>
            <a:gdLst>
              <a:gd name="connsiteX0" fmla="*/ 0 w 7962314"/>
              <a:gd name="connsiteY0" fmla="*/ 0 h 1731317"/>
              <a:gd name="connsiteX1" fmla="*/ 7962314 w 7962314"/>
              <a:gd name="connsiteY1" fmla="*/ 0 h 1731317"/>
              <a:gd name="connsiteX2" fmla="*/ 7529485 w 7962314"/>
              <a:gd name="connsiteY2" fmla="*/ 1731317 h 1731317"/>
              <a:gd name="connsiteX3" fmla="*/ 0 w 7962314"/>
              <a:gd name="connsiteY3" fmla="*/ 1731317 h 173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2314" h="1731317">
                <a:moveTo>
                  <a:pt x="0" y="0"/>
                </a:moveTo>
                <a:lnTo>
                  <a:pt x="7962314" y="0"/>
                </a:lnTo>
                <a:lnTo>
                  <a:pt x="7529485" y="1731317"/>
                </a:lnTo>
                <a:lnTo>
                  <a:pt x="0" y="1731317"/>
                </a:lnTo>
                <a:close/>
              </a:path>
            </a:pathLst>
          </a:custGeom>
          <a:solidFill>
            <a:srgbClr val="034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object 2"/>
          <p:cNvSpPr/>
          <p:nvPr/>
        </p:nvSpPr>
        <p:spPr>
          <a:xfrm>
            <a:off x="0" y="3237230"/>
            <a:ext cx="577850" cy="225425"/>
          </a:xfrm>
          <a:custGeom>
            <a:avLst/>
            <a:gdLst/>
            <a:ahLst/>
            <a:cxnLst/>
            <a:rect l="l" t="t" r="r" b="b"/>
            <a:pathLst>
              <a:path w="577850" h="225425">
                <a:moveTo>
                  <a:pt x="577354" y="0"/>
                </a:moveTo>
                <a:lnTo>
                  <a:pt x="0" y="0"/>
                </a:lnTo>
                <a:lnTo>
                  <a:pt x="0" y="225005"/>
                </a:lnTo>
                <a:lnTo>
                  <a:pt x="577354" y="225005"/>
                </a:lnTo>
                <a:lnTo>
                  <a:pt x="577354" y="0"/>
                </a:lnTo>
                <a:close/>
              </a:path>
            </a:pathLst>
          </a:custGeom>
          <a:solidFill>
            <a:srgbClr val="449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025" y="3255402"/>
            <a:ext cx="714535" cy="18210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220"/>
              </a:spcBef>
            </a:pPr>
            <a:r>
              <a:rPr lang="fr-FR" sz="60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+ </a:t>
            </a:r>
            <a:r>
              <a:rPr lang="fr-FR" sz="600" spc="1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info on </a:t>
            </a:r>
            <a:br>
              <a:rPr lang="fr-FR" sz="600" spc="1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600" spc="1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back</a:t>
            </a:r>
            <a:endParaRPr lang="fr-FR" sz="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4198797"/>
            <a:ext cx="3240405" cy="481330"/>
            <a:chOff x="0" y="4198797"/>
            <a:chExt cx="3240405" cy="48133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198797"/>
              <a:ext cx="3239998" cy="4812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00554" y="4395114"/>
              <a:ext cx="384175" cy="148590"/>
            </a:xfrm>
            <a:custGeom>
              <a:avLst/>
              <a:gdLst/>
              <a:ahLst/>
              <a:cxnLst/>
              <a:rect l="l" t="t" r="r" b="b"/>
              <a:pathLst>
                <a:path w="384175" h="148589">
                  <a:moveTo>
                    <a:pt x="198653" y="74485"/>
                  </a:moveTo>
                  <a:lnTo>
                    <a:pt x="192024" y="42875"/>
                  </a:lnTo>
                  <a:lnTo>
                    <a:pt x="185077" y="34467"/>
                  </a:lnTo>
                  <a:lnTo>
                    <a:pt x="172707" y="19494"/>
                  </a:lnTo>
                  <a:lnTo>
                    <a:pt x="151523" y="9639"/>
                  </a:lnTo>
                  <a:lnTo>
                    <a:pt x="151523" y="74485"/>
                  </a:lnTo>
                  <a:lnTo>
                    <a:pt x="148234" y="91795"/>
                  </a:lnTo>
                  <a:lnTo>
                    <a:pt x="138404" y="104178"/>
                  </a:lnTo>
                  <a:lnTo>
                    <a:pt x="122097" y="111620"/>
                  </a:lnTo>
                  <a:lnTo>
                    <a:pt x="99402" y="114096"/>
                  </a:lnTo>
                  <a:lnTo>
                    <a:pt x="76695" y="111620"/>
                  </a:lnTo>
                  <a:lnTo>
                    <a:pt x="60426" y="104178"/>
                  </a:lnTo>
                  <a:lnTo>
                    <a:pt x="50647" y="91795"/>
                  </a:lnTo>
                  <a:lnTo>
                    <a:pt x="47383" y="74485"/>
                  </a:lnTo>
                  <a:lnTo>
                    <a:pt x="50647" y="56984"/>
                  </a:lnTo>
                  <a:lnTo>
                    <a:pt x="60426" y="44488"/>
                  </a:lnTo>
                  <a:lnTo>
                    <a:pt x="76695" y="36969"/>
                  </a:lnTo>
                  <a:lnTo>
                    <a:pt x="99402" y="34467"/>
                  </a:lnTo>
                  <a:lnTo>
                    <a:pt x="122097" y="36969"/>
                  </a:lnTo>
                  <a:lnTo>
                    <a:pt x="138404" y="44488"/>
                  </a:lnTo>
                  <a:lnTo>
                    <a:pt x="148234" y="56984"/>
                  </a:lnTo>
                  <a:lnTo>
                    <a:pt x="151523" y="74485"/>
                  </a:lnTo>
                  <a:lnTo>
                    <a:pt x="151523" y="9639"/>
                  </a:lnTo>
                  <a:lnTo>
                    <a:pt x="141541" y="4978"/>
                  </a:lnTo>
                  <a:lnTo>
                    <a:pt x="99402" y="0"/>
                  </a:lnTo>
                  <a:lnTo>
                    <a:pt x="57213" y="4978"/>
                  </a:lnTo>
                  <a:lnTo>
                    <a:pt x="26009" y="19494"/>
                  </a:lnTo>
                  <a:lnTo>
                    <a:pt x="6642" y="42875"/>
                  </a:lnTo>
                  <a:lnTo>
                    <a:pt x="0" y="74485"/>
                  </a:lnTo>
                  <a:lnTo>
                    <a:pt x="6642" y="105816"/>
                  </a:lnTo>
                  <a:lnTo>
                    <a:pt x="26009" y="129044"/>
                  </a:lnTo>
                  <a:lnTo>
                    <a:pt x="57213" y="143497"/>
                  </a:lnTo>
                  <a:lnTo>
                    <a:pt x="99402" y="148463"/>
                  </a:lnTo>
                  <a:lnTo>
                    <a:pt x="141541" y="143497"/>
                  </a:lnTo>
                  <a:lnTo>
                    <a:pt x="172707" y="129044"/>
                  </a:lnTo>
                  <a:lnTo>
                    <a:pt x="185140" y="114096"/>
                  </a:lnTo>
                  <a:lnTo>
                    <a:pt x="192024" y="105816"/>
                  </a:lnTo>
                  <a:lnTo>
                    <a:pt x="198653" y="74485"/>
                  </a:lnTo>
                  <a:close/>
                </a:path>
                <a:path w="384175" h="148589">
                  <a:moveTo>
                    <a:pt x="383984" y="3619"/>
                  </a:moveTo>
                  <a:lnTo>
                    <a:pt x="211582" y="3619"/>
                  </a:lnTo>
                  <a:lnTo>
                    <a:pt x="211582" y="35280"/>
                  </a:lnTo>
                  <a:lnTo>
                    <a:pt x="271424" y="35280"/>
                  </a:lnTo>
                  <a:lnTo>
                    <a:pt x="271424" y="133591"/>
                  </a:lnTo>
                  <a:lnTo>
                    <a:pt x="273850" y="139547"/>
                  </a:lnTo>
                  <a:lnTo>
                    <a:pt x="280098" y="143497"/>
                  </a:lnTo>
                  <a:lnTo>
                    <a:pt x="288620" y="145694"/>
                  </a:lnTo>
                  <a:lnTo>
                    <a:pt x="297853" y="146367"/>
                  </a:lnTo>
                  <a:lnTo>
                    <a:pt x="307073" y="145719"/>
                  </a:lnTo>
                  <a:lnTo>
                    <a:pt x="315569" y="143560"/>
                  </a:lnTo>
                  <a:lnTo>
                    <a:pt x="321805" y="139623"/>
                  </a:lnTo>
                  <a:lnTo>
                    <a:pt x="324231" y="133591"/>
                  </a:lnTo>
                  <a:lnTo>
                    <a:pt x="324231" y="35280"/>
                  </a:lnTo>
                  <a:lnTo>
                    <a:pt x="383984" y="35280"/>
                  </a:lnTo>
                  <a:lnTo>
                    <a:pt x="383984" y="3619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4107" y="4396704"/>
              <a:ext cx="161289" cy="14382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13445" y="4355808"/>
              <a:ext cx="780415" cy="186055"/>
            </a:xfrm>
            <a:custGeom>
              <a:avLst/>
              <a:gdLst/>
              <a:ahLst/>
              <a:cxnLst/>
              <a:rect l="l" t="t" r="r" b="b"/>
              <a:pathLst>
                <a:path w="780414" h="186054">
                  <a:moveTo>
                    <a:pt x="209016" y="0"/>
                  </a:moveTo>
                  <a:lnTo>
                    <a:pt x="0" y="0"/>
                  </a:lnTo>
                  <a:lnTo>
                    <a:pt x="0" y="34912"/>
                  </a:lnTo>
                  <a:lnTo>
                    <a:pt x="72072" y="34912"/>
                  </a:lnTo>
                  <a:lnTo>
                    <a:pt x="72072" y="140931"/>
                  </a:lnTo>
                  <a:lnTo>
                    <a:pt x="75920" y="158115"/>
                  </a:lnTo>
                  <a:lnTo>
                    <a:pt x="87071" y="171729"/>
                  </a:lnTo>
                  <a:lnTo>
                    <a:pt x="104914" y="181190"/>
                  </a:lnTo>
                  <a:lnTo>
                    <a:pt x="128866" y="185953"/>
                  </a:lnTo>
                  <a:lnTo>
                    <a:pt x="128866" y="34912"/>
                  </a:lnTo>
                  <a:lnTo>
                    <a:pt x="209016" y="34912"/>
                  </a:lnTo>
                  <a:lnTo>
                    <a:pt x="209016" y="0"/>
                  </a:lnTo>
                  <a:close/>
                </a:path>
                <a:path w="780414" h="186054">
                  <a:moveTo>
                    <a:pt x="780224" y="184619"/>
                  </a:moveTo>
                  <a:lnTo>
                    <a:pt x="778967" y="178879"/>
                  </a:lnTo>
                  <a:lnTo>
                    <a:pt x="769251" y="154165"/>
                  </a:lnTo>
                  <a:lnTo>
                    <a:pt x="761631" y="134797"/>
                  </a:lnTo>
                  <a:lnTo>
                    <a:pt x="754570" y="124307"/>
                  </a:lnTo>
                  <a:lnTo>
                    <a:pt x="733971" y="93687"/>
                  </a:lnTo>
                  <a:lnTo>
                    <a:pt x="723671" y="81889"/>
                  </a:lnTo>
                  <a:lnTo>
                    <a:pt x="707059" y="62890"/>
                  </a:lnTo>
                  <a:lnTo>
                    <a:pt x="707059" y="124307"/>
                  </a:lnTo>
                  <a:lnTo>
                    <a:pt x="637336" y="124307"/>
                  </a:lnTo>
                  <a:lnTo>
                    <a:pt x="645083" y="113207"/>
                  </a:lnTo>
                  <a:lnTo>
                    <a:pt x="653529" y="102362"/>
                  </a:lnTo>
                  <a:lnTo>
                    <a:pt x="662635" y="91884"/>
                  </a:lnTo>
                  <a:lnTo>
                    <a:pt x="672325" y="81889"/>
                  </a:lnTo>
                  <a:lnTo>
                    <a:pt x="681863" y="91884"/>
                  </a:lnTo>
                  <a:lnTo>
                    <a:pt x="690867" y="102362"/>
                  </a:lnTo>
                  <a:lnTo>
                    <a:pt x="699300" y="113207"/>
                  </a:lnTo>
                  <a:lnTo>
                    <a:pt x="707059" y="124307"/>
                  </a:lnTo>
                  <a:lnTo>
                    <a:pt x="707059" y="62890"/>
                  </a:lnTo>
                  <a:lnTo>
                    <a:pt x="672325" y="40716"/>
                  </a:lnTo>
                  <a:lnTo>
                    <a:pt x="666064" y="40906"/>
                  </a:lnTo>
                  <a:lnTo>
                    <a:pt x="610450" y="93687"/>
                  </a:lnTo>
                  <a:lnTo>
                    <a:pt x="582815" y="134797"/>
                  </a:lnTo>
                  <a:lnTo>
                    <a:pt x="565569" y="178879"/>
                  </a:lnTo>
                  <a:lnTo>
                    <a:pt x="564248" y="184619"/>
                  </a:lnTo>
                  <a:lnTo>
                    <a:pt x="610946" y="184619"/>
                  </a:lnTo>
                  <a:lnTo>
                    <a:pt x="611809" y="180441"/>
                  </a:lnTo>
                  <a:lnTo>
                    <a:pt x="613460" y="174180"/>
                  </a:lnTo>
                  <a:lnTo>
                    <a:pt x="615518" y="167678"/>
                  </a:lnTo>
                  <a:lnTo>
                    <a:pt x="617982" y="160985"/>
                  </a:lnTo>
                  <a:lnTo>
                    <a:pt x="620852" y="154165"/>
                  </a:lnTo>
                  <a:lnTo>
                    <a:pt x="723531" y="154165"/>
                  </a:lnTo>
                  <a:lnTo>
                    <a:pt x="733437" y="184619"/>
                  </a:lnTo>
                  <a:lnTo>
                    <a:pt x="780224" y="184619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6441" y="4456773"/>
              <a:ext cx="261620" cy="80010"/>
            </a:xfrm>
            <a:custGeom>
              <a:avLst/>
              <a:gdLst/>
              <a:ahLst/>
              <a:cxnLst/>
              <a:rect l="l" t="t" r="r" b="b"/>
              <a:pathLst>
                <a:path w="261619" h="80010">
                  <a:moveTo>
                    <a:pt x="256794" y="0"/>
                  </a:moveTo>
                  <a:lnTo>
                    <a:pt x="232630" y="18730"/>
                  </a:lnTo>
                  <a:lnTo>
                    <a:pt x="199105" y="32670"/>
                  </a:lnTo>
                  <a:lnTo>
                    <a:pt x="160087" y="40676"/>
                  </a:lnTo>
                  <a:lnTo>
                    <a:pt x="119443" y="41605"/>
                  </a:lnTo>
                  <a:lnTo>
                    <a:pt x="91620" y="37423"/>
                  </a:lnTo>
                  <a:lnTo>
                    <a:pt x="58945" y="29144"/>
                  </a:lnTo>
                  <a:lnTo>
                    <a:pt x="26658" y="17911"/>
                  </a:lnTo>
                  <a:lnTo>
                    <a:pt x="0" y="4864"/>
                  </a:lnTo>
                  <a:lnTo>
                    <a:pt x="24339" y="25860"/>
                  </a:lnTo>
                  <a:lnTo>
                    <a:pt x="78809" y="58552"/>
                  </a:lnTo>
                  <a:lnTo>
                    <a:pt x="145844" y="77680"/>
                  </a:lnTo>
                  <a:lnTo>
                    <a:pt x="181602" y="79992"/>
                  </a:lnTo>
                  <a:lnTo>
                    <a:pt x="213690" y="76686"/>
                  </a:lnTo>
                  <a:lnTo>
                    <a:pt x="239661" y="67881"/>
                  </a:lnTo>
                  <a:lnTo>
                    <a:pt x="252803" y="54988"/>
                  </a:lnTo>
                  <a:lnTo>
                    <a:pt x="259967" y="38952"/>
                  </a:lnTo>
                  <a:lnTo>
                    <a:pt x="261451" y="20938"/>
                  </a:lnTo>
                  <a:lnTo>
                    <a:pt x="257556" y="2108"/>
                  </a:lnTo>
                  <a:lnTo>
                    <a:pt x="256794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4792" y="4269798"/>
              <a:ext cx="252729" cy="337820"/>
            </a:xfrm>
            <a:custGeom>
              <a:avLst/>
              <a:gdLst/>
              <a:ahLst/>
              <a:cxnLst/>
              <a:rect l="l" t="t" r="r" b="b"/>
              <a:pathLst>
                <a:path w="252730" h="337820">
                  <a:moveTo>
                    <a:pt x="142405" y="0"/>
                  </a:moveTo>
                  <a:lnTo>
                    <a:pt x="114263" y="4190"/>
                  </a:lnTo>
                  <a:lnTo>
                    <a:pt x="92290" y="15347"/>
                  </a:lnTo>
                  <a:lnTo>
                    <a:pt x="115883" y="10628"/>
                  </a:lnTo>
                  <a:lnTo>
                    <a:pt x="135669" y="11888"/>
                  </a:lnTo>
                  <a:lnTo>
                    <a:pt x="173285" y="42474"/>
                  </a:lnTo>
                  <a:lnTo>
                    <a:pt x="180820" y="82226"/>
                  </a:lnTo>
                  <a:lnTo>
                    <a:pt x="179984" y="108591"/>
                  </a:lnTo>
                  <a:lnTo>
                    <a:pt x="158993" y="190238"/>
                  </a:lnTo>
                  <a:lnTo>
                    <a:pt x="136797" y="239147"/>
                  </a:lnTo>
                  <a:lnTo>
                    <a:pt x="106633" y="281730"/>
                  </a:lnTo>
                  <a:lnTo>
                    <a:pt x="68376" y="309200"/>
                  </a:lnTo>
                  <a:lnTo>
                    <a:pt x="49007" y="312577"/>
                  </a:lnTo>
                  <a:lnTo>
                    <a:pt x="30068" y="310078"/>
                  </a:lnTo>
                  <a:lnTo>
                    <a:pt x="13189" y="301962"/>
                  </a:lnTo>
                  <a:lnTo>
                    <a:pt x="0" y="288486"/>
                  </a:lnTo>
                  <a:lnTo>
                    <a:pt x="22526" y="320101"/>
                  </a:lnTo>
                  <a:lnTo>
                    <a:pt x="61383" y="337415"/>
                  </a:lnTo>
                  <a:lnTo>
                    <a:pt x="110554" y="335405"/>
                  </a:lnTo>
                  <a:lnTo>
                    <a:pt x="164020" y="309048"/>
                  </a:lnTo>
                  <a:lnTo>
                    <a:pt x="191662" y="282195"/>
                  </a:lnTo>
                  <a:lnTo>
                    <a:pt x="215911" y="246788"/>
                  </a:lnTo>
                  <a:lnTo>
                    <a:pt x="235188" y="205688"/>
                  </a:lnTo>
                  <a:lnTo>
                    <a:pt x="247916" y="161756"/>
                  </a:lnTo>
                  <a:lnTo>
                    <a:pt x="252517" y="117854"/>
                  </a:lnTo>
                  <a:lnTo>
                    <a:pt x="247413" y="76844"/>
                  </a:lnTo>
                  <a:lnTo>
                    <a:pt x="231025" y="41585"/>
                  </a:lnTo>
                  <a:lnTo>
                    <a:pt x="201777" y="14941"/>
                  </a:lnTo>
                  <a:lnTo>
                    <a:pt x="172861" y="3382"/>
                  </a:lnTo>
                  <a:lnTo>
                    <a:pt x="14240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31904" y="4296629"/>
              <a:ext cx="325120" cy="228600"/>
            </a:xfrm>
            <a:custGeom>
              <a:avLst/>
              <a:gdLst/>
              <a:ahLst/>
              <a:cxnLst/>
              <a:rect l="l" t="t" r="r" b="b"/>
              <a:pathLst>
                <a:path w="325119" h="228600">
                  <a:moveTo>
                    <a:pt x="295365" y="59197"/>
                  </a:moveTo>
                  <a:lnTo>
                    <a:pt x="92310" y="59197"/>
                  </a:lnTo>
                  <a:lnTo>
                    <a:pt x="124666" y="61591"/>
                  </a:lnTo>
                  <a:lnTo>
                    <a:pt x="159322" y="67970"/>
                  </a:lnTo>
                  <a:lnTo>
                    <a:pt x="216803" y="87422"/>
                  </a:lnTo>
                  <a:lnTo>
                    <a:pt x="254160" y="108030"/>
                  </a:lnTo>
                  <a:lnTo>
                    <a:pt x="289518" y="139768"/>
                  </a:lnTo>
                  <a:lnTo>
                    <a:pt x="305990" y="181076"/>
                  </a:lnTo>
                  <a:lnTo>
                    <a:pt x="304506" y="199096"/>
                  </a:lnTo>
                  <a:lnTo>
                    <a:pt x="297342" y="215139"/>
                  </a:lnTo>
                  <a:lnTo>
                    <a:pt x="284201" y="228042"/>
                  </a:lnTo>
                  <a:lnTo>
                    <a:pt x="286181" y="226975"/>
                  </a:lnTo>
                  <a:lnTo>
                    <a:pt x="287273" y="226315"/>
                  </a:lnTo>
                  <a:lnTo>
                    <a:pt x="287464" y="226239"/>
                  </a:lnTo>
                  <a:lnTo>
                    <a:pt x="288010" y="225871"/>
                  </a:lnTo>
                  <a:lnTo>
                    <a:pt x="288683" y="225490"/>
                  </a:lnTo>
                  <a:lnTo>
                    <a:pt x="289826" y="224766"/>
                  </a:lnTo>
                  <a:lnTo>
                    <a:pt x="289979" y="224664"/>
                  </a:lnTo>
                  <a:lnTo>
                    <a:pt x="291998" y="223318"/>
                  </a:lnTo>
                  <a:lnTo>
                    <a:pt x="293966" y="221870"/>
                  </a:lnTo>
                  <a:lnTo>
                    <a:pt x="316770" y="187673"/>
                  </a:lnTo>
                  <a:lnTo>
                    <a:pt x="324686" y="147286"/>
                  </a:lnTo>
                  <a:lnTo>
                    <a:pt x="318686" y="102480"/>
                  </a:lnTo>
                  <a:lnTo>
                    <a:pt x="295365" y="59197"/>
                  </a:lnTo>
                  <a:close/>
                </a:path>
                <a:path w="325119" h="228600">
                  <a:moveTo>
                    <a:pt x="174648" y="0"/>
                  </a:moveTo>
                  <a:lnTo>
                    <a:pt x="122039" y="902"/>
                  </a:lnTo>
                  <a:lnTo>
                    <a:pt x="65404" y="19038"/>
                  </a:lnTo>
                  <a:lnTo>
                    <a:pt x="28501" y="47959"/>
                  </a:lnTo>
                  <a:lnTo>
                    <a:pt x="0" y="94349"/>
                  </a:lnTo>
                  <a:lnTo>
                    <a:pt x="9350" y="82563"/>
                  </a:lnTo>
                  <a:lnTo>
                    <a:pt x="22453" y="72950"/>
                  </a:lnTo>
                  <a:lnTo>
                    <a:pt x="40233" y="65614"/>
                  </a:lnTo>
                  <a:lnTo>
                    <a:pt x="63614" y="60656"/>
                  </a:lnTo>
                  <a:lnTo>
                    <a:pt x="92310" y="59197"/>
                  </a:lnTo>
                  <a:lnTo>
                    <a:pt x="295365" y="59197"/>
                  </a:lnTo>
                  <a:lnTo>
                    <a:pt x="251307" y="23356"/>
                  </a:lnTo>
                  <a:lnTo>
                    <a:pt x="219111" y="9696"/>
                  </a:lnTo>
                  <a:lnTo>
                    <a:pt x="174648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4367" y="4380034"/>
              <a:ext cx="168081" cy="8256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24070" y="4402664"/>
              <a:ext cx="287020" cy="187325"/>
            </a:xfrm>
            <a:custGeom>
              <a:avLst/>
              <a:gdLst/>
              <a:ahLst/>
              <a:cxnLst/>
              <a:rect l="l" t="t" r="r" b="b"/>
              <a:pathLst>
                <a:path w="287019" h="187325">
                  <a:moveTo>
                    <a:pt x="18492" y="0"/>
                  </a:moveTo>
                  <a:lnTo>
                    <a:pt x="14581" y="3568"/>
                  </a:lnTo>
                  <a:lnTo>
                    <a:pt x="12168" y="6705"/>
                  </a:lnTo>
                  <a:lnTo>
                    <a:pt x="3772" y="22567"/>
                  </a:lnTo>
                  <a:lnTo>
                    <a:pt x="0" y="41843"/>
                  </a:lnTo>
                  <a:lnTo>
                    <a:pt x="739" y="63619"/>
                  </a:lnTo>
                  <a:lnTo>
                    <a:pt x="26547" y="124909"/>
                  </a:lnTo>
                  <a:lnTo>
                    <a:pt x="60156" y="155014"/>
                  </a:lnTo>
                  <a:lnTo>
                    <a:pt x="102421" y="176076"/>
                  </a:lnTo>
                  <a:lnTo>
                    <a:pt x="149051" y="186873"/>
                  </a:lnTo>
                  <a:lnTo>
                    <a:pt x="195759" y="186181"/>
                  </a:lnTo>
                  <a:lnTo>
                    <a:pt x="228581" y="177547"/>
                  </a:lnTo>
                  <a:lnTo>
                    <a:pt x="254681" y="164828"/>
                  </a:lnTo>
                  <a:lnTo>
                    <a:pt x="274094" y="151397"/>
                  </a:lnTo>
                  <a:lnTo>
                    <a:pt x="286856" y="140627"/>
                  </a:lnTo>
                  <a:lnTo>
                    <a:pt x="267560" y="145283"/>
                  </a:lnTo>
                  <a:lnTo>
                    <a:pt x="250172" y="147832"/>
                  </a:lnTo>
                  <a:lnTo>
                    <a:pt x="233917" y="148694"/>
                  </a:lnTo>
                  <a:lnTo>
                    <a:pt x="218022" y="148285"/>
                  </a:lnTo>
                  <a:lnTo>
                    <a:pt x="173537" y="142294"/>
                  </a:lnTo>
                  <a:lnTo>
                    <a:pt x="124267" y="127304"/>
                  </a:lnTo>
                  <a:lnTo>
                    <a:pt x="74679" y="101018"/>
                  </a:lnTo>
                  <a:lnTo>
                    <a:pt x="29236" y="61137"/>
                  </a:lnTo>
                  <a:lnTo>
                    <a:pt x="10296" y="20245"/>
                  </a:lnTo>
                  <a:lnTo>
                    <a:pt x="12664" y="9062"/>
                  </a:lnTo>
                  <a:lnTo>
                    <a:pt x="18492" y="0"/>
                  </a:lnTo>
                  <a:close/>
                </a:path>
              </a:pathLst>
            </a:custGeom>
            <a:solidFill>
              <a:srgbClr val="449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906871" y="1656781"/>
            <a:ext cx="2150110" cy="0"/>
          </a:xfrm>
          <a:custGeom>
            <a:avLst/>
            <a:gdLst/>
            <a:ahLst/>
            <a:cxnLst/>
            <a:rect l="l" t="t" r="r" b="b"/>
            <a:pathLst>
              <a:path w="2150110">
                <a:moveTo>
                  <a:pt x="0" y="0"/>
                </a:moveTo>
                <a:lnTo>
                  <a:pt x="2149614" y="0"/>
                </a:lnTo>
              </a:path>
            </a:pathLst>
          </a:custGeom>
          <a:ln w="635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6871" y="1176756"/>
            <a:ext cx="2150110" cy="0"/>
          </a:xfrm>
          <a:custGeom>
            <a:avLst/>
            <a:gdLst/>
            <a:ahLst/>
            <a:cxnLst/>
            <a:rect l="l" t="t" r="r" b="b"/>
            <a:pathLst>
              <a:path w="2150110">
                <a:moveTo>
                  <a:pt x="0" y="0"/>
                </a:moveTo>
                <a:lnTo>
                  <a:pt x="2149614" y="0"/>
                </a:lnTo>
              </a:path>
            </a:pathLst>
          </a:custGeom>
          <a:ln w="635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94171" y="836992"/>
            <a:ext cx="18745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 check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my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vehicle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before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each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trip</a:t>
            </a:r>
          </a:p>
        </p:txBody>
      </p:sp>
      <p:grpSp>
        <p:nvGrpSpPr>
          <p:cNvPr id="36" name="object 36"/>
          <p:cNvGrpSpPr/>
          <p:nvPr/>
        </p:nvGrpSpPr>
        <p:grpSpPr>
          <a:xfrm>
            <a:off x="2574038" y="3719181"/>
            <a:ext cx="482600" cy="367030"/>
            <a:chOff x="2574038" y="3719181"/>
            <a:chExt cx="482600" cy="367030"/>
          </a:xfrm>
        </p:grpSpPr>
        <p:sp>
          <p:nvSpPr>
            <p:cNvPr id="37" name="object 37"/>
            <p:cNvSpPr/>
            <p:nvPr/>
          </p:nvSpPr>
          <p:spPr>
            <a:xfrm>
              <a:off x="2581372" y="3726515"/>
              <a:ext cx="339725" cy="351790"/>
            </a:xfrm>
            <a:custGeom>
              <a:avLst/>
              <a:gdLst/>
              <a:ahLst/>
              <a:cxnLst/>
              <a:rect l="l" t="t" r="r" b="b"/>
              <a:pathLst>
                <a:path w="339725" h="351789">
                  <a:moveTo>
                    <a:pt x="169697" y="0"/>
                  </a:moveTo>
                  <a:lnTo>
                    <a:pt x="124587" y="6282"/>
                  </a:lnTo>
                  <a:lnTo>
                    <a:pt x="84051" y="24011"/>
                  </a:lnTo>
                  <a:lnTo>
                    <a:pt x="49706" y="51512"/>
                  </a:lnTo>
                  <a:lnTo>
                    <a:pt x="23170" y="87108"/>
                  </a:lnTo>
                  <a:lnTo>
                    <a:pt x="6062" y="129124"/>
                  </a:lnTo>
                  <a:lnTo>
                    <a:pt x="0" y="175882"/>
                  </a:lnTo>
                  <a:lnTo>
                    <a:pt x="6062" y="222636"/>
                  </a:lnTo>
                  <a:lnTo>
                    <a:pt x="23170" y="264650"/>
                  </a:lnTo>
                  <a:lnTo>
                    <a:pt x="49706" y="300247"/>
                  </a:lnTo>
                  <a:lnTo>
                    <a:pt x="84051" y="327749"/>
                  </a:lnTo>
                  <a:lnTo>
                    <a:pt x="124587" y="345481"/>
                  </a:lnTo>
                  <a:lnTo>
                    <a:pt x="169697" y="351764"/>
                  </a:lnTo>
                  <a:lnTo>
                    <a:pt x="214806" y="345481"/>
                  </a:lnTo>
                  <a:lnTo>
                    <a:pt x="255343" y="327749"/>
                  </a:lnTo>
                  <a:lnTo>
                    <a:pt x="289688" y="300247"/>
                  </a:lnTo>
                  <a:lnTo>
                    <a:pt x="316224" y="264650"/>
                  </a:lnTo>
                  <a:lnTo>
                    <a:pt x="333332" y="222636"/>
                  </a:lnTo>
                  <a:lnTo>
                    <a:pt x="339394" y="175882"/>
                  </a:lnTo>
                  <a:lnTo>
                    <a:pt x="333332" y="129124"/>
                  </a:lnTo>
                  <a:lnTo>
                    <a:pt x="316224" y="87108"/>
                  </a:lnTo>
                  <a:lnTo>
                    <a:pt x="289688" y="51512"/>
                  </a:lnTo>
                  <a:lnTo>
                    <a:pt x="255343" y="24011"/>
                  </a:lnTo>
                  <a:lnTo>
                    <a:pt x="214806" y="6282"/>
                  </a:lnTo>
                  <a:lnTo>
                    <a:pt x="169697" y="0"/>
                  </a:lnTo>
                  <a:close/>
                </a:path>
              </a:pathLst>
            </a:custGeom>
            <a:ln w="14668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7931" y="3722575"/>
              <a:ext cx="168562" cy="17848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7760" y="3790903"/>
              <a:ext cx="183829" cy="236131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894170" y="3218007"/>
            <a:ext cx="215829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 respect the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defined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driving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and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resting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times </a:t>
            </a:r>
            <a:b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and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take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a break at the first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sign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of fatigue</a:t>
            </a:r>
          </a:p>
        </p:txBody>
      </p:sp>
      <p:grpSp>
        <p:nvGrpSpPr>
          <p:cNvPr id="41" name="object 41"/>
          <p:cNvGrpSpPr/>
          <p:nvPr/>
        </p:nvGrpSpPr>
        <p:grpSpPr>
          <a:xfrm>
            <a:off x="831924" y="3715016"/>
            <a:ext cx="490855" cy="369570"/>
            <a:chOff x="831924" y="3715016"/>
            <a:chExt cx="490855" cy="369570"/>
          </a:xfrm>
        </p:grpSpPr>
        <p:sp>
          <p:nvSpPr>
            <p:cNvPr id="42" name="object 42"/>
            <p:cNvSpPr/>
            <p:nvPr/>
          </p:nvSpPr>
          <p:spPr>
            <a:xfrm>
              <a:off x="839259" y="3722350"/>
              <a:ext cx="342900" cy="354965"/>
            </a:xfrm>
            <a:custGeom>
              <a:avLst/>
              <a:gdLst/>
              <a:ahLst/>
              <a:cxnLst/>
              <a:rect l="l" t="t" r="r" b="b"/>
              <a:pathLst>
                <a:path w="342900" h="354964">
                  <a:moveTo>
                    <a:pt x="171145" y="0"/>
                  </a:moveTo>
                  <a:lnTo>
                    <a:pt x="125646" y="6339"/>
                  </a:lnTo>
                  <a:lnTo>
                    <a:pt x="84762" y="24228"/>
                  </a:lnTo>
                  <a:lnTo>
                    <a:pt x="50125" y="51976"/>
                  </a:lnTo>
                  <a:lnTo>
                    <a:pt x="23365" y="87891"/>
                  </a:lnTo>
                  <a:lnTo>
                    <a:pt x="6113" y="130282"/>
                  </a:lnTo>
                  <a:lnTo>
                    <a:pt x="0" y="177457"/>
                  </a:lnTo>
                  <a:lnTo>
                    <a:pt x="6113" y="224626"/>
                  </a:lnTo>
                  <a:lnTo>
                    <a:pt x="23365" y="267013"/>
                  </a:lnTo>
                  <a:lnTo>
                    <a:pt x="50125" y="302926"/>
                  </a:lnTo>
                  <a:lnTo>
                    <a:pt x="84762" y="330673"/>
                  </a:lnTo>
                  <a:lnTo>
                    <a:pt x="125646" y="348562"/>
                  </a:lnTo>
                  <a:lnTo>
                    <a:pt x="171145" y="354901"/>
                  </a:lnTo>
                  <a:lnTo>
                    <a:pt x="216644" y="348562"/>
                  </a:lnTo>
                  <a:lnTo>
                    <a:pt x="257527" y="330673"/>
                  </a:lnTo>
                  <a:lnTo>
                    <a:pt x="292165" y="302926"/>
                  </a:lnTo>
                  <a:lnTo>
                    <a:pt x="318925" y="267013"/>
                  </a:lnTo>
                  <a:lnTo>
                    <a:pt x="336177" y="224626"/>
                  </a:lnTo>
                  <a:lnTo>
                    <a:pt x="342290" y="177457"/>
                  </a:lnTo>
                  <a:lnTo>
                    <a:pt x="336177" y="130282"/>
                  </a:lnTo>
                  <a:lnTo>
                    <a:pt x="318925" y="87891"/>
                  </a:lnTo>
                  <a:lnTo>
                    <a:pt x="292165" y="51976"/>
                  </a:lnTo>
                  <a:lnTo>
                    <a:pt x="257527" y="24228"/>
                  </a:lnTo>
                  <a:lnTo>
                    <a:pt x="216644" y="6339"/>
                  </a:lnTo>
                  <a:lnTo>
                    <a:pt x="171145" y="0"/>
                  </a:lnTo>
                  <a:close/>
                </a:path>
              </a:pathLst>
            </a:custGeom>
            <a:ln w="14668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2392" y="3715600"/>
              <a:ext cx="390344" cy="304737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906871" y="2146311"/>
            <a:ext cx="2150110" cy="0"/>
          </a:xfrm>
          <a:custGeom>
            <a:avLst/>
            <a:gdLst/>
            <a:ahLst/>
            <a:cxnLst/>
            <a:rect l="l" t="t" r="r" b="b"/>
            <a:pathLst>
              <a:path w="2150110">
                <a:moveTo>
                  <a:pt x="0" y="0"/>
                </a:moveTo>
                <a:lnTo>
                  <a:pt x="2149614" y="0"/>
                </a:lnTo>
              </a:path>
            </a:pathLst>
          </a:custGeom>
          <a:ln w="635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06871" y="3073120"/>
            <a:ext cx="2150110" cy="0"/>
          </a:xfrm>
          <a:custGeom>
            <a:avLst/>
            <a:gdLst/>
            <a:ahLst/>
            <a:cxnLst/>
            <a:rect l="l" t="t" r="r" b="b"/>
            <a:pathLst>
              <a:path w="2150110">
                <a:moveTo>
                  <a:pt x="0" y="0"/>
                </a:moveTo>
                <a:lnTo>
                  <a:pt x="2149614" y="0"/>
                </a:lnTo>
              </a:path>
            </a:pathLst>
          </a:custGeom>
          <a:ln w="635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6871" y="2645427"/>
            <a:ext cx="2150110" cy="0"/>
          </a:xfrm>
          <a:custGeom>
            <a:avLst/>
            <a:gdLst/>
            <a:ahLst/>
            <a:cxnLst/>
            <a:rect l="l" t="t" r="r" b="b"/>
            <a:pathLst>
              <a:path w="2150110">
                <a:moveTo>
                  <a:pt x="0" y="0"/>
                </a:moveTo>
                <a:lnTo>
                  <a:pt x="2149614" y="0"/>
                </a:lnTo>
              </a:path>
            </a:pathLst>
          </a:custGeom>
          <a:ln w="635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24099" y="3677422"/>
            <a:ext cx="6273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 do not use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my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phone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while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driving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550766" y="3677422"/>
            <a:ext cx="9569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 do not drive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under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influence of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alcohol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or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drugs</a:t>
            </a:r>
            <a:endParaRPr lang="fr-FR" sz="800" spc="5" dirty="0">
              <a:solidFill>
                <a:srgbClr val="63646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D9934A-0A0B-D042-9046-77A086AAB657}"/>
              </a:ext>
            </a:extLst>
          </p:cNvPr>
          <p:cNvSpPr txBox="1"/>
          <p:nvPr/>
        </p:nvSpPr>
        <p:spPr>
          <a:xfrm>
            <a:off x="800503" y="1230866"/>
            <a:ext cx="2251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fasten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my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seatbelt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and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make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sure all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passengers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do the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same</a:t>
            </a:r>
            <a:endParaRPr lang="fr-FR" sz="800" spc="5" dirty="0">
              <a:solidFill>
                <a:srgbClr val="63646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886ED402-F70B-9D41-845F-982134BF8D52}"/>
              </a:ext>
            </a:extLst>
          </p:cNvPr>
          <p:cNvSpPr txBox="1"/>
          <p:nvPr/>
        </p:nvSpPr>
        <p:spPr>
          <a:xfrm>
            <a:off x="800502" y="1652761"/>
            <a:ext cx="225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>
              <a:spcBef>
                <a:spcPts val="100"/>
              </a:spcBef>
            </a:pP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constantly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adapt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my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speed to road configuration </a:t>
            </a:r>
            <a:b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and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traffic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conditions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without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ever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exceeding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speed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limit</a:t>
            </a:r>
            <a:endParaRPr lang="fr-FR" sz="800" spc="5" dirty="0">
              <a:solidFill>
                <a:srgbClr val="63646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B9A4329-98DE-884F-820D-9B00923BEB23}"/>
              </a:ext>
            </a:extLst>
          </p:cNvPr>
          <p:cNvSpPr txBox="1"/>
          <p:nvPr/>
        </p:nvSpPr>
        <p:spPr>
          <a:xfrm>
            <a:off x="810821" y="2155796"/>
            <a:ext cx="224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keep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a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safe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distance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from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the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vehicle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in front </a:t>
            </a:r>
            <a:b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of me and put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my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foot in front of the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brake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when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approaching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a danger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3A184E61-A99D-354E-8B8B-D15CB3A9D150}"/>
              </a:ext>
            </a:extLst>
          </p:cNvPr>
          <p:cNvSpPr txBox="1"/>
          <p:nvPr/>
        </p:nvSpPr>
        <p:spPr>
          <a:xfrm>
            <a:off x="817236" y="2691324"/>
            <a:ext cx="2241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 respect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other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road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users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and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pay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special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attention </a:t>
            </a:r>
            <a:b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 pedestrians and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two-wheelers</a:t>
            </a:r>
            <a:endParaRPr lang="fr-FR" sz="800" spc="5" dirty="0">
              <a:solidFill>
                <a:srgbClr val="63646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457E61A0-AC3E-0A48-B795-6D1F1821B2E3}"/>
              </a:ext>
            </a:extLst>
          </p:cNvPr>
          <p:cNvGrpSpPr/>
          <p:nvPr/>
        </p:nvGrpSpPr>
        <p:grpSpPr>
          <a:xfrm>
            <a:off x="180242" y="109565"/>
            <a:ext cx="470753" cy="470753"/>
            <a:chOff x="170661" y="104871"/>
            <a:chExt cx="470753" cy="470753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077B66DE-01AD-E54F-838E-F327512938B6}"/>
                </a:ext>
              </a:extLst>
            </p:cNvPr>
            <p:cNvSpPr/>
            <p:nvPr/>
          </p:nvSpPr>
          <p:spPr>
            <a:xfrm>
              <a:off x="170661" y="104871"/>
              <a:ext cx="470753" cy="470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0" name="Image 59" descr="Une image contenant signe, poteau&#10;&#10;Description générée automatiquement">
              <a:extLst>
                <a:ext uri="{FF2B5EF4-FFF2-40B4-BE49-F238E27FC236}">
                  <a16:creationId xmlns:a16="http://schemas.microsoft.com/office/drawing/2014/main" id="{2428ABA2-08DC-A44A-BDA6-F86D3FD37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1889" y="116214"/>
              <a:ext cx="448296" cy="448066"/>
            </a:xfrm>
            <a:prstGeom prst="rect">
              <a:avLst/>
            </a:prstGeom>
          </p:spPr>
        </p:pic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C144E1F-A2FA-C845-8908-7C16FD4F21B6}"/>
              </a:ext>
            </a:extLst>
          </p:cNvPr>
          <p:cNvGrpSpPr/>
          <p:nvPr/>
        </p:nvGrpSpPr>
        <p:grpSpPr>
          <a:xfrm>
            <a:off x="116157" y="623002"/>
            <a:ext cx="636158" cy="636158"/>
            <a:chOff x="-765945" y="639661"/>
            <a:chExt cx="636158" cy="636158"/>
          </a:xfrm>
        </p:grpSpPr>
        <p:pic>
          <p:nvPicPr>
            <p:cNvPr id="65" name="Image 64" descr="Une image contenant texte, signe, sombre, nuit&#10;&#10;Description générée automatiquement">
              <a:extLst>
                <a:ext uri="{FF2B5EF4-FFF2-40B4-BE49-F238E27FC236}">
                  <a16:creationId xmlns:a16="http://schemas.microsoft.com/office/drawing/2014/main" id="{356BAB58-DA20-CF4E-A95B-DC7465E9C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5945" y="639661"/>
              <a:ext cx="636158" cy="636158"/>
            </a:xfrm>
            <a:prstGeom prst="rect">
              <a:avLst/>
            </a:prstGeom>
          </p:spPr>
        </p:pic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384B99B7-3ED7-FB41-89CB-1AC118C9F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590562" y="844719"/>
              <a:ext cx="241506" cy="214672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7CBEE278-9867-324E-B7B9-02DA705128C4}"/>
              </a:ext>
            </a:extLst>
          </p:cNvPr>
          <p:cNvGrpSpPr/>
          <p:nvPr/>
        </p:nvGrpSpPr>
        <p:grpSpPr>
          <a:xfrm>
            <a:off x="301109" y="1099415"/>
            <a:ext cx="636158" cy="636158"/>
            <a:chOff x="301109" y="1099415"/>
            <a:chExt cx="636158" cy="636158"/>
          </a:xfrm>
        </p:grpSpPr>
        <p:pic>
          <p:nvPicPr>
            <p:cNvPr id="68" name="Image 67" descr="Une image contenant texte, signe, sombre, nuit&#10;&#10;Description générée automatiquement">
              <a:extLst>
                <a:ext uri="{FF2B5EF4-FFF2-40B4-BE49-F238E27FC236}">
                  <a16:creationId xmlns:a16="http://schemas.microsoft.com/office/drawing/2014/main" id="{09EF9476-F77D-9B4A-B8F9-BD276818B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09" y="1099415"/>
              <a:ext cx="636158" cy="636158"/>
            </a:xfrm>
            <a:prstGeom prst="rect">
              <a:avLst/>
            </a:prstGeom>
          </p:spPr>
        </p:pic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B45373C4-7721-5E4B-9BD9-3FE412070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5652" y="1280236"/>
              <a:ext cx="190146" cy="234026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84EB105F-DE7D-284A-B5F4-E86B1EF64224}"/>
              </a:ext>
            </a:extLst>
          </p:cNvPr>
          <p:cNvGrpSpPr/>
          <p:nvPr/>
        </p:nvGrpSpPr>
        <p:grpSpPr>
          <a:xfrm>
            <a:off x="113324" y="1587738"/>
            <a:ext cx="636158" cy="636158"/>
            <a:chOff x="113324" y="1587738"/>
            <a:chExt cx="636158" cy="636158"/>
          </a:xfrm>
        </p:grpSpPr>
        <p:pic>
          <p:nvPicPr>
            <p:cNvPr id="70" name="Image 69" descr="Une image contenant texte, signe, sombre, nuit&#10;&#10;Description générée automatiquement">
              <a:extLst>
                <a:ext uri="{FF2B5EF4-FFF2-40B4-BE49-F238E27FC236}">
                  <a16:creationId xmlns:a16="http://schemas.microsoft.com/office/drawing/2014/main" id="{4B7F0A8B-29FA-E945-8851-16021778E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24" y="1587738"/>
              <a:ext cx="636158" cy="636158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413F229F-4EF4-F340-A590-9737743A1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9354" y="1747071"/>
              <a:ext cx="266700" cy="266700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043D5706-CCFF-6A45-8EB9-F92A738F5E37}"/>
              </a:ext>
            </a:extLst>
          </p:cNvPr>
          <p:cNvGrpSpPr/>
          <p:nvPr/>
        </p:nvGrpSpPr>
        <p:grpSpPr>
          <a:xfrm>
            <a:off x="305343" y="2066757"/>
            <a:ext cx="636158" cy="636158"/>
            <a:chOff x="305343" y="2066757"/>
            <a:chExt cx="636158" cy="636158"/>
          </a:xfrm>
        </p:grpSpPr>
        <p:pic>
          <p:nvPicPr>
            <p:cNvPr id="72" name="Image 71" descr="Une image contenant texte, signe, sombre, nuit&#10;&#10;Description générée automatiquement">
              <a:extLst>
                <a:ext uri="{FF2B5EF4-FFF2-40B4-BE49-F238E27FC236}">
                  <a16:creationId xmlns:a16="http://schemas.microsoft.com/office/drawing/2014/main" id="{BE60D5A9-A695-844E-8A2D-145EAB31D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43" y="2066757"/>
              <a:ext cx="636158" cy="636158"/>
            </a:xfrm>
            <a:prstGeom prst="rect">
              <a:avLst/>
            </a:prstGeom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0A99A34F-D539-AC4C-B3FD-A8540DF9F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484" y="2293105"/>
              <a:ext cx="268140" cy="189275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CDD18D0A-7EA6-8D45-89B3-039AE8C86B08}"/>
              </a:ext>
            </a:extLst>
          </p:cNvPr>
          <p:cNvGrpSpPr/>
          <p:nvPr/>
        </p:nvGrpSpPr>
        <p:grpSpPr>
          <a:xfrm>
            <a:off x="124099" y="2557714"/>
            <a:ext cx="636158" cy="636158"/>
            <a:chOff x="124099" y="2557714"/>
            <a:chExt cx="636158" cy="636158"/>
          </a:xfrm>
        </p:grpSpPr>
        <p:pic>
          <p:nvPicPr>
            <p:cNvPr id="74" name="Image 73" descr="Une image contenant texte, signe, sombre, nuit&#10;&#10;Description générée automatiquement">
              <a:extLst>
                <a:ext uri="{FF2B5EF4-FFF2-40B4-BE49-F238E27FC236}">
                  <a16:creationId xmlns:a16="http://schemas.microsoft.com/office/drawing/2014/main" id="{BA7F6438-8758-B746-B454-A26284523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099" y="2557714"/>
              <a:ext cx="636158" cy="636158"/>
            </a:xfrm>
            <a:prstGeom prst="rect">
              <a:avLst/>
            </a:prstGeom>
          </p:spPr>
        </p:pic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598FEFB2-D026-C34E-AB95-E35267542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5329" y="2752803"/>
              <a:ext cx="241300" cy="241300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C8C928E4-BFF6-554D-B824-0B6B519264CC}"/>
              </a:ext>
            </a:extLst>
          </p:cNvPr>
          <p:cNvGrpSpPr/>
          <p:nvPr/>
        </p:nvGrpSpPr>
        <p:grpSpPr>
          <a:xfrm>
            <a:off x="292546" y="3038331"/>
            <a:ext cx="636158" cy="636158"/>
            <a:chOff x="292546" y="3038331"/>
            <a:chExt cx="636158" cy="636158"/>
          </a:xfrm>
        </p:grpSpPr>
        <p:pic>
          <p:nvPicPr>
            <p:cNvPr id="76" name="Image 75" descr="Une image contenant texte, signe, sombre, nuit&#10;&#10;Description générée automatiquement">
              <a:extLst>
                <a:ext uri="{FF2B5EF4-FFF2-40B4-BE49-F238E27FC236}">
                  <a16:creationId xmlns:a16="http://schemas.microsoft.com/office/drawing/2014/main" id="{8745C681-DA5F-3442-89A7-99BD778B0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46" y="3038331"/>
              <a:ext cx="636158" cy="636158"/>
            </a:xfrm>
            <a:prstGeom prst="rect">
              <a:avLst/>
            </a:prstGeom>
          </p:spPr>
        </p:pic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93D81083-19A9-9640-A12E-B79FE25B8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8138" y="3256500"/>
              <a:ext cx="237871" cy="206155"/>
            </a:xfrm>
            <a:prstGeom prst="rect">
              <a:avLst/>
            </a:prstGeom>
          </p:spPr>
        </p:pic>
      </p:grpSp>
      <p:sp>
        <p:nvSpPr>
          <p:cNvPr id="64" name="object 44">
            <a:extLst>
              <a:ext uri="{FF2B5EF4-FFF2-40B4-BE49-F238E27FC236}">
                <a16:creationId xmlns:a16="http://schemas.microsoft.com/office/drawing/2014/main" id="{ADE332B1-2914-364C-861B-88BBF7FAC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5798" y="110578"/>
            <a:ext cx="2062893" cy="43729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3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#SafeDriver</a:t>
            </a:r>
          </a:p>
          <a:p>
            <a:pPr marL="40005">
              <a:lnSpc>
                <a:spcPct val="100000"/>
              </a:lnSpc>
              <a:spcBef>
                <a:spcPts val="200"/>
              </a:spcBef>
            </a:pPr>
            <a:r>
              <a:rPr sz="11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EVERYWHERE, EVERY DAY</a:t>
            </a:r>
            <a:endParaRPr sz="1100" spc="-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5FD70EB-E9D8-B844-BF7D-BDC1F3F179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86" y="157742"/>
            <a:ext cx="350148" cy="354173"/>
          </a:xfrm>
          <a:prstGeom prst="rect">
            <a:avLst/>
          </a:prstGeom>
        </p:spPr>
      </p:pic>
      <p:pic>
        <p:nvPicPr>
          <p:cNvPr id="79" name="Image 61">
            <a:extLst>
              <a:ext uri="{FF2B5EF4-FFF2-40B4-BE49-F238E27FC236}">
                <a16:creationId xmlns:a16="http://schemas.microsoft.com/office/drawing/2014/main" id="{E0E40128-48DB-F045-964B-2631BB8792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2260"/>
            <a:ext cx="3238500" cy="4864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74"/>
            <a:ext cx="2686050" cy="711835"/>
            <a:chOff x="0" y="0"/>
            <a:chExt cx="2506345" cy="71183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128520" cy="553085"/>
            </a:xfrm>
            <a:custGeom>
              <a:avLst/>
              <a:gdLst/>
              <a:ahLst/>
              <a:cxnLst/>
              <a:rect l="l" t="t" r="r" b="b"/>
              <a:pathLst>
                <a:path w="2128520" h="553085">
                  <a:moveTo>
                    <a:pt x="2128481" y="0"/>
                  </a:moveTo>
                  <a:lnTo>
                    <a:pt x="0" y="0"/>
                  </a:lnTo>
                  <a:lnTo>
                    <a:pt x="0" y="552996"/>
                  </a:lnTo>
                  <a:lnTo>
                    <a:pt x="2000275" y="552996"/>
                  </a:lnTo>
                  <a:lnTo>
                    <a:pt x="2128481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5344" y="140902"/>
              <a:ext cx="1461135" cy="497840"/>
            </a:xfrm>
            <a:custGeom>
              <a:avLst/>
              <a:gdLst/>
              <a:ahLst/>
              <a:cxnLst/>
              <a:rect l="l" t="t" r="r" b="b"/>
              <a:pathLst>
                <a:path w="1461135" h="497840">
                  <a:moveTo>
                    <a:pt x="1460754" y="0"/>
                  </a:moveTo>
                  <a:lnTo>
                    <a:pt x="63614" y="0"/>
                  </a:lnTo>
                  <a:lnTo>
                    <a:pt x="0" y="497814"/>
                  </a:lnTo>
                  <a:lnTo>
                    <a:pt x="1347698" y="497814"/>
                  </a:lnTo>
                  <a:lnTo>
                    <a:pt x="1460754" y="0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51993"/>
              <a:ext cx="2220595" cy="460375"/>
            </a:xfrm>
            <a:custGeom>
              <a:avLst/>
              <a:gdLst/>
              <a:ahLst/>
              <a:cxnLst/>
              <a:rect l="l" t="t" r="r" b="b"/>
              <a:pathLst>
                <a:path w="2220595" h="460375">
                  <a:moveTo>
                    <a:pt x="2220391" y="0"/>
                  </a:moveTo>
                  <a:lnTo>
                    <a:pt x="0" y="0"/>
                  </a:lnTo>
                  <a:lnTo>
                    <a:pt x="0" y="459841"/>
                  </a:lnTo>
                  <a:lnTo>
                    <a:pt x="2133574" y="459841"/>
                  </a:lnTo>
                  <a:lnTo>
                    <a:pt x="2220391" y="0"/>
                  </a:lnTo>
                  <a:close/>
                </a:path>
              </a:pathLst>
            </a:custGeom>
            <a:solidFill>
              <a:srgbClr val="449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4198797"/>
            <a:ext cx="3240405" cy="481330"/>
            <a:chOff x="0" y="4198797"/>
            <a:chExt cx="3240405" cy="4813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198797"/>
              <a:ext cx="3239998" cy="4812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00554" y="4395114"/>
              <a:ext cx="384175" cy="148590"/>
            </a:xfrm>
            <a:custGeom>
              <a:avLst/>
              <a:gdLst/>
              <a:ahLst/>
              <a:cxnLst/>
              <a:rect l="l" t="t" r="r" b="b"/>
              <a:pathLst>
                <a:path w="384175" h="148589">
                  <a:moveTo>
                    <a:pt x="198653" y="74485"/>
                  </a:moveTo>
                  <a:lnTo>
                    <a:pt x="192024" y="42875"/>
                  </a:lnTo>
                  <a:lnTo>
                    <a:pt x="185077" y="34467"/>
                  </a:lnTo>
                  <a:lnTo>
                    <a:pt x="172707" y="19494"/>
                  </a:lnTo>
                  <a:lnTo>
                    <a:pt x="151523" y="9639"/>
                  </a:lnTo>
                  <a:lnTo>
                    <a:pt x="151523" y="74485"/>
                  </a:lnTo>
                  <a:lnTo>
                    <a:pt x="148234" y="91795"/>
                  </a:lnTo>
                  <a:lnTo>
                    <a:pt x="138404" y="104178"/>
                  </a:lnTo>
                  <a:lnTo>
                    <a:pt x="122097" y="111620"/>
                  </a:lnTo>
                  <a:lnTo>
                    <a:pt x="99402" y="114096"/>
                  </a:lnTo>
                  <a:lnTo>
                    <a:pt x="76695" y="111620"/>
                  </a:lnTo>
                  <a:lnTo>
                    <a:pt x="60426" y="104178"/>
                  </a:lnTo>
                  <a:lnTo>
                    <a:pt x="50647" y="91795"/>
                  </a:lnTo>
                  <a:lnTo>
                    <a:pt x="47383" y="74485"/>
                  </a:lnTo>
                  <a:lnTo>
                    <a:pt x="50647" y="56984"/>
                  </a:lnTo>
                  <a:lnTo>
                    <a:pt x="60426" y="44488"/>
                  </a:lnTo>
                  <a:lnTo>
                    <a:pt x="76695" y="36969"/>
                  </a:lnTo>
                  <a:lnTo>
                    <a:pt x="99402" y="34467"/>
                  </a:lnTo>
                  <a:lnTo>
                    <a:pt x="122097" y="36969"/>
                  </a:lnTo>
                  <a:lnTo>
                    <a:pt x="138404" y="44488"/>
                  </a:lnTo>
                  <a:lnTo>
                    <a:pt x="148234" y="56984"/>
                  </a:lnTo>
                  <a:lnTo>
                    <a:pt x="151523" y="74485"/>
                  </a:lnTo>
                  <a:lnTo>
                    <a:pt x="151523" y="9639"/>
                  </a:lnTo>
                  <a:lnTo>
                    <a:pt x="141541" y="4978"/>
                  </a:lnTo>
                  <a:lnTo>
                    <a:pt x="99402" y="0"/>
                  </a:lnTo>
                  <a:lnTo>
                    <a:pt x="57213" y="4978"/>
                  </a:lnTo>
                  <a:lnTo>
                    <a:pt x="26009" y="19494"/>
                  </a:lnTo>
                  <a:lnTo>
                    <a:pt x="6642" y="42875"/>
                  </a:lnTo>
                  <a:lnTo>
                    <a:pt x="0" y="74485"/>
                  </a:lnTo>
                  <a:lnTo>
                    <a:pt x="6642" y="105816"/>
                  </a:lnTo>
                  <a:lnTo>
                    <a:pt x="26009" y="129044"/>
                  </a:lnTo>
                  <a:lnTo>
                    <a:pt x="57213" y="143497"/>
                  </a:lnTo>
                  <a:lnTo>
                    <a:pt x="99402" y="148463"/>
                  </a:lnTo>
                  <a:lnTo>
                    <a:pt x="141541" y="143497"/>
                  </a:lnTo>
                  <a:lnTo>
                    <a:pt x="172707" y="129044"/>
                  </a:lnTo>
                  <a:lnTo>
                    <a:pt x="185140" y="114096"/>
                  </a:lnTo>
                  <a:lnTo>
                    <a:pt x="192024" y="105816"/>
                  </a:lnTo>
                  <a:lnTo>
                    <a:pt x="198653" y="74485"/>
                  </a:lnTo>
                  <a:close/>
                </a:path>
                <a:path w="384175" h="148589">
                  <a:moveTo>
                    <a:pt x="383984" y="3619"/>
                  </a:moveTo>
                  <a:lnTo>
                    <a:pt x="211582" y="3619"/>
                  </a:lnTo>
                  <a:lnTo>
                    <a:pt x="211582" y="35280"/>
                  </a:lnTo>
                  <a:lnTo>
                    <a:pt x="271424" y="35280"/>
                  </a:lnTo>
                  <a:lnTo>
                    <a:pt x="271424" y="133591"/>
                  </a:lnTo>
                  <a:lnTo>
                    <a:pt x="273850" y="139547"/>
                  </a:lnTo>
                  <a:lnTo>
                    <a:pt x="280098" y="143497"/>
                  </a:lnTo>
                  <a:lnTo>
                    <a:pt x="288620" y="145694"/>
                  </a:lnTo>
                  <a:lnTo>
                    <a:pt x="297853" y="146367"/>
                  </a:lnTo>
                  <a:lnTo>
                    <a:pt x="307073" y="145719"/>
                  </a:lnTo>
                  <a:lnTo>
                    <a:pt x="315569" y="143560"/>
                  </a:lnTo>
                  <a:lnTo>
                    <a:pt x="321805" y="139623"/>
                  </a:lnTo>
                  <a:lnTo>
                    <a:pt x="324231" y="133591"/>
                  </a:lnTo>
                  <a:lnTo>
                    <a:pt x="324231" y="35280"/>
                  </a:lnTo>
                  <a:lnTo>
                    <a:pt x="383984" y="35280"/>
                  </a:lnTo>
                  <a:lnTo>
                    <a:pt x="383984" y="3619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4107" y="4396704"/>
              <a:ext cx="161289" cy="1438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13445" y="4355808"/>
              <a:ext cx="780415" cy="186055"/>
            </a:xfrm>
            <a:custGeom>
              <a:avLst/>
              <a:gdLst/>
              <a:ahLst/>
              <a:cxnLst/>
              <a:rect l="l" t="t" r="r" b="b"/>
              <a:pathLst>
                <a:path w="780414" h="186054">
                  <a:moveTo>
                    <a:pt x="209016" y="0"/>
                  </a:moveTo>
                  <a:lnTo>
                    <a:pt x="0" y="0"/>
                  </a:lnTo>
                  <a:lnTo>
                    <a:pt x="0" y="34912"/>
                  </a:lnTo>
                  <a:lnTo>
                    <a:pt x="72072" y="34912"/>
                  </a:lnTo>
                  <a:lnTo>
                    <a:pt x="72072" y="140931"/>
                  </a:lnTo>
                  <a:lnTo>
                    <a:pt x="75920" y="158115"/>
                  </a:lnTo>
                  <a:lnTo>
                    <a:pt x="87071" y="171729"/>
                  </a:lnTo>
                  <a:lnTo>
                    <a:pt x="104914" y="181190"/>
                  </a:lnTo>
                  <a:lnTo>
                    <a:pt x="128866" y="185953"/>
                  </a:lnTo>
                  <a:lnTo>
                    <a:pt x="128866" y="34912"/>
                  </a:lnTo>
                  <a:lnTo>
                    <a:pt x="209016" y="34912"/>
                  </a:lnTo>
                  <a:lnTo>
                    <a:pt x="209016" y="0"/>
                  </a:lnTo>
                  <a:close/>
                </a:path>
                <a:path w="780414" h="186054">
                  <a:moveTo>
                    <a:pt x="780224" y="184619"/>
                  </a:moveTo>
                  <a:lnTo>
                    <a:pt x="778967" y="178879"/>
                  </a:lnTo>
                  <a:lnTo>
                    <a:pt x="769251" y="154165"/>
                  </a:lnTo>
                  <a:lnTo>
                    <a:pt x="761631" y="134797"/>
                  </a:lnTo>
                  <a:lnTo>
                    <a:pt x="754570" y="124307"/>
                  </a:lnTo>
                  <a:lnTo>
                    <a:pt x="733971" y="93687"/>
                  </a:lnTo>
                  <a:lnTo>
                    <a:pt x="723671" y="81889"/>
                  </a:lnTo>
                  <a:lnTo>
                    <a:pt x="707059" y="62890"/>
                  </a:lnTo>
                  <a:lnTo>
                    <a:pt x="707059" y="124307"/>
                  </a:lnTo>
                  <a:lnTo>
                    <a:pt x="637336" y="124307"/>
                  </a:lnTo>
                  <a:lnTo>
                    <a:pt x="645083" y="113207"/>
                  </a:lnTo>
                  <a:lnTo>
                    <a:pt x="653529" y="102362"/>
                  </a:lnTo>
                  <a:lnTo>
                    <a:pt x="662635" y="91884"/>
                  </a:lnTo>
                  <a:lnTo>
                    <a:pt x="672325" y="81889"/>
                  </a:lnTo>
                  <a:lnTo>
                    <a:pt x="681863" y="91884"/>
                  </a:lnTo>
                  <a:lnTo>
                    <a:pt x="690867" y="102362"/>
                  </a:lnTo>
                  <a:lnTo>
                    <a:pt x="699300" y="113207"/>
                  </a:lnTo>
                  <a:lnTo>
                    <a:pt x="707059" y="124307"/>
                  </a:lnTo>
                  <a:lnTo>
                    <a:pt x="707059" y="62890"/>
                  </a:lnTo>
                  <a:lnTo>
                    <a:pt x="672325" y="40716"/>
                  </a:lnTo>
                  <a:lnTo>
                    <a:pt x="666064" y="40906"/>
                  </a:lnTo>
                  <a:lnTo>
                    <a:pt x="610450" y="93687"/>
                  </a:lnTo>
                  <a:lnTo>
                    <a:pt x="582815" y="134797"/>
                  </a:lnTo>
                  <a:lnTo>
                    <a:pt x="565569" y="178879"/>
                  </a:lnTo>
                  <a:lnTo>
                    <a:pt x="564248" y="184619"/>
                  </a:lnTo>
                  <a:lnTo>
                    <a:pt x="610946" y="184619"/>
                  </a:lnTo>
                  <a:lnTo>
                    <a:pt x="611809" y="180441"/>
                  </a:lnTo>
                  <a:lnTo>
                    <a:pt x="613460" y="174180"/>
                  </a:lnTo>
                  <a:lnTo>
                    <a:pt x="615518" y="167678"/>
                  </a:lnTo>
                  <a:lnTo>
                    <a:pt x="617982" y="160985"/>
                  </a:lnTo>
                  <a:lnTo>
                    <a:pt x="620852" y="154165"/>
                  </a:lnTo>
                  <a:lnTo>
                    <a:pt x="723531" y="154165"/>
                  </a:lnTo>
                  <a:lnTo>
                    <a:pt x="733437" y="184619"/>
                  </a:lnTo>
                  <a:lnTo>
                    <a:pt x="780224" y="184619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6441" y="4456773"/>
              <a:ext cx="261620" cy="80010"/>
            </a:xfrm>
            <a:custGeom>
              <a:avLst/>
              <a:gdLst/>
              <a:ahLst/>
              <a:cxnLst/>
              <a:rect l="l" t="t" r="r" b="b"/>
              <a:pathLst>
                <a:path w="261619" h="80010">
                  <a:moveTo>
                    <a:pt x="256794" y="0"/>
                  </a:moveTo>
                  <a:lnTo>
                    <a:pt x="232630" y="18730"/>
                  </a:lnTo>
                  <a:lnTo>
                    <a:pt x="199105" y="32670"/>
                  </a:lnTo>
                  <a:lnTo>
                    <a:pt x="160087" y="40676"/>
                  </a:lnTo>
                  <a:lnTo>
                    <a:pt x="119443" y="41605"/>
                  </a:lnTo>
                  <a:lnTo>
                    <a:pt x="91620" y="37423"/>
                  </a:lnTo>
                  <a:lnTo>
                    <a:pt x="58945" y="29144"/>
                  </a:lnTo>
                  <a:lnTo>
                    <a:pt x="26658" y="17911"/>
                  </a:lnTo>
                  <a:lnTo>
                    <a:pt x="0" y="4864"/>
                  </a:lnTo>
                  <a:lnTo>
                    <a:pt x="24339" y="25860"/>
                  </a:lnTo>
                  <a:lnTo>
                    <a:pt x="78809" y="58552"/>
                  </a:lnTo>
                  <a:lnTo>
                    <a:pt x="145844" y="77680"/>
                  </a:lnTo>
                  <a:lnTo>
                    <a:pt x="181602" y="79992"/>
                  </a:lnTo>
                  <a:lnTo>
                    <a:pt x="213690" y="76686"/>
                  </a:lnTo>
                  <a:lnTo>
                    <a:pt x="239661" y="67881"/>
                  </a:lnTo>
                  <a:lnTo>
                    <a:pt x="252803" y="54988"/>
                  </a:lnTo>
                  <a:lnTo>
                    <a:pt x="259967" y="38952"/>
                  </a:lnTo>
                  <a:lnTo>
                    <a:pt x="261451" y="20938"/>
                  </a:lnTo>
                  <a:lnTo>
                    <a:pt x="257556" y="2108"/>
                  </a:lnTo>
                  <a:lnTo>
                    <a:pt x="256794" y="0"/>
                  </a:lnTo>
                  <a:close/>
                </a:path>
              </a:pathLst>
            </a:custGeom>
            <a:solidFill>
              <a:srgbClr val="F89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4792" y="4269798"/>
              <a:ext cx="252729" cy="337820"/>
            </a:xfrm>
            <a:custGeom>
              <a:avLst/>
              <a:gdLst/>
              <a:ahLst/>
              <a:cxnLst/>
              <a:rect l="l" t="t" r="r" b="b"/>
              <a:pathLst>
                <a:path w="252730" h="337820">
                  <a:moveTo>
                    <a:pt x="142405" y="0"/>
                  </a:moveTo>
                  <a:lnTo>
                    <a:pt x="114263" y="4190"/>
                  </a:lnTo>
                  <a:lnTo>
                    <a:pt x="92290" y="15347"/>
                  </a:lnTo>
                  <a:lnTo>
                    <a:pt x="115883" y="10628"/>
                  </a:lnTo>
                  <a:lnTo>
                    <a:pt x="135669" y="11888"/>
                  </a:lnTo>
                  <a:lnTo>
                    <a:pt x="173285" y="42474"/>
                  </a:lnTo>
                  <a:lnTo>
                    <a:pt x="180820" y="82226"/>
                  </a:lnTo>
                  <a:lnTo>
                    <a:pt x="179984" y="108591"/>
                  </a:lnTo>
                  <a:lnTo>
                    <a:pt x="158993" y="190238"/>
                  </a:lnTo>
                  <a:lnTo>
                    <a:pt x="136797" y="239147"/>
                  </a:lnTo>
                  <a:lnTo>
                    <a:pt x="106633" y="281730"/>
                  </a:lnTo>
                  <a:lnTo>
                    <a:pt x="68376" y="309200"/>
                  </a:lnTo>
                  <a:lnTo>
                    <a:pt x="49007" y="312577"/>
                  </a:lnTo>
                  <a:lnTo>
                    <a:pt x="30068" y="310078"/>
                  </a:lnTo>
                  <a:lnTo>
                    <a:pt x="13189" y="301962"/>
                  </a:lnTo>
                  <a:lnTo>
                    <a:pt x="0" y="288486"/>
                  </a:lnTo>
                  <a:lnTo>
                    <a:pt x="22526" y="320101"/>
                  </a:lnTo>
                  <a:lnTo>
                    <a:pt x="61383" y="337415"/>
                  </a:lnTo>
                  <a:lnTo>
                    <a:pt x="110554" y="335405"/>
                  </a:lnTo>
                  <a:lnTo>
                    <a:pt x="164020" y="309048"/>
                  </a:lnTo>
                  <a:lnTo>
                    <a:pt x="191662" y="282195"/>
                  </a:lnTo>
                  <a:lnTo>
                    <a:pt x="215911" y="246788"/>
                  </a:lnTo>
                  <a:lnTo>
                    <a:pt x="235188" y="205688"/>
                  </a:lnTo>
                  <a:lnTo>
                    <a:pt x="247916" y="161756"/>
                  </a:lnTo>
                  <a:lnTo>
                    <a:pt x="252517" y="117854"/>
                  </a:lnTo>
                  <a:lnTo>
                    <a:pt x="247413" y="76844"/>
                  </a:lnTo>
                  <a:lnTo>
                    <a:pt x="231025" y="41585"/>
                  </a:lnTo>
                  <a:lnTo>
                    <a:pt x="201777" y="14941"/>
                  </a:lnTo>
                  <a:lnTo>
                    <a:pt x="172861" y="3382"/>
                  </a:lnTo>
                  <a:lnTo>
                    <a:pt x="14240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31904" y="4296629"/>
              <a:ext cx="325120" cy="228600"/>
            </a:xfrm>
            <a:custGeom>
              <a:avLst/>
              <a:gdLst/>
              <a:ahLst/>
              <a:cxnLst/>
              <a:rect l="l" t="t" r="r" b="b"/>
              <a:pathLst>
                <a:path w="325119" h="228600">
                  <a:moveTo>
                    <a:pt x="295365" y="59197"/>
                  </a:moveTo>
                  <a:lnTo>
                    <a:pt x="92310" y="59197"/>
                  </a:lnTo>
                  <a:lnTo>
                    <a:pt x="124666" y="61591"/>
                  </a:lnTo>
                  <a:lnTo>
                    <a:pt x="159322" y="67970"/>
                  </a:lnTo>
                  <a:lnTo>
                    <a:pt x="216803" y="87422"/>
                  </a:lnTo>
                  <a:lnTo>
                    <a:pt x="254160" y="108030"/>
                  </a:lnTo>
                  <a:lnTo>
                    <a:pt x="289518" y="139768"/>
                  </a:lnTo>
                  <a:lnTo>
                    <a:pt x="305990" y="181076"/>
                  </a:lnTo>
                  <a:lnTo>
                    <a:pt x="304506" y="199096"/>
                  </a:lnTo>
                  <a:lnTo>
                    <a:pt x="297342" y="215139"/>
                  </a:lnTo>
                  <a:lnTo>
                    <a:pt x="284201" y="228042"/>
                  </a:lnTo>
                  <a:lnTo>
                    <a:pt x="286181" y="226975"/>
                  </a:lnTo>
                  <a:lnTo>
                    <a:pt x="287273" y="226315"/>
                  </a:lnTo>
                  <a:lnTo>
                    <a:pt x="287464" y="226239"/>
                  </a:lnTo>
                  <a:lnTo>
                    <a:pt x="288010" y="225871"/>
                  </a:lnTo>
                  <a:lnTo>
                    <a:pt x="288683" y="225490"/>
                  </a:lnTo>
                  <a:lnTo>
                    <a:pt x="289826" y="224766"/>
                  </a:lnTo>
                  <a:lnTo>
                    <a:pt x="289979" y="224664"/>
                  </a:lnTo>
                  <a:lnTo>
                    <a:pt x="291998" y="223318"/>
                  </a:lnTo>
                  <a:lnTo>
                    <a:pt x="293966" y="221870"/>
                  </a:lnTo>
                  <a:lnTo>
                    <a:pt x="316770" y="187673"/>
                  </a:lnTo>
                  <a:lnTo>
                    <a:pt x="324686" y="147286"/>
                  </a:lnTo>
                  <a:lnTo>
                    <a:pt x="318686" y="102480"/>
                  </a:lnTo>
                  <a:lnTo>
                    <a:pt x="295365" y="59197"/>
                  </a:lnTo>
                  <a:close/>
                </a:path>
                <a:path w="325119" h="228600">
                  <a:moveTo>
                    <a:pt x="174648" y="0"/>
                  </a:moveTo>
                  <a:lnTo>
                    <a:pt x="122039" y="902"/>
                  </a:lnTo>
                  <a:lnTo>
                    <a:pt x="65404" y="19038"/>
                  </a:lnTo>
                  <a:lnTo>
                    <a:pt x="28501" y="47959"/>
                  </a:lnTo>
                  <a:lnTo>
                    <a:pt x="0" y="94349"/>
                  </a:lnTo>
                  <a:lnTo>
                    <a:pt x="9350" y="82563"/>
                  </a:lnTo>
                  <a:lnTo>
                    <a:pt x="22453" y="72950"/>
                  </a:lnTo>
                  <a:lnTo>
                    <a:pt x="40233" y="65614"/>
                  </a:lnTo>
                  <a:lnTo>
                    <a:pt x="63614" y="60656"/>
                  </a:lnTo>
                  <a:lnTo>
                    <a:pt x="92310" y="59197"/>
                  </a:lnTo>
                  <a:lnTo>
                    <a:pt x="295365" y="59197"/>
                  </a:lnTo>
                  <a:lnTo>
                    <a:pt x="251307" y="23356"/>
                  </a:lnTo>
                  <a:lnTo>
                    <a:pt x="219111" y="9696"/>
                  </a:lnTo>
                  <a:lnTo>
                    <a:pt x="174648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4367" y="4380034"/>
              <a:ext cx="168081" cy="8256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24070" y="4402664"/>
              <a:ext cx="287020" cy="187325"/>
            </a:xfrm>
            <a:custGeom>
              <a:avLst/>
              <a:gdLst/>
              <a:ahLst/>
              <a:cxnLst/>
              <a:rect l="l" t="t" r="r" b="b"/>
              <a:pathLst>
                <a:path w="287019" h="187325">
                  <a:moveTo>
                    <a:pt x="18492" y="0"/>
                  </a:moveTo>
                  <a:lnTo>
                    <a:pt x="14581" y="3568"/>
                  </a:lnTo>
                  <a:lnTo>
                    <a:pt x="12168" y="6705"/>
                  </a:lnTo>
                  <a:lnTo>
                    <a:pt x="3772" y="22567"/>
                  </a:lnTo>
                  <a:lnTo>
                    <a:pt x="0" y="41843"/>
                  </a:lnTo>
                  <a:lnTo>
                    <a:pt x="739" y="63619"/>
                  </a:lnTo>
                  <a:lnTo>
                    <a:pt x="26547" y="124909"/>
                  </a:lnTo>
                  <a:lnTo>
                    <a:pt x="60156" y="155014"/>
                  </a:lnTo>
                  <a:lnTo>
                    <a:pt x="102421" y="176076"/>
                  </a:lnTo>
                  <a:lnTo>
                    <a:pt x="149051" y="186873"/>
                  </a:lnTo>
                  <a:lnTo>
                    <a:pt x="195759" y="186181"/>
                  </a:lnTo>
                  <a:lnTo>
                    <a:pt x="228581" y="177547"/>
                  </a:lnTo>
                  <a:lnTo>
                    <a:pt x="254681" y="164828"/>
                  </a:lnTo>
                  <a:lnTo>
                    <a:pt x="274094" y="151397"/>
                  </a:lnTo>
                  <a:lnTo>
                    <a:pt x="286856" y="140627"/>
                  </a:lnTo>
                  <a:lnTo>
                    <a:pt x="267560" y="145283"/>
                  </a:lnTo>
                  <a:lnTo>
                    <a:pt x="250172" y="147832"/>
                  </a:lnTo>
                  <a:lnTo>
                    <a:pt x="233917" y="148694"/>
                  </a:lnTo>
                  <a:lnTo>
                    <a:pt x="218022" y="148285"/>
                  </a:lnTo>
                  <a:lnTo>
                    <a:pt x="173537" y="142294"/>
                  </a:lnTo>
                  <a:lnTo>
                    <a:pt x="124267" y="127304"/>
                  </a:lnTo>
                  <a:lnTo>
                    <a:pt x="74679" y="101018"/>
                  </a:lnTo>
                  <a:lnTo>
                    <a:pt x="29236" y="61137"/>
                  </a:lnTo>
                  <a:lnTo>
                    <a:pt x="10296" y="20245"/>
                  </a:lnTo>
                  <a:lnTo>
                    <a:pt x="12664" y="9062"/>
                  </a:lnTo>
                  <a:lnTo>
                    <a:pt x="18492" y="0"/>
                  </a:lnTo>
                  <a:close/>
                </a:path>
              </a:pathLst>
            </a:custGeom>
            <a:solidFill>
              <a:srgbClr val="449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61386" y="288381"/>
            <a:ext cx="19824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1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HOW TO</a:t>
            </a:r>
            <a:br>
              <a:rPr lang="fr-FR" sz="11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SIGNS OF FATIGUE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98855" y="1297438"/>
            <a:ext cx="1153795" cy="1164590"/>
            <a:chOff x="976565" y="1297438"/>
            <a:chExt cx="1153795" cy="1164590"/>
          </a:xfrm>
        </p:grpSpPr>
        <p:sp>
          <p:nvSpPr>
            <p:cNvPr id="19" name="object 19"/>
            <p:cNvSpPr/>
            <p:nvPr/>
          </p:nvSpPr>
          <p:spPr>
            <a:xfrm>
              <a:off x="1191346" y="1306010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135394" y="0"/>
                  </a:moveTo>
                  <a:lnTo>
                    <a:pt x="92599" y="6902"/>
                  </a:lnTo>
                  <a:lnTo>
                    <a:pt x="55431" y="26122"/>
                  </a:lnTo>
                  <a:lnTo>
                    <a:pt x="26122" y="55431"/>
                  </a:lnTo>
                  <a:lnTo>
                    <a:pt x="6902" y="92599"/>
                  </a:lnTo>
                  <a:lnTo>
                    <a:pt x="0" y="135394"/>
                  </a:lnTo>
                  <a:lnTo>
                    <a:pt x="6902" y="178190"/>
                  </a:lnTo>
                  <a:lnTo>
                    <a:pt x="26122" y="215357"/>
                  </a:lnTo>
                  <a:lnTo>
                    <a:pt x="55431" y="244666"/>
                  </a:lnTo>
                  <a:lnTo>
                    <a:pt x="92599" y="263887"/>
                  </a:lnTo>
                  <a:lnTo>
                    <a:pt x="135394" y="270789"/>
                  </a:lnTo>
                  <a:lnTo>
                    <a:pt x="178184" y="263887"/>
                  </a:lnTo>
                  <a:lnTo>
                    <a:pt x="215347" y="244666"/>
                  </a:lnTo>
                  <a:lnTo>
                    <a:pt x="244654" y="215357"/>
                  </a:lnTo>
                  <a:lnTo>
                    <a:pt x="263874" y="178190"/>
                  </a:lnTo>
                  <a:lnTo>
                    <a:pt x="270776" y="135394"/>
                  </a:lnTo>
                  <a:lnTo>
                    <a:pt x="263874" y="92599"/>
                  </a:lnTo>
                  <a:lnTo>
                    <a:pt x="244654" y="55431"/>
                  </a:lnTo>
                  <a:lnTo>
                    <a:pt x="215347" y="26122"/>
                  </a:lnTo>
                  <a:lnTo>
                    <a:pt x="178184" y="6902"/>
                  </a:lnTo>
                  <a:lnTo>
                    <a:pt x="135394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91346" y="1306010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0" y="135394"/>
                  </a:moveTo>
                  <a:lnTo>
                    <a:pt x="6902" y="92599"/>
                  </a:lnTo>
                  <a:lnTo>
                    <a:pt x="26122" y="55431"/>
                  </a:lnTo>
                  <a:lnTo>
                    <a:pt x="55431" y="26122"/>
                  </a:lnTo>
                  <a:lnTo>
                    <a:pt x="92599" y="6902"/>
                  </a:lnTo>
                  <a:lnTo>
                    <a:pt x="135394" y="0"/>
                  </a:lnTo>
                  <a:lnTo>
                    <a:pt x="178184" y="6902"/>
                  </a:lnTo>
                  <a:lnTo>
                    <a:pt x="215347" y="26122"/>
                  </a:lnTo>
                  <a:lnTo>
                    <a:pt x="244654" y="55431"/>
                  </a:lnTo>
                  <a:lnTo>
                    <a:pt x="263874" y="92599"/>
                  </a:lnTo>
                  <a:lnTo>
                    <a:pt x="270776" y="135394"/>
                  </a:lnTo>
                  <a:lnTo>
                    <a:pt x="263874" y="178190"/>
                  </a:lnTo>
                  <a:lnTo>
                    <a:pt x="244654" y="215357"/>
                  </a:lnTo>
                  <a:lnTo>
                    <a:pt x="215347" y="244666"/>
                  </a:lnTo>
                  <a:lnTo>
                    <a:pt x="178184" y="263887"/>
                  </a:lnTo>
                  <a:lnTo>
                    <a:pt x="135394" y="270789"/>
                  </a:lnTo>
                  <a:lnTo>
                    <a:pt x="92599" y="263887"/>
                  </a:lnTo>
                  <a:lnTo>
                    <a:pt x="55431" y="244666"/>
                  </a:lnTo>
                  <a:lnTo>
                    <a:pt x="26122" y="215357"/>
                  </a:lnTo>
                  <a:lnTo>
                    <a:pt x="6902" y="178190"/>
                  </a:lnTo>
                  <a:lnTo>
                    <a:pt x="0" y="135394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0699" y="1612969"/>
              <a:ext cx="285115" cy="637540"/>
            </a:xfrm>
            <a:custGeom>
              <a:avLst/>
              <a:gdLst/>
              <a:ahLst/>
              <a:cxnLst/>
              <a:rect l="l" t="t" r="r" b="b"/>
              <a:pathLst>
                <a:path w="285115" h="637539">
                  <a:moveTo>
                    <a:pt x="146113" y="0"/>
                  </a:moveTo>
                  <a:lnTo>
                    <a:pt x="67603" y="12541"/>
                  </a:lnTo>
                  <a:lnTo>
                    <a:pt x="31211" y="39489"/>
                  </a:lnTo>
                  <a:lnTo>
                    <a:pt x="7443" y="78150"/>
                  </a:lnTo>
                  <a:lnTo>
                    <a:pt x="0" y="124485"/>
                  </a:lnTo>
                  <a:lnTo>
                    <a:pt x="16014" y="523709"/>
                  </a:lnTo>
                  <a:lnTo>
                    <a:pt x="27144" y="569290"/>
                  </a:lnTo>
                  <a:lnTo>
                    <a:pt x="53932" y="605897"/>
                  </a:lnTo>
                  <a:lnTo>
                    <a:pt x="92361" y="629808"/>
                  </a:lnTo>
                  <a:lnTo>
                    <a:pt x="138417" y="637298"/>
                  </a:lnTo>
                  <a:lnTo>
                    <a:pt x="171627" y="635939"/>
                  </a:lnTo>
                  <a:lnTo>
                    <a:pt x="216933" y="624752"/>
                  </a:lnTo>
                  <a:lnTo>
                    <a:pt x="253320" y="597808"/>
                  </a:lnTo>
                  <a:lnTo>
                    <a:pt x="277087" y="559148"/>
                  </a:lnTo>
                  <a:lnTo>
                    <a:pt x="284530" y="512813"/>
                  </a:lnTo>
                  <a:lnTo>
                    <a:pt x="268516" y="113588"/>
                  </a:lnTo>
                  <a:lnTo>
                    <a:pt x="257393" y="68006"/>
                  </a:lnTo>
                  <a:lnTo>
                    <a:pt x="230608" y="31395"/>
                  </a:lnTo>
                  <a:lnTo>
                    <a:pt x="192176" y="7484"/>
                  </a:lnTo>
                  <a:lnTo>
                    <a:pt x="146113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0699" y="1612969"/>
              <a:ext cx="285115" cy="637540"/>
            </a:xfrm>
            <a:custGeom>
              <a:avLst/>
              <a:gdLst/>
              <a:ahLst/>
              <a:cxnLst/>
              <a:rect l="l" t="t" r="r" b="b"/>
              <a:pathLst>
                <a:path w="285115" h="637539">
                  <a:moveTo>
                    <a:pt x="16014" y="523709"/>
                  </a:moveTo>
                  <a:lnTo>
                    <a:pt x="0" y="124485"/>
                  </a:lnTo>
                  <a:lnTo>
                    <a:pt x="7443" y="78150"/>
                  </a:lnTo>
                  <a:lnTo>
                    <a:pt x="31211" y="39489"/>
                  </a:lnTo>
                  <a:lnTo>
                    <a:pt x="67603" y="12541"/>
                  </a:lnTo>
                  <a:lnTo>
                    <a:pt x="112915" y="1346"/>
                  </a:lnTo>
                  <a:lnTo>
                    <a:pt x="146113" y="0"/>
                  </a:lnTo>
                  <a:lnTo>
                    <a:pt x="192176" y="7484"/>
                  </a:lnTo>
                  <a:lnTo>
                    <a:pt x="230608" y="31395"/>
                  </a:lnTo>
                  <a:lnTo>
                    <a:pt x="257393" y="68006"/>
                  </a:lnTo>
                  <a:lnTo>
                    <a:pt x="268516" y="113588"/>
                  </a:lnTo>
                  <a:lnTo>
                    <a:pt x="284530" y="512813"/>
                  </a:lnTo>
                  <a:lnTo>
                    <a:pt x="277087" y="559148"/>
                  </a:lnTo>
                  <a:lnTo>
                    <a:pt x="253320" y="597808"/>
                  </a:lnTo>
                  <a:lnTo>
                    <a:pt x="216933" y="624752"/>
                  </a:lnTo>
                  <a:lnTo>
                    <a:pt x="171627" y="635939"/>
                  </a:lnTo>
                  <a:lnTo>
                    <a:pt x="138417" y="637298"/>
                  </a:lnTo>
                  <a:lnTo>
                    <a:pt x="92361" y="629808"/>
                  </a:lnTo>
                  <a:lnTo>
                    <a:pt x="53932" y="605897"/>
                  </a:lnTo>
                  <a:lnTo>
                    <a:pt x="27144" y="569290"/>
                  </a:lnTo>
                  <a:lnTo>
                    <a:pt x="16014" y="523709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51414" y="1622358"/>
              <a:ext cx="353695" cy="291465"/>
            </a:xfrm>
            <a:custGeom>
              <a:avLst/>
              <a:gdLst/>
              <a:ahLst/>
              <a:cxnLst/>
              <a:rect l="l" t="t" r="r" b="b"/>
              <a:pathLst>
                <a:path w="353694" h="291464">
                  <a:moveTo>
                    <a:pt x="58775" y="0"/>
                  </a:moveTo>
                  <a:lnTo>
                    <a:pt x="32912" y="9735"/>
                  </a:lnTo>
                  <a:lnTo>
                    <a:pt x="12115" y="29241"/>
                  </a:lnTo>
                  <a:lnTo>
                    <a:pt x="598" y="55301"/>
                  </a:lnTo>
                  <a:lnTo>
                    <a:pt x="0" y="82883"/>
                  </a:lnTo>
                  <a:lnTo>
                    <a:pt x="9754" y="108698"/>
                  </a:lnTo>
                  <a:lnTo>
                    <a:pt x="29298" y="129457"/>
                  </a:lnTo>
                  <a:lnTo>
                    <a:pt x="241109" y="279101"/>
                  </a:lnTo>
                  <a:lnTo>
                    <a:pt x="267218" y="290599"/>
                  </a:lnTo>
                  <a:lnTo>
                    <a:pt x="294849" y="291198"/>
                  </a:lnTo>
                  <a:lnTo>
                    <a:pt x="320708" y="281462"/>
                  </a:lnTo>
                  <a:lnTo>
                    <a:pt x="341503" y="261956"/>
                  </a:lnTo>
                  <a:lnTo>
                    <a:pt x="353021" y="235896"/>
                  </a:lnTo>
                  <a:lnTo>
                    <a:pt x="353625" y="208314"/>
                  </a:lnTo>
                  <a:lnTo>
                    <a:pt x="343874" y="182500"/>
                  </a:lnTo>
                  <a:lnTo>
                    <a:pt x="324332" y="161740"/>
                  </a:lnTo>
                  <a:lnTo>
                    <a:pt x="112522" y="12096"/>
                  </a:lnTo>
                  <a:lnTo>
                    <a:pt x="86410" y="598"/>
                  </a:lnTo>
                  <a:lnTo>
                    <a:pt x="58775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51414" y="1622358"/>
              <a:ext cx="353695" cy="291465"/>
            </a:xfrm>
            <a:custGeom>
              <a:avLst/>
              <a:gdLst/>
              <a:ahLst/>
              <a:cxnLst/>
              <a:rect l="l" t="t" r="r" b="b"/>
              <a:pathLst>
                <a:path w="353694" h="291464">
                  <a:moveTo>
                    <a:pt x="241109" y="279101"/>
                  </a:moveTo>
                  <a:lnTo>
                    <a:pt x="29298" y="129457"/>
                  </a:lnTo>
                  <a:lnTo>
                    <a:pt x="9754" y="108698"/>
                  </a:lnTo>
                  <a:lnTo>
                    <a:pt x="0" y="82883"/>
                  </a:lnTo>
                  <a:lnTo>
                    <a:pt x="598" y="55301"/>
                  </a:lnTo>
                  <a:lnTo>
                    <a:pt x="12115" y="29241"/>
                  </a:lnTo>
                  <a:lnTo>
                    <a:pt x="32912" y="9735"/>
                  </a:lnTo>
                  <a:lnTo>
                    <a:pt x="58775" y="0"/>
                  </a:lnTo>
                  <a:lnTo>
                    <a:pt x="86410" y="598"/>
                  </a:lnTo>
                  <a:lnTo>
                    <a:pt x="112522" y="12096"/>
                  </a:lnTo>
                  <a:lnTo>
                    <a:pt x="324332" y="161740"/>
                  </a:lnTo>
                  <a:lnTo>
                    <a:pt x="343874" y="182500"/>
                  </a:lnTo>
                  <a:lnTo>
                    <a:pt x="353625" y="208314"/>
                  </a:lnTo>
                  <a:lnTo>
                    <a:pt x="353021" y="235896"/>
                  </a:lnTo>
                  <a:lnTo>
                    <a:pt x="341503" y="261956"/>
                  </a:lnTo>
                  <a:lnTo>
                    <a:pt x="320708" y="281462"/>
                  </a:lnTo>
                  <a:lnTo>
                    <a:pt x="294849" y="291198"/>
                  </a:lnTo>
                  <a:lnTo>
                    <a:pt x="267218" y="290599"/>
                  </a:lnTo>
                  <a:lnTo>
                    <a:pt x="241109" y="279101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17426" y="1736361"/>
              <a:ext cx="350520" cy="172085"/>
            </a:xfrm>
            <a:custGeom>
              <a:avLst/>
              <a:gdLst/>
              <a:ahLst/>
              <a:cxnLst/>
              <a:rect l="l" t="t" r="r" b="b"/>
              <a:pathLst>
                <a:path w="350519" h="172085">
                  <a:moveTo>
                    <a:pt x="303743" y="0"/>
                  </a:moveTo>
                  <a:lnTo>
                    <a:pt x="39688" y="66535"/>
                  </a:lnTo>
                  <a:lnTo>
                    <a:pt x="6759" y="91806"/>
                  </a:lnTo>
                  <a:lnTo>
                    <a:pt x="0" y="111396"/>
                  </a:lnTo>
                  <a:lnTo>
                    <a:pt x="1385" y="132727"/>
                  </a:lnTo>
                  <a:lnTo>
                    <a:pt x="11064" y="151831"/>
                  </a:lnTo>
                  <a:lnTo>
                    <a:pt x="26884" y="165355"/>
                  </a:lnTo>
                  <a:lnTo>
                    <a:pt x="46652" y="172052"/>
                  </a:lnTo>
                  <a:lnTo>
                    <a:pt x="68174" y="170675"/>
                  </a:lnTo>
                  <a:lnTo>
                    <a:pt x="310706" y="105511"/>
                  </a:lnTo>
                  <a:lnTo>
                    <a:pt x="329980" y="95922"/>
                  </a:lnTo>
                  <a:lnTo>
                    <a:pt x="343625" y="80244"/>
                  </a:lnTo>
                  <a:lnTo>
                    <a:pt x="350383" y="60652"/>
                  </a:lnTo>
                  <a:lnTo>
                    <a:pt x="348997" y="39319"/>
                  </a:lnTo>
                  <a:lnTo>
                    <a:pt x="339326" y="20216"/>
                  </a:lnTo>
                  <a:lnTo>
                    <a:pt x="323510" y="6696"/>
                  </a:lnTo>
                  <a:lnTo>
                    <a:pt x="303743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17426" y="1736361"/>
              <a:ext cx="350520" cy="172085"/>
            </a:xfrm>
            <a:custGeom>
              <a:avLst/>
              <a:gdLst/>
              <a:ahLst/>
              <a:cxnLst/>
              <a:rect l="l" t="t" r="r" b="b"/>
              <a:pathLst>
                <a:path w="350519" h="172085">
                  <a:moveTo>
                    <a:pt x="310706" y="105511"/>
                  </a:moveTo>
                  <a:lnTo>
                    <a:pt x="68174" y="170675"/>
                  </a:lnTo>
                  <a:lnTo>
                    <a:pt x="46652" y="172052"/>
                  </a:lnTo>
                  <a:lnTo>
                    <a:pt x="26884" y="165355"/>
                  </a:lnTo>
                  <a:lnTo>
                    <a:pt x="11064" y="151831"/>
                  </a:lnTo>
                  <a:lnTo>
                    <a:pt x="1385" y="132727"/>
                  </a:lnTo>
                  <a:lnTo>
                    <a:pt x="0" y="111396"/>
                  </a:lnTo>
                  <a:lnTo>
                    <a:pt x="6759" y="91806"/>
                  </a:lnTo>
                  <a:lnTo>
                    <a:pt x="20407" y="76129"/>
                  </a:lnTo>
                  <a:lnTo>
                    <a:pt x="39688" y="66535"/>
                  </a:lnTo>
                  <a:lnTo>
                    <a:pt x="282220" y="1371"/>
                  </a:lnTo>
                  <a:lnTo>
                    <a:pt x="303743" y="0"/>
                  </a:lnTo>
                  <a:lnTo>
                    <a:pt x="323510" y="6696"/>
                  </a:lnTo>
                  <a:lnTo>
                    <a:pt x="339326" y="20216"/>
                  </a:lnTo>
                  <a:lnTo>
                    <a:pt x="348997" y="39319"/>
                  </a:lnTo>
                  <a:lnTo>
                    <a:pt x="350383" y="60652"/>
                  </a:lnTo>
                  <a:lnTo>
                    <a:pt x="343625" y="80244"/>
                  </a:lnTo>
                  <a:lnTo>
                    <a:pt x="329980" y="95922"/>
                  </a:lnTo>
                  <a:lnTo>
                    <a:pt x="310706" y="105511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61516" y="2108332"/>
              <a:ext cx="516890" cy="142240"/>
            </a:xfrm>
            <a:custGeom>
              <a:avLst/>
              <a:gdLst/>
              <a:ahLst/>
              <a:cxnLst/>
              <a:rect l="l" t="t" r="r" b="b"/>
              <a:pathLst>
                <a:path w="516889" h="142239">
                  <a:moveTo>
                    <a:pt x="444461" y="0"/>
                  </a:moveTo>
                  <a:lnTo>
                    <a:pt x="72224" y="0"/>
                  </a:lnTo>
                  <a:lnTo>
                    <a:pt x="44180" y="5609"/>
                  </a:lnTo>
                  <a:lnTo>
                    <a:pt x="21215" y="20883"/>
                  </a:lnTo>
                  <a:lnTo>
                    <a:pt x="5698" y="43489"/>
                  </a:lnTo>
                  <a:lnTo>
                    <a:pt x="0" y="71094"/>
                  </a:lnTo>
                  <a:lnTo>
                    <a:pt x="5698" y="98707"/>
                  </a:lnTo>
                  <a:lnTo>
                    <a:pt x="21215" y="121316"/>
                  </a:lnTo>
                  <a:lnTo>
                    <a:pt x="44180" y="136592"/>
                  </a:lnTo>
                  <a:lnTo>
                    <a:pt x="72224" y="142201"/>
                  </a:lnTo>
                  <a:lnTo>
                    <a:pt x="444461" y="142201"/>
                  </a:lnTo>
                  <a:lnTo>
                    <a:pt x="472506" y="136592"/>
                  </a:lnTo>
                  <a:lnTo>
                    <a:pt x="495471" y="121316"/>
                  </a:lnTo>
                  <a:lnTo>
                    <a:pt x="510988" y="98707"/>
                  </a:lnTo>
                  <a:lnTo>
                    <a:pt x="516686" y="71094"/>
                  </a:lnTo>
                  <a:lnTo>
                    <a:pt x="510988" y="43489"/>
                  </a:lnTo>
                  <a:lnTo>
                    <a:pt x="495471" y="20883"/>
                  </a:lnTo>
                  <a:lnTo>
                    <a:pt x="472506" y="5609"/>
                  </a:lnTo>
                  <a:lnTo>
                    <a:pt x="444461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61516" y="2108332"/>
              <a:ext cx="516890" cy="142240"/>
            </a:xfrm>
            <a:custGeom>
              <a:avLst/>
              <a:gdLst/>
              <a:ahLst/>
              <a:cxnLst/>
              <a:rect l="l" t="t" r="r" b="b"/>
              <a:pathLst>
                <a:path w="516889" h="142239">
                  <a:moveTo>
                    <a:pt x="444461" y="142201"/>
                  </a:moveTo>
                  <a:lnTo>
                    <a:pt x="72224" y="142201"/>
                  </a:lnTo>
                  <a:lnTo>
                    <a:pt x="44180" y="136592"/>
                  </a:lnTo>
                  <a:lnTo>
                    <a:pt x="21215" y="121316"/>
                  </a:lnTo>
                  <a:lnTo>
                    <a:pt x="5698" y="98707"/>
                  </a:lnTo>
                  <a:lnTo>
                    <a:pt x="0" y="71094"/>
                  </a:lnTo>
                  <a:lnTo>
                    <a:pt x="5698" y="43489"/>
                  </a:lnTo>
                  <a:lnTo>
                    <a:pt x="21215" y="20883"/>
                  </a:lnTo>
                  <a:lnTo>
                    <a:pt x="44180" y="5609"/>
                  </a:lnTo>
                  <a:lnTo>
                    <a:pt x="72224" y="0"/>
                  </a:lnTo>
                  <a:lnTo>
                    <a:pt x="444461" y="0"/>
                  </a:lnTo>
                  <a:lnTo>
                    <a:pt x="472506" y="5609"/>
                  </a:lnTo>
                  <a:lnTo>
                    <a:pt x="495471" y="20883"/>
                  </a:lnTo>
                  <a:lnTo>
                    <a:pt x="510988" y="43489"/>
                  </a:lnTo>
                  <a:lnTo>
                    <a:pt x="516686" y="71094"/>
                  </a:lnTo>
                  <a:lnTo>
                    <a:pt x="510988" y="98707"/>
                  </a:lnTo>
                  <a:lnTo>
                    <a:pt x="495471" y="121316"/>
                  </a:lnTo>
                  <a:lnTo>
                    <a:pt x="472506" y="136592"/>
                  </a:lnTo>
                  <a:lnTo>
                    <a:pt x="444461" y="142201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93205" y="2131250"/>
              <a:ext cx="328295" cy="316230"/>
            </a:xfrm>
            <a:custGeom>
              <a:avLst/>
              <a:gdLst/>
              <a:ahLst/>
              <a:cxnLst/>
              <a:rect l="l" t="t" r="r" b="b"/>
              <a:pathLst>
                <a:path w="328294" h="316230">
                  <a:moveTo>
                    <a:pt x="66759" y="0"/>
                  </a:moveTo>
                  <a:lnTo>
                    <a:pt x="40899" y="5877"/>
                  </a:lnTo>
                  <a:lnTo>
                    <a:pt x="18568" y="21721"/>
                  </a:lnTo>
                  <a:lnTo>
                    <a:pt x="4195" y="45021"/>
                  </a:lnTo>
                  <a:lnTo>
                    <a:pt x="0" y="71199"/>
                  </a:lnTo>
                  <a:lnTo>
                    <a:pt x="5879" y="97050"/>
                  </a:lnTo>
                  <a:lnTo>
                    <a:pt x="21731" y="119372"/>
                  </a:lnTo>
                  <a:lnTo>
                    <a:pt x="211989" y="297629"/>
                  </a:lnTo>
                  <a:lnTo>
                    <a:pt x="235299" y="311995"/>
                  </a:lnTo>
                  <a:lnTo>
                    <a:pt x="261485" y="316188"/>
                  </a:lnTo>
                  <a:lnTo>
                    <a:pt x="287342" y="310311"/>
                  </a:lnTo>
                  <a:lnTo>
                    <a:pt x="309665" y="294466"/>
                  </a:lnTo>
                  <a:lnTo>
                    <a:pt x="324039" y="271167"/>
                  </a:lnTo>
                  <a:lnTo>
                    <a:pt x="328234" y="244989"/>
                  </a:lnTo>
                  <a:lnTo>
                    <a:pt x="322354" y="219137"/>
                  </a:lnTo>
                  <a:lnTo>
                    <a:pt x="306503" y="196816"/>
                  </a:lnTo>
                  <a:lnTo>
                    <a:pt x="116244" y="18559"/>
                  </a:lnTo>
                  <a:lnTo>
                    <a:pt x="92942" y="4192"/>
                  </a:lnTo>
                  <a:lnTo>
                    <a:pt x="66759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93205" y="2131250"/>
              <a:ext cx="328295" cy="316230"/>
            </a:xfrm>
            <a:custGeom>
              <a:avLst/>
              <a:gdLst/>
              <a:ahLst/>
              <a:cxnLst/>
              <a:rect l="l" t="t" r="r" b="b"/>
              <a:pathLst>
                <a:path w="328294" h="316230">
                  <a:moveTo>
                    <a:pt x="211989" y="297629"/>
                  </a:moveTo>
                  <a:lnTo>
                    <a:pt x="21731" y="119372"/>
                  </a:lnTo>
                  <a:lnTo>
                    <a:pt x="5879" y="97050"/>
                  </a:lnTo>
                  <a:lnTo>
                    <a:pt x="0" y="71199"/>
                  </a:lnTo>
                  <a:lnTo>
                    <a:pt x="4195" y="45021"/>
                  </a:lnTo>
                  <a:lnTo>
                    <a:pt x="18568" y="21721"/>
                  </a:lnTo>
                  <a:lnTo>
                    <a:pt x="40899" y="5877"/>
                  </a:lnTo>
                  <a:lnTo>
                    <a:pt x="66759" y="0"/>
                  </a:lnTo>
                  <a:lnTo>
                    <a:pt x="92942" y="4192"/>
                  </a:lnTo>
                  <a:lnTo>
                    <a:pt x="116244" y="18559"/>
                  </a:lnTo>
                  <a:lnTo>
                    <a:pt x="306503" y="196816"/>
                  </a:lnTo>
                  <a:lnTo>
                    <a:pt x="322354" y="219137"/>
                  </a:lnTo>
                  <a:lnTo>
                    <a:pt x="328234" y="244989"/>
                  </a:lnTo>
                  <a:lnTo>
                    <a:pt x="324039" y="271167"/>
                  </a:lnTo>
                  <a:lnTo>
                    <a:pt x="309665" y="294466"/>
                  </a:lnTo>
                  <a:lnTo>
                    <a:pt x="287342" y="310311"/>
                  </a:lnTo>
                  <a:lnTo>
                    <a:pt x="261485" y="316188"/>
                  </a:lnTo>
                  <a:lnTo>
                    <a:pt x="235299" y="311995"/>
                  </a:lnTo>
                  <a:lnTo>
                    <a:pt x="211989" y="297629"/>
                  </a:lnTo>
                  <a:close/>
                </a:path>
              </a:pathLst>
            </a:custGeom>
            <a:ln w="17119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6565" y="1327942"/>
              <a:ext cx="203453" cy="20736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77595" y="1571231"/>
              <a:ext cx="1022985" cy="890905"/>
            </a:xfrm>
            <a:custGeom>
              <a:avLst/>
              <a:gdLst/>
              <a:ahLst/>
              <a:cxnLst/>
              <a:rect l="l" t="t" r="r" b="b"/>
              <a:pathLst>
                <a:path w="1022985" h="890905">
                  <a:moveTo>
                    <a:pt x="854506" y="736447"/>
                  </a:moveTo>
                  <a:lnTo>
                    <a:pt x="822960" y="701827"/>
                  </a:lnTo>
                  <a:lnTo>
                    <a:pt x="740321" y="695807"/>
                  </a:lnTo>
                  <a:lnTo>
                    <a:pt x="685761" y="692569"/>
                  </a:lnTo>
                  <a:lnTo>
                    <a:pt x="625487" y="689711"/>
                  </a:lnTo>
                  <a:lnTo>
                    <a:pt x="561809" y="687641"/>
                  </a:lnTo>
                  <a:lnTo>
                    <a:pt x="497027" y="686765"/>
                  </a:lnTo>
                  <a:lnTo>
                    <a:pt x="429158" y="686917"/>
                  </a:lnTo>
                  <a:lnTo>
                    <a:pt x="364426" y="687628"/>
                  </a:lnTo>
                  <a:lnTo>
                    <a:pt x="303987" y="688733"/>
                  </a:lnTo>
                  <a:lnTo>
                    <a:pt x="248996" y="690105"/>
                  </a:lnTo>
                  <a:lnTo>
                    <a:pt x="244297" y="690257"/>
                  </a:lnTo>
                  <a:lnTo>
                    <a:pt x="242087" y="649173"/>
                  </a:lnTo>
                  <a:lnTo>
                    <a:pt x="238569" y="592061"/>
                  </a:lnTo>
                  <a:lnTo>
                    <a:pt x="234492" y="531571"/>
                  </a:lnTo>
                  <a:lnTo>
                    <a:pt x="229806" y="468998"/>
                  </a:lnTo>
                  <a:lnTo>
                    <a:pt x="224523" y="405638"/>
                  </a:lnTo>
                  <a:lnTo>
                    <a:pt x="217487" y="330187"/>
                  </a:lnTo>
                  <a:lnTo>
                    <a:pt x="210413" y="261162"/>
                  </a:lnTo>
                  <a:lnTo>
                    <a:pt x="203492" y="199034"/>
                  </a:lnTo>
                  <a:lnTo>
                    <a:pt x="196926" y="144310"/>
                  </a:lnTo>
                  <a:lnTo>
                    <a:pt x="190944" y="97459"/>
                  </a:lnTo>
                  <a:lnTo>
                    <a:pt x="181508" y="29337"/>
                  </a:lnTo>
                  <a:lnTo>
                    <a:pt x="144322" y="0"/>
                  </a:lnTo>
                  <a:lnTo>
                    <a:pt x="31483" y="9982"/>
                  </a:lnTo>
                  <a:lnTo>
                    <a:pt x="18834" y="13601"/>
                  </a:lnTo>
                  <a:lnTo>
                    <a:pt x="8763" y="21361"/>
                  </a:lnTo>
                  <a:lnTo>
                    <a:pt x="2171" y="32245"/>
                  </a:lnTo>
                  <a:lnTo>
                    <a:pt x="0" y="45212"/>
                  </a:lnTo>
                  <a:lnTo>
                    <a:pt x="2451" y="121780"/>
                  </a:lnTo>
                  <a:lnTo>
                    <a:pt x="4559" y="172351"/>
                  </a:lnTo>
                  <a:lnTo>
                    <a:pt x="7391" y="228752"/>
                  </a:lnTo>
                  <a:lnTo>
                    <a:pt x="11036" y="289255"/>
                  </a:lnTo>
                  <a:lnTo>
                    <a:pt x="15595" y="352107"/>
                  </a:lnTo>
                  <a:lnTo>
                    <a:pt x="21158" y="415531"/>
                  </a:lnTo>
                  <a:lnTo>
                    <a:pt x="28524" y="484187"/>
                  </a:lnTo>
                  <a:lnTo>
                    <a:pt x="36944" y="550519"/>
                  </a:lnTo>
                  <a:lnTo>
                    <a:pt x="46012" y="613498"/>
                  </a:lnTo>
                  <a:lnTo>
                    <a:pt x="55321" y="672058"/>
                  </a:lnTo>
                  <a:lnTo>
                    <a:pt x="64465" y="725195"/>
                  </a:lnTo>
                  <a:lnTo>
                    <a:pt x="73050" y="771855"/>
                  </a:lnTo>
                  <a:lnTo>
                    <a:pt x="80657" y="810996"/>
                  </a:lnTo>
                  <a:lnTo>
                    <a:pt x="92062" y="853846"/>
                  </a:lnTo>
                  <a:lnTo>
                    <a:pt x="102400" y="863549"/>
                  </a:lnTo>
                  <a:lnTo>
                    <a:pt x="103365" y="865060"/>
                  </a:lnTo>
                  <a:lnTo>
                    <a:pt x="158978" y="877925"/>
                  </a:lnTo>
                  <a:lnTo>
                    <a:pt x="249491" y="882688"/>
                  </a:lnTo>
                  <a:lnTo>
                    <a:pt x="304228" y="885101"/>
                  </a:lnTo>
                  <a:lnTo>
                    <a:pt x="363194" y="887272"/>
                  </a:lnTo>
                  <a:lnTo>
                    <a:pt x="424827" y="889012"/>
                  </a:lnTo>
                  <a:lnTo>
                    <a:pt x="487527" y="890117"/>
                  </a:lnTo>
                  <a:lnTo>
                    <a:pt x="553516" y="890524"/>
                  </a:lnTo>
                  <a:lnTo>
                    <a:pt x="614083" y="890282"/>
                  </a:lnTo>
                  <a:lnTo>
                    <a:pt x="668794" y="889533"/>
                  </a:lnTo>
                  <a:lnTo>
                    <a:pt x="717219" y="888428"/>
                  </a:lnTo>
                  <a:lnTo>
                    <a:pt x="758952" y="887107"/>
                  </a:lnTo>
                  <a:lnTo>
                    <a:pt x="820648" y="884453"/>
                  </a:lnTo>
                  <a:lnTo>
                    <a:pt x="853198" y="850569"/>
                  </a:lnTo>
                  <a:lnTo>
                    <a:pt x="854506" y="736447"/>
                  </a:lnTo>
                  <a:close/>
                </a:path>
                <a:path w="1022985" h="890905">
                  <a:moveTo>
                    <a:pt x="1022629" y="48983"/>
                  </a:moveTo>
                  <a:lnTo>
                    <a:pt x="1021410" y="39751"/>
                  </a:lnTo>
                  <a:lnTo>
                    <a:pt x="1018514" y="35902"/>
                  </a:lnTo>
                  <a:lnTo>
                    <a:pt x="978992" y="27508"/>
                  </a:lnTo>
                  <a:lnTo>
                    <a:pt x="974890" y="29692"/>
                  </a:lnTo>
                  <a:lnTo>
                    <a:pt x="947978" y="115620"/>
                  </a:lnTo>
                  <a:lnTo>
                    <a:pt x="934885" y="174358"/>
                  </a:lnTo>
                  <a:lnTo>
                    <a:pt x="921131" y="244221"/>
                  </a:lnTo>
                  <a:lnTo>
                    <a:pt x="910805" y="300723"/>
                  </a:lnTo>
                  <a:lnTo>
                    <a:pt x="907948" y="331292"/>
                  </a:lnTo>
                  <a:lnTo>
                    <a:pt x="909154" y="340601"/>
                  </a:lnTo>
                  <a:lnTo>
                    <a:pt x="912075" y="344474"/>
                  </a:lnTo>
                  <a:lnTo>
                    <a:pt x="950836" y="352717"/>
                  </a:lnTo>
                  <a:lnTo>
                    <a:pt x="955116" y="350304"/>
                  </a:lnTo>
                  <a:lnTo>
                    <a:pt x="969949" y="312623"/>
                  </a:lnTo>
                  <a:lnTo>
                    <a:pt x="990739" y="224345"/>
                  </a:lnTo>
                  <a:lnTo>
                    <a:pt x="1004963" y="157632"/>
                  </a:lnTo>
                  <a:lnTo>
                    <a:pt x="1019835" y="79362"/>
                  </a:lnTo>
                  <a:lnTo>
                    <a:pt x="1022629" y="48983"/>
                  </a:lnTo>
                  <a:close/>
                </a:path>
              </a:pathLst>
            </a:custGeom>
            <a:solidFill>
              <a:srgbClr val="16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72258" y="996784"/>
            <a:ext cx="6197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Difficulty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concentrating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on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driving</a:t>
            </a:r>
            <a:endParaRPr lang="fr-FR" sz="800" spc="5" dirty="0">
              <a:solidFill>
                <a:srgbClr val="63646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2258" y="1483550"/>
            <a:ext cx="116141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8080" algn="l"/>
              </a:tabLst>
            </a:pP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Stiffness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in the neck </a:t>
            </a:r>
            <a:b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and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shoulders</a:t>
            </a:r>
            <a:endParaRPr lang="fr-FR" sz="800" spc="5" dirty="0">
              <a:solidFill>
                <a:srgbClr val="63646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2258" y="1830920"/>
            <a:ext cx="10648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9584" algn="l"/>
                <a:tab pos="1051560" algn="l"/>
              </a:tabLst>
            </a:pP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Back pain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953611" y="891831"/>
            <a:ext cx="817244" cy="40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Itchy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or sore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eyes</a:t>
            </a:r>
            <a:endParaRPr lang="fr-FR" sz="800" spc="5" dirty="0">
              <a:solidFill>
                <a:srgbClr val="63646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Heavy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eyelids</a:t>
            </a:r>
            <a:endParaRPr lang="fr-FR" sz="800" spc="5" dirty="0">
              <a:solidFill>
                <a:srgbClr val="63646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Fixed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gaze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273855" y="1405115"/>
            <a:ext cx="47370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Yawning</a:t>
            </a:r>
            <a:endParaRPr sz="800" spc="5" dirty="0">
              <a:solidFill>
                <a:srgbClr val="63646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73855" y="1770570"/>
            <a:ext cx="788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Need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to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rub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eyes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touch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face, the neck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63725" y="2544051"/>
            <a:ext cx="845186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Constant </a:t>
            </a:r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need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 change position</a:t>
            </a:r>
          </a:p>
        </p:txBody>
      </p:sp>
      <p:grpSp>
        <p:nvGrpSpPr>
          <p:cNvPr id="40" name="object 40"/>
          <p:cNvGrpSpPr/>
          <p:nvPr/>
        </p:nvGrpSpPr>
        <p:grpSpPr>
          <a:xfrm>
            <a:off x="511205" y="1089784"/>
            <a:ext cx="1891664" cy="1553845"/>
            <a:chOff x="511205" y="1089784"/>
            <a:chExt cx="1891664" cy="1553845"/>
          </a:xfrm>
        </p:grpSpPr>
        <p:sp>
          <p:nvSpPr>
            <p:cNvPr id="41" name="object 41"/>
            <p:cNvSpPr/>
            <p:nvPr/>
          </p:nvSpPr>
          <p:spPr>
            <a:xfrm>
              <a:off x="2039092" y="2375061"/>
              <a:ext cx="359410" cy="264160"/>
            </a:xfrm>
            <a:custGeom>
              <a:avLst/>
              <a:gdLst/>
              <a:ahLst/>
              <a:cxnLst/>
              <a:rect l="l" t="t" r="r" b="b"/>
              <a:pathLst>
                <a:path w="359410" h="264160">
                  <a:moveTo>
                    <a:pt x="0" y="0"/>
                  </a:moveTo>
                  <a:lnTo>
                    <a:pt x="359067" y="63080"/>
                  </a:lnTo>
                  <a:lnTo>
                    <a:pt x="359067" y="263740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5485" y="2025695"/>
              <a:ext cx="845185" cy="476884"/>
            </a:xfrm>
            <a:custGeom>
              <a:avLst/>
              <a:gdLst/>
              <a:ahLst/>
              <a:cxnLst/>
              <a:rect l="l" t="t" r="r" b="b"/>
              <a:pathLst>
                <a:path w="845185" h="476885">
                  <a:moveTo>
                    <a:pt x="0" y="476300"/>
                  </a:moveTo>
                  <a:lnTo>
                    <a:pt x="0" y="269239"/>
                  </a:lnTo>
                  <a:lnTo>
                    <a:pt x="844892" y="0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8314" y="1094064"/>
              <a:ext cx="572770" cy="325120"/>
            </a:xfrm>
            <a:custGeom>
              <a:avLst/>
              <a:gdLst/>
              <a:ahLst/>
              <a:cxnLst/>
              <a:rect l="l" t="t" r="r" b="b"/>
              <a:pathLst>
                <a:path w="572769" h="325119">
                  <a:moveTo>
                    <a:pt x="0" y="0"/>
                  </a:moveTo>
                  <a:lnTo>
                    <a:pt x="374891" y="0"/>
                  </a:lnTo>
                  <a:lnTo>
                    <a:pt x="572643" y="325107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72218" y="1797641"/>
              <a:ext cx="407670" cy="186055"/>
            </a:xfrm>
            <a:custGeom>
              <a:avLst/>
              <a:gdLst/>
              <a:ahLst/>
              <a:cxnLst/>
              <a:rect l="l" t="t" r="r" b="b"/>
              <a:pathLst>
                <a:path w="407669" h="186055">
                  <a:moveTo>
                    <a:pt x="0" y="0"/>
                  </a:moveTo>
                  <a:lnTo>
                    <a:pt x="78117" y="185470"/>
                  </a:lnTo>
                  <a:lnTo>
                    <a:pt x="407593" y="185470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98595" y="1473754"/>
              <a:ext cx="781685" cy="0"/>
            </a:xfrm>
            <a:custGeom>
              <a:avLst/>
              <a:gdLst/>
              <a:ahLst/>
              <a:cxnLst/>
              <a:rect l="l" t="t" r="r" b="b"/>
              <a:pathLst>
                <a:path w="781685">
                  <a:moveTo>
                    <a:pt x="0" y="0"/>
                  </a:moveTo>
                  <a:lnTo>
                    <a:pt x="781215" y="0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98595" y="1094070"/>
              <a:ext cx="487045" cy="283210"/>
            </a:xfrm>
            <a:custGeom>
              <a:avLst/>
              <a:gdLst/>
              <a:ahLst/>
              <a:cxnLst/>
              <a:rect l="l" t="t" r="r" b="b"/>
              <a:pathLst>
                <a:path w="487044" h="283209">
                  <a:moveTo>
                    <a:pt x="0" y="282638"/>
                  </a:moveTo>
                  <a:lnTo>
                    <a:pt x="168478" y="0"/>
                  </a:lnTo>
                  <a:lnTo>
                    <a:pt x="486918" y="0"/>
                  </a:lnTo>
                </a:path>
              </a:pathLst>
            </a:custGeom>
            <a:ln w="855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9690B6DC-AB69-994E-A21B-68C40DE3926A}"/>
              </a:ext>
            </a:extLst>
          </p:cNvPr>
          <p:cNvSpPr txBox="1"/>
          <p:nvPr/>
        </p:nvSpPr>
        <p:spPr>
          <a:xfrm>
            <a:off x="1995433" y="2640672"/>
            <a:ext cx="9192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pc="5" dirty="0" err="1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Numbness</a:t>
            </a:r>
            <a:r>
              <a:rPr lang="fr-FR" sz="800" spc="5" dirty="0">
                <a:solidFill>
                  <a:srgbClr val="63646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in legs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3D42D396-991A-BC45-9405-FC3386B2C6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238500" cy="4864100"/>
          </a:xfrm>
          <a:prstGeom prst="rect">
            <a:avLst/>
          </a:prstGeom>
        </p:spPr>
      </p:pic>
      <p:sp>
        <p:nvSpPr>
          <p:cNvPr id="49" name="object 45">
            <a:extLst>
              <a:ext uri="{FF2B5EF4-FFF2-40B4-BE49-F238E27FC236}">
                <a16:creationId xmlns:a16="http://schemas.microsoft.com/office/drawing/2014/main" id="{3E468761-25D9-5140-A0B2-479C93017654}"/>
              </a:ext>
            </a:extLst>
          </p:cNvPr>
          <p:cNvSpPr/>
          <p:nvPr/>
        </p:nvSpPr>
        <p:spPr>
          <a:xfrm>
            <a:off x="654501" y="1912833"/>
            <a:ext cx="619203" cy="45719"/>
          </a:xfrm>
          <a:custGeom>
            <a:avLst/>
            <a:gdLst/>
            <a:ahLst/>
            <a:cxnLst/>
            <a:rect l="l" t="t" r="r" b="b"/>
            <a:pathLst>
              <a:path w="781685">
                <a:moveTo>
                  <a:pt x="0" y="0"/>
                </a:moveTo>
                <a:lnTo>
                  <a:pt x="781215" y="0"/>
                </a:lnTo>
              </a:path>
            </a:pathLst>
          </a:custGeom>
          <a:ln w="8559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2CBFC5-0749-704A-8F6C-6E9650128EEE}"/>
              </a:ext>
            </a:extLst>
          </p:cNvPr>
          <p:cNvSpPr/>
          <p:nvPr/>
        </p:nvSpPr>
        <p:spPr>
          <a:xfrm>
            <a:off x="184190" y="3041650"/>
            <a:ext cx="2791206" cy="914400"/>
          </a:xfrm>
          <a:prstGeom prst="rect">
            <a:avLst/>
          </a:prstGeom>
          <a:solidFill>
            <a:srgbClr val="F79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D317FF6-EE38-1F4F-BDC3-CEE38D3C36FC}"/>
              </a:ext>
            </a:extLst>
          </p:cNvPr>
          <p:cNvSpPr txBox="1"/>
          <p:nvPr/>
        </p:nvSpPr>
        <p:spPr>
          <a:xfrm>
            <a:off x="110526" y="3112431"/>
            <a:ext cx="32385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" marR="378460" lvl="0"/>
            <a:r>
              <a:rPr lang="fr-FR" sz="800" b="1" spc="5" dirty="0" err="1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Take</a:t>
            </a:r>
            <a:r>
              <a:rPr lang="fr-FR" sz="800" b="1" spc="5" dirty="0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b="1" spc="5" dirty="0" err="1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regular</a:t>
            </a:r>
            <a:r>
              <a:rPr lang="fr-FR" sz="800" b="1" spc="5" dirty="0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breaks: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take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a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walk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open the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windows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/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doors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 use break times to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make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sure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you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eat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properly</a:t>
            </a:r>
            <a:endParaRPr lang="fr-FR" sz="800" b="1" dirty="0">
              <a:solidFill>
                <a:srgbClr val="FFFFF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0"/>
            <a:endParaRPr lang="fr-FR" sz="700" b="1" dirty="0">
              <a:solidFill>
                <a:prstClr val="black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65735" marR="173990" lvl="0">
              <a:spcBef>
                <a:spcPts val="5"/>
              </a:spcBef>
            </a:pPr>
            <a:r>
              <a:rPr lang="fr-FR" sz="800" b="1" spc="5" dirty="0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Do not struggle to </a:t>
            </a:r>
            <a:r>
              <a:rPr lang="fr-FR" sz="800" b="1" spc="5" dirty="0" err="1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stay</a:t>
            </a:r>
            <a:r>
              <a:rPr lang="fr-FR" sz="800" b="1" spc="5" dirty="0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b="1" spc="5" dirty="0" err="1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awake</a:t>
            </a:r>
            <a:r>
              <a:rPr lang="fr-FR" sz="800" b="1" spc="5" dirty="0">
                <a:solidFill>
                  <a:srgbClr val="034EA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you’re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fighting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a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losing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battle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 </a:t>
            </a:r>
            <a:b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At first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signs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of fatigue,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take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a break.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It’s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the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only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way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to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get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marL="165735" marR="173990" lvl="0">
              <a:spcBef>
                <a:spcPts val="5"/>
              </a:spcBef>
            </a:pP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rid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of </a:t>
            </a:r>
            <a:r>
              <a:rPr lang="fr-FR" sz="800" b="1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drowsiness</a:t>
            </a:r>
            <a:r>
              <a:rPr lang="fr-FR" sz="8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955F575E6FBF488A25E5A5323B8B7E" ma:contentTypeVersion="10" ma:contentTypeDescription="Crée un document." ma:contentTypeScope="" ma:versionID="9ff54c3f43e8d115f6d91d67b5014544">
  <xsd:schema xmlns:xsd="http://www.w3.org/2001/XMLSchema" xmlns:xs="http://www.w3.org/2001/XMLSchema" xmlns:p="http://schemas.microsoft.com/office/2006/metadata/properties" xmlns:ns2="5ba28ff4-885b-4ccb-b726-6c5540a883ee" targetNamespace="http://schemas.microsoft.com/office/2006/metadata/properties" ma:root="true" ma:fieldsID="414cf9932a6406a38c7734a29aac8fb5" ns2:_="">
    <xsd:import namespace="5ba28ff4-885b-4ccb-b726-6c5540a88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28ff4-885b-4ccb-b726-6c5540a88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BD0DBA-0FCA-4066-883E-072091A77B8E}"/>
</file>

<file path=customXml/itemProps2.xml><?xml version="1.0" encoding="utf-8"?>
<ds:datastoreItem xmlns:ds="http://schemas.openxmlformats.org/officeDocument/2006/customXml" ds:itemID="{2D859283-5AC2-4EE5-B0F4-3FA2C9F57DF0}"/>
</file>

<file path=customXml/itemProps3.xml><?xml version="1.0" encoding="utf-8"?>
<ds:datastoreItem xmlns:ds="http://schemas.openxmlformats.org/officeDocument/2006/customXml" ds:itemID="{556A9593-A039-4362-A337-25258810BD5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239</Words>
  <Application>Microsoft Macintosh PowerPoint</Application>
  <PresentationFormat>Custom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HelveticaNeueLTCom-Bd</vt:lpstr>
      <vt:lpstr>HelveticaNeueLTCom-MdCn</vt:lpstr>
      <vt:lpstr>Office Theme</vt:lpstr>
      <vt:lpstr>#SafeDriver EVERYWHERE, EVERY DAY</vt:lpstr>
      <vt:lpstr>KNOWING HOW TO IDENTIFY SIGNS OF FATIGUE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#SafeDriver EVERYWHERE, EVERY DAY</dc:title>
  <cp:lastModifiedBy>Corentin Bonnet</cp:lastModifiedBy>
  <cp:revision>19</cp:revision>
  <dcterms:created xsi:type="dcterms:W3CDTF">2021-04-29T09:13:02Z</dcterms:created>
  <dcterms:modified xsi:type="dcterms:W3CDTF">2021-05-04T08:52:06Z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2021-04-26T00:00:00Z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2021-04-29T00:00:00Z</vt:filetime>
  </property>
  <property fmtid="{D5CDD505-2E9C-101B-9397-08002B2CF9AE}" pid="5" name="ContentTypeId">
    <vt:lpwstr>0x0101002E955F575E6FBF488A25E5A5323B8B7E</vt:lpwstr>
  </property>
</Properties>
</file>