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B5B8"/>
    <a:srgbClr val="E1001A"/>
    <a:srgbClr val="31B7BC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63"/>
    <p:restoredTop sz="97814"/>
  </p:normalViewPr>
  <p:slideViewPr>
    <p:cSldViewPr snapToGrid="0" snapToObjects="1">
      <p:cViewPr varScale="1">
        <p:scale>
          <a:sx n="35" d="100"/>
          <a:sy n="35" d="100"/>
        </p:scale>
        <p:origin x="317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10/10/2022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5D0D894-B317-2D22-D0F1-907A7F2CA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275213" cy="4281471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Rule 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38B5B8"/>
                </a:solidFill>
                <a:latin typeface="Gotham Rounded Bold" pitchFamily="2" charset="77"/>
              </a:rPr>
              <a:t>Work </a:t>
            </a:r>
            <a:r>
              <a:rPr lang="fr-FR" sz="20400" b="1" spc="-700" dirty="0" err="1">
                <a:solidFill>
                  <a:srgbClr val="38B5B8"/>
                </a:solidFill>
                <a:latin typeface="Gotham Rounded Bold" pitchFamily="2" charset="77"/>
              </a:rPr>
              <a:t>Permits</a:t>
            </a:r>
            <a:endParaRPr lang="fr-FR" sz="20400" b="1" spc="-700" dirty="0">
              <a:solidFill>
                <a:srgbClr val="38B5B8"/>
              </a:solidFill>
              <a:latin typeface="Gotham Rounded Bold" pitchFamily="2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I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work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with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a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valid</a:t>
            </a:r>
            <a:r>
              <a:rPr lang="fr-FR" sz="6800" spc="-230">
                <a:solidFill>
                  <a:srgbClr val="35494C"/>
                </a:solidFill>
                <a:latin typeface="Gotham Rounded Book" pitchFamily="2" charset="77"/>
              </a:rPr>
              <a:t> permit. </a:t>
            </a:r>
            <a:endParaRPr lang="fr-FR" sz="6800" dirty="0">
              <a:solidFill>
                <a:srgbClr val="35494C"/>
              </a:solidFill>
              <a:latin typeface="Gotham Rounded Book" pitchFamily="2" charset="0"/>
            </a:endParaRPr>
          </a:p>
          <a:p>
            <a:pPr>
              <a:lnSpc>
                <a:spcPts val="6800"/>
              </a:lnSpc>
            </a:pPr>
            <a:endParaRPr lang="fr-FR" sz="6800" spc="-230" dirty="0">
              <a:solidFill>
                <a:srgbClr val="35494C"/>
              </a:solidFill>
              <a:latin typeface="Gotham Rounded Book" pitchFamily="2" charset="77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898158-F10F-BA45-1A14-B8C01DB60955}"/>
              </a:ext>
            </a:extLst>
          </p:cNvPr>
          <p:cNvSpPr txBox="1"/>
          <p:nvPr/>
        </p:nvSpPr>
        <p:spPr>
          <a:xfrm>
            <a:off x="33869376" y="-27761184"/>
            <a:ext cx="184731" cy="1154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12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21</cp:revision>
  <dcterms:created xsi:type="dcterms:W3CDTF">2022-01-17T11:44:19Z</dcterms:created>
  <dcterms:modified xsi:type="dcterms:W3CDTF">2022-10-10T10:00:09Z</dcterms:modified>
</cp:coreProperties>
</file>