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 id="2147483728" r:id="rId8"/>
    <p:sldMasterId id="2147483743" r:id="rId9"/>
    <p:sldMasterId id="2147483745" r:id="rId10"/>
  </p:sldMasterIdLst>
  <p:notesMasterIdLst>
    <p:notesMasterId r:id="rId28"/>
  </p:notesMasterIdLst>
  <p:handoutMasterIdLst>
    <p:handoutMasterId r:id="rId29"/>
  </p:handoutMasterIdLst>
  <p:sldIdLst>
    <p:sldId id="2134805767" r:id="rId11"/>
    <p:sldId id="2134805768" r:id="rId12"/>
    <p:sldId id="2134805769" r:id="rId13"/>
    <p:sldId id="2134805770" r:id="rId14"/>
    <p:sldId id="2134805771" r:id="rId15"/>
    <p:sldId id="2134805757" r:id="rId16"/>
    <p:sldId id="2134805772" r:id="rId17"/>
    <p:sldId id="2134805758" r:id="rId18"/>
    <p:sldId id="2134805766" r:id="rId19"/>
    <p:sldId id="2134805774" r:id="rId20"/>
    <p:sldId id="2134805780" r:id="rId21"/>
    <p:sldId id="2134805779" r:id="rId22"/>
    <p:sldId id="2134805778" r:id="rId23"/>
    <p:sldId id="2134805740" r:id="rId24"/>
    <p:sldId id="2134805793" r:id="rId25"/>
    <p:sldId id="2134805739" r:id="rId26"/>
    <p:sldId id="2134805748" r:id="rId2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icolas FOREST" initials="NF [2]" lastIdx="1" clrIdx="6">
    <p:extLst>
      <p:ext uri="{19B8F6BF-5375-455C-9EA6-DF929625EA0E}">
        <p15:presenceInfo xmlns:p15="http://schemas.microsoft.com/office/powerpoint/2012/main" userId="S::nicolas.forest@totalenergies.com::74d7feb1-6457-475c-bfcc-0f29457bb0a4" providerId="AD"/>
      </p:ext>
    </p:extLst>
  </p:cmAuthor>
  <p:cmAuthor id="1" name="Tatiana MIR" initials="TM" lastIdx="71" clrIdx="0">
    <p:extLst>
      <p:ext uri="{19B8F6BF-5375-455C-9EA6-DF929625EA0E}">
        <p15:presenceInfo xmlns:p15="http://schemas.microsoft.com/office/powerpoint/2012/main" userId="S::tatiana.mir@totalenergies.com::4d1b6097-a687-44dd-ad16-6ad111d36e7d" providerId="AD"/>
      </p:ext>
    </p:extLst>
  </p:cmAuthor>
  <p:cmAuthor id="8" name="Alexandra PAPILLON" initials="AP" lastIdx="13" clrIdx="7">
    <p:extLst>
      <p:ext uri="{19B8F6BF-5375-455C-9EA6-DF929625EA0E}">
        <p15:presenceInfo xmlns:p15="http://schemas.microsoft.com/office/powerpoint/2012/main" userId="S::alexandra.papillon@totalenergies.com::6ed42675-17a0-4139-8016-992ac43c869f" providerId="AD"/>
      </p:ext>
    </p:extLst>
  </p:cmAuthor>
  <p:cmAuthor id="2" name="Cyril DE-COATPONT" initials="CDC" lastIdx="17" clrIdx="1">
    <p:extLst>
      <p:ext uri="{19B8F6BF-5375-455C-9EA6-DF929625EA0E}">
        <p15:presenceInfo xmlns:p15="http://schemas.microsoft.com/office/powerpoint/2012/main" userId="S::cyril.de-coatpont@totalenergies.com::8e2a7a85-c243-49c2-bdd5-9a8a2591b005" providerId="AD"/>
      </p:ext>
    </p:extLst>
  </p:cmAuthor>
  <p:cmAuthor id="9" name="Aniruddha Ravisankar" initials="AR" lastIdx="4" clrIdx="8">
    <p:extLst>
      <p:ext uri="{19B8F6BF-5375-455C-9EA6-DF929625EA0E}">
        <p15:presenceInfo xmlns:p15="http://schemas.microsoft.com/office/powerpoint/2012/main" userId="S::aravisankar@wordappeal.com::42d04cf6-478b-4a44-92ce-99a802d672a7" providerId="AD"/>
      </p:ext>
    </p:extLst>
  </p:cmAuthor>
  <p:cmAuthor id="3" name="Michiel DE KOSTER" initials="MDK" lastIdx="10" clrIdx="2">
    <p:extLst>
      <p:ext uri="{19B8F6BF-5375-455C-9EA6-DF929625EA0E}">
        <p15:presenceInfo xmlns:p15="http://schemas.microsoft.com/office/powerpoint/2012/main" userId="S::michiel.de-koster@totalenergies.com::7d7c490e-1e4b-4bd1-978a-bd0aaf19c382" providerId="AD"/>
      </p:ext>
    </p:extLst>
  </p:cmAuthor>
  <p:cmAuthor id="4" name="David DOYONNAS" initials="DD" lastIdx="25" clrIdx="3">
    <p:extLst>
      <p:ext uri="{19B8F6BF-5375-455C-9EA6-DF929625EA0E}">
        <p15:presenceInfo xmlns:p15="http://schemas.microsoft.com/office/powerpoint/2012/main" userId="S::david.doyonnas@totalenergies.com::50d04fe7-e08d-4de1-95c9-593ebd14dc57" providerId="AD"/>
      </p:ext>
    </p:extLst>
  </p:cmAuthor>
  <p:cmAuthor id="5" name="Cyril DE-COATPONT" initials="CDC [2]" lastIdx="7" clrIdx="4">
    <p:extLst>
      <p:ext uri="{19B8F6BF-5375-455C-9EA6-DF929625EA0E}">
        <p15:presenceInfo xmlns:p15="http://schemas.microsoft.com/office/powerpoint/2012/main" userId="S::cyril.de-coatpont@total.com::8e2a7a85-c243-49c2-bdd5-9a8a2591b005" providerId="AD"/>
      </p:ext>
    </p:extLst>
  </p:cmAuthor>
  <p:cmAuthor id="6" name="Nicolas FOREST" initials="NF" lastIdx="6" clrIdx="5">
    <p:extLst>
      <p:ext uri="{19B8F6BF-5375-455C-9EA6-DF929625EA0E}">
        <p15:presenceInfo xmlns:p15="http://schemas.microsoft.com/office/powerpoint/2012/main" userId="S::nicolas.forest@total.com::74d7feb1-6457-475c-bfcc-0f29457bb0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8A30"/>
    <a:srgbClr val="374649"/>
    <a:srgbClr val="38B5B8"/>
    <a:srgbClr val="D1EADA"/>
    <a:srgbClr val="3C3C3B"/>
    <a:srgbClr val="179648"/>
    <a:srgbClr val="F80307"/>
    <a:srgbClr val="EE1C25"/>
    <a:srgbClr val="E4032E"/>
    <a:srgbClr val="5065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E73BC2-8493-4246-A7F4-E563B3B89AFC}" v="3" dt="2022-11-29T16:03:23.2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935" autoAdjust="0"/>
    <p:restoredTop sz="79318" autoAdjust="0"/>
  </p:normalViewPr>
  <p:slideViewPr>
    <p:cSldViewPr snapToGrid="0">
      <p:cViewPr>
        <p:scale>
          <a:sx n="80" d="100"/>
          <a:sy n="80" d="100"/>
        </p:scale>
        <p:origin x="276" y="21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MAIRET" userId="b91d9db2-e41b-4c98-9525-27312980cc2f" providerId="ADAL" clId="{61B04AA8-52D5-4026-9699-12786BA746CB}"/>
    <pc:docChg chg="undo custSel modSld">
      <pc:chgData name="Claire MAIRET" userId="b91d9db2-e41b-4c98-9525-27312980cc2f" providerId="ADAL" clId="{61B04AA8-52D5-4026-9699-12786BA746CB}" dt="2022-11-29T14:30:47.868" v="669" actId="1035"/>
      <pc:docMkLst>
        <pc:docMk/>
      </pc:docMkLst>
      <pc:sldChg chg="modSp mod">
        <pc:chgData name="Claire MAIRET" userId="b91d9db2-e41b-4c98-9525-27312980cc2f" providerId="ADAL" clId="{61B04AA8-52D5-4026-9699-12786BA746CB}" dt="2022-11-29T12:43:49.526" v="530" actId="2710"/>
        <pc:sldMkLst>
          <pc:docMk/>
          <pc:sldMk cId="3279526026" sldId="2134805739"/>
        </pc:sldMkLst>
        <pc:spChg chg="mod">
          <ac:chgData name="Claire MAIRET" userId="b91d9db2-e41b-4c98-9525-27312980cc2f" providerId="ADAL" clId="{61B04AA8-52D5-4026-9699-12786BA746CB}" dt="2022-11-29T12:43:49.526" v="530" actId="2710"/>
          <ac:spMkLst>
            <pc:docMk/>
            <pc:sldMk cId="3279526026" sldId="2134805739"/>
            <ac:spMk id="2" creationId="{D6599356-7888-43B5-96DA-2F7CAC31169C}"/>
          </ac:spMkLst>
        </pc:spChg>
      </pc:sldChg>
      <pc:sldChg chg="modSp mod">
        <pc:chgData name="Claire MAIRET" userId="b91d9db2-e41b-4c98-9525-27312980cc2f" providerId="ADAL" clId="{61B04AA8-52D5-4026-9699-12786BA746CB}" dt="2022-11-29T12:45:05.752" v="568" actId="1036"/>
        <pc:sldMkLst>
          <pc:docMk/>
          <pc:sldMk cId="1178689068" sldId="2134805748"/>
        </pc:sldMkLst>
        <pc:spChg chg="mod">
          <ac:chgData name="Claire MAIRET" userId="b91d9db2-e41b-4c98-9525-27312980cc2f" providerId="ADAL" clId="{61B04AA8-52D5-4026-9699-12786BA746CB}" dt="2022-11-29T12:44:54.083" v="545" actId="1036"/>
          <ac:spMkLst>
            <pc:docMk/>
            <pc:sldMk cId="1178689068" sldId="2134805748"/>
            <ac:spMk id="2" creationId="{1251B668-D05F-4C1E-93F4-ACE2B4ADD88F}"/>
          </ac:spMkLst>
        </pc:spChg>
        <pc:spChg chg="mod">
          <ac:chgData name="Claire MAIRET" userId="b91d9db2-e41b-4c98-9525-27312980cc2f" providerId="ADAL" clId="{61B04AA8-52D5-4026-9699-12786BA746CB}" dt="2022-11-29T12:45:05.752" v="568" actId="1036"/>
          <ac:spMkLst>
            <pc:docMk/>
            <pc:sldMk cId="1178689068" sldId="2134805748"/>
            <ac:spMk id="6" creationId="{22DB2303-5C8B-40B1-9CF4-D85128AFC706}"/>
          </ac:spMkLst>
        </pc:spChg>
        <pc:spChg chg="mod">
          <ac:chgData name="Claire MAIRET" userId="b91d9db2-e41b-4c98-9525-27312980cc2f" providerId="ADAL" clId="{61B04AA8-52D5-4026-9699-12786BA746CB}" dt="2022-11-29T12:45:05.752" v="568" actId="1036"/>
          <ac:spMkLst>
            <pc:docMk/>
            <pc:sldMk cId="1178689068" sldId="2134805748"/>
            <ac:spMk id="7" creationId="{96228FA5-645A-49A4-8851-CFEF337A0516}"/>
          </ac:spMkLst>
        </pc:spChg>
      </pc:sldChg>
      <pc:sldChg chg="modSp mod">
        <pc:chgData name="Claire MAIRET" userId="b91d9db2-e41b-4c98-9525-27312980cc2f" providerId="ADAL" clId="{61B04AA8-52D5-4026-9699-12786BA746CB}" dt="2022-11-29T12:45:54.530" v="569" actId="1076"/>
        <pc:sldMkLst>
          <pc:docMk/>
          <pc:sldMk cId="4163919738" sldId="2134805758"/>
        </pc:sldMkLst>
        <pc:graphicFrameChg chg="mod">
          <ac:chgData name="Claire MAIRET" userId="b91d9db2-e41b-4c98-9525-27312980cc2f" providerId="ADAL" clId="{61B04AA8-52D5-4026-9699-12786BA746CB}" dt="2022-11-29T12:45:54.530" v="569" actId="1076"/>
          <ac:graphicFrameMkLst>
            <pc:docMk/>
            <pc:sldMk cId="4163919738" sldId="2134805758"/>
            <ac:graphicFrameMk id="13" creationId="{579052B5-939A-4FD2-AB07-3F162287B7B9}"/>
          </ac:graphicFrameMkLst>
        </pc:graphicFrameChg>
      </pc:sldChg>
      <pc:sldChg chg="modSp mod">
        <pc:chgData name="Claire MAIRET" userId="b91d9db2-e41b-4c98-9525-27312980cc2f" providerId="ADAL" clId="{61B04AA8-52D5-4026-9699-12786BA746CB}" dt="2022-11-29T14:30:47.868" v="669" actId="1035"/>
        <pc:sldMkLst>
          <pc:docMk/>
          <pc:sldMk cId="3130751398" sldId="2134805766"/>
        </pc:sldMkLst>
        <pc:spChg chg="mod">
          <ac:chgData name="Claire MAIRET" userId="b91d9db2-e41b-4c98-9525-27312980cc2f" providerId="ADAL" clId="{61B04AA8-52D5-4026-9699-12786BA746CB}" dt="2022-11-29T14:30:00.773" v="607" actId="1076"/>
          <ac:spMkLst>
            <pc:docMk/>
            <pc:sldMk cId="3130751398" sldId="2134805766"/>
            <ac:spMk id="18" creationId="{8463F535-A947-4964-A478-46B4E234654D}"/>
          </ac:spMkLst>
        </pc:spChg>
        <pc:spChg chg="mod">
          <ac:chgData name="Claire MAIRET" userId="b91d9db2-e41b-4c98-9525-27312980cc2f" providerId="ADAL" clId="{61B04AA8-52D5-4026-9699-12786BA746CB}" dt="2022-11-29T14:30:20.978" v="612" actId="1076"/>
          <ac:spMkLst>
            <pc:docMk/>
            <pc:sldMk cId="3130751398" sldId="2134805766"/>
            <ac:spMk id="20" creationId="{14BA7A6A-9149-4B01-BBE0-6F022EEF3425}"/>
          </ac:spMkLst>
        </pc:spChg>
        <pc:spChg chg="mod">
          <ac:chgData name="Claire MAIRET" userId="b91d9db2-e41b-4c98-9525-27312980cc2f" providerId="ADAL" clId="{61B04AA8-52D5-4026-9699-12786BA746CB}" dt="2022-11-29T14:30:26.700" v="614" actId="14100"/>
          <ac:spMkLst>
            <pc:docMk/>
            <pc:sldMk cId="3130751398" sldId="2134805766"/>
            <ac:spMk id="26" creationId="{9BB3836F-21BB-41B9-9240-8AC56478C89A}"/>
          </ac:spMkLst>
        </pc:spChg>
        <pc:spChg chg="mod">
          <ac:chgData name="Claire MAIRET" userId="b91d9db2-e41b-4c98-9525-27312980cc2f" providerId="ADAL" clId="{61B04AA8-52D5-4026-9699-12786BA746CB}" dt="2022-11-29T14:30:09.922" v="609" actId="1076"/>
          <ac:spMkLst>
            <pc:docMk/>
            <pc:sldMk cId="3130751398" sldId="2134805766"/>
            <ac:spMk id="28" creationId="{2A343572-9B8C-4448-A19F-A1B4EBD7E15A}"/>
          </ac:spMkLst>
        </pc:spChg>
        <pc:spChg chg="mod">
          <ac:chgData name="Claire MAIRET" userId="b91d9db2-e41b-4c98-9525-27312980cc2f" providerId="ADAL" clId="{61B04AA8-52D5-4026-9699-12786BA746CB}" dt="2022-11-29T14:30:34.515" v="616" actId="1076"/>
          <ac:spMkLst>
            <pc:docMk/>
            <pc:sldMk cId="3130751398" sldId="2134805766"/>
            <ac:spMk id="30" creationId="{58609D8F-3637-42D6-A2E5-60548AD73067}"/>
          </ac:spMkLst>
        </pc:spChg>
        <pc:spChg chg="mod">
          <ac:chgData name="Claire MAIRET" userId="b91d9db2-e41b-4c98-9525-27312980cc2f" providerId="ADAL" clId="{61B04AA8-52D5-4026-9699-12786BA746CB}" dt="2022-11-29T14:30:30.371" v="615" actId="1076"/>
          <ac:spMkLst>
            <pc:docMk/>
            <pc:sldMk cId="3130751398" sldId="2134805766"/>
            <ac:spMk id="88" creationId="{724D8D84-0CA3-F94B-A06B-0376186F6430}"/>
          </ac:spMkLst>
        </pc:spChg>
        <pc:spChg chg="mod">
          <ac:chgData name="Claire MAIRET" userId="b91d9db2-e41b-4c98-9525-27312980cc2f" providerId="ADAL" clId="{61B04AA8-52D5-4026-9699-12786BA746CB}" dt="2022-11-29T14:29:48.059" v="603" actId="404"/>
          <ac:spMkLst>
            <pc:docMk/>
            <pc:sldMk cId="3130751398" sldId="2134805766"/>
            <ac:spMk id="89" creationId="{780A1C6C-941A-A840-88DC-BFDD6104A019}"/>
          </ac:spMkLst>
        </pc:spChg>
        <pc:spChg chg="mod">
          <ac:chgData name="Claire MAIRET" userId="b91d9db2-e41b-4c98-9525-27312980cc2f" providerId="ADAL" clId="{61B04AA8-52D5-4026-9699-12786BA746CB}" dt="2022-11-29T12:17:56.245" v="195" actId="404"/>
          <ac:spMkLst>
            <pc:docMk/>
            <pc:sldMk cId="3130751398" sldId="2134805766"/>
            <ac:spMk id="90" creationId="{11B35FBC-C9EB-9748-86BF-D9625F22A146}"/>
          </ac:spMkLst>
        </pc:spChg>
        <pc:picChg chg="mod">
          <ac:chgData name="Claire MAIRET" userId="b91d9db2-e41b-4c98-9525-27312980cc2f" providerId="ADAL" clId="{61B04AA8-52D5-4026-9699-12786BA746CB}" dt="2022-11-29T14:30:47.868" v="669" actId="1035"/>
          <ac:picMkLst>
            <pc:docMk/>
            <pc:sldMk cId="3130751398" sldId="2134805766"/>
            <ac:picMk id="6" creationId="{D3C06CED-44A7-1C9C-D6F2-897B2E99E638}"/>
          </ac:picMkLst>
        </pc:picChg>
        <pc:picChg chg="mod">
          <ac:chgData name="Claire MAIRET" userId="b91d9db2-e41b-4c98-9525-27312980cc2f" providerId="ADAL" clId="{61B04AA8-52D5-4026-9699-12786BA746CB}" dt="2022-11-29T12:17:21.105" v="171" actId="1036"/>
          <ac:picMkLst>
            <pc:docMk/>
            <pc:sldMk cId="3130751398" sldId="2134805766"/>
            <ac:picMk id="15" creationId="{C2462202-7BF2-40BF-DB56-197DD03BF432}"/>
          </ac:picMkLst>
        </pc:picChg>
        <pc:picChg chg="mod">
          <ac:chgData name="Claire MAIRET" userId="b91d9db2-e41b-4c98-9525-27312980cc2f" providerId="ADAL" clId="{61B04AA8-52D5-4026-9699-12786BA746CB}" dt="2022-11-29T14:30:16.598" v="611" actId="1076"/>
          <ac:picMkLst>
            <pc:docMk/>
            <pc:sldMk cId="3130751398" sldId="2134805766"/>
            <ac:picMk id="29" creationId="{ABC7C9D6-D252-5488-D9C5-01795E5DDC60}"/>
          </ac:picMkLst>
        </pc:picChg>
      </pc:sldChg>
      <pc:sldChg chg="modSp">
        <pc:chgData name="Claire MAIRET" userId="b91d9db2-e41b-4c98-9525-27312980cc2f" providerId="ADAL" clId="{61B04AA8-52D5-4026-9699-12786BA746CB}" dt="2022-11-29T10:04:33.225" v="0" actId="14826"/>
        <pc:sldMkLst>
          <pc:docMk/>
          <pc:sldMk cId="3004514661" sldId="2134805767"/>
        </pc:sldMkLst>
        <pc:picChg chg="mod">
          <ac:chgData name="Claire MAIRET" userId="b91d9db2-e41b-4c98-9525-27312980cc2f" providerId="ADAL" clId="{61B04AA8-52D5-4026-9699-12786BA746CB}" dt="2022-11-29T10:04:33.225" v="0" actId="14826"/>
          <ac:picMkLst>
            <pc:docMk/>
            <pc:sldMk cId="3004514661" sldId="2134805767"/>
            <ac:picMk id="4" creationId="{C9D3EFB3-A706-4D68-47A7-42A2656BEEF3}"/>
          </ac:picMkLst>
        </pc:picChg>
      </pc:sldChg>
      <pc:sldChg chg="modSp mod">
        <pc:chgData name="Claire MAIRET" userId="b91d9db2-e41b-4c98-9525-27312980cc2f" providerId="ADAL" clId="{61B04AA8-52D5-4026-9699-12786BA746CB}" dt="2022-11-29T10:05:09.794" v="2" actId="207"/>
        <pc:sldMkLst>
          <pc:docMk/>
          <pc:sldMk cId="1180370113" sldId="2134805768"/>
        </pc:sldMkLst>
        <pc:spChg chg="mod">
          <ac:chgData name="Claire MAIRET" userId="b91d9db2-e41b-4c98-9525-27312980cc2f" providerId="ADAL" clId="{61B04AA8-52D5-4026-9699-12786BA746CB}" dt="2022-11-29T10:05:09.794" v="2" actId="207"/>
          <ac:spMkLst>
            <pc:docMk/>
            <pc:sldMk cId="1180370113" sldId="2134805768"/>
            <ac:spMk id="12" creationId="{B3D1768F-37A1-764B-B173-877D889123AD}"/>
          </ac:spMkLst>
        </pc:spChg>
      </pc:sldChg>
      <pc:sldChg chg="addSp modSp mod">
        <pc:chgData name="Claire MAIRET" userId="b91d9db2-e41b-4c98-9525-27312980cc2f" providerId="ADAL" clId="{61B04AA8-52D5-4026-9699-12786BA746CB}" dt="2022-11-29T12:07:50.252" v="66"/>
        <pc:sldMkLst>
          <pc:docMk/>
          <pc:sldMk cId="106279514" sldId="2134805769"/>
        </pc:sldMkLst>
        <pc:spChg chg="add mod">
          <ac:chgData name="Claire MAIRET" userId="b91d9db2-e41b-4c98-9525-27312980cc2f" providerId="ADAL" clId="{61B04AA8-52D5-4026-9699-12786BA746CB}" dt="2022-11-29T12:06:38.411" v="65"/>
          <ac:spMkLst>
            <pc:docMk/>
            <pc:sldMk cId="106279514" sldId="2134805769"/>
            <ac:spMk id="9" creationId="{39590299-1A39-4FDD-BD1E-C302B30D8EC0}"/>
          </ac:spMkLst>
        </pc:spChg>
        <pc:spChg chg="add mod">
          <ac:chgData name="Claire MAIRET" userId="b91d9db2-e41b-4c98-9525-27312980cc2f" providerId="ADAL" clId="{61B04AA8-52D5-4026-9699-12786BA746CB}" dt="2022-11-29T12:07:50.252" v="66"/>
          <ac:spMkLst>
            <pc:docMk/>
            <pc:sldMk cId="106279514" sldId="2134805769"/>
            <ac:spMk id="10" creationId="{8BC1F17D-8D92-4388-A656-781E03F7A2E4}"/>
          </ac:spMkLst>
        </pc:spChg>
        <pc:spChg chg="mod">
          <ac:chgData name="Claire MAIRET" userId="b91d9db2-e41b-4c98-9525-27312980cc2f" providerId="ADAL" clId="{61B04AA8-52D5-4026-9699-12786BA746CB}" dt="2022-11-29T12:02:22.112" v="27" actId="1076"/>
          <ac:spMkLst>
            <pc:docMk/>
            <pc:sldMk cId="106279514" sldId="2134805769"/>
            <ac:spMk id="16" creationId="{3736E1B2-0EB5-49E4-B37F-4E36FA08A357}"/>
          </ac:spMkLst>
        </pc:spChg>
        <pc:grpChg chg="add mod">
          <ac:chgData name="Claire MAIRET" userId="b91d9db2-e41b-4c98-9525-27312980cc2f" providerId="ADAL" clId="{61B04AA8-52D5-4026-9699-12786BA746CB}" dt="2022-11-29T12:03:40.653" v="63" actId="164"/>
          <ac:grpSpMkLst>
            <pc:docMk/>
            <pc:sldMk cId="106279514" sldId="2134805769"/>
            <ac:grpSpMk id="11" creationId="{57504711-36B7-48FD-B58A-37C659A8BA70}"/>
          </ac:grpSpMkLst>
        </pc:grpChg>
        <pc:grpChg chg="add mod">
          <ac:chgData name="Claire MAIRET" userId="b91d9db2-e41b-4c98-9525-27312980cc2f" providerId="ADAL" clId="{61B04AA8-52D5-4026-9699-12786BA746CB}" dt="2022-11-29T12:03:40.653" v="63" actId="164"/>
          <ac:grpSpMkLst>
            <pc:docMk/>
            <pc:sldMk cId="106279514" sldId="2134805769"/>
            <ac:grpSpMk id="12" creationId="{D5D6893E-34E5-4C47-B455-40A3F568F4D2}"/>
          </ac:grpSpMkLst>
        </pc:grpChg>
        <pc:picChg chg="mod">
          <ac:chgData name="Claire MAIRET" userId="b91d9db2-e41b-4c98-9525-27312980cc2f" providerId="ADAL" clId="{61B04AA8-52D5-4026-9699-12786BA746CB}" dt="2022-11-29T12:02:18.306" v="26" actId="1076"/>
          <ac:picMkLst>
            <pc:docMk/>
            <pc:sldMk cId="106279514" sldId="2134805769"/>
            <ac:picMk id="5" creationId="{CB4AE8B7-D153-A421-5B41-C78DF3D36625}"/>
          </ac:picMkLst>
        </pc:picChg>
        <pc:picChg chg="add mod">
          <ac:chgData name="Claire MAIRET" userId="b91d9db2-e41b-4c98-9525-27312980cc2f" providerId="ADAL" clId="{61B04AA8-52D5-4026-9699-12786BA746CB}" dt="2022-11-29T12:06:01.211" v="64"/>
          <ac:picMkLst>
            <pc:docMk/>
            <pc:sldMk cId="106279514" sldId="2134805769"/>
            <ac:picMk id="6" creationId="{7567436D-02F2-4459-9BA5-2214A3B352E4}"/>
          </ac:picMkLst>
        </pc:picChg>
        <pc:picChg chg="mod">
          <ac:chgData name="Claire MAIRET" userId="b91d9db2-e41b-4c98-9525-27312980cc2f" providerId="ADAL" clId="{61B04AA8-52D5-4026-9699-12786BA746CB}" dt="2022-11-29T10:05:25.585" v="7" actId="1037"/>
          <ac:picMkLst>
            <pc:docMk/>
            <pc:sldMk cId="106279514" sldId="2134805769"/>
            <ac:picMk id="7" creationId="{5024F8BA-7EB9-4C92-A9D6-9B4E05E4EFA4}"/>
          </ac:picMkLst>
        </pc:picChg>
      </pc:sldChg>
      <pc:sldChg chg="addSp delSp modSp mod">
        <pc:chgData name="Claire MAIRET" userId="b91d9db2-e41b-4c98-9525-27312980cc2f" providerId="ADAL" clId="{61B04AA8-52D5-4026-9699-12786BA746CB}" dt="2022-11-29T12:09:30.624" v="130" actId="478"/>
        <pc:sldMkLst>
          <pc:docMk/>
          <pc:sldMk cId="2332208611" sldId="2134805770"/>
        </pc:sldMkLst>
        <pc:spChg chg="mod">
          <ac:chgData name="Claire MAIRET" userId="b91d9db2-e41b-4c98-9525-27312980cc2f" providerId="ADAL" clId="{61B04AA8-52D5-4026-9699-12786BA746CB}" dt="2022-11-29T12:09:02.250" v="68" actId="207"/>
          <ac:spMkLst>
            <pc:docMk/>
            <pc:sldMk cId="2332208611" sldId="2134805770"/>
            <ac:spMk id="11" creationId="{1C875E31-B736-4045-9050-8D18E9D7D8A0}"/>
          </ac:spMkLst>
        </pc:spChg>
        <pc:spChg chg="mod">
          <ac:chgData name="Claire MAIRET" userId="b91d9db2-e41b-4c98-9525-27312980cc2f" providerId="ADAL" clId="{61B04AA8-52D5-4026-9699-12786BA746CB}" dt="2022-11-29T12:07:59.851" v="67" actId="207"/>
          <ac:spMkLst>
            <pc:docMk/>
            <pc:sldMk cId="2332208611" sldId="2134805770"/>
            <ac:spMk id="19" creationId="{E356A3E1-F15E-634E-8A46-2B9F7A5CC0F7}"/>
          </ac:spMkLst>
        </pc:spChg>
        <pc:spChg chg="mod">
          <ac:chgData name="Claire MAIRET" userId="b91d9db2-e41b-4c98-9525-27312980cc2f" providerId="ADAL" clId="{61B04AA8-52D5-4026-9699-12786BA746CB}" dt="2022-11-29T12:09:27.345" v="129" actId="1036"/>
          <ac:spMkLst>
            <pc:docMk/>
            <pc:sldMk cId="2332208611" sldId="2134805770"/>
            <ac:spMk id="38" creationId="{B45003DD-92C8-4F70-B7F8-6006C11DE4B3}"/>
          </ac:spMkLst>
        </pc:spChg>
        <pc:spChg chg="mod">
          <ac:chgData name="Claire MAIRET" userId="b91d9db2-e41b-4c98-9525-27312980cc2f" providerId="ADAL" clId="{61B04AA8-52D5-4026-9699-12786BA746CB}" dt="2022-11-29T12:09:24.762" v="126" actId="1036"/>
          <ac:spMkLst>
            <pc:docMk/>
            <pc:sldMk cId="2332208611" sldId="2134805770"/>
            <ac:spMk id="39" creationId="{54B40CE7-E68B-42FC-BA61-55996CDC5A25}"/>
          </ac:spMkLst>
        </pc:spChg>
        <pc:cxnChg chg="add del mod">
          <ac:chgData name="Claire MAIRET" userId="b91d9db2-e41b-4c98-9525-27312980cc2f" providerId="ADAL" clId="{61B04AA8-52D5-4026-9699-12786BA746CB}" dt="2022-11-29T12:09:30.624" v="130" actId="478"/>
          <ac:cxnSpMkLst>
            <pc:docMk/>
            <pc:sldMk cId="2332208611" sldId="2134805770"/>
            <ac:cxnSpMk id="12" creationId="{52EFA669-0410-4C66-8E22-DAC7CC56065E}"/>
          </ac:cxnSpMkLst>
        </pc:cxnChg>
      </pc:sldChg>
      <pc:sldChg chg="addSp delSp modSp mod">
        <pc:chgData name="Claire MAIRET" userId="b91d9db2-e41b-4c98-9525-27312980cc2f" providerId="ADAL" clId="{61B04AA8-52D5-4026-9699-12786BA746CB}" dt="2022-11-29T14:26:36.897" v="596" actId="14100"/>
        <pc:sldMkLst>
          <pc:docMk/>
          <pc:sldMk cId="1232940113" sldId="2134805771"/>
        </pc:sldMkLst>
        <pc:spChg chg="mod">
          <ac:chgData name="Claire MAIRET" userId="b91d9db2-e41b-4c98-9525-27312980cc2f" providerId="ADAL" clId="{61B04AA8-52D5-4026-9699-12786BA746CB}" dt="2022-11-29T12:46:32.417" v="570" actId="1076"/>
          <ac:spMkLst>
            <pc:docMk/>
            <pc:sldMk cId="1232940113" sldId="2134805771"/>
            <ac:spMk id="13" creationId="{36A16109-4F5F-4139-8186-E606CF9F05C7}"/>
          </ac:spMkLst>
        </pc:spChg>
        <pc:spChg chg="mod">
          <ac:chgData name="Claire MAIRET" userId="b91d9db2-e41b-4c98-9525-27312980cc2f" providerId="ADAL" clId="{61B04AA8-52D5-4026-9699-12786BA746CB}" dt="2022-11-29T12:11:16.577" v="143" actId="1076"/>
          <ac:spMkLst>
            <pc:docMk/>
            <pc:sldMk cId="1232940113" sldId="2134805771"/>
            <ac:spMk id="15" creationId="{3ED0210F-5F97-47AF-A701-BFAEE7495695}"/>
          </ac:spMkLst>
        </pc:spChg>
        <pc:picChg chg="add del mod">
          <ac:chgData name="Claire MAIRET" userId="b91d9db2-e41b-4c98-9525-27312980cc2f" providerId="ADAL" clId="{61B04AA8-52D5-4026-9699-12786BA746CB}" dt="2022-11-29T12:12:04.090" v="144" actId="478"/>
          <ac:picMkLst>
            <pc:docMk/>
            <pc:sldMk cId="1232940113" sldId="2134805771"/>
            <ac:picMk id="7" creationId="{FBF3C5FD-D30E-490D-ADE3-3F6EAA78AFB1}"/>
          </ac:picMkLst>
        </pc:picChg>
        <pc:picChg chg="del">
          <ac:chgData name="Claire MAIRET" userId="b91d9db2-e41b-4c98-9525-27312980cc2f" providerId="ADAL" clId="{61B04AA8-52D5-4026-9699-12786BA746CB}" dt="2022-11-29T12:09:35.089" v="131" actId="478"/>
          <ac:picMkLst>
            <pc:docMk/>
            <pc:sldMk cId="1232940113" sldId="2134805771"/>
            <ac:picMk id="9" creationId="{F4D9FD23-4487-4587-8C26-B2C028B80180}"/>
          </ac:picMkLst>
        </pc:picChg>
        <pc:picChg chg="mod">
          <ac:chgData name="Claire MAIRET" userId="b91d9db2-e41b-4c98-9525-27312980cc2f" providerId="ADAL" clId="{61B04AA8-52D5-4026-9699-12786BA746CB}" dt="2022-11-29T12:46:32.417" v="570" actId="1076"/>
          <ac:picMkLst>
            <pc:docMk/>
            <pc:sldMk cId="1232940113" sldId="2134805771"/>
            <ac:picMk id="11" creationId="{561CE713-2A2E-290F-CC41-74C5F6991526}"/>
          </ac:picMkLst>
        </pc:picChg>
        <pc:picChg chg="add del mod">
          <ac:chgData name="Claire MAIRET" userId="b91d9db2-e41b-4c98-9525-27312980cc2f" providerId="ADAL" clId="{61B04AA8-52D5-4026-9699-12786BA746CB}" dt="2022-11-29T12:59:18.823" v="571" actId="478"/>
          <ac:picMkLst>
            <pc:docMk/>
            <pc:sldMk cId="1232940113" sldId="2134805771"/>
            <ac:picMk id="14" creationId="{2FF363B7-FE9B-4512-86C5-1B88581DDAAB}"/>
          </ac:picMkLst>
        </pc:picChg>
        <pc:picChg chg="add mod modCrop">
          <ac:chgData name="Claire MAIRET" userId="b91d9db2-e41b-4c98-9525-27312980cc2f" providerId="ADAL" clId="{61B04AA8-52D5-4026-9699-12786BA746CB}" dt="2022-11-29T14:26:36.897" v="596" actId="14100"/>
          <ac:picMkLst>
            <pc:docMk/>
            <pc:sldMk cId="1232940113" sldId="2134805771"/>
            <ac:picMk id="17" creationId="{1A84AAE7-E585-4252-84DD-223A21E69538}"/>
          </ac:picMkLst>
        </pc:picChg>
      </pc:sldChg>
      <pc:sldChg chg="modSp mod">
        <pc:chgData name="Claire MAIRET" userId="b91d9db2-e41b-4c98-9525-27312980cc2f" providerId="ADAL" clId="{61B04AA8-52D5-4026-9699-12786BA746CB}" dt="2022-11-29T12:20:08.189" v="211" actId="20577"/>
        <pc:sldMkLst>
          <pc:docMk/>
          <pc:sldMk cId="962809828" sldId="2134805774"/>
        </pc:sldMkLst>
        <pc:spChg chg="mod">
          <ac:chgData name="Claire MAIRET" userId="b91d9db2-e41b-4c98-9525-27312980cc2f" providerId="ADAL" clId="{61B04AA8-52D5-4026-9699-12786BA746CB}" dt="2022-11-29T12:19:10.386" v="197" actId="20577"/>
          <ac:spMkLst>
            <pc:docMk/>
            <pc:sldMk cId="962809828" sldId="2134805774"/>
            <ac:spMk id="57" creationId="{6DECD97E-5C69-5649-9CEA-1353AC7659BE}"/>
          </ac:spMkLst>
        </pc:spChg>
        <pc:spChg chg="mod">
          <ac:chgData name="Claire MAIRET" userId="b91d9db2-e41b-4c98-9525-27312980cc2f" providerId="ADAL" clId="{61B04AA8-52D5-4026-9699-12786BA746CB}" dt="2022-11-29T12:20:08.189" v="211" actId="20577"/>
          <ac:spMkLst>
            <pc:docMk/>
            <pc:sldMk cId="962809828" sldId="2134805774"/>
            <ac:spMk id="89" creationId="{780A1C6C-941A-A840-88DC-BFDD6104A019}"/>
          </ac:spMkLst>
        </pc:spChg>
      </pc:sldChg>
      <pc:sldChg chg="modSp mod">
        <pc:chgData name="Claire MAIRET" userId="b91d9db2-e41b-4c98-9525-27312980cc2f" providerId="ADAL" clId="{61B04AA8-52D5-4026-9699-12786BA746CB}" dt="2022-11-29T12:27:14.294" v="339" actId="115"/>
        <pc:sldMkLst>
          <pc:docMk/>
          <pc:sldMk cId="547825517" sldId="2134805778"/>
        </pc:sldMkLst>
        <pc:spChg chg="mod">
          <ac:chgData name="Claire MAIRET" userId="b91d9db2-e41b-4c98-9525-27312980cc2f" providerId="ADAL" clId="{61B04AA8-52D5-4026-9699-12786BA746CB}" dt="2022-11-29T12:27:14.294" v="339" actId="115"/>
          <ac:spMkLst>
            <pc:docMk/>
            <pc:sldMk cId="547825517" sldId="2134805778"/>
            <ac:spMk id="43" creationId="{69549048-9B68-0A40-A981-B436805F98FD}"/>
          </ac:spMkLst>
        </pc:spChg>
        <pc:spChg chg="mod">
          <ac:chgData name="Claire MAIRET" userId="b91d9db2-e41b-4c98-9525-27312980cc2f" providerId="ADAL" clId="{61B04AA8-52D5-4026-9699-12786BA746CB}" dt="2022-11-29T12:26:34.491" v="333" actId="20577"/>
          <ac:spMkLst>
            <pc:docMk/>
            <pc:sldMk cId="547825517" sldId="2134805778"/>
            <ac:spMk id="55" creationId="{A80A5D7E-B83D-9448-B196-6CBFC722E869}"/>
          </ac:spMkLst>
        </pc:spChg>
        <pc:spChg chg="mod">
          <ac:chgData name="Claire MAIRET" userId="b91d9db2-e41b-4c98-9525-27312980cc2f" providerId="ADAL" clId="{61B04AA8-52D5-4026-9699-12786BA746CB}" dt="2022-11-29T12:26:54.420" v="337" actId="20577"/>
          <ac:spMkLst>
            <pc:docMk/>
            <pc:sldMk cId="547825517" sldId="2134805778"/>
            <ac:spMk id="58" creationId="{C4A822DD-CC64-9E48-B4C5-F88650E21288}"/>
          </ac:spMkLst>
        </pc:spChg>
        <pc:spChg chg="mod">
          <ac:chgData name="Claire MAIRET" userId="b91d9db2-e41b-4c98-9525-27312980cc2f" providerId="ADAL" clId="{61B04AA8-52D5-4026-9699-12786BA746CB}" dt="2022-11-29T12:27:00.032" v="338" actId="207"/>
          <ac:spMkLst>
            <pc:docMk/>
            <pc:sldMk cId="547825517" sldId="2134805778"/>
            <ac:spMk id="89" creationId="{780A1C6C-941A-A840-88DC-BFDD6104A019}"/>
          </ac:spMkLst>
        </pc:spChg>
      </pc:sldChg>
      <pc:sldChg chg="addSp delSp modSp mod">
        <pc:chgData name="Claire MAIRET" userId="b91d9db2-e41b-4c98-9525-27312980cc2f" providerId="ADAL" clId="{61B04AA8-52D5-4026-9699-12786BA746CB}" dt="2022-11-29T12:26:09.212" v="330" actId="115"/>
        <pc:sldMkLst>
          <pc:docMk/>
          <pc:sldMk cId="3647650999" sldId="2134805779"/>
        </pc:sldMkLst>
        <pc:spChg chg="mod">
          <ac:chgData name="Claire MAIRET" userId="b91d9db2-e41b-4c98-9525-27312980cc2f" providerId="ADAL" clId="{61B04AA8-52D5-4026-9699-12786BA746CB}" dt="2022-11-29T12:26:09.212" v="330" actId="115"/>
          <ac:spMkLst>
            <pc:docMk/>
            <pc:sldMk cId="3647650999" sldId="2134805779"/>
            <ac:spMk id="43" creationId="{69549048-9B68-0A40-A981-B436805F98FD}"/>
          </ac:spMkLst>
        </pc:spChg>
        <pc:spChg chg="mod">
          <ac:chgData name="Claire MAIRET" userId="b91d9db2-e41b-4c98-9525-27312980cc2f" providerId="ADAL" clId="{61B04AA8-52D5-4026-9699-12786BA746CB}" dt="2022-11-29T12:25:30.277" v="298" actId="6549"/>
          <ac:spMkLst>
            <pc:docMk/>
            <pc:sldMk cId="3647650999" sldId="2134805779"/>
            <ac:spMk id="55" creationId="{A80A5D7E-B83D-9448-B196-6CBFC722E869}"/>
          </ac:spMkLst>
        </pc:spChg>
        <pc:spChg chg="mod">
          <ac:chgData name="Claire MAIRET" userId="b91d9db2-e41b-4c98-9525-27312980cc2f" providerId="ADAL" clId="{61B04AA8-52D5-4026-9699-12786BA746CB}" dt="2022-11-29T12:23:02.698" v="233" actId="207"/>
          <ac:spMkLst>
            <pc:docMk/>
            <pc:sldMk cId="3647650999" sldId="2134805779"/>
            <ac:spMk id="57" creationId="{6DECD97E-5C69-5649-9CEA-1353AC7659BE}"/>
          </ac:spMkLst>
        </pc:spChg>
        <pc:spChg chg="mod">
          <ac:chgData name="Claire MAIRET" userId="b91d9db2-e41b-4c98-9525-27312980cc2f" providerId="ADAL" clId="{61B04AA8-52D5-4026-9699-12786BA746CB}" dt="2022-11-29T12:23:14.658" v="235" actId="207"/>
          <ac:spMkLst>
            <pc:docMk/>
            <pc:sldMk cId="3647650999" sldId="2134805779"/>
            <ac:spMk id="58" creationId="{C4A822DD-CC64-9E48-B4C5-F88650E21288}"/>
          </ac:spMkLst>
        </pc:spChg>
        <pc:grpChg chg="mod">
          <ac:chgData name="Claire MAIRET" userId="b91d9db2-e41b-4c98-9525-27312980cc2f" providerId="ADAL" clId="{61B04AA8-52D5-4026-9699-12786BA746CB}" dt="2022-11-29T12:23:57.465" v="243" actId="1076"/>
          <ac:grpSpMkLst>
            <pc:docMk/>
            <pc:sldMk cId="3647650999" sldId="2134805779"/>
            <ac:grpSpMk id="33" creationId="{E172C4A3-F0F5-4772-B18E-81C5B2C06B4D}"/>
          </ac:grpSpMkLst>
        </pc:grpChg>
        <pc:grpChg chg="mod">
          <ac:chgData name="Claire MAIRET" userId="b91d9db2-e41b-4c98-9525-27312980cc2f" providerId="ADAL" clId="{61B04AA8-52D5-4026-9699-12786BA746CB}" dt="2022-11-29T12:25:39.882" v="329" actId="1035"/>
          <ac:grpSpMkLst>
            <pc:docMk/>
            <pc:sldMk cId="3647650999" sldId="2134805779"/>
            <ac:grpSpMk id="45" creationId="{3D2A8760-A412-4BBC-86EB-8B6BBD7E49EC}"/>
          </ac:grpSpMkLst>
        </pc:grpChg>
        <pc:cxnChg chg="add del mod">
          <ac:chgData name="Claire MAIRET" userId="b91d9db2-e41b-4c98-9525-27312980cc2f" providerId="ADAL" clId="{61B04AA8-52D5-4026-9699-12786BA746CB}" dt="2022-11-29T12:24:52.931" v="289" actId="478"/>
          <ac:cxnSpMkLst>
            <pc:docMk/>
            <pc:sldMk cId="3647650999" sldId="2134805779"/>
            <ac:cxnSpMk id="8" creationId="{82E852FB-7105-499E-9BEE-3D8361D11BC2}"/>
          </ac:cxnSpMkLst>
        </pc:cxnChg>
      </pc:sldChg>
      <pc:sldChg chg="modSp mod">
        <pc:chgData name="Claire MAIRET" userId="b91d9db2-e41b-4c98-9525-27312980cc2f" providerId="ADAL" clId="{61B04AA8-52D5-4026-9699-12786BA746CB}" dt="2022-11-29T12:22:18.827" v="230" actId="115"/>
        <pc:sldMkLst>
          <pc:docMk/>
          <pc:sldMk cId="2958098103" sldId="2134805780"/>
        </pc:sldMkLst>
        <pc:spChg chg="mod">
          <ac:chgData name="Claire MAIRET" userId="b91d9db2-e41b-4c98-9525-27312980cc2f" providerId="ADAL" clId="{61B04AA8-52D5-4026-9699-12786BA746CB}" dt="2022-11-29T12:22:18.827" v="230" actId="115"/>
          <ac:spMkLst>
            <pc:docMk/>
            <pc:sldMk cId="2958098103" sldId="2134805780"/>
            <ac:spMk id="43" creationId="{69549048-9B68-0A40-A981-B436805F98FD}"/>
          </ac:spMkLst>
        </pc:spChg>
        <pc:spChg chg="mod">
          <ac:chgData name="Claire MAIRET" userId="b91d9db2-e41b-4c98-9525-27312980cc2f" providerId="ADAL" clId="{61B04AA8-52D5-4026-9699-12786BA746CB}" dt="2022-11-29T12:21:23.618" v="222" actId="20577"/>
          <ac:spMkLst>
            <pc:docMk/>
            <pc:sldMk cId="2958098103" sldId="2134805780"/>
            <ac:spMk id="55" creationId="{A80A5D7E-B83D-9448-B196-6CBFC722E869}"/>
          </ac:spMkLst>
        </pc:spChg>
        <pc:spChg chg="mod">
          <ac:chgData name="Claire MAIRET" userId="b91d9db2-e41b-4c98-9525-27312980cc2f" providerId="ADAL" clId="{61B04AA8-52D5-4026-9699-12786BA746CB}" dt="2022-11-29T12:21:54.179" v="228" actId="20577"/>
          <ac:spMkLst>
            <pc:docMk/>
            <pc:sldMk cId="2958098103" sldId="2134805780"/>
            <ac:spMk id="58" creationId="{C4A822DD-CC64-9E48-B4C5-F88650E21288}"/>
          </ac:spMkLst>
        </pc:spChg>
        <pc:spChg chg="mod">
          <ac:chgData name="Claire MAIRET" userId="b91d9db2-e41b-4c98-9525-27312980cc2f" providerId="ADAL" clId="{61B04AA8-52D5-4026-9699-12786BA746CB}" dt="2022-11-29T12:22:02.156" v="229" actId="207"/>
          <ac:spMkLst>
            <pc:docMk/>
            <pc:sldMk cId="2958098103" sldId="2134805780"/>
            <ac:spMk id="89" creationId="{780A1C6C-941A-A840-88DC-BFDD6104A019}"/>
          </ac:spMkLst>
        </pc:spChg>
      </pc:sldChg>
      <pc:sldChg chg="addSp delSp modSp mod">
        <pc:chgData name="Claire MAIRET" userId="b91d9db2-e41b-4c98-9525-27312980cc2f" providerId="ADAL" clId="{61B04AA8-52D5-4026-9699-12786BA746CB}" dt="2022-11-29T12:41:15.396" v="476" actId="1037"/>
        <pc:sldMkLst>
          <pc:docMk/>
          <pc:sldMk cId="3228966446" sldId="2134805793"/>
        </pc:sldMkLst>
        <pc:spChg chg="mod">
          <ac:chgData name="Claire MAIRET" userId="b91d9db2-e41b-4c98-9525-27312980cc2f" providerId="ADAL" clId="{61B04AA8-52D5-4026-9699-12786BA746CB}" dt="2022-11-29T12:38:38.730" v="360" actId="1076"/>
          <ac:spMkLst>
            <pc:docMk/>
            <pc:sldMk cId="3228966446" sldId="2134805793"/>
            <ac:spMk id="7" creationId="{58E025EA-1702-1090-A3C3-391E64D5ECFF}"/>
          </ac:spMkLst>
        </pc:spChg>
        <pc:spChg chg="add mod">
          <ac:chgData name="Claire MAIRET" userId="b91d9db2-e41b-4c98-9525-27312980cc2f" providerId="ADAL" clId="{61B04AA8-52D5-4026-9699-12786BA746CB}" dt="2022-11-29T12:39:34.376" v="376" actId="164"/>
          <ac:spMkLst>
            <pc:docMk/>
            <pc:sldMk cId="3228966446" sldId="2134805793"/>
            <ac:spMk id="10" creationId="{F79FE89B-01FB-4C5C-A4D0-EE3BA6DC5969}"/>
          </ac:spMkLst>
        </pc:spChg>
        <pc:spChg chg="mod">
          <ac:chgData name="Claire MAIRET" userId="b91d9db2-e41b-4c98-9525-27312980cc2f" providerId="ADAL" clId="{61B04AA8-52D5-4026-9699-12786BA746CB}" dt="2022-11-29T12:41:15.396" v="476" actId="1037"/>
          <ac:spMkLst>
            <pc:docMk/>
            <pc:sldMk cId="3228966446" sldId="2134805793"/>
            <ac:spMk id="11" creationId="{F42912DF-F2DC-4EB3-87AF-41FFBB1854AB}"/>
          </ac:spMkLst>
        </pc:spChg>
        <pc:spChg chg="mod">
          <ac:chgData name="Claire MAIRET" userId="b91d9db2-e41b-4c98-9525-27312980cc2f" providerId="ADAL" clId="{61B04AA8-52D5-4026-9699-12786BA746CB}" dt="2022-11-29T12:41:15.396" v="476" actId="1037"/>
          <ac:spMkLst>
            <pc:docMk/>
            <pc:sldMk cId="3228966446" sldId="2134805793"/>
            <ac:spMk id="17" creationId="{03811633-A175-4C11-81B4-AF7505860AE8}"/>
          </ac:spMkLst>
        </pc:spChg>
        <pc:spChg chg="mod">
          <ac:chgData name="Claire MAIRET" userId="b91d9db2-e41b-4c98-9525-27312980cc2f" providerId="ADAL" clId="{61B04AA8-52D5-4026-9699-12786BA746CB}" dt="2022-11-29T12:28:12.962" v="342" actId="20577"/>
          <ac:spMkLst>
            <pc:docMk/>
            <pc:sldMk cId="3228966446" sldId="2134805793"/>
            <ac:spMk id="19" creationId="{E356A3E1-F15E-634E-8A46-2B9F7A5CC0F7}"/>
          </ac:spMkLst>
        </pc:spChg>
        <pc:spChg chg="mod">
          <ac:chgData name="Claire MAIRET" userId="b91d9db2-e41b-4c98-9525-27312980cc2f" providerId="ADAL" clId="{61B04AA8-52D5-4026-9699-12786BA746CB}" dt="2022-11-29T12:40:26.287" v="398" actId="1076"/>
          <ac:spMkLst>
            <pc:docMk/>
            <pc:sldMk cId="3228966446" sldId="2134805793"/>
            <ac:spMk id="21" creationId="{4E64A7A0-7C4C-4793-9CCF-3066432CC412}"/>
          </ac:spMkLst>
        </pc:spChg>
        <pc:spChg chg="mod">
          <ac:chgData name="Claire MAIRET" userId="b91d9db2-e41b-4c98-9525-27312980cc2f" providerId="ADAL" clId="{61B04AA8-52D5-4026-9699-12786BA746CB}" dt="2022-11-29T12:41:15.396" v="476" actId="1037"/>
          <ac:spMkLst>
            <pc:docMk/>
            <pc:sldMk cId="3228966446" sldId="2134805793"/>
            <ac:spMk id="36" creationId="{38FB0B03-CC5A-4590-85D7-2F0BEDF40A39}"/>
          </ac:spMkLst>
        </pc:spChg>
        <pc:spChg chg="mod">
          <ac:chgData name="Claire MAIRET" userId="b91d9db2-e41b-4c98-9525-27312980cc2f" providerId="ADAL" clId="{61B04AA8-52D5-4026-9699-12786BA746CB}" dt="2022-11-29T12:41:15.396" v="476" actId="1037"/>
          <ac:spMkLst>
            <pc:docMk/>
            <pc:sldMk cId="3228966446" sldId="2134805793"/>
            <ac:spMk id="40" creationId="{CD3865FD-980C-42F6-83B4-30C5121D817D}"/>
          </ac:spMkLst>
        </pc:spChg>
        <pc:spChg chg="mod">
          <ac:chgData name="Claire MAIRET" userId="b91d9db2-e41b-4c98-9525-27312980cc2f" providerId="ADAL" clId="{61B04AA8-52D5-4026-9699-12786BA746CB}" dt="2022-11-29T12:41:15.396" v="476" actId="1037"/>
          <ac:spMkLst>
            <pc:docMk/>
            <pc:sldMk cId="3228966446" sldId="2134805793"/>
            <ac:spMk id="41" creationId="{C10DD0FB-81AB-4793-A1C0-E51D9F14DDA0}"/>
          </ac:spMkLst>
        </pc:spChg>
        <pc:spChg chg="mod">
          <ac:chgData name="Claire MAIRET" userId="b91d9db2-e41b-4c98-9525-27312980cc2f" providerId="ADAL" clId="{61B04AA8-52D5-4026-9699-12786BA746CB}" dt="2022-11-29T12:41:15.396" v="476" actId="1037"/>
          <ac:spMkLst>
            <pc:docMk/>
            <pc:sldMk cId="3228966446" sldId="2134805793"/>
            <ac:spMk id="42" creationId="{705962EF-5DF1-4E69-A115-1ACB1D28BBCF}"/>
          </ac:spMkLst>
        </pc:spChg>
        <pc:spChg chg="mod">
          <ac:chgData name="Claire MAIRET" userId="b91d9db2-e41b-4c98-9525-27312980cc2f" providerId="ADAL" clId="{61B04AA8-52D5-4026-9699-12786BA746CB}" dt="2022-11-29T12:28:26.955" v="344" actId="404"/>
          <ac:spMkLst>
            <pc:docMk/>
            <pc:sldMk cId="3228966446" sldId="2134805793"/>
            <ac:spMk id="45" creationId="{A3502460-2A4D-4F7B-982C-829213C1F80D}"/>
          </ac:spMkLst>
        </pc:spChg>
        <pc:grpChg chg="add mod">
          <ac:chgData name="Claire MAIRET" userId="b91d9db2-e41b-4c98-9525-27312980cc2f" providerId="ADAL" clId="{61B04AA8-52D5-4026-9699-12786BA746CB}" dt="2022-11-29T12:40:01.848" v="388" actId="1076"/>
          <ac:grpSpMkLst>
            <pc:docMk/>
            <pc:sldMk cId="3228966446" sldId="2134805793"/>
            <ac:grpSpMk id="12" creationId="{0D8D1C2B-1015-440F-8668-6E1FEA9FF906}"/>
          </ac:grpSpMkLst>
        </pc:grpChg>
        <pc:picChg chg="del">
          <ac:chgData name="Claire MAIRET" userId="b91d9db2-e41b-4c98-9525-27312980cc2f" providerId="ADAL" clId="{61B04AA8-52D5-4026-9699-12786BA746CB}" dt="2022-11-29T12:28:58.289" v="347" actId="478"/>
          <ac:picMkLst>
            <pc:docMk/>
            <pc:sldMk cId="3228966446" sldId="2134805793"/>
            <ac:picMk id="2" creationId="{87B79F06-38D9-DA49-DFE4-3AE5006BD5A2}"/>
          </ac:picMkLst>
        </pc:picChg>
        <pc:picChg chg="mod">
          <ac:chgData name="Claire MAIRET" userId="b91d9db2-e41b-4c98-9525-27312980cc2f" providerId="ADAL" clId="{61B04AA8-52D5-4026-9699-12786BA746CB}" dt="2022-11-29T12:41:15.396" v="476" actId="1037"/>
          <ac:picMkLst>
            <pc:docMk/>
            <pc:sldMk cId="3228966446" sldId="2134805793"/>
            <ac:picMk id="6" creationId="{AA0EC642-A1C2-46E9-9115-6426FB1B8CBD}"/>
          </ac:picMkLst>
        </pc:picChg>
        <pc:picChg chg="add mod modCrop">
          <ac:chgData name="Claire MAIRET" userId="b91d9db2-e41b-4c98-9525-27312980cc2f" providerId="ADAL" clId="{61B04AA8-52D5-4026-9699-12786BA746CB}" dt="2022-11-29T12:39:34.376" v="376" actId="164"/>
          <ac:picMkLst>
            <pc:docMk/>
            <pc:sldMk cId="3228966446" sldId="2134805793"/>
            <ac:picMk id="9" creationId="{7668631F-0F2B-43F8-8154-0DCF4A30ACA2}"/>
          </ac:picMkLst>
        </pc:picChg>
        <pc:picChg chg="mod">
          <ac:chgData name="Claire MAIRET" userId="b91d9db2-e41b-4c98-9525-27312980cc2f" providerId="ADAL" clId="{61B04AA8-52D5-4026-9699-12786BA746CB}" dt="2022-11-29T12:41:15.396" v="476" actId="1037"/>
          <ac:picMkLst>
            <pc:docMk/>
            <pc:sldMk cId="3228966446" sldId="2134805793"/>
            <ac:picMk id="16" creationId="{5F201B2B-11A8-43E3-9A09-D4170A909F25}"/>
          </ac:picMkLst>
        </pc:picChg>
        <pc:picChg chg="mod">
          <ac:chgData name="Claire MAIRET" userId="b91d9db2-e41b-4c98-9525-27312980cc2f" providerId="ADAL" clId="{61B04AA8-52D5-4026-9699-12786BA746CB}" dt="2022-11-29T12:38:36.199" v="358" actId="1076"/>
          <ac:picMkLst>
            <pc:docMk/>
            <pc:sldMk cId="3228966446" sldId="2134805793"/>
            <ac:picMk id="33" creationId="{E3F53F58-C306-4F9C-BC02-2E74ED8B9300}"/>
          </ac:picMkLst>
        </pc:picChg>
        <pc:picChg chg="mod">
          <ac:chgData name="Claire MAIRET" userId="b91d9db2-e41b-4c98-9525-27312980cc2f" providerId="ADAL" clId="{61B04AA8-52D5-4026-9699-12786BA746CB}" dt="2022-11-29T12:41:15.396" v="476" actId="1037"/>
          <ac:picMkLst>
            <pc:docMk/>
            <pc:sldMk cId="3228966446" sldId="2134805793"/>
            <ac:picMk id="34" creationId="{867A3883-BC86-4DCE-804F-C372E545AC53}"/>
          </ac:picMkLst>
        </pc:picChg>
        <pc:picChg chg="mod">
          <ac:chgData name="Claire MAIRET" userId="b91d9db2-e41b-4c98-9525-27312980cc2f" providerId="ADAL" clId="{61B04AA8-52D5-4026-9699-12786BA746CB}" dt="2022-11-29T12:41:15.396" v="476" actId="1037"/>
          <ac:picMkLst>
            <pc:docMk/>
            <pc:sldMk cId="3228966446" sldId="2134805793"/>
            <ac:picMk id="39" creationId="{3B549859-1981-420A-BB24-706DDCAD4CBD}"/>
          </ac:picMkLst>
        </pc:picChg>
        <pc:cxnChg chg="mod">
          <ac:chgData name="Claire MAIRET" userId="b91d9db2-e41b-4c98-9525-27312980cc2f" providerId="ADAL" clId="{61B04AA8-52D5-4026-9699-12786BA746CB}" dt="2022-11-29T12:41:15.396" v="476" actId="1037"/>
          <ac:cxnSpMkLst>
            <pc:docMk/>
            <pc:sldMk cId="3228966446" sldId="2134805793"/>
            <ac:cxnSpMk id="13" creationId="{86A8949D-D5F7-4077-87BB-3822AF09BFE7}"/>
          </ac:cxnSpMkLst>
        </pc:cxnChg>
        <pc:cxnChg chg="mod">
          <ac:chgData name="Claire MAIRET" userId="b91d9db2-e41b-4c98-9525-27312980cc2f" providerId="ADAL" clId="{61B04AA8-52D5-4026-9699-12786BA746CB}" dt="2022-11-29T12:41:15.396" v="476" actId="1037"/>
          <ac:cxnSpMkLst>
            <pc:docMk/>
            <pc:sldMk cId="3228966446" sldId="2134805793"/>
            <ac:cxnSpMk id="43" creationId="{E6784876-96A7-4ED3-A58E-9887C66FF55D}"/>
          </ac:cxnSpMkLst>
        </pc:cxnChg>
        <pc:cxnChg chg="mod">
          <ac:chgData name="Claire MAIRET" userId="b91d9db2-e41b-4c98-9525-27312980cc2f" providerId="ADAL" clId="{61B04AA8-52D5-4026-9699-12786BA746CB}" dt="2022-11-29T12:41:15.396" v="476" actId="1037"/>
          <ac:cxnSpMkLst>
            <pc:docMk/>
            <pc:sldMk cId="3228966446" sldId="2134805793"/>
            <ac:cxnSpMk id="44" creationId="{1C6BF498-0330-4AD5-97CB-92B28B71139A}"/>
          </ac:cxnSpMkLst>
        </pc:cxnChg>
      </pc:sldChg>
    </pc:docChg>
  </pc:docChgLst>
  <pc:docChgLst>
    <pc:chgData name="Alexandra PAPILLON" userId="6ed42675-17a0-4139-8016-992ac43c869f" providerId="ADAL" clId="{2AE73BC2-8493-4246-A7F4-E563B3B89AFC}"/>
    <pc:docChg chg="undo custSel addSld modSld">
      <pc:chgData name="Alexandra PAPILLON" userId="6ed42675-17a0-4139-8016-992ac43c869f" providerId="ADAL" clId="{2AE73BC2-8493-4246-A7F4-E563B3B89AFC}" dt="2022-11-29T16:12:02.109" v="267" actId="6549"/>
      <pc:docMkLst>
        <pc:docMk/>
      </pc:docMkLst>
      <pc:sldChg chg="modSp mod">
        <pc:chgData name="Alexandra PAPILLON" userId="6ed42675-17a0-4139-8016-992ac43c869f" providerId="ADAL" clId="{2AE73BC2-8493-4246-A7F4-E563B3B89AFC}" dt="2022-11-29T15:55:11.864" v="265" actId="207"/>
        <pc:sldMkLst>
          <pc:docMk/>
          <pc:sldMk cId="3130751398" sldId="2134805766"/>
        </pc:sldMkLst>
        <pc:spChg chg="mod">
          <ac:chgData name="Alexandra PAPILLON" userId="6ed42675-17a0-4139-8016-992ac43c869f" providerId="ADAL" clId="{2AE73BC2-8493-4246-A7F4-E563B3B89AFC}" dt="2022-11-29T15:55:11.864" v="265" actId="207"/>
          <ac:spMkLst>
            <pc:docMk/>
            <pc:sldMk cId="3130751398" sldId="2134805766"/>
            <ac:spMk id="30" creationId="{58609D8F-3637-42D6-A2E5-60548AD73067}"/>
          </ac:spMkLst>
        </pc:spChg>
      </pc:sldChg>
      <pc:sldChg chg="modSp delCm modNotesTx">
        <pc:chgData name="Alexandra PAPILLON" userId="6ed42675-17a0-4139-8016-992ac43c869f" providerId="ADAL" clId="{2AE73BC2-8493-4246-A7F4-E563B3B89AFC}" dt="2022-11-29T16:12:02.109" v="267" actId="6549"/>
        <pc:sldMkLst>
          <pc:docMk/>
          <pc:sldMk cId="3647650999" sldId="2134805779"/>
        </pc:sldMkLst>
        <pc:spChg chg="mod">
          <ac:chgData name="Alexandra PAPILLON" userId="6ed42675-17a0-4139-8016-992ac43c869f" providerId="ADAL" clId="{2AE73BC2-8493-4246-A7F4-E563B3B89AFC}" dt="2022-11-29T16:03:23.220" v="266"/>
          <ac:spMkLst>
            <pc:docMk/>
            <pc:sldMk cId="3647650999" sldId="2134805779"/>
            <ac:spMk id="43" creationId="{69549048-9B68-0A40-A981-B436805F98FD}"/>
          </ac:spMkLst>
        </pc:spChg>
      </pc:sldChg>
      <pc:sldChg chg="delSp modSp add mod addCm modCm">
        <pc:chgData name="Alexandra PAPILLON" userId="6ed42675-17a0-4139-8016-992ac43c869f" providerId="ADAL" clId="{2AE73BC2-8493-4246-A7F4-E563B3B89AFC}" dt="2022-11-25T10:20:46.418" v="264" actId="20577"/>
        <pc:sldMkLst>
          <pc:docMk/>
          <pc:sldMk cId="3228966446" sldId="2134805793"/>
        </pc:sldMkLst>
        <pc:spChg chg="mod">
          <ac:chgData name="Alexandra PAPILLON" userId="6ed42675-17a0-4139-8016-992ac43c869f" providerId="ADAL" clId="{2AE73BC2-8493-4246-A7F4-E563B3B89AFC}" dt="2022-11-25T09:46:50.727" v="171" actId="1076"/>
          <ac:spMkLst>
            <pc:docMk/>
            <pc:sldMk cId="3228966446" sldId="2134805793"/>
            <ac:spMk id="3" creationId="{1026347A-7F06-4819-9CED-D05E061BD65F}"/>
          </ac:spMkLst>
        </pc:spChg>
        <pc:spChg chg="mod">
          <ac:chgData name="Alexandra PAPILLON" userId="6ed42675-17a0-4139-8016-992ac43c869f" providerId="ADAL" clId="{2AE73BC2-8493-4246-A7F4-E563B3B89AFC}" dt="2022-11-25T09:50:10.563" v="245"/>
          <ac:spMkLst>
            <pc:docMk/>
            <pc:sldMk cId="3228966446" sldId="2134805793"/>
            <ac:spMk id="4" creationId="{C07678AB-75D3-4D2B-BCD4-0EAC267DE67E}"/>
          </ac:spMkLst>
        </pc:spChg>
        <pc:spChg chg="mod">
          <ac:chgData name="Alexandra PAPILLON" userId="6ed42675-17a0-4139-8016-992ac43c869f" providerId="ADAL" clId="{2AE73BC2-8493-4246-A7F4-E563B3B89AFC}" dt="2022-11-25T09:46:46.370" v="169" actId="1035"/>
          <ac:spMkLst>
            <pc:docMk/>
            <pc:sldMk cId="3228966446" sldId="2134805793"/>
            <ac:spMk id="7" creationId="{58E025EA-1702-1090-A3C3-391E64D5ECFF}"/>
          </ac:spMkLst>
        </pc:spChg>
        <pc:spChg chg="mod">
          <ac:chgData name="Alexandra PAPILLON" userId="6ed42675-17a0-4139-8016-992ac43c869f" providerId="ADAL" clId="{2AE73BC2-8493-4246-A7F4-E563B3B89AFC}" dt="2022-11-25T09:46:57.542" v="186" actId="1036"/>
          <ac:spMkLst>
            <pc:docMk/>
            <pc:sldMk cId="3228966446" sldId="2134805793"/>
            <ac:spMk id="11" creationId="{F42912DF-F2DC-4EB3-87AF-41FFBB1854AB}"/>
          </ac:spMkLst>
        </pc:spChg>
        <pc:spChg chg="mod">
          <ac:chgData name="Alexandra PAPILLON" userId="6ed42675-17a0-4139-8016-992ac43c869f" providerId="ADAL" clId="{2AE73BC2-8493-4246-A7F4-E563B3B89AFC}" dt="2022-11-25T09:48:46.403" v="244" actId="1036"/>
          <ac:spMkLst>
            <pc:docMk/>
            <pc:sldMk cId="3228966446" sldId="2134805793"/>
            <ac:spMk id="17" creationId="{03811633-A175-4C11-81B4-AF7505860AE8}"/>
          </ac:spMkLst>
        </pc:spChg>
        <pc:spChg chg="mod">
          <ac:chgData name="Alexandra PAPILLON" userId="6ed42675-17a0-4139-8016-992ac43c869f" providerId="ADAL" clId="{2AE73BC2-8493-4246-A7F4-E563B3B89AFC}" dt="2022-11-25T10:20:46.418" v="264" actId="20577"/>
          <ac:spMkLst>
            <pc:docMk/>
            <pc:sldMk cId="3228966446" sldId="2134805793"/>
            <ac:spMk id="19" creationId="{E356A3E1-F15E-634E-8A46-2B9F7A5CC0F7}"/>
          </ac:spMkLst>
        </pc:spChg>
        <pc:spChg chg="mod">
          <ac:chgData name="Alexandra PAPILLON" userId="6ed42675-17a0-4139-8016-992ac43c869f" providerId="ADAL" clId="{2AE73BC2-8493-4246-A7F4-E563B3B89AFC}" dt="2022-11-25T09:46:57.542" v="186" actId="1036"/>
          <ac:spMkLst>
            <pc:docMk/>
            <pc:sldMk cId="3228966446" sldId="2134805793"/>
            <ac:spMk id="36" creationId="{38FB0B03-CC5A-4590-85D7-2F0BEDF40A39}"/>
          </ac:spMkLst>
        </pc:spChg>
        <pc:spChg chg="mod">
          <ac:chgData name="Alexandra PAPILLON" userId="6ed42675-17a0-4139-8016-992ac43c869f" providerId="ADAL" clId="{2AE73BC2-8493-4246-A7F4-E563B3B89AFC}" dt="2022-11-25T09:47:45.473" v="218" actId="1076"/>
          <ac:spMkLst>
            <pc:docMk/>
            <pc:sldMk cId="3228966446" sldId="2134805793"/>
            <ac:spMk id="40" creationId="{CD3865FD-980C-42F6-83B4-30C5121D817D}"/>
          </ac:spMkLst>
        </pc:spChg>
        <pc:spChg chg="mod">
          <ac:chgData name="Alexandra PAPILLON" userId="6ed42675-17a0-4139-8016-992ac43c869f" providerId="ADAL" clId="{2AE73BC2-8493-4246-A7F4-E563B3B89AFC}" dt="2022-11-25T09:47:53.226" v="219" actId="1076"/>
          <ac:spMkLst>
            <pc:docMk/>
            <pc:sldMk cId="3228966446" sldId="2134805793"/>
            <ac:spMk id="41" creationId="{C10DD0FB-81AB-4793-A1C0-E51D9F14DDA0}"/>
          </ac:spMkLst>
        </pc:spChg>
        <pc:spChg chg="mod">
          <ac:chgData name="Alexandra PAPILLON" userId="6ed42675-17a0-4139-8016-992ac43c869f" providerId="ADAL" clId="{2AE73BC2-8493-4246-A7F4-E563B3B89AFC}" dt="2022-11-25T09:47:32.354" v="216" actId="1037"/>
          <ac:spMkLst>
            <pc:docMk/>
            <pc:sldMk cId="3228966446" sldId="2134805793"/>
            <ac:spMk id="42" creationId="{705962EF-5DF1-4E69-A115-1ACB1D28BBCF}"/>
          </ac:spMkLst>
        </pc:spChg>
        <pc:grpChg chg="mod">
          <ac:chgData name="Alexandra PAPILLON" userId="6ed42675-17a0-4139-8016-992ac43c869f" providerId="ADAL" clId="{2AE73BC2-8493-4246-A7F4-E563B3B89AFC}" dt="2022-11-25T09:46:46.370" v="169" actId="1035"/>
          <ac:grpSpMkLst>
            <pc:docMk/>
            <pc:sldMk cId="3228966446" sldId="2134805793"/>
            <ac:grpSpMk id="37" creationId="{EA9136F4-2789-4B15-B71D-FF1CD42D3077}"/>
          </ac:grpSpMkLst>
        </pc:grpChg>
        <pc:picChg chg="mod">
          <ac:chgData name="Alexandra PAPILLON" userId="6ed42675-17a0-4139-8016-992ac43c869f" providerId="ADAL" clId="{2AE73BC2-8493-4246-A7F4-E563B3B89AFC}" dt="2022-11-25T09:46:57.542" v="186" actId="1036"/>
          <ac:picMkLst>
            <pc:docMk/>
            <pc:sldMk cId="3228966446" sldId="2134805793"/>
            <ac:picMk id="6" creationId="{AA0EC642-A1C2-46E9-9115-6426FB1B8CBD}"/>
          </ac:picMkLst>
        </pc:picChg>
        <pc:picChg chg="mod">
          <ac:chgData name="Alexandra PAPILLON" userId="6ed42675-17a0-4139-8016-992ac43c869f" providerId="ADAL" clId="{2AE73BC2-8493-4246-A7F4-E563B3B89AFC}" dt="2022-11-25T09:47:21.402" v="187" actId="688"/>
          <ac:picMkLst>
            <pc:docMk/>
            <pc:sldMk cId="3228966446" sldId="2134805793"/>
            <ac:picMk id="16" creationId="{5F201B2B-11A8-43E3-9A09-D4170A909F25}"/>
          </ac:picMkLst>
        </pc:picChg>
        <pc:picChg chg="mod">
          <ac:chgData name="Alexandra PAPILLON" userId="6ed42675-17a0-4139-8016-992ac43c869f" providerId="ADAL" clId="{2AE73BC2-8493-4246-A7F4-E563B3B89AFC}" dt="2022-11-25T09:46:46.370" v="169" actId="1035"/>
          <ac:picMkLst>
            <pc:docMk/>
            <pc:sldMk cId="3228966446" sldId="2134805793"/>
            <ac:picMk id="26" creationId="{AB2A23C4-F749-4025-B0FD-1E5A45C3341D}"/>
          </ac:picMkLst>
        </pc:picChg>
        <pc:picChg chg="mod">
          <ac:chgData name="Alexandra PAPILLON" userId="6ed42675-17a0-4139-8016-992ac43c869f" providerId="ADAL" clId="{2AE73BC2-8493-4246-A7F4-E563B3B89AFC}" dt="2022-11-25T09:46:46.370" v="169" actId="1035"/>
          <ac:picMkLst>
            <pc:docMk/>
            <pc:sldMk cId="3228966446" sldId="2134805793"/>
            <ac:picMk id="33" creationId="{E3F53F58-C306-4F9C-BC02-2E74ED8B9300}"/>
          </ac:picMkLst>
        </pc:picChg>
        <pc:picChg chg="mod">
          <ac:chgData name="Alexandra PAPILLON" userId="6ed42675-17a0-4139-8016-992ac43c869f" providerId="ADAL" clId="{2AE73BC2-8493-4246-A7F4-E563B3B89AFC}" dt="2022-11-25T09:46:57.542" v="186" actId="1036"/>
          <ac:picMkLst>
            <pc:docMk/>
            <pc:sldMk cId="3228966446" sldId="2134805793"/>
            <ac:picMk id="34" creationId="{867A3883-BC86-4DCE-804F-C372E545AC53}"/>
          </ac:picMkLst>
        </pc:picChg>
        <pc:picChg chg="del">
          <ac:chgData name="Alexandra PAPILLON" userId="6ed42675-17a0-4139-8016-992ac43c869f" providerId="ADAL" clId="{2AE73BC2-8493-4246-A7F4-E563B3B89AFC}" dt="2022-11-25T09:44:56.859" v="30" actId="478"/>
          <ac:picMkLst>
            <pc:docMk/>
            <pc:sldMk cId="3228966446" sldId="2134805793"/>
            <ac:picMk id="38" creationId="{F74214A6-B166-480B-BBAB-E527A1B57A31}"/>
          </ac:picMkLst>
        </pc:picChg>
        <pc:picChg chg="mod">
          <ac:chgData name="Alexandra PAPILLON" userId="6ed42675-17a0-4139-8016-992ac43c869f" providerId="ADAL" clId="{2AE73BC2-8493-4246-A7F4-E563B3B89AFC}" dt="2022-11-25T09:46:57.542" v="186" actId="1036"/>
          <ac:picMkLst>
            <pc:docMk/>
            <pc:sldMk cId="3228966446" sldId="2134805793"/>
            <ac:picMk id="39" creationId="{3B549859-1981-420A-BB24-706DDCAD4CBD}"/>
          </ac:picMkLst>
        </pc:picChg>
        <pc:cxnChg chg="mod">
          <ac:chgData name="Alexandra PAPILLON" userId="6ed42675-17a0-4139-8016-992ac43c869f" providerId="ADAL" clId="{2AE73BC2-8493-4246-A7F4-E563B3B89AFC}" dt="2022-11-25T09:46:57.542" v="186" actId="1036"/>
          <ac:cxnSpMkLst>
            <pc:docMk/>
            <pc:sldMk cId="3228966446" sldId="2134805793"/>
            <ac:cxnSpMk id="13" creationId="{86A8949D-D5F7-4077-87BB-3822AF09BFE7}"/>
          </ac:cxnSpMkLst>
        </pc:cxnChg>
        <pc:cxnChg chg="mod">
          <ac:chgData name="Alexandra PAPILLON" userId="6ed42675-17a0-4139-8016-992ac43c869f" providerId="ADAL" clId="{2AE73BC2-8493-4246-A7F4-E563B3B89AFC}" dt="2022-11-25T09:48:46.403" v="244" actId="1036"/>
          <ac:cxnSpMkLst>
            <pc:docMk/>
            <pc:sldMk cId="3228966446" sldId="2134805793"/>
            <ac:cxnSpMk id="43" creationId="{E6784876-96A7-4ED3-A58E-9887C66FF55D}"/>
          </ac:cxnSpMkLst>
        </pc:cxnChg>
        <pc:cxnChg chg="mod">
          <ac:chgData name="Alexandra PAPILLON" userId="6ed42675-17a0-4139-8016-992ac43c869f" providerId="ADAL" clId="{2AE73BC2-8493-4246-A7F4-E563B3B89AFC}" dt="2022-11-25T09:48:05.912" v="222" actId="14100"/>
          <ac:cxnSpMkLst>
            <pc:docMk/>
            <pc:sldMk cId="3228966446" sldId="2134805793"/>
            <ac:cxnSpMk id="44" creationId="{1C6BF498-0330-4AD5-97CB-92B28B71139A}"/>
          </ac:cxnSpMkLst>
        </pc:cxnChg>
      </pc:sldChg>
    </pc:docChg>
  </pc:docChgLst>
  <pc:docChgLst>
    <pc:chgData name="Michiel DE KOSTER" userId="7d7c490e-1e4b-4bd1-978a-bd0aaf19c382" providerId="ADAL" clId="{C8B91111-E936-4FF8-9E7F-0F63DBA8D046}"/>
    <pc:docChg chg="modSld">
      <pc:chgData name="Michiel DE KOSTER" userId="7d7c490e-1e4b-4bd1-978a-bd0aaf19c382" providerId="ADAL" clId="{C8B91111-E936-4FF8-9E7F-0F63DBA8D046}" dt="2022-11-30T15:43:29.176" v="16" actId="114"/>
      <pc:docMkLst>
        <pc:docMk/>
      </pc:docMkLst>
      <pc:sldChg chg="modSp mod">
        <pc:chgData name="Michiel DE KOSTER" userId="7d7c490e-1e4b-4bd1-978a-bd0aaf19c382" providerId="ADAL" clId="{C8B91111-E936-4FF8-9E7F-0F63DBA8D046}" dt="2022-11-30T15:43:29.176" v="16" actId="114"/>
        <pc:sldMkLst>
          <pc:docMk/>
          <pc:sldMk cId="3279526026" sldId="2134805739"/>
        </pc:sldMkLst>
        <pc:spChg chg="mod">
          <ac:chgData name="Michiel DE KOSTER" userId="7d7c490e-1e4b-4bd1-978a-bd0aaf19c382" providerId="ADAL" clId="{C8B91111-E936-4FF8-9E7F-0F63DBA8D046}" dt="2022-11-30T15:43:29.176" v="16" actId="114"/>
          <ac:spMkLst>
            <pc:docMk/>
            <pc:sldMk cId="3279526026" sldId="2134805739"/>
            <ac:spMk id="2" creationId="{D6599356-7888-43B5-96DA-2F7CAC31169C}"/>
          </ac:spMkLst>
        </pc:spChg>
      </pc:sldChg>
      <pc:sldChg chg="modSp mod">
        <pc:chgData name="Michiel DE KOSTER" userId="7d7c490e-1e4b-4bd1-978a-bd0aaf19c382" providerId="ADAL" clId="{C8B91111-E936-4FF8-9E7F-0F63DBA8D046}" dt="2022-11-30T15:43:05.497" v="14" actId="1037"/>
        <pc:sldMkLst>
          <pc:docMk/>
          <pc:sldMk cId="3228966446" sldId="2134805793"/>
        </pc:sldMkLst>
        <pc:spChg chg="mod">
          <ac:chgData name="Michiel DE KOSTER" userId="7d7c490e-1e4b-4bd1-978a-bd0aaf19c382" providerId="ADAL" clId="{C8B91111-E936-4FF8-9E7F-0F63DBA8D046}" dt="2022-11-30T15:39:36.367" v="1" actId="20577"/>
          <ac:spMkLst>
            <pc:docMk/>
            <pc:sldMk cId="3228966446" sldId="2134805793"/>
            <ac:spMk id="3" creationId="{1026347A-7F06-4819-9CED-D05E061BD65F}"/>
          </ac:spMkLst>
        </pc:spChg>
        <pc:picChg chg="mod">
          <ac:chgData name="Michiel DE KOSTER" userId="7d7c490e-1e4b-4bd1-978a-bd0aaf19c382" providerId="ADAL" clId="{C8B91111-E936-4FF8-9E7F-0F63DBA8D046}" dt="2022-11-30T15:43:00.601" v="8" actId="1037"/>
          <ac:picMkLst>
            <pc:docMk/>
            <pc:sldMk cId="3228966446" sldId="2134805793"/>
            <ac:picMk id="34" creationId="{867A3883-BC86-4DCE-804F-C372E545AC53}"/>
          </ac:picMkLst>
        </pc:picChg>
        <pc:picChg chg="mod">
          <ac:chgData name="Michiel DE KOSTER" userId="7d7c490e-1e4b-4bd1-978a-bd0aaf19c382" providerId="ADAL" clId="{C8B91111-E936-4FF8-9E7F-0F63DBA8D046}" dt="2022-11-30T15:43:05.497" v="14" actId="1037"/>
          <ac:picMkLst>
            <pc:docMk/>
            <pc:sldMk cId="3228966446" sldId="2134805793"/>
            <ac:picMk id="39" creationId="{3B549859-1981-420A-BB24-706DDCAD4CBD}"/>
          </ac:picMkLst>
        </pc:picChg>
      </pc:sldChg>
    </pc:docChg>
  </pc:docChgLst>
  <pc:docChgLst>
    <pc:chgData name="Marina WAGENER" userId="128c56e7-2035-463e-b4ba-24ff68185f70" providerId="ADAL" clId="{A0FEED96-A50B-40CF-BB4D-299A5890DAAF}"/>
    <pc:docChg chg="custSel modSld">
      <pc:chgData name="Marina WAGENER" userId="128c56e7-2035-463e-b4ba-24ff68185f70" providerId="ADAL" clId="{A0FEED96-A50B-40CF-BB4D-299A5890DAAF}" dt="2022-11-25T14:48:53.409" v="10" actId="1592"/>
      <pc:docMkLst>
        <pc:docMk/>
      </pc:docMkLst>
      <pc:sldChg chg="addSp delSp modSp mod">
        <pc:chgData name="Marina WAGENER" userId="128c56e7-2035-463e-b4ba-24ff68185f70" providerId="ADAL" clId="{A0FEED96-A50B-40CF-BB4D-299A5890DAAF}" dt="2022-11-25T14:46:57.338" v="5" actId="1076"/>
        <pc:sldMkLst>
          <pc:docMk/>
          <pc:sldMk cId="106279514" sldId="2134805769"/>
        </pc:sldMkLst>
        <pc:spChg chg="del">
          <ac:chgData name="Marina WAGENER" userId="128c56e7-2035-463e-b4ba-24ff68185f70" providerId="ADAL" clId="{A0FEED96-A50B-40CF-BB4D-299A5890DAAF}" dt="2022-11-25T14:46:10.406" v="0" actId="478"/>
          <ac:spMkLst>
            <pc:docMk/>
            <pc:sldMk cId="106279514" sldId="2134805769"/>
            <ac:spMk id="3" creationId="{0947B77B-E343-4595-A955-71CDBDFF5860}"/>
          </ac:spMkLst>
        </pc:spChg>
        <pc:picChg chg="add mod">
          <ac:chgData name="Marina WAGENER" userId="128c56e7-2035-463e-b4ba-24ff68185f70" providerId="ADAL" clId="{A0FEED96-A50B-40CF-BB4D-299A5890DAAF}" dt="2022-11-25T14:46:57.338" v="5" actId="1076"/>
          <ac:picMkLst>
            <pc:docMk/>
            <pc:sldMk cId="106279514" sldId="2134805769"/>
            <ac:picMk id="7" creationId="{5024F8BA-7EB9-4C92-A9D6-9B4E05E4EFA4}"/>
          </ac:picMkLst>
        </pc:picChg>
      </pc:sldChg>
      <pc:sldChg chg="modSp mod">
        <pc:chgData name="Marina WAGENER" userId="128c56e7-2035-463e-b4ba-24ff68185f70" providerId="ADAL" clId="{A0FEED96-A50B-40CF-BB4D-299A5890DAAF}" dt="2022-11-25T14:47:46.175" v="6" actId="207"/>
        <pc:sldMkLst>
          <pc:docMk/>
          <pc:sldMk cId="962809828" sldId="2134805774"/>
        </pc:sldMkLst>
        <pc:spChg chg="mod">
          <ac:chgData name="Marina WAGENER" userId="128c56e7-2035-463e-b4ba-24ff68185f70" providerId="ADAL" clId="{A0FEED96-A50B-40CF-BB4D-299A5890DAAF}" dt="2022-11-25T14:47:46.175" v="6" actId="207"/>
          <ac:spMkLst>
            <pc:docMk/>
            <pc:sldMk cId="962809828" sldId="2134805774"/>
            <ac:spMk id="55" creationId="{A80A5D7E-B83D-9448-B196-6CBFC722E869}"/>
          </ac:spMkLst>
        </pc:spChg>
      </pc:sldChg>
      <pc:sldChg chg="modSp mod delCm">
        <pc:chgData name="Marina WAGENER" userId="128c56e7-2035-463e-b4ba-24ff68185f70" providerId="ADAL" clId="{A0FEED96-A50B-40CF-BB4D-299A5890DAAF}" dt="2022-11-25T14:48:53.409" v="10" actId="1592"/>
        <pc:sldMkLst>
          <pc:docMk/>
          <pc:sldMk cId="3228966446" sldId="2134805793"/>
        </pc:sldMkLst>
        <pc:spChg chg="mod">
          <ac:chgData name="Marina WAGENER" userId="128c56e7-2035-463e-b4ba-24ff68185f70" providerId="ADAL" clId="{A0FEED96-A50B-40CF-BB4D-299A5890DAAF}" dt="2022-11-25T14:48:23.289" v="8" actId="207"/>
          <ac:spMkLst>
            <pc:docMk/>
            <pc:sldMk cId="3228966446" sldId="2134805793"/>
            <ac:spMk id="21" creationId="{4E64A7A0-7C4C-4793-9CCF-3066432CC412}"/>
          </ac:spMkLst>
        </pc:spChg>
        <pc:picChg chg="mod">
          <ac:chgData name="Marina WAGENER" userId="128c56e7-2035-463e-b4ba-24ff68185f70" providerId="ADAL" clId="{A0FEED96-A50B-40CF-BB4D-299A5890DAAF}" dt="2022-11-25T14:48:33.469" v="9"/>
          <ac:picMkLst>
            <pc:docMk/>
            <pc:sldMk cId="3228966446" sldId="2134805793"/>
            <ac:picMk id="2" creationId="{87B79F06-38D9-DA49-DFE4-3AE5006BD5A2}"/>
          </ac:picMkLst>
        </pc:picChg>
      </pc:sldChg>
    </pc:docChg>
  </pc:docChgLst>
  <pc:docChgLst>
    <pc:chgData name="Nicolas FOREST" userId="S::nicolas.forest@totalenergies.com::74d7feb1-6457-475c-bfcc-0f29457bb0a4" providerId="AD" clId="Web-{495F2EFA-2776-5E0D-5447-4A68F599F8D3}"/>
    <pc:docChg chg="modSld">
      <pc:chgData name="Nicolas FOREST" userId="S::nicolas.forest@totalenergies.com::74d7feb1-6457-475c-bfcc-0f29457bb0a4" providerId="AD" clId="Web-{495F2EFA-2776-5E0D-5447-4A68F599F8D3}" dt="2022-10-26T12:21:09.316" v="4" actId="20577"/>
      <pc:docMkLst>
        <pc:docMk/>
      </pc:docMkLst>
      <pc:sldChg chg="modSp">
        <pc:chgData name="Nicolas FOREST" userId="S::nicolas.forest@totalenergies.com::74d7feb1-6457-475c-bfcc-0f29457bb0a4" providerId="AD" clId="Web-{495F2EFA-2776-5E0D-5447-4A68F599F8D3}" dt="2022-10-26T12:21:09.316" v="4" actId="20577"/>
        <pc:sldMkLst>
          <pc:docMk/>
          <pc:sldMk cId="3647650999" sldId="2134805779"/>
        </pc:sldMkLst>
        <pc:spChg chg="mod">
          <ac:chgData name="Nicolas FOREST" userId="S::nicolas.forest@totalenergies.com::74d7feb1-6457-475c-bfcc-0f29457bb0a4" providerId="AD" clId="Web-{495F2EFA-2776-5E0D-5447-4A68F599F8D3}" dt="2022-10-26T12:20:56.862" v="1" actId="20577"/>
          <ac:spMkLst>
            <pc:docMk/>
            <pc:sldMk cId="3647650999" sldId="2134805779"/>
            <ac:spMk id="57" creationId="{6DECD97E-5C69-5649-9CEA-1353AC7659BE}"/>
          </ac:spMkLst>
        </pc:spChg>
        <pc:spChg chg="mod">
          <ac:chgData name="Nicolas FOREST" userId="S::nicolas.forest@totalenergies.com::74d7feb1-6457-475c-bfcc-0f29457bb0a4" providerId="AD" clId="Web-{495F2EFA-2776-5E0D-5447-4A68F599F8D3}" dt="2022-10-26T12:21:09.316" v="4" actId="20577"/>
          <ac:spMkLst>
            <pc:docMk/>
            <pc:sldMk cId="3647650999" sldId="2134805779"/>
            <ac:spMk id="58" creationId="{C4A822DD-CC64-9E48-B4C5-F88650E21288}"/>
          </ac:spMkLst>
        </pc:spChg>
      </pc:sldChg>
    </pc:docChg>
  </pc:docChgLst>
  <pc:docChgLst>
    <pc:chgData name="Nicolas FOREST" userId="S::nicolas.forest@totalenergies.com::74d7feb1-6457-475c-bfcc-0f29457bb0a4" providerId="AD" clId="Web-{8A8C0492-7149-857D-0D27-131FD39316BD}"/>
    <pc:docChg chg="modSld">
      <pc:chgData name="Nicolas FOREST" userId="S::nicolas.forest@totalenergies.com::74d7feb1-6457-475c-bfcc-0f29457bb0a4" providerId="AD" clId="Web-{8A8C0492-7149-857D-0D27-131FD39316BD}" dt="2022-10-26T12:38:34.322" v="7" actId="20577"/>
      <pc:docMkLst>
        <pc:docMk/>
      </pc:docMkLst>
      <pc:sldChg chg="modSp">
        <pc:chgData name="Nicolas FOREST" userId="S::nicolas.forest@totalenergies.com::74d7feb1-6457-475c-bfcc-0f29457bb0a4" providerId="AD" clId="Web-{8A8C0492-7149-857D-0D27-131FD39316BD}" dt="2022-10-26T12:35:03.268" v="3"/>
        <pc:sldMkLst>
          <pc:docMk/>
          <pc:sldMk cId="4163919738" sldId="2134805758"/>
        </pc:sldMkLst>
        <pc:graphicFrameChg chg="mod modGraphic">
          <ac:chgData name="Nicolas FOREST" userId="S::nicolas.forest@totalenergies.com::74d7feb1-6457-475c-bfcc-0f29457bb0a4" providerId="AD" clId="Web-{8A8C0492-7149-857D-0D27-131FD39316BD}" dt="2022-10-26T12:35:03.268" v="3"/>
          <ac:graphicFrameMkLst>
            <pc:docMk/>
            <pc:sldMk cId="4163919738" sldId="2134805758"/>
            <ac:graphicFrameMk id="13" creationId="{579052B5-939A-4FD2-AB07-3F162287B7B9}"/>
          </ac:graphicFrameMkLst>
        </pc:graphicFrameChg>
      </pc:sldChg>
      <pc:sldChg chg="modSp">
        <pc:chgData name="Nicolas FOREST" userId="S::nicolas.forest@totalenergies.com::74d7feb1-6457-475c-bfcc-0f29457bb0a4" providerId="AD" clId="Web-{8A8C0492-7149-857D-0D27-131FD39316BD}" dt="2022-10-26T12:38:34.322" v="7" actId="20577"/>
        <pc:sldMkLst>
          <pc:docMk/>
          <pc:sldMk cId="962809828" sldId="2134805774"/>
        </pc:sldMkLst>
        <pc:spChg chg="mod">
          <ac:chgData name="Nicolas FOREST" userId="S::nicolas.forest@totalenergies.com::74d7feb1-6457-475c-bfcc-0f29457bb0a4" providerId="AD" clId="Web-{8A8C0492-7149-857D-0D27-131FD39316BD}" dt="2022-10-26T12:38:34.322" v="7" actId="20577"/>
          <ac:spMkLst>
            <pc:docMk/>
            <pc:sldMk cId="962809828" sldId="2134805774"/>
            <ac:spMk id="55" creationId="{A80A5D7E-B83D-9448-B196-6CBFC722E869}"/>
          </ac:spMkLst>
        </pc:spChg>
      </pc:sldChg>
    </pc:docChg>
  </pc:docChgLst>
  <pc:docChgLst>
    <pc:chgData name="Nicolas FOREST" userId="S::nicolas.forest@totalenergies.com::74d7feb1-6457-475c-bfcc-0f29457bb0a4" providerId="AD" clId="Web-{2CEBB728-9105-3D10-1CEB-E1B2B6172FDC}"/>
    <pc:docChg chg="modSld">
      <pc:chgData name="Nicolas FOREST" userId="S::nicolas.forest@totalenergies.com::74d7feb1-6457-475c-bfcc-0f29457bb0a4" providerId="AD" clId="Web-{2CEBB728-9105-3D10-1CEB-E1B2B6172FDC}" dt="2022-10-26T08:32:36.915" v="3"/>
      <pc:docMkLst>
        <pc:docMk/>
      </pc:docMkLst>
      <pc:sldChg chg="modSp">
        <pc:chgData name="Nicolas FOREST" userId="S::nicolas.forest@totalenergies.com::74d7feb1-6457-475c-bfcc-0f29457bb0a4" providerId="AD" clId="Web-{2CEBB728-9105-3D10-1CEB-E1B2B6172FDC}" dt="2022-10-26T08:32:36.915" v="3"/>
        <pc:sldMkLst>
          <pc:docMk/>
          <pc:sldMk cId="4163919738" sldId="2134805758"/>
        </pc:sldMkLst>
        <pc:graphicFrameChg chg="mod modGraphic">
          <ac:chgData name="Nicolas FOREST" userId="S::nicolas.forest@totalenergies.com::74d7feb1-6457-475c-bfcc-0f29457bb0a4" providerId="AD" clId="Web-{2CEBB728-9105-3D10-1CEB-E1B2B6172FDC}" dt="2022-10-26T08:32:36.915" v="3"/>
          <ac:graphicFrameMkLst>
            <pc:docMk/>
            <pc:sldMk cId="4163919738" sldId="2134805758"/>
            <ac:graphicFrameMk id="13" creationId="{579052B5-939A-4FD2-AB07-3F162287B7B9}"/>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1C2EC88-F953-4BD6-A688-3279E9A6E67A}" type="datetimeFigureOut">
              <a:rPr lang="fr-FR" smtClean="0"/>
              <a:t>30/11/2022</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7B5B5C3-2E1E-4008-9B77-C67FFE77BEAF}" type="slidenum">
              <a:rPr lang="fr-FR" smtClean="0"/>
              <a:t>‹#›</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849E9D-AF7B-45D0-B389-3AE92F6B3F8A}" type="datetimeFigureOut">
              <a:rPr lang="fr-FR" smtClean="0"/>
              <a:t>30/11/2022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EDE3DE-59D0-436E-9643-2C33BA4042BB}" type="slidenum">
              <a:rPr lang="fr-FR" smtClean="0"/>
              <a:t>‹#›</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3</a:t>
            </a:fld>
            <a:endParaRPr lang="fr-FR"/>
          </a:p>
        </p:txBody>
      </p:sp>
    </p:spTree>
    <p:extLst>
      <p:ext uri="{BB962C8B-B14F-4D97-AF65-F5344CB8AC3E}">
        <p14:creationId xmlns:p14="http://schemas.microsoft.com/office/powerpoint/2010/main" val="2799439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13</a:t>
            </a:fld>
            <a:endParaRPr lang="fr-FR"/>
          </a:p>
        </p:txBody>
      </p:sp>
    </p:spTree>
    <p:extLst>
      <p:ext uri="{BB962C8B-B14F-4D97-AF65-F5344CB8AC3E}">
        <p14:creationId xmlns:p14="http://schemas.microsoft.com/office/powerpoint/2010/main" val="2693621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15</a:t>
            </a:fld>
            <a:endParaRPr lang="fr-FR"/>
          </a:p>
        </p:txBody>
      </p:sp>
    </p:spTree>
    <p:extLst>
      <p:ext uri="{BB962C8B-B14F-4D97-AF65-F5344CB8AC3E}">
        <p14:creationId xmlns:p14="http://schemas.microsoft.com/office/powerpoint/2010/main" val="3710637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i="1" dirty="0">
                <a:solidFill>
                  <a:srgbClr val="374649"/>
                </a:solidFill>
                <a:ea typeface="Roboto" panose="02000000000000000000" pitchFamily="2" charset="0"/>
              </a:rPr>
              <a:t>Définitions « risques » et « danger » (GM-GR-HSE-300 « Evaluation des risques professionnels au poste de travail ») </a:t>
            </a:r>
          </a:p>
          <a:p>
            <a:r>
              <a:rPr lang="fr-FR" sz="1200" i="1" dirty="0">
                <a:solidFill>
                  <a:srgbClr val="374649"/>
                </a:solidFill>
                <a:ea typeface="Roboto" panose="02000000000000000000" pitchFamily="2" charset="0"/>
              </a:rPr>
              <a:t>Définitions HIPO, Incident, presqu’accident, anomalie </a:t>
            </a:r>
            <a:r>
              <a:rPr lang="fr-FR" sz="1200" i="1" dirty="0"/>
              <a:t>(CR-GR-HSE-100 « Reporting HSE ») </a:t>
            </a:r>
            <a:endParaRPr lang="fr-FR"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17</a:t>
            </a:fld>
            <a:endParaRPr lang="fr-FR"/>
          </a:p>
        </p:txBody>
      </p:sp>
    </p:spTree>
    <p:extLst>
      <p:ext uri="{BB962C8B-B14F-4D97-AF65-F5344CB8AC3E}">
        <p14:creationId xmlns:p14="http://schemas.microsoft.com/office/powerpoint/2010/main" val="345585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4</a:t>
            </a:fld>
            <a:endParaRPr lang="fr-FR"/>
          </a:p>
        </p:txBody>
      </p:sp>
    </p:spTree>
    <p:extLst>
      <p:ext uri="{BB962C8B-B14F-4D97-AF65-F5344CB8AC3E}">
        <p14:creationId xmlns:p14="http://schemas.microsoft.com/office/powerpoint/2010/main" val="118489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5</a:t>
            </a:fld>
            <a:endParaRPr lang="fr-FR"/>
          </a:p>
        </p:txBody>
      </p:sp>
    </p:spTree>
    <p:extLst>
      <p:ext uri="{BB962C8B-B14F-4D97-AF65-F5344CB8AC3E}">
        <p14:creationId xmlns:p14="http://schemas.microsoft.com/office/powerpoint/2010/main" val="147463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6</a:t>
            </a:fld>
            <a:endParaRPr lang="fr-FR"/>
          </a:p>
        </p:txBody>
      </p:sp>
    </p:spTree>
    <p:extLst>
      <p:ext uri="{BB962C8B-B14F-4D97-AF65-F5344CB8AC3E}">
        <p14:creationId xmlns:p14="http://schemas.microsoft.com/office/powerpoint/2010/main" val="907922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8</a:t>
            </a:fld>
            <a:endParaRPr lang="fr-FR"/>
          </a:p>
        </p:txBody>
      </p:sp>
    </p:spTree>
    <p:extLst>
      <p:ext uri="{BB962C8B-B14F-4D97-AF65-F5344CB8AC3E}">
        <p14:creationId xmlns:p14="http://schemas.microsoft.com/office/powerpoint/2010/main" val="1377689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9</a:t>
            </a:fld>
            <a:endParaRPr lang="fr-FR"/>
          </a:p>
        </p:txBody>
      </p:sp>
    </p:spTree>
    <p:extLst>
      <p:ext uri="{BB962C8B-B14F-4D97-AF65-F5344CB8AC3E}">
        <p14:creationId xmlns:p14="http://schemas.microsoft.com/office/powerpoint/2010/main" val="503075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10</a:t>
            </a:fld>
            <a:endParaRPr lang="fr-FR"/>
          </a:p>
        </p:txBody>
      </p:sp>
    </p:spTree>
    <p:extLst>
      <p:ext uri="{BB962C8B-B14F-4D97-AF65-F5344CB8AC3E}">
        <p14:creationId xmlns:p14="http://schemas.microsoft.com/office/powerpoint/2010/main" val="292900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11</a:t>
            </a:fld>
            <a:endParaRPr lang="fr-FR"/>
          </a:p>
        </p:txBody>
      </p:sp>
    </p:spTree>
    <p:extLst>
      <p:ext uri="{BB962C8B-B14F-4D97-AF65-F5344CB8AC3E}">
        <p14:creationId xmlns:p14="http://schemas.microsoft.com/office/powerpoint/2010/main" val="2106492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cs typeface="Arial"/>
            </a:endParaRP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12</a:t>
            </a:fld>
            <a:endParaRPr lang="fr-FR"/>
          </a:p>
        </p:txBody>
      </p:sp>
    </p:spTree>
    <p:extLst>
      <p:ext uri="{BB962C8B-B14F-4D97-AF65-F5344CB8AC3E}">
        <p14:creationId xmlns:p14="http://schemas.microsoft.com/office/powerpoint/2010/main" val="1151905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4</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4</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4</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4</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001836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7397151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153072135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4</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4</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2037475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4</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4</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2373567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4</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93611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4</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689448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4</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37104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4</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73472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4</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91433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4</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965862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117864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30906935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66810474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71086961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4</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23469076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4</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02514924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4</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455005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4</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11962806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4</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846396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4</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860952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4</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03541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4</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1353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4</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4</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651555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4</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377694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779096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85592463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1237803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31163926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4</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7052390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4</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14742116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4</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583566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4</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2130182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4</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4</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037814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4</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35131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4</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78500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4</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578083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4</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491913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4</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23497840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206346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9569797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37672076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0280131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4</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4</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757050052"/>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4</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80954066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4</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9562082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4</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79257121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4</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052955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4</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762607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4</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825118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4</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794521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4</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356315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4</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23498908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4</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5536910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12</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12</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4</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4547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4</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4</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4</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4</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4</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4</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56174214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12</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744" r:id="rId1"/>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12</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747" r:id="rId1"/>
    <p:sldLayoutId id="2147483746" r:id="rId2"/>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3" Type="http://schemas.openxmlformats.org/officeDocument/2006/relationships/hyperlink" Target="https://totalworkplace.sharepoint.com/sites/GroupHSEREXDataBase/en-us/All_HSE_REX_Documents/ALERT-MS-AFR-2016-80-Chute%20de%20hauteur-%20Fall%20from%20height.pdf" TargetMode="External"/><Relationship Id="rId7" Type="http://schemas.openxmlformats.org/officeDocument/2006/relationships/image" Target="../media/image35.emf"/><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34.emf"/><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5.emf"/><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34.emf"/><Relationship Id="rId5" Type="http://schemas.openxmlformats.org/officeDocument/2006/relationships/image" Target="../media/image40.png"/><Relationship Id="rId4" Type="http://schemas.openxmlformats.org/officeDocument/2006/relationships/hyperlink" Target="https://totalworkplace.sharepoint.com/sites/GroupHSEREXDataBase/en-us/All_HSE_REX_Documents/REX-EP-TEP%20Dunga-MIN-2022-008-%20Fatal%20Electrocution%20Preparing%20for%20Transformer%20Maintenance%20-%20EN&amp;Fr.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5.emf"/><Relationship Id="rId7" Type="http://schemas.openxmlformats.org/officeDocument/2006/relationships/image" Target="../media/image34.emf"/><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totalworkplace.sharepoint.com/sites/GroupHSEREXDataBase/en-us/All_HSE_REX_Documents/ALERT-MS-OMM-TBD-2016-07%20-%20Cleaning%20bitumen%20metallic%20hose%20-%20Nettoyage%20d'une%20tuyauterie%20bitume.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34.emf"/><Relationship Id="rId5" Type="http://schemas.openxmlformats.org/officeDocument/2006/relationships/image" Target="../media/image43.png"/><Relationship Id="rId4" Type="http://schemas.openxmlformats.org/officeDocument/2006/relationships/hyperlink" Target="https://totalworkplace.sharepoint.com/sites/GroupHSEREXDataBase/en-us/All_HSE_REX_Documents/SFN%2005-2014%20%20Vigilance%20Marine.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36.emf"/><Relationship Id="rId7" Type="http://schemas.openxmlformats.org/officeDocument/2006/relationships/image" Target="../media/image47.emf"/><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46.jpe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hyperlink" Target="https://safetyplus.totalenergies.com/fr/contribution/rjkbkt?p_route=wall&amp;p_qs=" TargetMode="External"/><Relationship Id="rId3" Type="http://schemas.openxmlformats.org/officeDocument/2006/relationships/hyperlink" Target="https://lizzy.totalenergies.com/" TargetMode="External"/><Relationship Id="rId7" Type="http://schemas.openxmlformats.org/officeDocument/2006/relationships/hyperlink" Target="https://safetyplus.totalenergies.com/fr" TargetMode="External"/><Relationship Id="rId2" Type="http://schemas.openxmlformats.org/officeDocument/2006/relationships/hyperlink" Target="https://toolbox-hse.totalenergies.com/fr/one-maestro/documents-de-la-pyramide-one-maestro/regles-hse-groupe" TargetMode="External"/><Relationship Id="rId1" Type="http://schemas.openxmlformats.org/officeDocument/2006/relationships/slideLayout" Target="../slideLayouts/slideLayout20.xml"/><Relationship Id="rId6" Type="http://schemas.openxmlformats.org/officeDocument/2006/relationships/hyperlink" Target="https://totalworkplace.sharepoint.com/sites/GroupHSEREXDataBase/en-us/Pages/REX%20HSE%20Home.aspx" TargetMode="External"/><Relationship Id="rId5" Type="http://schemas.openxmlformats.org/officeDocument/2006/relationships/hyperlink" Target="https://toolbox-hse.totalenergies.com/fr/regles-dor-totalenergies-supports-de-deploiement" TargetMode="External"/><Relationship Id="rId10" Type="http://schemas.openxmlformats.org/officeDocument/2006/relationships/hyperlink" Target="https://safetyplus.totalenergies.com/fr/contribution/rpridz?p_route=wall&amp;p_qs=rules%3D3" TargetMode="External"/><Relationship Id="rId4" Type="http://schemas.openxmlformats.org/officeDocument/2006/relationships/hyperlink" Target="https://toolbox-hse.totalenergies.com/fr/regles-dor-totalenergies-supports-generaux" TargetMode="External"/><Relationship Id="rId9" Type="http://schemas.openxmlformats.org/officeDocument/2006/relationships/hyperlink" Target="https://safetyplus.totalenergies.com/fr/contribution/89y1md?p_route=wall&amp;p_q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2.xml"/><Relationship Id="rId6" Type="http://schemas.openxmlformats.org/officeDocument/2006/relationships/image" Target="../media/image5.png"/><Relationship Id="rId5" Type="http://schemas.openxmlformats.org/officeDocument/2006/relationships/hyperlink" Target="https://toolbox-hse-ftp.totalenergies.com/RO/Reformulation_2022/Regle_4/GOLDEN_RULES-Regle_04_VFSTFR--10Mbps.mp4"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6.emf"/><Relationship Id="rId7" Type="http://schemas.openxmlformats.org/officeDocument/2006/relationships/image" Target="../media/image10.png"/><Relationship Id="rId12" Type="http://schemas.openxmlformats.org/officeDocument/2006/relationships/image" Target="../media/image13.png"/><Relationship Id="rId17"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image" Target="../media/image17.jpeg"/><Relationship Id="rId1" Type="http://schemas.openxmlformats.org/officeDocument/2006/relationships/slideLayout" Target="../slideLayouts/slideLayout72.xml"/><Relationship Id="rId6" Type="http://schemas.openxmlformats.org/officeDocument/2006/relationships/image" Target="../media/image9.emf"/><Relationship Id="rId11" Type="http://schemas.openxmlformats.org/officeDocument/2006/relationships/image" Target="../media/image12.jpeg"/><Relationship Id="rId5" Type="http://schemas.openxmlformats.org/officeDocument/2006/relationships/image" Target="../media/image8.emf"/><Relationship Id="rId15" Type="http://schemas.openxmlformats.org/officeDocument/2006/relationships/image" Target="../media/image16.jpeg"/><Relationship Id="rId10" Type="http://schemas.microsoft.com/office/2007/relationships/hdphoto" Target="../media/hdphoto2.wdp"/><Relationship Id="rId4" Type="http://schemas.openxmlformats.org/officeDocument/2006/relationships/image" Target="../media/image7.emf"/><Relationship Id="rId9" Type="http://schemas.openxmlformats.org/officeDocument/2006/relationships/image" Target="../media/image11.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7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1.emf"/><Relationship Id="rId3" Type="http://schemas.openxmlformats.org/officeDocument/2006/relationships/image" Target="../media/image22.emf"/><Relationship Id="rId7" Type="http://schemas.openxmlformats.org/officeDocument/2006/relationships/image" Target="../media/image26.emf"/><Relationship Id="rId12" Type="http://schemas.openxmlformats.org/officeDocument/2006/relationships/image" Target="../media/image30.emf"/><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25.emf"/><Relationship Id="rId11" Type="http://schemas.openxmlformats.org/officeDocument/2006/relationships/image" Target="../media/image20.emf"/><Relationship Id="rId5" Type="http://schemas.openxmlformats.org/officeDocument/2006/relationships/image" Target="../media/image24.emf"/><Relationship Id="rId15" Type="http://schemas.openxmlformats.org/officeDocument/2006/relationships/image" Target="../media/image33.emf"/><Relationship Id="rId10" Type="http://schemas.openxmlformats.org/officeDocument/2006/relationships/image" Target="../media/image29.emf"/><Relationship Id="rId4" Type="http://schemas.openxmlformats.org/officeDocument/2006/relationships/image" Target="../media/image23.emf"/><Relationship Id="rId9" Type="http://schemas.openxmlformats.org/officeDocument/2006/relationships/image" Target="../media/image28.emf"/><Relationship Id="rId14" Type="http://schemas.openxmlformats.org/officeDocument/2006/relationships/image" Target="../media/image3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36.emf"/><Relationship Id="rId5" Type="http://schemas.openxmlformats.org/officeDocument/2006/relationships/image" Target="../media/image20.emf"/><Relationship Id="rId4"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6A26D3-3B44-35B0-E70F-99A2819CF45C}"/>
              </a:ext>
            </a:extLst>
          </p:cNvPr>
          <p:cNvSpPr/>
          <p:nvPr/>
        </p:nvSpPr>
        <p:spPr>
          <a:xfrm>
            <a:off x="0" y="0"/>
            <a:ext cx="6098400" cy="6858000"/>
          </a:xfrm>
          <a:prstGeom prst="rect">
            <a:avLst/>
          </a:prstGeom>
          <a:solidFill>
            <a:srgbClr val="17964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14" name="Sous-titre 2">
            <a:extLst>
              <a:ext uri="{FF2B5EF4-FFF2-40B4-BE49-F238E27FC236}">
                <a16:creationId xmlns:a16="http://schemas.microsoft.com/office/drawing/2014/main" id="{43A97237-37D7-0B48-A2E9-CCF167850641}"/>
              </a:ext>
            </a:extLst>
          </p:cNvPr>
          <p:cNvSpPr txBox="1">
            <a:spLocks/>
          </p:cNvSpPr>
          <p:nvPr/>
        </p:nvSpPr>
        <p:spPr>
          <a:xfrm>
            <a:off x="6437745" y="3730128"/>
            <a:ext cx="5286895" cy="91157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200">
                <a:solidFill>
                  <a:srgbClr val="088A30"/>
                </a:solidFill>
                <a:latin typeface="+mj-lt"/>
                <a:ea typeface="+mj-ea"/>
                <a:cs typeface="+mj-cs"/>
              </a:rPr>
              <a:t>Les nouvelles Règles d’or</a:t>
            </a:r>
          </a:p>
          <a:p>
            <a:r>
              <a:rPr lang="fr-FR">
                <a:solidFill>
                  <a:srgbClr val="354D56"/>
                </a:solidFill>
              </a:rPr>
              <a:t>Mon engagement, notre sécurité</a:t>
            </a:r>
          </a:p>
          <a:p>
            <a:endParaRPr lang="fr-FR" sz="3200" b="1">
              <a:solidFill>
                <a:srgbClr val="354D56"/>
              </a:solidFill>
            </a:endParaRPr>
          </a:p>
        </p:txBody>
      </p:sp>
      <p:sp>
        <p:nvSpPr>
          <p:cNvPr id="6" name="Sous-titre 2">
            <a:extLst>
              <a:ext uri="{FF2B5EF4-FFF2-40B4-BE49-F238E27FC236}">
                <a16:creationId xmlns:a16="http://schemas.microsoft.com/office/drawing/2014/main" id="{0A77405E-6FA2-2642-88F5-70A68628BCDD}"/>
              </a:ext>
            </a:extLst>
          </p:cNvPr>
          <p:cNvSpPr txBox="1">
            <a:spLocks/>
          </p:cNvSpPr>
          <p:nvPr/>
        </p:nvSpPr>
        <p:spPr>
          <a:xfrm>
            <a:off x="6437745" y="4907836"/>
            <a:ext cx="4976517" cy="35811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a:solidFill>
                  <a:srgbClr val="354D56"/>
                </a:solidFill>
              </a:rPr>
              <a:t>Rev.0 – Déc 2022</a:t>
            </a:r>
            <a:endParaRPr lang="fr-FR" sz="2000" b="1">
              <a:solidFill>
                <a:srgbClr val="354D56"/>
              </a:solidFill>
              <a:cs typeface="Arial" panose="020B0604020202020204"/>
            </a:endParaRPr>
          </a:p>
        </p:txBody>
      </p:sp>
      <p:pic>
        <p:nvPicPr>
          <p:cNvPr id="4" name="Image 3">
            <a:extLst>
              <a:ext uri="{FF2B5EF4-FFF2-40B4-BE49-F238E27FC236}">
                <a16:creationId xmlns:a16="http://schemas.microsoft.com/office/drawing/2014/main" id="{C9D3EFB3-A706-4D68-47A7-42A2656BEEF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6420" y="820727"/>
            <a:ext cx="3833939" cy="3833939"/>
          </a:xfrm>
          <a:prstGeom prst="rect">
            <a:avLst/>
          </a:prstGeom>
        </p:spPr>
      </p:pic>
      <p:sp>
        <p:nvSpPr>
          <p:cNvPr id="5" name="Sous-titre 2">
            <a:extLst>
              <a:ext uri="{FF2B5EF4-FFF2-40B4-BE49-F238E27FC236}">
                <a16:creationId xmlns:a16="http://schemas.microsoft.com/office/drawing/2014/main" id="{076028FE-065E-A582-6755-E46839CE0DA3}"/>
              </a:ext>
            </a:extLst>
          </p:cNvPr>
          <p:cNvSpPr txBox="1">
            <a:spLocks/>
          </p:cNvSpPr>
          <p:nvPr/>
        </p:nvSpPr>
        <p:spPr>
          <a:xfrm>
            <a:off x="777739" y="4820761"/>
            <a:ext cx="5318262" cy="1388721"/>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600">
                <a:solidFill>
                  <a:srgbClr val="354D56"/>
                </a:solidFill>
              </a:rPr>
              <a:t>Règle d’or 4</a:t>
            </a:r>
            <a:br>
              <a:rPr lang="fr-FR" sz="3600" b="1" cap="all">
                <a:solidFill>
                  <a:srgbClr val="F7941D"/>
                </a:solidFill>
              </a:rPr>
            </a:br>
            <a:r>
              <a:rPr lang="fr-FR" sz="3000" b="1">
                <a:solidFill>
                  <a:srgbClr val="088A30"/>
                </a:solidFill>
              </a:rPr>
              <a:t>Équipements de</a:t>
            </a:r>
            <a:br>
              <a:rPr lang="fr-FR" sz="3000" b="1">
                <a:solidFill>
                  <a:srgbClr val="088A30"/>
                </a:solidFill>
              </a:rPr>
            </a:br>
            <a:r>
              <a:rPr lang="fr-FR" sz="3000" b="1">
                <a:solidFill>
                  <a:srgbClr val="088A30"/>
                </a:solidFill>
              </a:rPr>
              <a:t>protection individuelle (EPI)</a:t>
            </a:r>
          </a:p>
        </p:txBody>
      </p:sp>
    </p:spTree>
    <p:extLst>
      <p:ext uri="{BB962C8B-B14F-4D97-AF65-F5344CB8AC3E}">
        <p14:creationId xmlns:p14="http://schemas.microsoft.com/office/powerpoint/2010/main" val="300451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a:t>Kit de déploiement Règle d’or 4</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10</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2283" y="1127643"/>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CHUTE DE HAUTEUR</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9" y="242844"/>
            <a:ext cx="9720000" cy="592445"/>
          </a:xfrm>
        </p:spPr>
        <p:txBody>
          <a:bodyPr/>
          <a:lstStyle/>
          <a:p>
            <a:r>
              <a:rPr lang="fr-FR">
                <a:solidFill>
                  <a:srgbClr val="354D56"/>
                </a:solidFill>
              </a:rPr>
              <a:t>REX</a:t>
            </a:r>
          </a:p>
        </p:txBody>
      </p:sp>
      <p:sp>
        <p:nvSpPr>
          <p:cNvPr id="55" name="ZoneTexte 54">
            <a:extLst>
              <a:ext uri="{FF2B5EF4-FFF2-40B4-BE49-F238E27FC236}">
                <a16:creationId xmlns:a16="http://schemas.microsoft.com/office/drawing/2014/main" id="{A80A5D7E-B83D-9448-B196-6CBFC722E869}"/>
              </a:ext>
            </a:extLst>
          </p:cNvPr>
          <p:cNvSpPr txBox="1"/>
          <p:nvPr/>
        </p:nvSpPr>
        <p:spPr>
          <a:xfrm>
            <a:off x="523620" y="1759218"/>
            <a:ext cx="3046157" cy="2292935"/>
          </a:xfrm>
          <a:prstGeom prst="rect">
            <a:avLst/>
          </a:prstGeom>
          <a:noFill/>
        </p:spPr>
        <p:txBody>
          <a:bodyPr wrap="square" lIns="0" tIns="0" rIns="0" bIns="0" rtlCol="0" anchor="t">
            <a:spAutoFit/>
          </a:bodyPr>
          <a:lstStyle/>
          <a:p>
            <a:pPr>
              <a:lnSpc>
                <a:spcPct val="150000"/>
              </a:lnSpc>
              <a:spcAft>
                <a:spcPts val="600"/>
              </a:spcAft>
            </a:pPr>
            <a:r>
              <a:rPr lang="fr-FR" sz="1400" b="1" dirty="0">
                <a:solidFill>
                  <a:srgbClr val="088A30"/>
                </a:solidFill>
                <a:cs typeface="Arial" panose="020B0604020202020204"/>
              </a:rPr>
              <a:t>CIRCONSTANCES – FAITS</a:t>
            </a:r>
          </a:p>
          <a:p>
            <a:pPr marL="251460" lvl="1" indent="-251460" defTabSz="685800">
              <a:spcBef>
                <a:spcPts val="0"/>
              </a:spcBef>
              <a:spcAft>
                <a:spcPts val="600"/>
              </a:spcAft>
              <a:buClr>
                <a:srgbClr val="088A30"/>
              </a:buClr>
              <a:buSzPct val="100000"/>
              <a:buFont typeface="Wingdings" panose="05000000000000000000" pitchFamily="2" charset="2"/>
              <a:buChar char="§"/>
              <a:tabLst>
                <a:tab pos="282575" algn="l"/>
              </a:tabLst>
              <a:defRPr/>
            </a:pPr>
            <a:r>
              <a:rPr lang="fr-FR" sz="1200" dirty="0">
                <a:cs typeface="Arial"/>
              </a:rPr>
              <a:t>Un intervenant était positionné sur le dôme de son camion-citerne, dans la zone de dépotage d’une station-service.</a:t>
            </a:r>
          </a:p>
          <a:p>
            <a:pPr marL="251460" lvl="1" indent="-251460" defTabSz="685800">
              <a:spcAft>
                <a:spcPts val="600"/>
              </a:spcAft>
              <a:buClr>
                <a:srgbClr val="088A30"/>
              </a:buClr>
              <a:buSzPct val="100000"/>
              <a:buFont typeface="Wingdings" panose="05000000000000000000" pitchFamily="2" charset="2"/>
              <a:buChar char="§"/>
              <a:tabLst>
                <a:tab pos="282575" algn="l"/>
              </a:tabLst>
              <a:defRPr/>
            </a:pPr>
            <a:r>
              <a:rPr lang="fr-FR" sz="1200" dirty="0">
                <a:cs typeface="Arial"/>
              </a:rPr>
              <a:t>La rambarde de la citerne qu’il tenait a cédé au niveau d’une soudure. </a:t>
            </a:r>
            <a:endParaRPr lang="fr-FR" sz="1200" dirty="0">
              <a:cs typeface="Arial" panose="020B0604020202020204" pitchFamily="34" charset="0"/>
            </a:endParaRPr>
          </a:p>
          <a:p>
            <a:pPr marL="251460" lvl="1" indent="-251460" defTabSz="685800">
              <a:spcBef>
                <a:spcPts val="0"/>
              </a:spcBef>
              <a:spcAft>
                <a:spcPts val="600"/>
              </a:spcAft>
              <a:buClr>
                <a:srgbClr val="088A30"/>
              </a:buClr>
              <a:buSzPct val="100000"/>
              <a:buFont typeface="Wingdings" panose="05000000000000000000" pitchFamily="2" charset="2"/>
              <a:buChar char="§"/>
              <a:tabLst>
                <a:tab pos="282575" algn="l"/>
              </a:tabLst>
              <a:defRPr/>
            </a:pPr>
            <a:r>
              <a:rPr lang="fr-FR" sz="1200" dirty="0">
                <a:cs typeface="Arial"/>
              </a:rPr>
              <a:t>L’intervenant a alors perdu l’équilibre et</a:t>
            </a:r>
            <a:br>
              <a:rPr lang="fr-FR" sz="1200" dirty="0">
                <a:cs typeface="Arial" panose="020B0604020202020204" pitchFamily="34" charset="0"/>
              </a:rPr>
            </a:br>
            <a:r>
              <a:rPr lang="fr-FR" sz="1200" dirty="0">
                <a:cs typeface="Arial"/>
              </a:rPr>
              <a:t>a chuté.</a:t>
            </a:r>
          </a:p>
          <a:p>
            <a:pPr marL="251460" lvl="1" indent="-251460" defTabSz="685800">
              <a:spcBef>
                <a:spcPts val="0"/>
              </a:spcBef>
              <a:spcAft>
                <a:spcPts val="600"/>
              </a:spcAft>
              <a:buClr>
                <a:srgbClr val="088A30"/>
              </a:buClr>
              <a:buSzPct val="100000"/>
              <a:buFont typeface="Wingdings" panose="05000000000000000000" pitchFamily="2" charset="2"/>
              <a:buChar char="§"/>
              <a:tabLst>
                <a:tab pos="282575" algn="l"/>
              </a:tabLst>
              <a:defRPr/>
            </a:pPr>
            <a:r>
              <a:rPr lang="fr-FR" sz="1200" dirty="0">
                <a:cs typeface="Arial"/>
              </a:rPr>
              <a:t>Il portait son casque </a:t>
            </a:r>
            <a:r>
              <a:rPr lang="fr-FR" sz="1200" b="1" dirty="0">
                <a:cs typeface="Arial"/>
              </a:rPr>
              <a:t>équipé d’une jugulaire qui était attachée.</a:t>
            </a:r>
            <a:endParaRPr lang="fr-FR" sz="1200" dirty="0">
              <a:cs typeface="Arial"/>
            </a:endParaRPr>
          </a:p>
        </p:txBody>
      </p:sp>
      <p:sp>
        <p:nvSpPr>
          <p:cNvPr id="57" name="ZoneTexte 56">
            <a:extLst>
              <a:ext uri="{FF2B5EF4-FFF2-40B4-BE49-F238E27FC236}">
                <a16:creationId xmlns:a16="http://schemas.microsoft.com/office/drawing/2014/main" id="{6DECD97E-5C69-5649-9CEA-1353AC7659BE}"/>
              </a:ext>
            </a:extLst>
          </p:cNvPr>
          <p:cNvSpPr txBox="1"/>
          <p:nvPr/>
        </p:nvSpPr>
        <p:spPr>
          <a:xfrm>
            <a:off x="3982623" y="1770089"/>
            <a:ext cx="2698399" cy="1031051"/>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088A30"/>
                </a:solidFill>
                <a:cs typeface="Arial" panose="020B0604020202020204"/>
              </a:rPr>
              <a:t>CONSÉQUENCES</a:t>
            </a:r>
          </a:p>
          <a:p>
            <a:pPr marL="252000" indent="-252000">
              <a:spcBef>
                <a:spcPts val="0"/>
              </a:spcBef>
              <a:spcAft>
                <a:spcPts val="600"/>
              </a:spcAft>
              <a:buClr>
                <a:srgbClr val="088A30"/>
              </a:buClr>
              <a:buFont typeface="Wingdings" pitchFamily="2" charset="2"/>
              <a:buChar char="§"/>
            </a:pPr>
            <a:r>
              <a:rPr lang="fr-FR" sz="1200"/>
              <a:t>Blessure à la tête avec 4 points</a:t>
            </a:r>
            <a:br>
              <a:rPr lang="fr-FR" sz="1200"/>
            </a:br>
            <a:r>
              <a:rPr lang="fr-FR" sz="1200"/>
              <a:t>de suture.</a:t>
            </a:r>
          </a:p>
          <a:p>
            <a:pPr marL="252000" indent="-252000">
              <a:spcBef>
                <a:spcPts val="0"/>
              </a:spcBef>
              <a:spcAft>
                <a:spcPts val="600"/>
              </a:spcAft>
              <a:buClr>
                <a:srgbClr val="088A30"/>
              </a:buClr>
              <a:buFont typeface="Wingdings" pitchFamily="2" charset="2"/>
              <a:buChar char="§"/>
            </a:pPr>
            <a:r>
              <a:rPr lang="fr-FR" sz="1200"/>
              <a:t>Décès potentiel (HIPO</a:t>
            </a:r>
            <a:r>
              <a:rPr lang="fr-FR" sz="1200" dirty="0"/>
              <a:t>).</a:t>
            </a:r>
            <a:endParaRPr lang="fr-FR" sz="1200"/>
          </a:p>
        </p:txBody>
      </p:sp>
      <p:sp>
        <p:nvSpPr>
          <p:cNvPr id="58" name="ZoneTexte 57">
            <a:extLst>
              <a:ext uri="{FF2B5EF4-FFF2-40B4-BE49-F238E27FC236}">
                <a16:creationId xmlns:a16="http://schemas.microsoft.com/office/drawing/2014/main" id="{C4A822DD-CC64-9E48-B4C5-F88650E21288}"/>
              </a:ext>
            </a:extLst>
          </p:cNvPr>
          <p:cNvSpPr txBox="1"/>
          <p:nvPr/>
        </p:nvSpPr>
        <p:spPr>
          <a:xfrm>
            <a:off x="3976836" y="3768591"/>
            <a:ext cx="2698397" cy="1846659"/>
          </a:xfrm>
          <a:prstGeom prst="rect">
            <a:avLst/>
          </a:prstGeom>
          <a:noFill/>
        </p:spPr>
        <p:txBody>
          <a:bodyPr wrap="square" lIns="0" tIns="0" rIns="0" bIns="0" rtlCol="0">
            <a:spAutoFit/>
          </a:bodyPr>
          <a:lstStyle/>
          <a:p>
            <a:pPr>
              <a:lnSpc>
                <a:spcPct val="150000"/>
              </a:lnSpc>
              <a:spcAft>
                <a:spcPts val="600"/>
              </a:spcAft>
            </a:pPr>
            <a:r>
              <a:rPr lang="fr-FR" sz="1400" b="1">
                <a:solidFill>
                  <a:srgbClr val="088A30"/>
                </a:solidFill>
                <a:cs typeface="Arial" panose="020B0604020202020204"/>
              </a:rPr>
              <a:t>CAUSES</a:t>
            </a:r>
          </a:p>
          <a:p>
            <a:pPr marL="252000" marR="0" lvl="1" indent="-252000" defTabSz="685800" fontAlgn="auto">
              <a:spcBef>
                <a:spcPts val="0"/>
              </a:spcBef>
              <a:spcAft>
                <a:spcPts val="600"/>
              </a:spcAft>
              <a:buClr>
                <a:srgbClr val="088A30"/>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Stockage des flexibles sur le dôme de la citerne (absence de tubes porte flexible sur la citerne).</a:t>
            </a:r>
          </a:p>
          <a:p>
            <a:pPr marL="252000" marR="0" lvl="1" indent="-252000" defTabSz="685800" fontAlgn="auto">
              <a:spcBef>
                <a:spcPts val="0"/>
              </a:spcBef>
              <a:spcAft>
                <a:spcPts val="600"/>
              </a:spcAft>
              <a:buClr>
                <a:srgbClr val="088A30"/>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Opération dangereuse sur le dôme de la citerne (transmission du flexible vers le bas).</a:t>
            </a:r>
          </a:p>
          <a:p>
            <a:pPr marL="252000" marR="0" lvl="1" indent="-252000" defTabSz="685800" fontAlgn="auto">
              <a:spcBef>
                <a:spcPts val="0"/>
              </a:spcBef>
              <a:spcAft>
                <a:spcPts val="600"/>
              </a:spcAft>
              <a:buClr>
                <a:srgbClr val="088A30"/>
              </a:buClr>
              <a:buSzPct val="100000"/>
              <a:buFont typeface="Wingdings" panose="05000000000000000000" pitchFamily="2" charset="2"/>
              <a:buChar char="§"/>
              <a:tabLst>
                <a:tab pos="282575" algn="l"/>
              </a:tabLst>
              <a:defRPr/>
            </a:pPr>
            <a:r>
              <a:rPr lang="fr-FR" sz="1200" b="1">
                <a:solidFill>
                  <a:srgbClr val="7098A7">
                    <a:lumMod val="50000"/>
                  </a:srgbClr>
                </a:solidFill>
                <a:cs typeface="Arial" panose="020B0604020202020204" pitchFamily="34" charset="0"/>
              </a:rPr>
              <a:t>Rambarde défaillante</a:t>
            </a:r>
            <a:r>
              <a:rPr lang="fr-FR" sz="1200">
                <a:solidFill>
                  <a:srgbClr val="7098A7">
                    <a:lumMod val="50000"/>
                  </a:srgbClr>
                </a:solidFill>
                <a:cs typeface="Arial" panose="020B0604020202020204" pitchFamily="34" charset="0"/>
              </a:rPr>
              <a:t>.</a:t>
            </a:r>
          </a:p>
        </p:txBody>
      </p:sp>
      <p:cxnSp>
        <p:nvCxnSpPr>
          <p:cNvPr id="80" name="Connecteur droit 79">
            <a:extLst>
              <a:ext uri="{FF2B5EF4-FFF2-40B4-BE49-F238E27FC236}">
                <a16:creationId xmlns:a16="http://schemas.microsoft.com/office/drawing/2014/main" id="{4EBD5649-CEFE-A747-81F3-A018B0B22F84}"/>
              </a:ext>
            </a:extLst>
          </p:cNvPr>
          <p:cNvCxnSpPr>
            <a:cxnSpLocks/>
          </p:cNvCxnSpPr>
          <p:nvPr/>
        </p:nvCxnSpPr>
        <p:spPr>
          <a:xfrm>
            <a:off x="3806653" y="1847070"/>
            <a:ext cx="0" cy="4537486"/>
          </a:xfrm>
          <a:prstGeom prst="line">
            <a:avLst/>
          </a:prstGeom>
          <a:ln>
            <a:solidFill>
              <a:srgbClr val="F7941D"/>
            </a:solidFill>
            <a:tailEnd type="none"/>
          </a:ln>
        </p:spPr>
        <p:style>
          <a:lnRef idx="1">
            <a:schemeClr val="accent1"/>
          </a:lnRef>
          <a:fillRef idx="0">
            <a:schemeClr val="accent1"/>
          </a:fillRef>
          <a:effectRef idx="0">
            <a:schemeClr val="accent1"/>
          </a:effectRef>
          <a:fontRef idx="minor">
            <a:schemeClr val="tx1"/>
          </a:fontRef>
        </p:style>
      </p:cxnSp>
      <p:sp>
        <p:nvSpPr>
          <p:cNvPr id="88" name="Rectangle : coins arrondis 26">
            <a:extLst>
              <a:ext uri="{FF2B5EF4-FFF2-40B4-BE49-F238E27FC236}">
                <a16:creationId xmlns:a16="http://schemas.microsoft.com/office/drawing/2014/main" id="{724D8D84-0CA3-F94B-A06B-0376186F6430}"/>
              </a:ext>
            </a:extLst>
          </p:cNvPr>
          <p:cNvSpPr/>
          <p:nvPr/>
        </p:nvSpPr>
        <p:spPr>
          <a:xfrm>
            <a:off x="6893657" y="1759218"/>
            <a:ext cx="4842258" cy="1381545"/>
          </a:xfrm>
          <a:prstGeom prst="roundRect">
            <a:avLst>
              <a:gd name="adj" fmla="val 6998"/>
            </a:avLst>
          </a:prstGeom>
          <a:solidFill>
            <a:srgbClr val="088A3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89" name="ZoneTexte 88">
            <a:extLst>
              <a:ext uri="{FF2B5EF4-FFF2-40B4-BE49-F238E27FC236}">
                <a16:creationId xmlns:a16="http://schemas.microsoft.com/office/drawing/2014/main" id="{780A1C6C-941A-A840-88DC-BFDD6104A019}"/>
              </a:ext>
            </a:extLst>
          </p:cNvPr>
          <p:cNvSpPr txBox="1"/>
          <p:nvPr/>
        </p:nvSpPr>
        <p:spPr>
          <a:xfrm>
            <a:off x="7256187" y="2526938"/>
            <a:ext cx="4354206" cy="369332"/>
          </a:xfrm>
          <a:prstGeom prst="rect">
            <a:avLst/>
          </a:prstGeom>
          <a:noFill/>
        </p:spPr>
        <p:txBody>
          <a:bodyPr wrap="square" lIns="0" tIns="0" rIns="0" bIns="0" rtlCol="0">
            <a:spAutoFit/>
          </a:bodyPr>
          <a:lstStyle/>
          <a:p>
            <a:r>
              <a:rPr lang="fr-FR" sz="1200" b="1" dirty="0">
                <a:solidFill>
                  <a:srgbClr val="374649"/>
                </a:solidFill>
              </a:rPr>
              <a:t>Je porte mon casque </a:t>
            </a:r>
            <a:r>
              <a:rPr lang="fr-FR" sz="1200" dirty="0">
                <a:solidFill>
                  <a:srgbClr val="374649"/>
                </a:solidFill>
              </a:rPr>
              <a:t>ajusté et avec la </a:t>
            </a:r>
            <a:r>
              <a:rPr lang="fr-FR" sz="1200" b="1" dirty="0">
                <a:solidFill>
                  <a:srgbClr val="374649"/>
                </a:solidFill>
              </a:rPr>
              <a:t>jugulaire attachée</a:t>
            </a:r>
            <a:r>
              <a:rPr lang="fr-FR" sz="1200" dirty="0">
                <a:solidFill>
                  <a:srgbClr val="374649"/>
                </a:solidFill>
              </a:rPr>
              <a:t> pour protéger ma tête en cas de choc ou de chute.</a:t>
            </a:r>
          </a:p>
        </p:txBody>
      </p:sp>
      <p:sp>
        <p:nvSpPr>
          <p:cNvPr id="90" name="ZoneTexte 89">
            <a:extLst>
              <a:ext uri="{FF2B5EF4-FFF2-40B4-BE49-F238E27FC236}">
                <a16:creationId xmlns:a16="http://schemas.microsoft.com/office/drawing/2014/main" id="{11B35FBC-C9EB-9748-86BF-D9625F22A146}"/>
              </a:ext>
            </a:extLst>
          </p:cNvPr>
          <p:cNvSpPr txBox="1"/>
          <p:nvPr/>
        </p:nvSpPr>
        <p:spPr>
          <a:xfrm>
            <a:off x="7691440" y="2031917"/>
            <a:ext cx="2481247" cy="215444"/>
          </a:xfrm>
          <a:prstGeom prst="rect">
            <a:avLst/>
          </a:prstGeom>
          <a:noFill/>
        </p:spPr>
        <p:txBody>
          <a:bodyPr wrap="square" lIns="0" tIns="0" rIns="0" bIns="0" rtlCol="0">
            <a:spAutoFit/>
          </a:bodyPr>
          <a:lstStyle/>
          <a:p>
            <a:r>
              <a:rPr lang="fr-FR" sz="1400" b="1">
                <a:solidFill>
                  <a:srgbClr val="088A30"/>
                </a:solidFill>
                <a:cs typeface="Arial" panose="020B0604020202020204"/>
              </a:rPr>
              <a:t>ENSEIGNEMENTS À TIRER</a:t>
            </a:r>
            <a:endParaRPr lang="fr-FR" sz="1400">
              <a:solidFill>
                <a:srgbClr val="088A30"/>
              </a:solidFill>
            </a:endParaRP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807111" y="3548507"/>
            <a:ext cx="2916362" cy="0"/>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sp>
        <p:nvSpPr>
          <p:cNvPr id="42" name="Rectangle à coins arrondis 41">
            <a:extLst>
              <a:ext uri="{FF2B5EF4-FFF2-40B4-BE49-F238E27FC236}">
                <a16:creationId xmlns:a16="http://schemas.microsoft.com/office/drawing/2014/main" id="{40BFB598-70DD-6A4C-87CB-798EF90B18E9}"/>
              </a:ext>
            </a:extLst>
          </p:cNvPr>
          <p:cNvSpPr/>
          <p:nvPr/>
        </p:nvSpPr>
        <p:spPr>
          <a:xfrm>
            <a:off x="9311332" y="5240542"/>
            <a:ext cx="2517059" cy="350393"/>
          </a:xfrm>
          <a:prstGeom prst="roundRect">
            <a:avLst>
              <a:gd name="adj" fmla="val 50000"/>
            </a:avLst>
          </a:prstGeom>
          <a:solidFill>
            <a:srgbClr val="088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43" name="ZoneTexte 42">
            <a:extLst>
              <a:ext uri="{FF2B5EF4-FFF2-40B4-BE49-F238E27FC236}">
                <a16:creationId xmlns:a16="http://schemas.microsoft.com/office/drawing/2014/main" id="{69549048-9B68-0A40-A981-B436805F98FD}"/>
              </a:ext>
            </a:extLst>
          </p:cNvPr>
          <p:cNvSpPr txBox="1"/>
          <p:nvPr/>
        </p:nvSpPr>
        <p:spPr>
          <a:xfrm>
            <a:off x="9476445" y="5317056"/>
            <a:ext cx="2186143" cy="184666"/>
          </a:xfrm>
          <a:prstGeom prst="rect">
            <a:avLst/>
          </a:prstGeom>
          <a:noFill/>
        </p:spPr>
        <p:txBody>
          <a:bodyPr wrap="square" lIns="0" tIns="0" rIns="0" bIns="0" rtlCol="0">
            <a:spAutoFit/>
          </a:bodyPr>
          <a:lstStyle/>
          <a:p>
            <a:r>
              <a:rPr lang="fr-FR" sz="1200" dirty="0">
                <a:solidFill>
                  <a:schemeClr val="bg1"/>
                </a:solidFill>
                <a:hlinkClick r:id="rId3" tooltip="REX exigence 4.2">
                  <a:extLst>
                    <a:ext uri="{A12FA001-AC4F-418D-AE19-62706E023703}">
                      <ahyp:hlinkClr xmlns:ahyp="http://schemas.microsoft.com/office/drawing/2018/hyperlinkcolor" val="tx"/>
                    </a:ext>
                  </a:extLst>
                </a:hlinkClick>
              </a:rPr>
              <a:t>Cliquez ici pour accéder au REX</a:t>
            </a:r>
            <a:endParaRPr lang="en-US" sz="1200" dirty="0">
              <a:solidFill>
                <a:schemeClr val="bg1"/>
              </a:solidFill>
            </a:endParaRPr>
          </a:p>
        </p:txBody>
      </p:sp>
      <p:cxnSp>
        <p:nvCxnSpPr>
          <p:cNvPr id="22" name="Connecteur droit 21">
            <a:extLst>
              <a:ext uri="{FF2B5EF4-FFF2-40B4-BE49-F238E27FC236}">
                <a16:creationId xmlns:a16="http://schemas.microsoft.com/office/drawing/2014/main" id="{0D445FA2-D6CF-6843-A6B2-F8FFB1A7DF8F}"/>
              </a:ext>
            </a:extLst>
          </p:cNvPr>
          <p:cNvCxnSpPr>
            <a:cxnSpLocks/>
          </p:cNvCxnSpPr>
          <p:nvPr/>
        </p:nvCxnSpPr>
        <p:spPr>
          <a:xfrm>
            <a:off x="532283" y="901408"/>
            <a:ext cx="9054777" cy="0"/>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2C4BBBEE-B7A1-B59A-AC54-56B3E58DC5EE}"/>
              </a:ext>
            </a:extLst>
          </p:cNvPr>
          <p:cNvCxnSpPr>
            <a:cxnSpLocks/>
          </p:cNvCxnSpPr>
          <p:nvPr/>
        </p:nvCxnSpPr>
        <p:spPr>
          <a:xfrm>
            <a:off x="3806653" y="1847070"/>
            <a:ext cx="0" cy="4622076"/>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B92E387C-354D-34F9-8EF9-0FC2A58947CC}"/>
              </a:ext>
            </a:extLst>
          </p:cNvPr>
          <p:cNvCxnSpPr>
            <a:cxnSpLocks/>
          </p:cNvCxnSpPr>
          <p:nvPr/>
        </p:nvCxnSpPr>
        <p:spPr>
          <a:xfrm>
            <a:off x="6723473" y="1847070"/>
            <a:ext cx="0" cy="4605142"/>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sp>
        <p:nvSpPr>
          <p:cNvPr id="27" name="Text Placeholder 1">
            <a:extLst>
              <a:ext uri="{FF2B5EF4-FFF2-40B4-BE49-F238E27FC236}">
                <a16:creationId xmlns:a16="http://schemas.microsoft.com/office/drawing/2014/main" id="{87653A9A-6685-4FE5-8807-7F3BFA1C4FFA}"/>
              </a:ext>
            </a:extLst>
          </p:cNvPr>
          <p:cNvSpPr>
            <a:spLocks noGrp="1"/>
          </p:cNvSpPr>
          <p:nvPr>
            <p:ph type="body" sz="quarter" idx="13"/>
          </p:nvPr>
        </p:nvSpPr>
        <p:spPr>
          <a:xfrm>
            <a:off x="2002121" y="366217"/>
            <a:ext cx="7555556" cy="481849"/>
          </a:xfrm>
        </p:spPr>
        <p:txBody>
          <a:bodyPr vert="horz" lIns="91440" tIns="45720" rIns="91440" bIns="45720" rtlCol="0" anchor="t">
            <a:noAutofit/>
          </a:bodyPr>
          <a:lstStyle/>
          <a:p>
            <a:pPr marL="0" indent="0">
              <a:buNone/>
            </a:pPr>
            <a:r>
              <a:rPr lang="fr-FR" sz="1800" b="1"/>
              <a:t>2. Je porte </a:t>
            </a:r>
            <a:r>
              <a:rPr lang="fr-FR" sz="1800"/>
              <a:t>mon casque avec la jugulaire attachée.</a:t>
            </a:r>
            <a:endParaRPr lang="fr-FR" sz="1800">
              <a:cs typeface="Arial" panose="020B0604020202020204"/>
            </a:endParaRPr>
          </a:p>
        </p:txBody>
      </p:sp>
      <p:pic>
        <p:nvPicPr>
          <p:cNvPr id="3" name="Image 2">
            <a:extLst>
              <a:ext uri="{FF2B5EF4-FFF2-40B4-BE49-F238E27FC236}">
                <a16:creationId xmlns:a16="http://schemas.microsoft.com/office/drawing/2014/main" id="{CACAD2CC-6A24-486C-89CF-313943A20F8E}"/>
              </a:ext>
            </a:extLst>
          </p:cNvPr>
          <p:cNvPicPr>
            <a:picLocks noChangeAspect="1"/>
          </p:cNvPicPr>
          <p:nvPr/>
        </p:nvPicPr>
        <p:blipFill>
          <a:blip r:embed="rId4"/>
          <a:stretch>
            <a:fillRect/>
          </a:stretch>
        </p:blipFill>
        <p:spPr>
          <a:xfrm>
            <a:off x="6893655" y="3363534"/>
            <a:ext cx="2203635" cy="2251715"/>
          </a:xfrm>
          <a:prstGeom prst="roundRect">
            <a:avLst>
              <a:gd name="adj" fmla="val 10883"/>
            </a:avLst>
          </a:prstGeom>
        </p:spPr>
      </p:pic>
      <p:pic>
        <p:nvPicPr>
          <p:cNvPr id="7" name="Image 6">
            <a:extLst>
              <a:ext uri="{FF2B5EF4-FFF2-40B4-BE49-F238E27FC236}">
                <a16:creationId xmlns:a16="http://schemas.microsoft.com/office/drawing/2014/main" id="{F0CDEC6B-3703-49E4-9426-49E7F28B6D6C}"/>
              </a:ext>
            </a:extLst>
          </p:cNvPr>
          <p:cNvPicPr>
            <a:picLocks noChangeAspect="1"/>
          </p:cNvPicPr>
          <p:nvPr/>
        </p:nvPicPr>
        <p:blipFill rotWithShape="1">
          <a:blip r:embed="rId5"/>
          <a:srcRect l="4705" t="7177" r="4717" b="3881"/>
          <a:stretch/>
        </p:blipFill>
        <p:spPr>
          <a:xfrm>
            <a:off x="9288796" y="3413462"/>
            <a:ext cx="2535337" cy="1671801"/>
          </a:xfrm>
          <a:prstGeom prst="roundRect">
            <a:avLst>
              <a:gd name="adj" fmla="val 11445"/>
            </a:avLst>
          </a:prstGeom>
        </p:spPr>
      </p:pic>
      <p:sp>
        <p:nvSpPr>
          <p:cNvPr id="33" name="ZoneTexte 32">
            <a:extLst>
              <a:ext uri="{FF2B5EF4-FFF2-40B4-BE49-F238E27FC236}">
                <a16:creationId xmlns:a16="http://schemas.microsoft.com/office/drawing/2014/main" id="{1E114E21-9B95-4716-B248-7A2894B53330}"/>
              </a:ext>
            </a:extLst>
          </p:cNvPr>
          <p:cNvSpPr txBox="1"/>
          <p:nvPr/>
        </p:nvSpPr>
        <p:spPr>
          <a:xfrm>
            <a:off x="7579225" y="3558799"/>
            <a:ext cx="1376403" cy="369332"/>
          </a:xfrm>
          <a:prstGeom prst="rect">
            <a:avLst/>
          </a:prstGeom>
          <a:solidFill>
            <a:schemeClr val="bg1"/>
          </a:solidFill>
          <a:ln w="28575">
            <a:solidFill>
              <a:srgbClr val="FFFF00"/>
            </a:solidFill>
          </a:ln>
        </p:spPr>
        <p:txBody>
          <a:bodyPr wrap="square" lIns="0" tIns="0" rIns="0" bIns="0" rtlCol="0">
            <a:spAutoFit/>
          </a:bodyPr>
          <a:lstStyle/>
          <a:p>
            <a:pPr marL="0" lvl="1" algn="ctr" defTabSz="685800">
              <a:spcBef>
                <a:spcPts val="0"/>
              </a:spcBef>
              <a:spcAft>
                <a:spcPts val="600"/>
              </a:spcAft>
              <a:buClr>
                <a:srgbClr val="179648"/>
              </a:buClr>
              <a:buSzPct val="100000"/>
              <a:tabLst>
                <a:tab pos="282575" algn="l"/>
              </a:tabLst>
              <a:defRPr/>
            </a:pPr>
            <a:r>
              <a:rPr lang="fr-FR" sz="1200">
                <a:solidFill>
                  <a:srgbClr val="7098A7">
                    <a:lumMod val="50000"/>
                  </a:srgbClr>
                </a:solidFill>
                <a:cs typeface="Arial" panose="020B0604020202020204" pitchFamily="34" charset="0"/>
              </a:rPr>
              <a:t>Rambarde de la citerne ayant cédée. </a:t>
            </a:r>
          </a:p>
        </p:txBody>
      </p:sp>
      <p:sp>
        <p:nvSpPr>
          <p:cNvPr id="34" name="ZoneTexte 33">
            <a:extLst>
              <a:ext uri="{FF2B5EF4-FFF2-40B4-BE49-F238E27FC236}">
                <a16:creationId xmlns:a16="http://schemas.microsoft.com/office/drawing/2014/main" id="{16A98DD3-7C3E-4FAA-9AB3-A5F085196ADE}"/>
              </a:ext>
            </a:extLst>
          </p:cNvPr>
          <p:cNvSpPr txBox="1"/>
          <p:nvPr/>
        </p:nvSpPr>
        <p:spPr>
          <a:xfrm>
            <a:off x="7908443" y="5232591"/>
            <a:ext cx="1056549" cy="369332"/>
          </a:xfrm>
          <a:prstGeom prst="rect">
            <a:avLst/>
          </a:prstGeom>
          <a:solidFill>
            <a:schemeClr val="bg1"/>
          </a:solidFill>
          <a:ln w="28575">
            <a:solidFill>
              <a:srgbClr val="F80307"/>
            </a:solidFill>
          </a:ln>
        </p:spPr>
        <p:txBody>
          <a:bodyPr wrap="square" lIns="0" tIns="0" rIns="0" bIns="0" rtlCol="0">
            <a:spAutoFit/>
          </a:bodyPr>
          <a:lstStyle/>
          <a:p>
            <a:pPr marL="0" lvl="1" algn="ctr" defTabSz="685800">
              <a:spcBef>
                <a:spcPts val="0"/>
              </a:spcBef>
              <a:spcAft>
                <a:spcPts val="600"/>
              </a:spcAft>
              <a:buClr>
                <a:srgbClr val="179648"/>
              </a:buClr>
              <a:buSzPct val="100000"/>
              <a:tabLst>
                <a:tab pos="282575" algn="l"/>
              </a:tabLst>
              <a:defRPr/>
            </a:pPr>
            <a:r>
              <a:rPr lang="fr-FR" sz="1200">
                <a:solidFill>
                  <a:srgbClr val="7098A7">
                    <a:lumMod val="50000"/>
                  </a:srgbClr>
                </a:solidFill>
                <a:cs typeface="Arial" panose="020B0604020202020204" pitchFamily="34" charset="0"/>
              </a:rPr>
              <a:t>Point d’impact,</a:t>
            </a:r>
            <a:br>
              <a:rPr lang="fr-FR" sz="1200">
                <a:solidFill>
                  <a:srgbClr val="7098A7">
                    <a:lumMod val="50000"/>
                  </a:srgbClr>
                </a:solidFill>
                <a:cs typeface="Arial" panose="020B0604020202020204" pitchFamily="34" charset="0"/>
              </a:rPr>
            </a:br>
            <a:r>
              <a:rPr lang="fr-FR" sz="1200">
                <a:solidFill>
                  <a:srgbClr val="7098A7">
                    <a:lumMod val="50000"/>
                  </a:srgbClr>
                </a:solidFill>
                <a:cs typeface="Arial" panose="020B0604020202020204" pitchFamily="34" charset="0"/>
              </a:rPr>
              <a:t>2.8m plus bas.</a:t>
            </a:r>
          </a:p>
        </p:txBody>
      </p:sp>
      <p:pic>
        <p:nvPicPr>
          <p:cNvPr id="2" name="Image 1">
            <a:extLst>
              <a:ext uri="{FF2B5EF4-FFF2-40B4-BE49-F238E27FC236}">
                <a16:creationId xmlns:a16="http://schemas.microsoft.com/office/drawing/2014/main" id="{D93ACBC8-9088-3450-AF0F-F565CACFCFC6}"/>
              </a:ext>
            </a:extLst>
          </p:cNvPr>
          <p:cNvPicPr>
            <a:picLocks noChangeAspect="1"/>
          </p:cNvPicPr>
          <p:nvPr/>
        </p:nvPicPr>
        <p:blipFill>
          <a:blip r:embed="rId6"/>
          <a:stretch>
            <a:fillRect/>
          </a:stretch>
        </p:blipFill>
        <p:spPr>
          <a:xfrm>
            <a:off x="1608072" y="431753"/>
            <a:ext cx="225541" cy="210703"/>
          </a:xfrm>
          <a:prstGeom prst="rect">
            <a:avLst/>
          </a:prstGeom>
        </p:spPr>
      </p:pic>
      <p:pic>
        <p:nvPicPr>
          <p:cNvPr id="6" name="Image 5">
            <a:extLst>
              <a:ext uri="{FF2B5EF4-FFF2-40B4-BE49-F238E27FC236}">
                <a16:creationId xmlns:a16="http://schemas.microsoft.com/office/drawing/2014/main" id="{DDACBB89-DD04-861A-1ACE-FB79976153E8}"/>
              </a:ext>
            </a:extLst>
          </p:cNvPr>
          <p:cNvPicPr>
            <a:picLocks noChangeAspect="1"/>
          </p:cNvPicPr>
          <p:nvPr/>
        </p:nvPicPr>
        <p:blipFill>
          <a:blip r:embed="rId7"/>
          <a:stretch>
            <a:fillRect/>
          </a:stretch>
        </p:blipFill>
        <p:spPr>
          <a:xfrm>
            <a:off x="7165907" y="1947444"/>
            <a:ext cx="396112" cy="419412"/>
          </a:xfrm>
          <a:prstGeom prst="rect">
            <a:avLst/>
          </a:prstGeom>
        </p:spPr>
      </p:pic>
    </p:spTree>
    <p:extLst>
      <p:ext uri="{BB962C8B-B14F-4D97-AF65-F5344CB8AC3E}">
        <p14:creationId xmlns:p14="http://schemas.microsoft.com/office/powerpoint/2010/main" val="962809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26">
            <a:extLst>
              <a:ext uri="{FF2B5EF4-FFF2-40B4-BE49-F238E27FC236}">
                <a16:creationId xmlns:a16="http://schemas.microsoft.com/office/drawing/2014/main" id="{F2C9FA45-563C-CDFB-0D5F-5EA642F71E07}"/>
              </a:ext>
            </a:extLst>
          </p:cNvPr>
          <p:cNvSpPr/>
          <p:nvPr/>
        </p:nvSpPr>
        <p:spPr>
          <a:xfrm>
            <a:off x="6893657" y="1701552"/>
            <a:ext cx="4842258" cy="1610058"/>
          </a:xfrm>
          <a:prstGeom prst="roundRect">
            <a:avLst>
              <a:gd name="adj" fmla="val 6998"/>
            </a:avLst>
          </a:prstGeom>
          <a:solidFill>
            <a:srgbClr val="088A3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pic>
        <p:nvPicPr>
          <p:cNvPr id="3" name="Image 2">
            <a:extLst>
              <a:ext uri="{FF2B5EF4-FFF2-40B4-BE49-F238E27FC236}">
                <a16:creationId xmlns:a16="http://schemas.microsoft.com/office/drawing/2014/main" id="{D1548C1C-3DEB-40D2-985E-DC64FD1A9928}"/>
              </a:ext>
            </a:extLst>
          </p:cNvPr>
          <p:cNvPicPr>
            <a:picLocks noChangeAspect="1"/>
          </p:cNvPicPr>
          <p:nvPr/>
        </p:nvPicPr>
        <p:blipFill rotWithShape="1">
          <a:blip r:embed="rId3"/>
          <a:srcRect l="40245" t="1685" r="8755" b="6118"/>
          <a:stretch/>
        </p:blipFill>
        <p:spPr>
          <a:xfrm>
            <a:off x="9652937" y="3546391"/>
            <a:ext cx="1975261" cy="2047101"/>
          </a:xfrm>
          <a:prstGeom prst="roundRect">
            <a:avLst>
              <a:gd name="adj" fmla="val 7909"/>
            </a:avLst>
          </a:prstGeom>
        </p:spPr>
      </p:pic>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a:t>Kit de déploiement Règle d’or 4</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11</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2282" y="1181219"/>
            <a:ext cx="11036315" cy="358322"/>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ÉLECTROCUTION MORTELLE LORS DE LA PRÉPARATION POUR MAINTENANCE SUR TRANSFORMATEUR </a:t>
            </a:r>
          </a:p>
          <a:p>
            <a:pPr marL="0" indent="0">
              <a:buNone/>
            </a:pPr>
            <a:endParaRPr lang="fr-FR" sz="1600" b="1">
              <a:solidFill>
                <a:srgbClr val="354D56"/>
              </a:solidFill>
            </a:endParaRP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9" y="242844"/>
            <a:ext cx="9720000" cy="592445"/>
          </a:xfrm>
        </p:spPr>
        <p:txBody>
          <a:bodyPr/>
          <a:lstStyle/>
          <a:p>
            <a:r>
              <a:rPr lang="fr-FR">
                <a:solidFill>
                  <a:srgbClr val="354D56"/>
                </a:solidFill>
              </a:rPr>
              <a:t>REX</a:t>
            </a:r>
          </a:p>
        </p:txBody>
      </p:sp>
      <p:sp>
        <p:nvSpPr>
          <p:cNvPr id="55" name="ZoneTexte 54">
            <a:extLst>
              <a:ext uri="{FF2B5EF4-FFF2-40B4-BE49-F238E27FC236}">
                <a16:creationId xmlns:a16="http://schemas.microsoft.com/office/drawing/2014/main" id="{A80A5D7E-B83D-9448-B196-6CBFC722E869}"/>
              </a:ext>
            </a:extLst>
          </p:cNvPr>
          <p:cNvSpPr txBox="1"/>
          <p:nvPr/>
        </p:nvSpPr>
        <p:spPr>
          <a:xfrm>
            <a:off x="532282" y="1629860"/>
            <a:ext cx="3090594" cy="4924425"/>
          </a:xfrm>
          <a:prstGeom prst="rect">
            <a:avLst/>
          </a:prstGeom>
          <a:noFill/>
        </p:spPr>
        <p:txBody>
          <a:bodyPr wrap="square" lIns="0" tIns="0" rIns="0" bIns="0" rtlCol="0">
            <a:spAutoFit/>
          </a:bodyPr>
          <a:lstStyle/>
          <a:p>
            <a:pPr>
              <a:lnSpc>
                <a:spcPct val="150000"/>
              </a:lnSpc>
              <a:spcAft>
                <a:spcPts val="600"/>
              </a:spcAft>
            </a:pPr>
            <a:r>
              <a:rPr lang="fr-FR" sz="1400" b="1">
                <a:solidFill>
                  <a:srgbClr val="088A30"/>
                </a:solidFill>
                <a:cs typeface="Arial" panose="020B0604020202020204"/>
              </a:rPr>
              <a:t>CIRCONSTANCES – FAITS</a:t>
            </a:r>
          </a:p>
          <a:p>
            <a:pPr marL="252000" lvl="1" indent="-252000" defTabSz="685800">
              <a:spcBef>
                <a:spcPts val="0"/>
              </a:spcBef>
              <a:spcAft>
                <a:spcPts val="600"/>
              </a:spcAft>
              <a:buClr>
                <a:srgbClr val="179648"/>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L’intervention comprenait une inspection des internes d’un transformateur par 2 intervenants (électriciens</a:t>
            </a:r>
            <a:r>
              <a:rPr lang="fr-FR" sz="1200" dirty="0">
                <a:solidFill>
                  <a:srgbClr val="7098A7">
                    <a:lumMod val="50000"/>
                  </a:srgbClr>
                </a:solidFill>
                <a:cs typeface="Arial" panose="020B0604020202020204" pitchFamily="34" charset="0"/>
              </a:rPr>
              <a:t>).</a:t>
            </a:r>
            <a:endParaRPr lang="fr-FR" sz="1200">
              <a:solidFill>
                <a:srgbClr val="7098A7">
                  <a:lumMod val="50000"/>
                </a:srgbClr>
              </a:solidFill>
              <a:cs typeface="Arial" panose="020B0604020202020204" pitchFamily="34" charset="0"/>
            </a:endParaRPr>
          </a:p>
          <a:p>
            <a:pPr marL="252000" lvl="1" indent="-252000" defTabSz="685800">
              <a:spcBef>
                <a:spcPts val="0"/>
              </a:spcBef>
              <a:spcAft>
                <a:spcPts val="600"/>
              </a:spcAft>
              <a:buClr>
                <a:srgbClr val="179648"/>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Les dispositifs de sectionnement du pylône avaient été actionnés et verrouillés, afin de couper l’alimentation du transformateur</a:t>
            </a:r>
            <a:r>
              <a:rPr lang="fr-FR" sz="1200" dirty="0">
                <a:solidFill>
                  <a:srgbClr val="7098A7">
                    <a:lumMod val="50000"/>
                  </a:srgbClr>
                </a:solidFill>
                <a:cs typeface="Arial" panose="020B0604020202020204" pitchFamily="34" charset="0"/>
              </a:rPr>
              <a:t>.</a:t>
            </a:r>
            <a:endParaRPr lang="fr-FR" sz="1200">
              <a:solidFill>
                <a:srgbClr val="7098A7">
                  <a:lumMod val="50000"/>
                </a:srgbClr>
              </a:solidFill>
              <a:cs typeface="Arial" panose="020B0604020202020204" pitchFamily="34" charset="0"/>
            </a:endParaRPr>
          </a:p>
          <a:p>
            <a:pPr marL="252000" lvl="1" indent="-252000" defTabSz="685800">
              <a:spcBef>
                <a:spcPts val="0"/>
              </a:spcBef>
              <a:spcAft>
                <a:spcPts val="600"/>
              </a:spcAft>
              <a:buClr>
                <a:srgbClr val="179648"/>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Cependant, un sectionneur défaillant est resté dans sa position initiale</a:t>
            </a:r>
            <a:r>
              <a:rPr lang="fr-FR" sz="1200" dirty="0">
                <a:solidFill>
                  <a:srgbClr val="7098A7">
                    <a:lumMod val="50000"/>
                  </a:srgbClr>
                </a:solidFill>
                <a:cs typeface="Arial" panose="020B0604020202020204" pitchFamily="34" charset="0"/>
              </a:rPr>
              <a:t>.</a:t>
            </a:r>
            <a:endParaRPr lang="fr-FR" sz="1200">
              <a:solidFill>
                <a:srgbClr val="7098A7">
                  <a:lumMod val="50000"/>
                </a:srgbClr>
              </a:solidFill>
              <a:cs typeface="Arial" panose="020B0604020202020204" pitchFamily="34" charset="0"/>
            </a:endParaRPr>
          </a:p>
          <a:p>
            <a:pPr marL="252000" lvl="1" indent="-252000" defTabSz="685800">
              <a:spcBef>
                <a:spcPts val="0"/>
              </a:spcBef>
              <a:spcAft>
                <a:spcPts val="600"/>
              </a:spcAft>
              <a:buClr>
                <a:srgbClr val="179648"/>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En préparation des tests d’absence de tension et de la mise à la terre, l'équipe a ouvert les portes et panneaux d'accès avant et arrière du transformateur mal isolé</a:t>
            </a:r>
            <a:r>
              <a:rPr lang="fr-FR" sz="1200" dirty="0">
                <a:solidFill>
                  <a:srgbClr val="7098A7">
                    <a:lumMod val="50000"/>
                  </a:srgbClr>
                </a:solidFill>
                <a:cs typeface="Arial" panose="020B0604020202020204" pitchFamily="34" charset="0"/>
              </a:rPr>
              <a:t>.</a:t>
            </a:r>
            <a:endParaRPr lang="fr-FR" sz="1200">
              <a:solidFill>
                <a:srgbClr val="7098A7">
                  <a:lumMod val="50000"/>
                </a:srgbClr>
              </a:solidFill>
              <a:cs typeface="Arial" panose="020B0604020202020204" pitchFamily="34" charset="0"/>
            </a:endParaRPr>
          </a:p>
          <a:p>
            <a:pPr marL="252000" lvl="1" indent="-252000" defTabSz="685800">
              <a:spcBef>
                <a:spcPts val="0"/>
              </a:spcBef>
              <a:spcAft>
                <a:spcPts val="600"/>
              </a:spcAft>
              <a:buClr>
                <a:srgbClr val="179648"/>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Avant la réalisation du test d’absence de tension et de la mise à la terre, l’un des intervenants est entré à l'intérieur du transformateur et a touché la section sous tension</a:t>
            </a:r>
            <a:r>
              <a:rPr lang="fr-FR" sz="1200" dirty="0">
                <a:solidFill>
                  <a:srgbClr val="7098A7">
                    <a:lumMod val="50000"/>
                  </a:srgbClr>
                </a:solidFill>
                <a:cs typeface="Arial" panose="020B0604020202020204" pitchFamily="34" charset="0"/>
              </a:rPr>
              <a:t>.</a:t>
            </a:r>
            <a:endParaRPr lang="fr-FR" sz="1200">
              <a:solidFill>
                <a:srgbClr val="7098A7">
                  <a:lumMod val="50000"/>
                </a:srgbClr>
              </a:solidFill>
              <a:cs typeface="Arial" panose="020B0604020202020204" pitchFamily="34" charset="0"/>
            </a:endParaRPr>
          </a:p>
          <a:p>
            <a:pPr marL="252000" lvl="1" indent="-252000" defTabSz="685800">
              <a:spcBef>
                <a:spcPts val="0"/>
              </a:spcBef>
              <a:spcAft>
                <a:spcPts val="600"/>
              </a:spcAft>
              <a:buClr>
                <a:srgbClr val="179648"/>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Il ne portait pas d'EPI isolants et a reçu un choc électrique mortel.</a:t>
            </a:r>
          </a:p>
          <a:p>
            <a:pPr marL="252000" lvl="1" indent="-252000" defTabSz="685800">
              <a:spcBef>
                <a:spcPts val="0"/>
              </a:spcBef>
              <a:spcAft>
                <a:spcPts val="600"/>
              </a:spcAft>
              <a:buClr>
                <a:srgbClr val="179648"/>
              </a:buClr>
              <a:buSzPct val="100000"/>
              <a:buFont typeface="Wingdings" panose="05000000000000000000" pitchFamily="2" charset="2"/>
              <a:buChar char="§"/>
              <a:tabLst>
                <a:tab pos="282575" algn="l"/>
              </a:tabLst>
              <a:defRPr/>
            </a:pPr>
            <a:endParaRPr lang="fr-FR" sz="1200">
              <a:solidFill>
                <a:srgbClr val="F7941D"/>
              </a:solidFill>
              <a:cs typeface="Arial" panose="020B0604020202020204"/>
            </a:endParaRPr>
          </a:p>
        </p:txBody>
      </p:sp>
      <p:sp>
        <p:nvSpPr>
          <p:cNvPr id="57" name="ZoneTexte 56">
            <a:extLst>
              <a:ext uri="{FF2B5EF4-FFF2-40B4-BE49-F238E27FC236}">
                <a16:creationId xmlns:a16="http://schemas.microsoft.com/office/drawing/2014/main" id="{6DECD97E-5C69-5649-9CEA-1353AC7659BE}"/>
              </a:ext>
            </a:extLst>
          </p:cNvPr>
          <p:cNvSpPr txBox="1"/>
          <p:nvPr/>
        </p:nvSpPr>
        <p:spPr>
          <a:xfrm>
            <a:off x="4102813" y="1624888"/>
            <a:ext cx="2268940" cy="954107"/>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088A30"/>
                </a:solidFill>
                <a:cs typeface="Arial" panose="020B0604020202020204"/>
              </a:rPr>
              <a:t>CONSÉQUENCES</a:t>
            </a:r>
          </a:p>
          <a:p>
            <a:pPr marL="252000" indent="-252000">
              <a:spcBef>
                <a:spcPts val="0"/>
              </a:spcBef>
              <a:spcAft>
                <a:spcPts val="600"/>
              </a:spcAft>
              <a:buClr>
                <a:srgbClr val="179648"/>
              </a:buClr>
              <a:buFont typeface="Wingdings" pitchFamily="2" charset="2"/>
              <a:buChar char="§"/>
            </a:pPr>
            <a:r>
              <a:rPr lang="fr-FR" sz="1200"/>
              <a:t>Décès d’un intervenant, et un décès potentiel (intervenant venu à son secours).</a:t>
            </a:r>
          </a:p>
        </p:txBody>
      </p:sp>
      <p:sp>
        <p:nvSpPr>
          <p:cNvPr id="58" name="ZoneTexte 57">
            <a:extLst>
              <a:ext uri="{FF2B5EF4-FFF2-40B4-BE49-F238E27FC236}">
                <a16:creationId xmlns:a16="http://schemas.microsoft.com/office/drawing/2014/main" id="{C4A822DD-CC64-9E48-B4C5-F88650E21288}"/>
              </a:ext>
            </a:extLst>
          </p:cNvPr>
          <p:cNvSpPr txBox="1"/>
          <p:nvPr/>
        </p:nvSpPr>
        <p:spPr>
          <a:xfrm>
            <a:off x="4102812" y="2798350"/>
            <a:ext cx="2388717" cy="2185214"/>
          </a:xfrm>
          <a:prstGeom prst="rect">
            <a:avLst/>
          </a:prstGeom>
          <a:noFill/>
        </p:spPr>
        <p:txBody>
          <a:bodyPr wrap="square" lIns="0" tIns="0" rIns="0" bIns="0" rtlCol="0">
            <a:spAutoFit/>
          </a:bodyPr>
          <a:lstStyle/>
          <a:p>
            <a:pPr>
              <a:lnSpc>
                <a:spcPct val="150000"/>
              </a:lnSpc>
              <a:spcAft>
                <a:spcPts val="600"/>
              </a:spcAft>
            </a:pPr>
            <a:r>
              <a:rPr lang="fr-FR" sz="1400" b="1">
                <a:solidFill>
                  <a:srgbClr val="088A30"/>
                </a:solidFill>
                <a:cs typeface="Arial" panose="020B0604020202020204"/>
              </a:rPr>
              <a:t>CAUSES</a:t>
            </a:r>
          </a:p>
          <a:p>
            <a:pPr marL="252000" marR="0" lvl="1" indent="-252000" defTabSz="685800" fontAlgn="auto">
              <a:spcBef>
                <a:spcPts val="0"/>
              </a:spcBef>
              <a:spcAft>
                <a:spcPts val="600"/>
              </a:spcAft>
              <a:buClr>
                <a:srgbClr val="179648"/>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Défaillance mécanique du dispositif de sectionnement</a:t>
            </a:r>
            <a:r>
              <a:rPr lang="fr-FR" sz="1200" dirty="0">
                <a:solidFill>
                  <a:srgbClr val="7098A7">
                    <a:lumMod val="50000"/>
                  </a:srgbClr>
                </a:solidFill>
                <a:cs typeface="Arial" panose="020B0604020202020204" pitchFamily="34" charset="0"/>
              </a:rPr>
              <a:t>. </a:t>
            </a:r>
            <a:endParaRPr lang="fr-FR" sz="1200">
              <a:solidFill>
                <a:srgbClr val="7098A7">
                  <a:lumMod val="50000"/>
                </a:srgbClr>
              </a:solidFill>
              <a:cs typeface="Arial" panose="020B0604020202020204" pitchFamily="34" charset="0"/>
            </a:endParaRPr>
          </a:p>
          <a:p>
            <a:pPr marL="252000" marR="0" lvl="1" indent="-252000" defTabSz="685800" fontAlgn="auto">
              <a:spcBef>
                <a:spcPts val="0"/>
              </a:spcBef>
              <a:spcAft>
                <a:spcPts val="600"/>
              </a:spcAft>
              <a:buClr>
                <a:srgbClr val="179648"/>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Contact physique avec le transformateur sous tension</a:t>
            </a:r>
            <a:r>
              <a:rPr lang="fr-FR" sz="1200" dirty="0">
                <a:solidFill>
                  <a:srgbClr val="7098A7">
                    <a:lumMod val="50000"/>
                  </a:srgbClr>
                </a:solidFill>
                <a:cs typeface="Arial" panose="020B0604020202020204" pitchFamily="34" charset="0"/>
              </a:rPr>
              <a:t>. </a:t>
            </a:r>
            <a:endParaRPr lang="fr-FR" sz="1200">
              <a:solidFill>
                <a:srgbClr val="7098A7">
                  <a:lumMod val="50000"/>
                </a:srgbClr>
              </a:solidFill>
              <a:cs typeface="Arial" panose="020B0604020202020204" pitchFamily="34" charset="0"/>
            </a:endParaRPr>
          </a:p>
          <a:p>
            <a:pPr marL="252000" marR="0" lvl="1" indent="-252000" defTabSz="685800" fontAlgn="auto">
              <a:spcBef>
                <a:spcPts val="0"/>
              </a:spcBef>
              <a:spcAft>
                <a:spcPts val="600"/>
              </a:spcAft>
              <a:buClr>
                <a:srgbClr val="179648"/>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Vérification d’absence de tension (VAT) non effectuée</a:t>
            </a:r>
            <a:r>
              <a:rPr lang="fr-FR" sz="1200" dirty="0">
                <a:solidFill>
                  <a:srgbClr val="7098A7">
                    <a:lumMod val="50000"/>
                  </a:srgbClr>
                </a:solidFill>
                <a:cs typeface="Arial" panose="020B0604020202020204" pitchFamily="34" charset="0"/>
              </a:rPr>
              <a:t>.</a:t>
            </a:r>
            <a:endParaRPr lang="fr-FR" sz="1200">
              <a:solidFill>
                <a:srgbClr val="7098A7">
                  <a:lumMod val="50000"/>
                </a:srgbClr>
              </a:solidFill>
              <a:cs typeface="Arial" panose="020B0604020202020204" pitchFamily="34" charset="0"/>
            </a:endParaRPr>
          </a:p>
          <a:p>
            <a:pPr marL="252000" marR="0" lvl="1" indent="-252000" defTabSz="685800" fontAlgn="auto">
              <a:spcBef>
                <a:spcPts val="0"/>
              </a:spcBef>
              <a:spcAft>
                <a:spcPts val="600"/>
              </a:spcAft>
              <a:buClr>
                <a:srgbClr val="179648"/>
              </a:buClr>
              <a:buSzPct val="100000"/>
              <a:buFont typeface="Wingdings" panose="05000000000000000000" pitchFamily="2" charset="2"/>
              <a:buChar char="§"/>
              <a:tabLst>
                <a:tab pos="282575" algn="l"/>
              </a:tabLst>
              <a:defRPr/>
            </a:pPr>
            <a:r>
              <a:rPr lang="fr-FR" sz="1200" b="1">
                <a:solidFill>
                  <a:srgbClr val="7098A7">
                    <a:lumMod val="50000"/>
                  </a:srgbClr>
                </a:solidFill>
                <a:cs typeface="Arial" panose="020B0604020202020204" pitchFamily="34" charset="0"/>
              </a:rPr>
              <a:t>EPI inadaptés.  </a:t>
            </a:r>
          </a:p>
          <a:p>
            <a:pPr marL="252000" marR="0" lvl="1" indent="-252000" defTabSz="685800" fontAlgn="auto">
              <a:spcBef>
                <a:spcPts val="0"/>
              </a:spcBef>
              <a:spcAft>
                <a:spcPts val="600"/>
              </a:spcAft>
              <a:buClr>
                <a:srgbClr val="179648"/>
              </a:buClr>
              <a:buSzPct val="100000"/>
              <a:buFont typeface="Wingdings" panose="05000000000000000000" pitchFamily="2" charset="2"/>
              <a:buChar char="§"/>
              <a:tabLst>
                <a:tab pos="282575" algn="l"/>
              </a:tabLst>
              <a:defRPr/>
            </a:pPr>
            <a:endParaRPr lang="fr-FR" sz="1200">
              <a:solidFill>
                <a:srgbClr val="7098A7">
                  <a:lumMod val="50000"/>
                </a:srgbClr>
              </a:solidFill>
              <a:cs typeface="Arial" panose="020B0604020202020204" pitchFamily="34" charset="0"/>
            </a:endParaRPr>
          </a:p>
        </p:txBody>
      </p:sp>
      <p:sp>
        <p:nvSpPr>
          <p:cNvPr id="89" name="ZoneTexte 88">
            <a:extLst>
              <a:ext uri="{FF2B5EF4-FFF2-40B4-BE49-F238E27FC236}">
                <a16:creationId xmlns:a16="http://schemas.microsoft.com/office/drawing/2014/main" id="{780A1C6C-941A-A840-88DC-BFDD6104A019}"/>
              </a:ext>
            </a:extLst>
          </p:cNvPr>
          <p:cNvSpPr txBox="1"/>
          <p:nvPr/>
        </p:nvSpPr>
        <p:spPr>
          <a:xfrm>
            <a:off x="7165907" y="2506581"/>
            <a:ext cx="4354199" cy="553998"/>
          </a:xfrm>
          <a:prstGeom prst="rect">
            <a:avLst/>
          </a:prstGeom>
          <a:noFill/>
        </p:spPr>
        <p:txBody>
          <a:bodyPr wrap="square" lIns="0" tIns="0" rIns="0" bIns="0" rtlCol="0">
            <a:spAutoFit/>
          </a:bodyPr>
          <a:lstStyle/>
          <a:p>
            <a:pPr algn="just"/>
            <a:r>
              <a:rPr lang="fr-FR" sz="1200" dirty="0"/>
              <a:t>Pour réaliser une tâche à proximité de pièces potentiellement nues sous tension, je porte les équipements de protection isolants correspondants.</a:t>
            </a: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807111" y="2713616"/>
            <a:ext cx="2916362" cy="0"/>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sp>
        <p:nvSpPr>
          <p:cNvPr id="42" name="Rectangle à coins arrondis 41">
            <a:extLst>
              <a:ext uri="{FF2B5EF4-FFF2-40B4-BE49-F238E27FC236}">
                <a16:creationId xmlns:a16="http://schemas.microsoft.com/office/drawing/2014/main" id="{40BFB598-70DD-6A4C-87CB-798EF90B18E9}"/>
              </a:ext>
            </a:extLst>
          </p:cNvPr>
          <p:cNvSpPr/>
          <p:nvPr/>
        </p:nvSpPr>
        <p:spPr>
          <a:xfrm>
            <a:off x="6929676" y="5243099"/>
            <a:ext cx="2517059" cy="350393"/>
          </a:xfrm>
          <a:prstGeom prst="roundRect">
            <a:avLst>
              <a:gd name="adj" fmla="val 50000"/>
            </a:avLst>
          </a:prstGeom>
          <a:solidFill>
            <a:srgbClr val="088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a:hlinkClick r:id="rId4" tooltip="REX exigence 4.3"/>
            <a:extLst>
              <a:ext uri="{FF2B5EF4-FFF2-40B4-BE49-F238E27FC236}">
                <a16:creationId xmlns:a16="http://schemas.microsoft.com/office/drawing/2014/main" id="{69549048-9B68-0A40-A981-B436805F98FD}"/>
              </a:ext>
            </a:extLst>
          </p:cNvPr>
          <p:cNvSpPr txBox="1"/>
          <p:nvPr/>
        </p:nvSpPr>
        <p:spPr>
          <a:xfrm>
            <a:off x="7122860" y="5325962"/>
            <a:ext cx="2186143" cy="184666"/>
          </a:xfrm>
          <a:prstGeom prst="rect">
            <a:avLst/>
          </a:prstGeom>
          <a:noFill/>
        </p:spPr>
        <p:txBody>
          <a:bodyPr wrap="square" lIns="0" tIns="0" rIns="0" bIns="0" rtlCol="0">
            <a:spAutoFit/>
          </a:bodyPr>
          <a:lstStyle/>
          <a:p>
            <a:r>
              <a:rPr lang="fr-FR" sz="1200" u="sng" dirty="0">
                <a:solidFill>
                  <a:schemeClr val="bg1"/>
                </a:solidFill>
              </a:rPr>
              <a:t>Cliquez ici pour accéder au REX</a:t>
            </a:r>
            <a:endParaRPr lang="en-US" sz="1200" u="sng" dirty="0">
              <a:solidFill>
                <a:schemeClr val="bg1"/>
              </a:solidFill>
            </a:endParaRPr>
          </a:p>
        </p:txBody>
      </p:sp>
      <p:cxnSp>
        <p:nvCxnSpPr>
          <p:cNvPr id="22" name="Connecteur droit 21">
            <a:extLst>
              <a:ext uri="{FF2B5EF4-FFF2-40B4-BE49-F238E27FC236}">
                <a16:creationId xmlns:a16="http://schemas.microsoft.com/office/drawing/2014/main" id="{0D445FA2-D6CF-6843-A6B2-F8FFB1A7DF8F}"/>
              </a:ext>
            </a:extLst>
          </p:cNvPr>
          <p:cNvCxnSpPr>
            <a:cxnSpLocks/>
          </p:cNvCxnSpPr>
          <p:nvPr/>
        </p:nvCxnSpPr>
        <p:spPr>
          <a:xfrm>
            <a:off x="532283" y="901408"/>
            <a:ext cx="9054777" cy="0"/>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2C4BBBEE-B7A1-B59A-AC54-56B3E58DC5EE}"/>
              </a:ext>
            </a:extLst>
          </p:cNvPr>
          <p:cNvCxnSpPr>
            <a:cxnSpLocks/>
          </p:cNvCxnSpPr>
          <p:nvPr/>
        </p:nvCxnSpPr>
        <p:spPr>
          <a:xfrm>
            <a:off x="3806653" y="1727800"/>
            <a:ext cx="458" cy="4500005"/>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B92E387C-354D-34F9-8EF9-0FC2A58947CC}"/>
              </a:ext>
            </a:extLst>
          </p:cNvPr>
          <p:cNvCxnSpPr>
            <a:cxnSpLocks/>
          </p:cNvCxnSpPr>
          <p:nvPr/>
        </p:nvCxnSpPr>
        <p:spPr>
          <a:xfrm>
            <a:off x="6723473" y="1727800"/>
            <a:ext cx="0" cy="4500005"/>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sp>
        <p:nvSpPr>
          <p:cNvPr id="29" name="Text Placeholder 1">
            <a:extLst>
              <a:ext uri="{FF2B5EF4-FFF2-40B4-BE49-F238E27FC236}">
                <a16:creationId xmlns:a16="http://schemas.microsoft.com/office/drawing/2014/main" id="{16B24ADC-023F-4431-925E-C7ED6291FD61}"/>
              </a:ext>
            </a:extLst>
          </p:cNvPr>
          <p:cNvSpPr txBox="1">
            <a:spLocks/>
          </p:cNvSpPr>
          <p:nvPr/>
        </p:nvSpPr>
        <p:spPr>
          <a:xfrm>
            <a:off x="2002121" y="360631"/>
            <a:ext cx="8467036"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800" b="1"/>
              <a:t>3. Je porte </a:t>
            </a:r>
            <a:r>
              <a:rPr lang="fr-FR" sz="1800"/>
              <a:t>les EPI adaptés à la tâche.</a:t>
            </a:r>
            <a:endParaRPr lang="fr-FR" sz="1800">
              <a:cs typeface="Arial" panose="020B0604020202020204"/>
            </a:endParaRPr>
          </a:p>
        </p:txBody>
      </p:sp>
      <p:grpSp>
        <p:nvGrpSpPr>
          <p:cNvPr id="28" name="Groupe 27">
            <a:extLst>
              <a:ext uri="{FF2B5EF4-FFF2-40B4-BE49-F238E27FC236}">
                <a16:creationId xmlns:a16="http://schemas.microsoft.com/office/drawing/2014/main" id="{F50FC215-6771-4F49-AEEE-8A29860F65F5}"/>
              </a:ext>
            </a:extLst>
          </p:cNvPr>
          <p:cNvGrpSpPr/>
          <p:nvPr/>
        </p:nvGrpSpPr>
        <p:grpSpPr>
          <a:xfrm>
            <a:off x="6931391" y="3499836"/>
            <a:ext cx="2476500" cy="1543050"/>
            <a:chOff x="6923691" y="3876383"/>
            <a:chExt cx="2476500" cy="1543050"/>
          </a:xfrm>
        </p:grpSpPr>
        <p:pic>
          <p:nvPicPr>
            <p:cNvPr id="30" name="Image 29">
              <a:extLst>
                <a:ext uri="{FF2B5EF4-FFF2-40B4-BE49-F238E27FC236}">
                  <a16:creationId xmlns:a16="http://schemas.microsoft.com/office/drawing/2014/main" id="{0A07BA39-EC7B-4960-8A45-AD916D0B03B4}"/>
                </a:ext>
              </a:extLst>
            </p:cNvPr>
            <p:cNvPicPr>
              <a:picLocks noChangeAspect="1"/>
            </p:cNvPicPr>
            <p:nvPr/>
          </p:nvPicPr>
          <p:blipFill>
            <a:blip r:embed="rId5"/>
            <a:stretch>
              <a:fillRect/>
            </a:stretch>
          </p:blipFill>
          <p:spPr>
            <a:xfrm>
              <a:off x="6923691" y="3876383"/>
              <a:ext cx="2476500" cy="1543050"/>
            </a:xfrm>
            <a:prstGeom prst="roundRect">
              <a:avLst>
                <a:gd name="adj" fmla="val 11328"/>
              </a:avLst>
            </a:prstGeom>
          </p:spPr>
        </p:pic>
        <p:sp>
          <p:nvSpPr>
            <p:cNvPr id="31" name="Rectangle 30">
              <a:extLst>
                <a:ext uri="{FF2B5EF4-FFF2-40B4-BE49-F238E27FC236}">
                  <a16:creationId xmlns:a16="http://schemas.microsoft.com/office/drawing/2014/main" id="{06971C06-D4AA-4A19-86E9-1E49BB231032}"/>
                </a:ext>
              </a:extLst>
            </p:cNvPr>
            <p:cNvSpPr/>
            <p:nvPr/>
          </p:nvSpPr>
          <p:spPr>
            <a:xfrm>
              <a:off x="9153525" y="4479565"/>
              <a:ext cx="246666" cy="244835"/>
            </a:xfrm>
            <a:prstGeom prst="roundRect">
              <a:avLst/>
            </a:prstGeom>
            <a:solidFill>
              <a:srgbClr val="A5C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B77FAAF1-EC8B-44A3-9570-ACD8B760D318}"/>
                </a:ext>
              </a:extLst>
            </p:cNvPr>
            <p:cNvSpPr/>
            <p:nvPr/>
          </p:nvSpPr>
          <p:spPr>
            <a:xfrm>
              <a:off x="9143999" y="4234730"/>
              <a:ext cx="246666" cy="244835"/>
            </a:xfrm>
            <a:prstGeom prst="roundRect">
              <a:avLst/>
            </a:prstGeom>
            <a:solidFill>
              <a:srgbClr val="9ABEDB"/>
            </a:solidFill>
            <a:ln>
              <a:solidFill>
                <a:srgbClr val="9ABE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141299FC-3D87-4DA1-BE68-1C11982BF715}"/>
                </a:ext>
              </a:extLst>
            </p:cNvPr>
            <p:cNvSpPr/>
            <p:nvPr/>
          </p:nvSpPr>
          <p:spPr>
            <a:xfrm>
              <a:off x="9153525" y="3993395"/>
              <a:ext cx="246666" cy="244835"/>
            </a:xfrm>
            <a:prstGeom prst="roundRect">
              <a:avLst/>
            </a:prstGeom>
            <a:solidFill>
              <a:srgbClr val="89B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 name="Image 1">
            <a:extLst>
              <a:ext uri="{FF2B5EF4-FFF2-40B4-BE49-F238E27FC236}">
                <a16:creationId xmlns:a16="http://schemas.microsoft.com/office/drawing/2014/main" id="{058ACAF3-88D1-2D6C-ADBD-EF02120C47B7}"/>
              </a:ext>
            </a:extLst>
          </p:cNvPr>
          <p:cNvPicPr>
            <a:picLocks noChangeAspect="1"/>
          </p:cNvPicPr>
          <p:nvPr/>
        </p:nvPicPr>
        <p:blipFill>
          <a:blip r:embed="rId6"/>
          <a:stretch>
            <a:fillRect/>
          </a:stretch>
        </p:blipFill>
        <p:spPr>
          <a:xfrm>
            <a:off x="1608072" y="431753"/>
            <a:ext cx="225541" cy="210703"/>
          </a:xfrm>
          <a:prstGeom prst="rect">
            <a:avLst/>
          </a:prstGeom>
        </p:spPr>
      </p:pic>
      <p:sp>
        <p:nvSpPr>
          <p:cNvPr id="7" name="ZoneTexte 6">
            <a:extLst>
              <a:ext uri="{FF2B5EF4-FFF2-40B4-BE49-F238E27FC236}">
                <a16:creationId xmlns:a16="http://schemas.microsoft.com/office/drawing/2014/main" id="{549C1BC3-9B4A-FFF1-9341-9D49AEA495B4}"/>
              </a:ext>
            </a:extLst>
          </p:cNvPr>
          <p:cNvSpPr txBox="1"/>
          <p:nvPr/>
        </p:nvSpPr>
        <p:spPr>
          <a:xfrm>
            <a:off x="7691440" y="1974251"/>
            <a:ext cx="2481247" cy="215444"/>
          </a:xfrm>
          <a:prstGeom prst="rect">
            <a:avLst/>
          </a:prstGeom>
          <a:noFill/>
        </p:spPr>
        <p:txBody>
          <a:bodyPr wrap="square" lIns="0" tIns="0" rIns="0" bIns="0" rtlCol="0">
            <a:spAutoFit/>
          </a:bodyPr>
          <a:lstStyle/>
          <a:p>
            <a:r>
              <a:rPr lang="fr-FR" sz="1400" b="1">
                <a:solidFill>
                  <a:srgbClr val="088A30"/>
                </a:solidFill>
                <a:cs typeface="Arial" panose="020B0604020202020204"/>
              </a:rPr>
              <a:t>ENSEIGNEMENTS À TIRER</a:t>
            </a:r>
            <a:endParaRPr lang="fr-FR" sz="1400">
              <a:solidFill>
                <a:srgbClr val="088A30"/>
              </a:solidFill>
            </a:endParaRPr>
          </a:p>
        </p:txBody>
      </p:sp>
      <p:pic>
        <p:nvPicPr>
          <p:cNvPr id="8" name="Image 7">
            <a:extLst>
              <a:ext uri="{FF2B5EF4-FFF2-40B4-BE49-F238E27FC236}">
                <a16:creationId xmlns:a16="http://schemas.microsoft.com/office/drawing/2014/main" id="{0F7B80BC-9287-1D06-9B27-283FC2564744}"/>
              </a:ext>
            </a:extLst>
          </p:cNvPr>
          <p:cNvPicPr>
            <a:picLocks noChangeAspect="1"/>
          </p:cNvPicPr>
          <p:nvPr/>
        </p:nvPicPr>
        <p:blipFill>
          <a:blip r:embed="rId7"/>
          <a:stretch>
            <a:fillRect/>
          </a:stretch>
        </p:blipFill>
        <p:spPr>
          <a:xfrm>
            <a:off x="7165907" y="1889778"/>
            <a:ext cx="396112" cy="419412"/>
          </a:xfrm>
          <a:prstGeom prst="rect">
            <a:avLst/>
          </a:prstGeom>
        </p:spPr>
      </p:pic>
    </p:spTree>
    <p:extLst>
      <p:ext uri="{BB962C8B-B14F-4D97-AF65-F5344CB8AC3E}">
        <p14:creationId xmlns:p14="http://schemas.microsoft.com/office/powerpoint/2010/main" val="2958098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 coins arrondis 26">
            <a:extLst>
              <a:ext uri="{FF2B5EF4-FFF2-40B4-BE49-F238E27FC236}">
                <a16:creationId xmlns:a16="http://schemas.microsoft.com/office/drawing/2014/main" id="{375774C6-DF09-19DB-8E4B-C1FD8A24F3C4}"/>
              </a:ext>
            </a:extLst>
          </p:cNvPr>
          <p:cNvSpPr/>
          <p:nvPr/>
        </p:nvSpPr>
        <p:spPr>
          <a:xfrm>
            <a:off x="6893657" y="1701552"/>
            <a:ext cx="4842258" cy="1610058"/>
          </a:xfrm>
          <a:prstGeom prst="roundRect">
            <a:avLst>
              <a:gd name="adj" fmla="val 6998"/>
            </a:avLst>
          </a:prstGeom>
          <a:solidFill>
            <a:srgbClr val="088A3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63" name="ZoneTexte 62">
            <a:extLst>
              <a:ext uri="{FF2B5EF4-FFF2-40B4-BE49-F238E27FC236}">
                <a16:creationId xmlns:a16="http://schemas.microsoft.com/office/drawing/2014/main" id="{7C0C1C7E-E10A-C501-3887-9867B95F8098}"/>
              </a:ext>
            </a:extLst>
          </p:cNvPr>
          <p:cNvSpPr txBox="1"/>
          <p:nvPr/>
        </p:nvSpPr>
        <p:spPr>
          <a:xfrm>
            <a:off x="7691440" y="1974251"/>
            <a:ext cx="2481247" cy="215444"/>
          </a:xfrm>
          <a:prstGeom prst="rect">
            <a:avLst/>
          </a:prstGeom>
          <a:noFill/>
        </p:spPr>
        <p:txBody>
          <a:bodyPr wrap="square" lIns="0" tIns="0" rIns="0" bIns="0" rtlCol="0">
            <a:spAutoFit/>
          </a:bodyPr>
          <a:lstStyle/>
          <a:p>
            <a:r>
              <a:rPr lang="fr-FR" sz="1400" b="1">
                <a:solidFill>
                  <a:srgbClr val="088A30"/>
                </a:solidFill>
                <a:cs typeface="Arial" panose="020B0604020202020204"/>
              </a:rPr>
              <a:t>ENSEIGNEMENTS À TIRER</a:t>
            </a:r>
            <a:endParaRPr lang="fr-FR" sz="1400">
              <a:solidFill>
                <a:srgbClr val="088A30"/>
              </a:solidFill>
            </a:endParaRPr>
          </a:p>
        </p:txBody>
      </p:sp>
      <p:pic>
        <p:nvPicPr>
          <p:cNvPr id="64" name="Image 63">
            <a:extLst>
              <a:ext uri="{FF2B5EF4-FFF2-40B4-BE49-F238E27FC236}">
                <a16:creationId xmlns:a16="http://schemas.microsoft.com/office/drawing/2014/main" id="{60D71CDD-F20A-A0E2-BDCF-5C12EDA9C789}"/>
              </a:ext>
            </a:extLst>
          </p:cNvPr>
          <p:cNvPicPr>
            <a:picLocks noChangeAspect="1"/>
          </p:cNvPicPr>
          <p:nvPr/>
        </p:nvPicPr>
        <p:blipFill>
          <a:blip r:embed="rId3"/>
          <a:stretch>
            <a:fillRect/>
          </a:stretch>
        </p:blipFill>
        <p:spPr>
          <a:xfrm>
            <a:off x="7165907" y="1889778"/>
            <a:ext cx="396112" cy="419412"/>
          </a:xfrm>
          <a:prstGeom prst="rect">
            <a:avLst/>
          </a:prstGeom>
        </p:spPr>
      </p:pic>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a:t>Kit de déploiement Règle d’or 4</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12</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2283" y="1144230"/>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NETTOYAGE D’UN PIPELINE DE BITUME </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9" y="242844"/>
            <a:ext cx="9720000" cy="592445"/>
          </a:xfrm>
        </p:spPr>
        <p:txBody>
          <a:bodyPr/>
          <a:lstStyle/>
          <a:p>
            <a:r>
              <a:rPr lang="fr-FR">
                <a:solidFill>
                  <a:srgbClr val="354D56"/>
                </a:solidFill>
              </a:rPr>
              <a:t>REX</a:t>
            </a:r>
          </a:p>
        </p:txBody>
      </p:sp>
      <p:sp>
        <p:nvSpPr>
          <p:cNvPr id="55" name="ZoneTexte 54">
            <a:extLst>
              <a:ext uri="{FF2B5EF4-FFF2-40B4-BE49-F238E27FC236}">
                <a16:creationId xmlns:a16="http://schemas.microsoft.com/office/drawing/2014/main" id="{A80A5D7E-B83D-9448-B196-6CBFC722E869}"/>
              </a:ext>
            </a:extLst>
          </p:cNvPr>
          <p:cNvSpPr txBox="1"/>
          <p:nvPr/>
        </p:nvSpPr>
        <p:spPr>
          <a:xfrm>
            <a:off x="542897" y="1855397"/>
            <a:ext cx="3202963" cy="3631763"/>
          </a:xfrm>
          <a:prstGeom prst="rect">
            <a:avLst/>
          </a:prstGeom>
          <a:noFill/>
        </p:spPr>
        <p:txBody>
          <a:bodyPr wrap="square" lIns="0" tIns="0" rIns="0" bIns="0" rtlCol="0">
            <a:spAutoFit/>
          </a:bodyPr>
          <a:lstStyle/>
          <a:p>
            <a:pPr>
              <a:lnSpc>
                <a:spcPct val="150000"/>
              </a:lnSpc>
              <a:spcAft>
                <a:spcPts val="600"/>
              </a:spcAft>
            </a:pPr>
            <a:r>
              <a:rPr lang="fr-FR" sz="1400" b="1">
                <a:solidFill>
                  <a:srgbClr val="088A30"/>
                </a:solidFill>
                <a:cs typeface="Arial" panose="020B0604020202020204"/>
              </a:rPr>
              <a:t>CIRCONSTANCES – FAITS</a:t>
            </a:r>
          </a:p>
          <a:p>
            <a:pPr marL="252000" lvl="1" indent="-252000" defTabSz="685800">
              <a:spcBef>
                <a:spcPts val="0"/>
              </a:spcBef>
              <a:spcAft>
                <a:spcPts val="600"/>
              </a:spcAft>
              <a:buClr>
                <a:srgbClr val="179648"/>
              </a:buClr>
              <a:buSzPct val="100000"/>
              <a:buFont typeface="Wingdings" panose="05000000000000000000" pitchFamily="2" charset="2"/>
              <a:buChar char="§"/>
              <a:tabLst>
                <a:tab pos="282575" algn="l"/>
              </a:tabLst>
              <a:defRPr/>
            </a:pPr>
            <a:r>
              <a:rPr lang="fr-FR" sz="1200" dirty="0">
                <a:cs typeface="Arial" panose="020B0604020202020204" pitchFamily="34" charset="0"/>
              </a:rPr>
              <a:t>Une tuyauterie bloquée avec du bitume froid a été démontée pour être nettoyée. </a:t>
            </a:r>
          </a:p>
          <a:p>
            <a:pPr marL="252000" lvl="1" indent="-252000" defTabSz="685800">
              <a:spcBef>
                <a:spcPts val="0"/>
              </a:spcBef>
              <a:spcAft>
                <a:spcPts val="600"/>
              </a:spcAft>
              <a:buClr>
                <a:srgbClr val="179648"/>
              </a:buClr>
              <a:buSzPct val="100000"/>
              <a:buFont typeface="Wingdings" panose="05000000000000000000" pitchFamily="2" charset="2"/>
              <a:buChar char="§"/>
              <a:tabLst>
                <a:tab pos="282575" algn="l"/>
              </a:tabLst>
              <a:defRPr/>
            </a:pPr>
            <a:endParaRPr lang="fr-FR" sz="1200">
              <a:solidFill>
                <a:srgbClr val="7098A7">
                  <a:lumMod val="50000"/>
                </a:srgbClr>
              </a:solidFill>
              <a:cs typeface="Arial" panose="020B0604020202020204" pitchFamily="34" charset="0"/>
            </a:endParaRPr>
          </a:p>
          <a:p>
            <a:pPr marL="252000" lvl="1" indent="-252000" defTabSz="685800">
              <a:spcBef>
                <a:spcPts val="0"/>
              </a:spcBef>
              <a:spcAft>
                <a:spcPts val="600"/>
              </a:spcAft>
              <a:buClr>
                <a:srgbClr val="179648"/>
              </a:buClr>
              <a:buSzPct val="100000"/>
              <a:buFont typeface="Wingdings" panose="05000000000000000000" pitchFamily="2" charset="2"/>
              <a:buChar char="§"/>
              <a:tabLst>
                <a:tab pos="282575" algn="l"/>
              </a:tabLst>
              <a:defRPr/>
            </a:pPr>
            <a:r>
              <a:rPr lang="fr-FR" sz="1200" dirty="0">
                <a:cs typeface="Arial" panose="020B0604020202020204" pitchFamily="34" charset="0"/>
              </a:rPr>
              <a:t>Un côté de la tuyauterie était alimenté</a:t>
            </a:r>
            <a:br>
              <a:rPr lang="fr-FR" sz="1200" dirty="0">
                <a:cs typeface="Arial" panose="020B0604020202020204" pitchFamily="34" charset="0"/>
              </a:rPr>
            </a:br>
            <a:r>
              <a:rPr lang="fr-FR" sz="1200" dirty="0">
                <a:cs typeface="Arial" panose="020B0604020202020204" pitchFamily="34" charset="0"/>
              </a:rPr>
              <a:t>en vapeur afin de réchauffer le bitume</a:t>
            </a:r>
            <a:br>
              <a:rPr lang="fr-FR" sz="1200" dirty="0">
                <a:cs typeface="Arial" panose="020B0604020202020204" pitchFamily="34" charset="0"/>
              </a:rPr>
            </a:br>
            <a:r>
              <a:rPr lang="fr-FR" sz="1200" dirty="0">
                <a:cs typeface="Arial" panose="020B0604020202020204" pitchFamily="34" charset="0"/>
              </a:rPr>
              <a:t>à l’intérieur et faciliter son écoulement.</a:t>
            </a:r>
          </a:p>
          <a:p>
            <a:pPr marL="268288" lvl="1" defTabSz="685800">
              <a:spcAft>
                <a:spcPts val="600"/>
              </a:spcAft>
              <a:buClr>
                <a:srgbClr val="179648"/>
              </a:buClr>
              <a:buSzPct val="100000"/>
              <a:tabLst>
                <a:tab pos="282575" algn="l"/>
              </a:tabLst>
              <a:defRPr/>
            </a:pPr>
            <a:r>
              <a:rPr lang="fr-FR" sz="1200" dirty="0">
                <a:cs typeface="Arial" panose="020B0604020202020204" pitchFamily="34" charset="0"/>
              </a:rPr>
              <a:t>Lors du remplacement d’un bac de récupération de bitume placé à l’autre extrémité, un bouchon de bitume s’est soudainement libéré.</a:t>
            </a:r>
          </a:p>
          <a:p>
            <a:pPr marL="252000" lvl="1" indent="-252000" defTabSz="685800">
              <a:spcAft>
                <a:spcPts val="600"/>
              </a:spcAft>
              <a:buClr>
                <a:srgbClr val="179648"/>
              </a:buClr>
              <a:buSzPct val="100000"/>
              <a:buFont typeface="Wingdings" panose="05000000000000000000" pitchFamily="2" charset="2"/>
              <a:buChar char="§"/>
              <a:tabLst>
                <a:tab pos="282575" algn="l"/>
              </a:tabLst>
              <a:defRPr/>
            </a:pPr>
            <a:endParaRPr lang="fr-FR" sz="1200" dirty="0">
              <a:cs typeface="Arial" panose="020B0604020202020204" pitchFamily="34" charset="0"/>
            </a:endParaRPr>
          </a:p>
          <a:p>
            <a:pPr marL="252000" lvl="1" indent="-252000" defTabSz="685800">
              <a:spcBef>
                <a:spcPts val="0"/>
              </a:spcBef>
              <a:spcAft>
                <a:spcPts val="600"/>
              </a:spcAft>
              <a:buClr>
                <a:srgbClr val="179648"/>
              </a:buClr>
              <a:buSzPct val="100000"/>
              <a:buFont typeface="Wingdings" panose="05000000000000000000" pitchFamily="2" charset="2"/>
              <a:buChar char="§"/>
              <a:tabLst>
                <a:tab pos="282575" algn="l"/>
              </a:tabLst>
              <a:defRPr/>
            </a:pPr>
            <a:r>
              <a:rPr lang="fr-FR" sz="1200" dirty="0">
                <a:cs typeface="Arial" panose="020B0604020202020204" pitchFamily="34" charset="0"/>
              </a:rPr>
              <a:t>3 intervenants (dont un situé à quelques mètres) ont été éclaboussés par une projection de bitume.</a:t>
            </a:r>
          </a:p>
          <a:p>
            <a:pPr marL="252000" lvl="1" indent="-252000" defTabSz="685800">
              <a:spcBef>
                <a:spcPts val="0"/>
              </a:spcBef>
              <a:spcAft>
                <a:spcPts val="600"/>
              </a:spcAft>
              <a:buClr>
                <a:srgbClr val="179648"/>
              </a:buClr>
              <a:buSzPct val="100000"/>
              <a:buFont typeface="Wingdings" panose="05000000000000000000" pitchFamily="2" charset="2"/>
              <a:buChar char="§"/>
              <a:tabLst>
                <a:tab pos="282575" algn="l"/>
              </a:tabLst>
              <a:defRPr/>
            </a:pPr>
            <a:endParaRPr lang="fr-FR" sz="1200">
              <a:solidFill>
                <a:srgbClr val="7098A7">
                  <a:lumMod val="50000"/>
                </a:srgbClr>
              </a:solidFill>
              <a:cs typeface="Arial" panose="020B0604020202020204" pitchFamily="34" charset="0"/>
            </a:endParaRPr>
          </a:p>
        </p:txBody>
      </p:sp>
      <p:sp>
        <p:nvSpPr>
          <p:cNvPr id="57" name="ZoneTexte 56">
            <a:extLst>
              <a:ext uri="{FF2B5EF4-FFF2-40B4-BE49-F238E27FC236}">
                <a16:creationId xmlns:a16="http://schemas.microsoft.com/office/drawing/2014/main" id="{6DECD97E-5C69-5649-9CEA-1353AC7659BE}"/>
              </a:ext>
            </a:extLst>
          </p:cNvPr>
          <p:cNvSpPr txBox="1"/>
          <p:nvPr/>
        </p:nvSpPr>
        <p:spPr>
          <a:xfrm>
            <a:off x="4020937" y="1825915"/>
            <a:ext cx="2511057" cy="769441"/>
          </a:xfrm>
          <a:prstGeom prst="rect">
            <a:avLst/>
          </a:prstGeom>
          <a:noFill/>
        </p:spPr>
        <p:txBody>
          <a:bodyPr wrap="square" lIns="0" tIns="0" rIns="0" bIns="0" rtlCol="0" anchor="t">
            <a:spAutoFit/>
          </a:bodyPr>
          <a:lstStyle/>
          <a:p>
            <a:pPr algn="just">
              <a:lnSpc>
                <a:spcPct val="150000"/>
              </a:lnSpc>
              <a:spcAft>
                <a:spcPts val="600"/>
              </a:spcAft>
            </a:pPr>
            <a:r>
              <a:rPr lang="fr-FR" sz="1400" b="1" dirty="0">
                <a:solidFill>
                  <a:srgbClr val="088A30"/>
                </a:solidFill>
                <a:cs typeface="Arial" panose="020B0604020202020204"/>
              </a:rPr>
              <a:t>CONSÉQUENCES</a:t>
            </a:r>
          </a:p>
          <a:p>
            <a:pPr marL="171450" indent="-171450">
              <a:spcBef>
                <a:spcPts val="0"/>
              </a:spcBef>
              <a:spcAft>
                <a:spcPts val="600"/>
              </a:spcAft>
              <a:buClr>
                <a:srgbClr val="088A30"/>
              </a:buClr>
              <a:buFont typeface="Wingdings" pitchFamily="2" charset="2"/>
              <a:buChar char="§"/>
            </a:pPr>
            <a:r>
              <a:rPr lang="fr-FR" sz="1200" dirty="0"/>
              <a:t>Brûlures liées aux projections de bitume.</a:t>
            </a:r>
          </a:p>
        </p:txBody>
      </p:sp>
      <p:sp>
        <p:nvSpPr>
          <p:cNvPr id="58" name="ZoneTexte 57">
            <a:extLst>
              <a:ext uri="{FF2B5EF4-FFF2-40B4-BE49-F238E27FC236}">
                <a16:creationId xmlns:a16="http://schemas.microsoft.com/office/drawing/2014/main" id="{C4A822DD-CC64-9E48-B4C5-F88650E21288}"/>
              </a:ext>
            </a:extLst>
          </p:cNvPr>
          <p:cNvSpPr txBox="1"/>
          <p:nvPr/>
        </p:nvSpPr>
        <p:spPr>
          <a:xfrm>
            <a:off x="3999846" y="3367457"/>
            <a:ext cx="2634324" cy="1585049"/>
          </a:xfrm>
          <a:prstGeom prst="rect">
            <a:avLst/>
          </a:prstGeom>
          <a:noFill/>
        </p:spPr>
        <p:txBody>
          <a:bodyPr wrap="square" lIns="0" tIns="0" rIns="0" bIns="0" rtlCol="0" anchor="t">
            <a:spAutoFit/>
          </a:bodyPr>
          <a:lstStyle/>
          <a:p>
            <a:pPr>
              <a:lnSpc>
                <a:spcPct val="150000"/>
              </a:lnSpc>
              <a:spcAft>
                <a:spcPts val="600"/>
              </a:spcAft>
            </a:pPr>
            <a:r>
              <a:rPr lang="fr-FR" sz="1400" b="1" dirty="0">
                <a:solidFill>
                  <a:srgbClr val="088A30"/>
                </a:solidFill>
                <a:cs typeface="Arial" panose="020B0604020202020204"/>
              </a:rPr>
              <a:t>CAUSES</a:t>
            </a:r>
          </a:p>
          <a:p>
            <a:pPr marL="251460" marR="0" lvl="1" indent="-251460" defTabSz="685800" fontAlgn="auto">
              <a:spcBef>
                <a:spcPts val="0"/>
              </a:spcBef>
              <a:spcAft>
                <a:spcPts val="600"/>
              </a:spcAft>
              <a:buClr>
                <a:srgbClr val="179648"/>
              </a:buClr>
              <a:buSzPct val="100000"/>
              <a:buFont typeface="Wingdings" panose="05000000000000000000" pitchFamily="2" charset="2"/>
              <a:buChar char="§"/>
              <a:tabLst>
                <a:tab pos="282575" algn="l"/>
              </a:tabLst>
              <a:defRPr/>
            </a:pPr>
            <a:r>
              <a:rPr lang="fr-FR" sz="1200" dirty="0">
                <a:cs typeface="Arial"/>
              </a:rPr>
              <a:t>Pression générée dans le tube fermé par la vapeur et </a:t>
            </a:r>
            <a:r>
              <a:rPr lang="fr-FR" sz="1200" dirty="0"/>
              <a:t>décompression soudaine lorsque le bouchon de bitume a cédé.</a:t>
            </a:r>
            <a:endParaRPr lang="fr-FR" sz="1200" dirty="0">
              <a:cs typeface="Arial"/>
            </a:endParaRPr>
          </a:p>
          <a:p>
            <a:pPr marL="251460" marR="0" lvl="1" indent="-251460" defTabSz="685800" fontAlgn="auto">
              <a:spcBef>
                <a:spcPts val="0"/>
              </a:spcBef>
              <a:spcAft>
                <a:spcPts val="600"/>
              </a:spcAft>
              <a:buClr>
                <a:srgbClr val="179648"/>
              </a:buClr>
              <a:buSzPct val="100000"/>
              <a:buFont typeface="Wingdings" panose="05000000000000000000" pitchFamily="2" charset="2"/>
              <a:buChar char="§"/>
              <a:tabLst>
                <a:tab pos="282575" algn="l"/>
              </a:tabLst>
              <a:defRPr/>
            </a:pPr>
            <a:r>
              <a:rPr lang="fr-FR" sz="1200" b="1" dirty="0"/>
              <a:t>Absence de protection faciale</a:t>
            </a:r>
            <a:br>
              <a:rPr lang="fr-FR" sz="1200" b="1" dirty="0"/>
            </a:br>
            <a:r>
              <a:rPr lang="fr-FR" sz="1200" b="1" dirty="0"/>
              <a:t>et de gants avec manchettes.</a:t>
            </a:r>
            <a:endParaRPr lang="fr-FR" sz="1200" b="1" dirty="0">
              <a:cs typeface="Arial" panose="020B0604020202020204" pitchFamily="34" charset="0"/>
            </a:endParaRP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836809" y="3109203"/>
            <a:ext cx="2840619" cy="0"/>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sp>
        <p:nvSpPr>
          <p:cNvPr id="42" name="Rectangle à coins arrondis 41">
            <a:extLst>
              <a:ext uri="{FF2B5EF4-FFF2-40B4-BE49-F238E27FC236}">
                <a16:creationId xmlns:a16="http://schemas.microsoft.com/office/drawing/2014/main" id="{40BFB598-70DD-6A4C-87CB-798EF90B18E9}"/>
              </a:ext>
            </a:extLst>
          </p:cNvPr>
          <p:cNvSpPr/>
          <p:nvPr/>
        </p:nvSpPr>
        <p:spPr>
          <a:xfrm>
            <a:off x="7185400" y="5538573"/>
            <a:ext cx="2517059" cy="350393"/>
          </a:xfrm>
          <a:prstGeom prst="roundRect">
            <a:avLst>
              <a:gd name="adj" fmla="val 50000"/>
            </a:avLst>
          </a:prstGeom>
          <a:solidFill>
            <a:srgbClr val="088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a:hlinkClick r:id="rId4" tooltip="REX exigence 4.3"/>
            <a:extLst>
              <a:ext uri="{FF2B5EF4-FFF2-40B4-BE49-F238E27FC236}">
                <a16:creationId xmlns:a16="http://schemas.microsoft.com/office/drawing/2014/main" id="{69549048-9B68-0A40-A981-B436805F98FD}"/>
              </a:ext>
            </a:extLst>
          </p:cNvPr>
          <p:cNvSpPr txBox="1"/>
          <p:nvPr/>
        </p:nvSpPr>
        <p:spPr>
          <a:xfrm>
            <a:off x="7360498" y="5615679"/>
            <a:ext cx="2186143" cy="184666"/>
          </a:xfrm>
          <a:prstGeom prst="rect">
            <a:avLst/>
          </a:prstGeom>
          <a:noFill/>
        </p:spPr>
        <p:txBody>
          <a:bodyPr wrap="square" lIns="0" tIns="0" rIns="0" bIns="0" rtlCol="0">
            <a:spAutoFit/>
          </a:bodyPr>
          <a:lstStyle/>
          <a:p>
            <a:r>
              <a:rPr lang="fr-FR" sz="1200" u="sng" dirty="0">
                <a:solidFill>
                  <a:schemeClr val="bg1"/>
                </a:solidFill>
              </a:rPr>
              <a:t>Cliquez ici pour accéder au REX</a:t>
            </a:r>
            <a:endParaRPr lang="en-US" sz="1200" u="sng" dirty="0">
              <a:solidFill>
                <a:schemeClr val="bg1"/>
              </a:solidFill>
            </a:endParaRPr>
          </a:p>
        </p:txBody>
      </p:sp>
      <p:cxnSp>
        <p:nvCxnSpPr>
          <p:cNvPr id="22" name="Connecteur droit 21">
            <a:extLst>
              <a:ext uri="{FF2B5EF4-FFF2-40B4-BE49-F238E27FC236}">
                <a16:creationId xmlns:a16="http://schemas.microsoft.com/office/drawing/2014/main" id="{0D445FA2-D6CF-6843-A6B2-F8FFB1A7DF8F}"/>
              </a:ext>
            </a:extLst>
          </p:cNvPr>
          <p:cNvCxnSpPr>
            <a:cxnSpLocks/>
          </p:cNvCxnSpPr>
          <p:nvPr/>
        </p:nvCxnSpPr>
        <p:spPr>
          <a:xfrm>
            <a:off x="617186" y="901408"/>
            <a:ext cx="8969874" cy="0"/>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2C4BBBEE-B7A1-B59A-AC54-56B3E58DC5EE}"/>
              </a:ext>
            </a:extLst>
          </p:cNvPr>
          <p:cNvCxnSpPr>
            <a:cxnSpLocks/>
          </p:cNvCxnSpPr>
          <p:nvPr/>
        </p:nvCxnSpPr>
        <p:spPr>
          <a:xfrm>
            <a:off x="3836809" y="1708716"/>
            <a:ext cx="0" cy="4180250"/>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B92E387C-354D-34F9-8EF9-0FC2A58947CC}"/>
              </a:ext>
            </a:extLst>
          </p:cNvPr>
          <p:cNvCxnSpPr>
            <a:cxnSpLocks/>
          </p:cNvCxnSpPr>
          <p:nvPr/>
        </p:nvCxnSpPr>
        <p:spPr>
          <a:xfrm>
            <a:off x="6677428" y="1701552"/>
            <a:ext cx="0" cy="4187414"/>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sp>
        <p:nvSpPr>
          <p:cNvPr id="29" name="Text Placeholder 1">
            <a:extLst>
              <a:ext uri="{FF2B5EF4-FFF2-40B4-BE49-F238E27FC236}">
                <a16:creationId xmlns:a16="http://schemas.microsoft.com/office/drawing/2014/main" id="{16B24ADC-023F-4431-925E-C7ED6291FD61}"/>
              </a:ext>
            </a:extLst>
          </p:cNvPr>
          <p:cNvSpPr txBox="1">
            <a:spLocks/>
          </p:cNvSpPr>
          <p:nvPr/>
        </p:nvSpPr>
        <p:spPr>
          <a:xfrm>
            <a:off x="1882912" y="391153"/>
            <a:ext cx="8467036"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800" b="1"/>
              <a:t>3. Je porte </a:t>
            </a:r>
            <a:r>
              <a:rPr lang="fr-FR" sz="1800"/>
              <a:t>les EPI adaptés à la zone dans laquelle je travaille.</a:t>
            </a:r>
            <a:endParaRPr lang="fr-FR" sz="1800">
              <a:cs typeface="Arial" panose="020B0604020202020204"/>
            </a:endParaRPr>
          </a:p>
        </p:txBody>
      </p:sp>
      <p:pic>
        <p:nvPicPr>
          <p:cNvPr id="6" name="Image 5">
            <a:extLst>
              <a:ext uri="{FF2B5EF4-FFF2-40B4-BE49-F238E27FC236}">
                <a16:creationId xmlns:a16="http://schemas.microsoft.com/office/drawing/2014/main" id="{3962349D-E923-4206-9748-F9D240D36EE1}"/>
              </a:ext>
            </a:extLst>
          </p:cNvPr>
          <p:cNvPicPr>
            <a:picLocks noChangeAspect="1"/>
          </p:cNvPicPr>
          <p:nvPr/>
        </p:nvPicPr>
        <p:blipFill rotWithShape="1">
          <a:blip r:embed="rId5"/>
          <a:srcRect l="45218" t="626" r="247" b="1901"/>
          <a:stretch/>
        </p:blipFill>
        <p:spPr>
          <a:xfrm>
            <a:off x="10499765" y="3595622"/>
            <a:ext cx="1236150" cy="1761805"/>
          </a:xfrm>
          <a:prstGeom prst="roundRect">
            <a:avLst>
              <a:gd name="adj" fmla="val 13781"/>
            </a:avLst>
          </a:prstGeom>
        </p:spPr>
      </p:pic>
      <p:pic>
        <p:nvPicPr>
          <p:cNvPr id="3" name="Image 2">
            <a:extLst>
              <a:ext uri="{FF2B5EF4-FFF2-40B4-BE49-F238E27FC236}">
                <a16:creationId xmlns:a16="http://schemas.microsoft.com/office/drawing/2014/main" id="{C0E7F012-5A80-4CAA-A3B4-ED716B085B2C}"/>
              </a:ext>
            </a:extLst>
          </p:cNvPr>
          <p:cNvPicPr>
            <a:picLocks noChangeAspect="1"/>
          </p:cNvPicPr>
          <p:nvPr/>
        </p:nvPicPr>
        <p:blipFill rotWithShape="1">
          <a:blip r:embed="rId6"/>
          <a:srcRect l="8652" r="71250" b="43734"/>
          <a:stretch/>
        </p:blipFill>
        <p:spPr>
          <a:xfrm>
            <a:off x="7185400" y="3624051"/>
            <a:ext cx="1256816" cy="1744041"/>
          </a:xfrm>
          <a:prstGeom prst="roundRect">
            <a:avLst>
              <a:gd name="adj" fmla="val 12734"/>
            </a:avLst>
          </a:prstGeom>
        </p:spPr>
      </p:pic>
      <p:pic>
        <p:nvPicPr>
          <p:cNvPr id="28" name="Image 27">
            <a:extLst>
              <a:ext uri="{FF2B5EF4-FFF2-40B4-BE49-F238E27FC236}">
                <a16:creationId xmlns:a16="http://schemas.microsoft.com/office/drawing/2014/main" id="{1330E53C-216F-44BD-8ACC-AF939C25D706}"/>
              </a:ext>
            </a:extLst>
          </p:cNvPr>
          <p:cNvPicPr>
            <a:picLocks noChangeAspect="1"/>
          </p:cNvPicPr>
          <p:nvPr/>
        </p:nvPicPr>
        <p:blipFill rotWithShape="1">
          <a:blip r:embed="rId6"/>
          <a:srcRect l="32709" t="-1" r="47496" b="44283"/>
          <a:stretch/>
        </p:blipFill>
        <p:spPr>
          <a:xfrm>
            <a:off x="8838334" y="3610879"/>
            <a:ext cx="1249991" cy="1744041"/>
          </a:xfrm>
          <a:prstGeom prst="roundRect">
            <a:avLst>
              <a:gd name="adj" fmla="val 14690"/>
            </a:avLst>
          </a:prstGeom>
        </p:spPr>
      </p:pic>
      <p:grpSp>
        <p:nvGrpSpPr>
          <p:cNvPr id="11" name="Groupe 10">
            <a:extLst>
              <a:ext uri="{FF2B5EF4-FFF2-40B4-BE49-F238E27FC236}">
                <a16:creationId xmlns:a16="http://schemas.microsoft.com/office/drawing/2014/main" id="{C71E54D8-5270-446D-91B9-AAE8BE256A44}"/>
              </a:ext>
            </a:extLst>
          </p:cNvPr>
          <p:cNvGrpSpPr/>
          <p:nvPr/>
        </p:nvGrpSpPr>
        <p:grpSpPr>
          <a:xfrm>
            <a:off x="534806" y="2266659"/>
            <a:ext cx="177101" cy="177101"/>
            <a:chOff x="1509901" y="3538762"/>
            <a:chExt cx="177101" cy="177101"/>
          </a:xfrm>
        </p:grpSpPr>
        <p:sp>
          <p:nvSpPr>
            <p:cNvPr id="31" name="Ellipse 30">
              <a:extLst>
                <a:ext uri="{FF2B5EF4-FFF2-40B4-BE49-F238E27FC236}">
                  <a16:creationId xmlns:a16="http://schemas.microsoft.com/office/drawing/2014/main" id="{0E46CC0E-29BD-47F7-8886-7636DE67635E}"/>
                </a:ext>
              </a:extLst>
            </p:cNvPr>
            <p:cNvSpPr/>
            <p:nvPr/>
          </p:nvSpPr>
          <p:spPr>
            <a:xfrm>
              <a:off x="1509901" y="3538762"/>
              <a:ext cx="177101" cy="177101"/>
            </a:xfrm>
            <a:prstGeom prst="ellipse">
              <a:avLst/>
            </a:prstGeom>
            <a:solidFill>
              <a:srgbClr val="088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30" name="ZoneTexte 29">
              <a:extLst>
                <a:ext uri="{FF2B5EF4-FFF2-40B4-BE49-F238E27FC236}">
                  <a16:creationId xmlns:a16="http://schemas.microsoft.com/office/drawing/2014/main" id="{0A85ACA5-C331-4707-84D5-4BADEEC3AC95}"/>
                </a:ext>
              </a:extLst>
            </p:cNvPr>
            <p:cNvSpPr txBox="1"/>
            <p:nvPr/>
          </p:nvSpPr>
          <p:spPr>
            <a:xfrm>
              <a:off x="1536729" y="3552449"/>
              <a:ext cx="117122" cy="153888"/>
            </a:xfrm>
            <a:prstGeom prst="rect">
              <a:avLst/>
            </a:prstGeom>
            <a:noFill/>
          </p:spPr>
          <p:txBody>
            <a:bodyPr wrap="square" lIns="0" tIns="0" rIns="0" bIns="0" rtlCol="0">
              <a:spAutoFit/>
            </a:bodyPr>
            <a:lstStyle/>
            <a:p>
              <a:pPr algn="ctr"/>
              <a:r>
                <a:rPr lang="fr-FR" sz="1000">
                  <a:solidFill>
                    <a:schemeClr val="bg1"/>
                  </a:solidFill>
                  <a:latin typeface="+mj-lt"/>
                </a:rPr>
                <a:t>1</a:t>
              </a:r>
              <a:endParaRPr lang="fr-FR" sz="1000" b="0" i="0">
                <a:solidFill>
                  <a:schemeClr val="bg1"/>
                </a:solidFill>
                <a:effectLst/>
                <a:latin typeface="+mj-lt"/>
              </a:endParaRPr>
            </a:p>
          </p:txBody>
        </p:sp>
      </p:grpSp>
      <p:grpSp>
        <p:nvGrpSpPr>
          <p:cNvPr id="33" name="Groupe 32">
            <a:extLst>
              <a:ext uri="{FF2B5EF4-FFF2-40B4-BE49-F238E27FC236}">
                <a16:creationId xmlns:a16="http://schemas.microsoft.com/office/drawing/2014/main" id="{E172C4A3-F0F5-4772-B18E-81C5B2C06B4D}"/>
              </a:ext>
            </a:extLst>
          </p:cNvPr>
          <p:cNvGrpSpPr/>
          <p:nvPr/>
        </p:nvGrpSpPr>
        <p:grpSpPr>
          <a:xfrm>
            <a:off x="526861" y="2954734"/>
            <a:ext cx="177101" cy="177101"/>
            <a:chOff x="1510047" y="3545996"/>
            <a:chExt cx="177101" cy="177101"/>
          </a:xfrm>
        </p:grpSpPr>
        <p:sp>
          <p:nvSpPr>
            <p:cNvPr id="34" name="Ellipse 33">
              <a:extLst>
                <a:ext uri="{FF2B5EF4-FFF2-40B4-BE49-F238E27FC236}">
                  <a16:creationId xmlns:a16="http://schemas.microsoft.com/office/drawing/2014/main" id="{C08B87DA-25AA-4AD4-B60F-B6870327F8BD}"/>
                </a:ext>
              </a:extLst>
            </p:cNvPr>
            <p:cNvSpPr/>
            <p:nvPr/>
          </p:nvSpPr>
          <p:spPr>
            <a:xfrm>
              <a:off x="1510047" y="3545996"/>
              <a:ext cx="177101" cy="177101"/>
            </a:xfrm>
            <a:prstGeom prst="ellipse">
              <a:avLst/>
            </a:prstGeom>
            <a:solidFill>
              <a:srgbClr val="088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6941CB4A-6C67-4D1C-B7BD-0BC82CBF7523}"/>
                </a:ext>
              </a:extLst>
            </p:cNvPr>
            <p:cNvSpPr txBox="1"/>
            <p:nvPr/>
          </p:nvSpPr>
          <p:spPr>
            <a:xfrm>
              <a:off x="1536729" y="3552449"/>
              <a:ext cx="117122" cy="153888"/>
            </a:xfrm>
            <a:prstGeom prst="rect">
              <a:avLst/>
            </a:prstGeom>
            <a:noFill/>
          </p:spPr>
          <p:txBody>
            <a:bodyPr wrap="square" lIns="0" tIns="0" rIns="0" bIns="0" rtlCol="0">
              <a:spAutoFit/>
            </a:bodyPr>
            <a:lstStyle/>
            <a:p>
              <a:pPr algn="ctr"/>
              <a:r>
                <a:rPr lang="fr-FR" sz="1000" b="0" i="0" dirty="0">
                  <a:solidFill>
                    <a:schemeClr val="bg1"/>
                  </a:solidFill>
                  <a:effectLst/>
                  <a:latin typeface="+mj-lt"/>
                </a:rPr>
                <a:t>2</a:t>
              </a:r>
            </a:p>
          </p:txBody>
        </p:sp>
      </p:grpSp>
      <p:grpSp>
        <p:nvGrpSpPr>
          <p:cNvPr id="45" name="Groupe 44">
            <a:extLst>
              <a:ext uri="{FF2B5EF4-FFF2-40B4-BE49-F238E27FC236}">
                <a16:creationId xmlns:a16="http://schemas.microsoft.com/office/drawing/2014/main" id="{3D2A8760-A412-4BBC-86EB-8B6BBD7E49EC}"/>
              </a:ext>
            </a:extLst>
          </p:cNvPr>
          <p:cNvGrpSpPr/>
          <p:nvPr/>
        </p:nvGrpSpPr>
        <p:grpSpPr>
          <a:xfrm>
            <a:off x="525570" y="4637318"/>
            <a:ext cx="177101" cy="177101"/>
            <a:chOff x="1509901" y="3538762"/>
            <a:chExt cx="177101" cy="177101"/>
          </a:xfrm>
        </p:grpSpPr>
        <p:sp>
          <p:nvSpPr>
            <p:cNvPr id="46" name="Ellipse 45">
              <a:extLst>
                <a:ext uri="{FF2B5EF4-FFF2-40B4-BE49-F238E27FC236}">
                  <a16:creationId xmlns:a16="http://schemas.microsoft.com/office/drawing/2014/main" id="{A92F3476-547A-483F-BF3A-DD5328AC2D88}"/>
                </a:ext>
              </a:extLst>
            </p:cNvPr>
            <p:cNvSpPr/>
            <p:nvPr/>
          </p:nvSpPr>
          <p:spPr>
            <a:xfrm>
              <a:off x="1509901" y="3538762"/>
              <a:ext cx="177101" cy="177101"/>
            </a:xfrm>
            <a:prstGeom prst="ellipse">
              <a:avLst/>
            </a:prstGeom>
            <a:solidFill>
              <a:srgbClr val="088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a:extLst>
                <a:ext uri="{FF2B5EF4-FFF2-40B4-BE49-F238E27FC236}">
                  <a16:creationId xmlns:a16="http://schemas.microsoft.com/office/drawing/2014/main" id="{FAAA67F5-B6DA-46A5-8C26-4682B81F2897}"/>
                </a:ext>
              </a:extLst>
            </p:cNvPr>
            <p:cNvSpPr txBox="1"/>
            <p:nvPr/>
          </p:nvSpPr>
          <p:spPr>
            <a:xfrm>
              <a:off x="1536259" y="3545555"/>
              <a:ext cx="117122" cy="153888"/>
            </a:xfrm>
            <a:prstGeom prst="rect">
              <a:avLst/>
            </a:prstGeom>
            <a:noFill/>
          </p:spPr>
          <p:txBody>
            <a:bodyPr wrap="square" lIns="0" tIns="0" rIns="0" bIns="0" rtlCol="0">
              <a:spAutoFit/>
            </a:bodyPr>
            <a:lstStyle/>
            <a:p>
              <a:pPr algn="ctr"/>
              <a:r>
                <a:rPr lang="fr-FR" sz="1000" b="0" i="0" dirty="0">
                  <a:solidFill>
                    <a:schemeClr val="bg1"/>
                  </a:solidFill>
                  <a:effectLst/>
                  <a:latin typeface="+mj-lt"/>
                </a:rPr>
                <a:t>3</a:t>
              </a:r>
            </a:p>
          </p:txBody>
        </p:sp>
      </p:grpSp>
      <p:sp>
        <p:nvSpPr>
          <p:cNvPr id="51" name="ZoneTexte 50">
            <a:extLst>
              <a:ext uri="{FF2B5EF4-FFF2-40B4-BE49-F238E27FC236}">
                <a16:creationId xmlns:a16="http://schemas.microsoft.com/office/drawing/2014/main" id="{89F7B43B-B52A-4FB4-A277-96E1C9C66586}"/>
              </a:ext>
            </a:extLst>
          </p:cNvPr>
          <p:cNvSpPr txBox="1"/>
          <p:nvPr/>
        </p:nvSpPr>
        <p:spPr>
          <a:xfrm>
            <a:off x="7165907" y="2504257"/>
            <a:ext cx="4284688" cy="553998"/>
          </a:xfrm>
          <a:prstGeom prst="rect">
            <a:avLst/>
          </a:prstGeom>
          <a:noFill/>
        </p:spPr>
        <p:txBody>
          <a:bodyPr wrap="square" lIns="0" tIns="0" rIns="0" bIns="0" rtlCol="0">
            <a:spAutoFit/>
          </a:bodyPr>
          <a:lstStyle/>
          <a:p>
            <a:pPr>
              <a:spcBef>
                <a:spcPts val="0"/>
              </a:spcBef>
              <a:spcAft>
                <a:spcPts val="600"/>
              </a:spcAft>
              <a:buClr>
                <a:srgbClr val="179648"/>
              </a:buClr>
            </a:pPr>
            <a:r>
              <a:rPr lang="fr-FR" sz="1200"/>
              <a:t>Dans une zone à risque, je porte les EPI définis, même si</a:t>
            </a:r>
            <a:br>
              <a:rPr lang="fr-FR" sz="1200"/>
            </a:br>
            <a:r>
              <a:rPr lang="fr-FR" sz="1200"/>
              <a:t>je ne suis pas impliqué(e) dans la tâche à réaliser (ex : bruit, projections, chute d’objet, surface glissante, …).</a:t>
            </a:r>
          </a:p>
        </p:txBody>
      </p:sp>
      <p:sp>
        <p:nvSpPr>
          <p:cNvPr id="2" name="ZoneTexte 1">
            <a:extLst>
              <a:ext uri="{FF2B5EF4-FFF2-40B4-BE49-F238E27FC236}">
                <a16:creationId xmlns:a16="http://schemas.microsoft.com/office/drawing/2014/main" id="{FF250347-5A68-4F91-A7AD-BE931F1B715E}"/>
              </a:ext>
            </a:extLst>
          </p:cNvPr>
          <p:cNvSpPr txBox="1"/>
          <p:nvPr/>
        </p:nvSpPr>
        <p:spPr>
          <a:xfrm>
            <a:off x="7425191" y="3595622"/>
            <a:ext cx="1157107" cy="430887"/>
          </a:xfrm>
          <a:prstGeom prst="rect">
            <a:avLst/>
          </a:prstGeom>
          <a:noFill/>
        </p:spPr>
        <p:txBody>
          <a:bodyPr wrap="square" rtlCol="0">
            <a:spAutoFit/>
          </a:bodyPr>
          <a:lstStyle/>
          <a:p>
            <a:pPr algn="ctr"/>
            <a:r>
              <a:rPr lang="fr-FR" sz="1050">
                <a:solidFill>
                  <a:schemeClr val="bg1"/>
                </a:solidFill>
              </a:rPr>
              <a:t>Equipement concerné</a:t>
            </a:r>
          </a:p>
        </p:txBody>
      </p:sp>
      <p:grpSp>
        <p:nvGrpSpPr>
          <p:cNvPr id="9" name="Groupe 8">
            <a:extLst>
              <a:ext uri="{FF2B5EF4-FFF2-40B4-BE49-F238E27FC236}">
                <a16:creationId xmlns:a16="http://schemas.microsoft.com/office/drawing/2014/main" id="{51A44C6C-B8F0-21A7-4A0E-57CF97177FD6}"/>
              </a:ext>
            </a:extLst>
          </p:cNvPr>
          <p:cNvGrpSpPr/>
          <p:nvPr/>
        </p:nvGrpSpPr>
        <p:grpSpPr>
          <a:xfrm>
            <a:off x="6912135" y="3629311"/>
            <a:ext cx="177101" cy="177101"/>
            <a:chOff x="1509901" y="3538762"/>
            <a:chExt cx="177101" cy="177101"/>
          </a:xfrm>
        </p:grpSpPr>
        <p:sp>
          <p:nvSpPr>
            <p:cNvPr id="10" name="Ellipse 9">
              <a:extLst>
                <a:ext uri="{FF2B5EF4-FFF2-40B4-BE49-F238E27FC236}">
                  <a16:creationId xmlns:a16="http://schemas.microsoft.com/office/drawing/2014/main" id="{92424DC4-19A9-1320-8728-2F638242B60C}"/>
                </a:ext>
              </a:extLst>
            </p:cNvPr>
            <p:cNvSpPr/>
            <p:nvPr/>
          </p:nvSpPr>
          <p:spPr>
            <a:xfrm>
              <a:off x="1509901" y="3538762"/>
              <a:ext cx="177101" cy="177101"/>
            </a:xfrm>
            <a:prstGeom prst="ellipse">
              <a:avLst/>
            </a:prstGeom>
            <a:solidFill>
              <a:srgbClr val="088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12" name="ZoneTexte 11">
              <a:extLst>
                <a:ext uri="{FF2B5EF4-FFF2-40B4-BE49-F238E27FC236}">
                  <a16:creationId xmlns:a16="http://schemas.microsoft.com/office/drawing/2014/main" id="{C46042B8-C435-AC6E-1E29-151339901D62}"/>
                </a:ext>
              </a:extLst>
            </p:cNvPr>
            <p:cNvSpPr txBox="1"/>
            <p:nvPr/>
          </p:nvSpPr>
          <p:spPr>
            <a:xfrm>
              <a:off x="1536729" y="3552449"/>
              <a:ext cx="117122" cy="153888"/>
            </a:xfrm>
            <a:prstGeom prst="rect">
              <a:avLst/>
            </a:prstGeom>
            <a:noFill/>
          </p:spPr>
          <p:txBody>
            <a:bodyPr wrap="square" lIns="0" tIns="0" rIns="0" bIns="0" rtlCol="0">
              <a:spAutoFit/>
            </a:bodyPr>
            <a:lstStyle/>
            <a:p>
              <a:pPr algn="ctr"/>
              <a:r>
                <a:rPr lang="fr-FR" sz="1000">
                  <a:solidFill>
                    <a:schemeClr val="bg1"/>
                  </a:solidFill>
                  <a:latin typeface="+mj-lt"/>
                </a:rPr>
                <a:t>1</a:t>
              </a:r>
              <a:endParaRPr lang="fr-FR" sz="1000" b="0" i="0">
                <a:solidFill>
                  <a:schemeClr val="bg1"/>
                </a:solidFill>
                <a:effectLst/>
                <a:latin typeface="+mj-lt"/>
              </a:endParaRPr>
            </a:p>
          </p:txBody>
        </p:sp>
      </p:grpSp>
      <p:grpSp>
        <p:nvGrpSpPr>
          <p:cNvPr id="14" name="Groupe 13">
            <a:extLst>
              <a:ext uri="{FF2B5EF4-FFF2-40B4-BE49-F238E27FC236}">
                <a16:creationId xmlns:a16="http://schemas.microsoft.com/office/drawing/2014/main" id="{E9EEBC09-9702-D37A-9DEB-F1A2F3FBD2F6}"/>
              </a:ext>
            </a:extLst>
          </p:cNvPr>
          <p:cNvGrpSpPr/>
          <p:nvPr/>
        </p:nvGrpSpPr>
        <p:grpSpPr>
          <a:xfrm>
            <a:off x="8584218" y="3601984"/>
            <a:ext cx="177101" cy="177101"/>
            <a:chOff x="1510047" y="3545996"/>
            <a:chExt cx="177101" cy="177101"/>
          </a:xfrm>
        </p:grpSpPr>
        <p:sp>
          <p:nvSpPr>
            <p:cNvPr id="15" name="Ellipse 14">
              <a:extLst>
                <a:ext uri="{FF2B5EF4-FFF2-40B4-BE49-F238E27FC236}">
                  <a16:creationId xmlns:a16="http://schemas.microsoft.com/office/drawing/2014/main" id="{0FB07769-A350-48AB-0870-AB72ED3CD5F9}"/>
                </a:ext>
              </a:extLst>
            </p:cNvPr>
            <p:cNvSpPr/>
            <p:nvPr/>
          </p:nvSpPr>
          <p:spPr>
            <a:xfrm>
              <a:off x="1510047" y="3545996"/>
              <a:ext cx="177101" cy="177101"/>
            </a:xfrm>
            <a:prstGeom prst="ellipse">
              <a:avLst/>
            </a:prstGeom>
            <a:solidFill>
              <a:srgbClr val="088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78760070-00A6-1F66-E340-26FCD3999BD0}"/>
                </a:ext>
              </a:extLst>
            </p:cNvPr>
            <p:cNvSpPr txBox="1"/>
            <p:nvPr/>
          </p:nvSpPr>
          <p:spPr>
            <a:xfrm>
              <a:off x="1536729" y="3552449"/>
              <a:ext cx="117122" cy="153888"/>
            </a:xfrm>
            <a:prstGeom prst="rect">
              <a:avLst/>
            </a:prstGeom>
            <a:noFill/>
          </p:spPr>
          <p:txBody>
            <a:bodyPr wrap="square" lIns="0" tIns="0" rIns="0" bIns="0" rtlCol="0">
              <a:spAutoFit/>
            </a:bodyPr>
            <a:lstStyle/>
            <a:p>
              <a:pPr algn="ctr"/>
              <a:r>
                <a:rPr lang="fr-FR" sz="1000" b="0" i="0">
                  <a:solidFill>
                    <a:schemeClr val="bg1"/>
                  </a:solidFill>
                  <a:effectLst/>
                  <a:latin typeface="+mj-lt"/>
                </a:rPr>
                <a:t>2</a:t>
              </a:r>
            </a:p>
          </p:txBody>
        </p:sp>
      </p:grpSp>
      <p:grpSp>
        <p:nvGrpSpPr>
          <p:cNvPr id="19" name="Groupe 18">
            <a:extLst>
              <a:ext uri="{FF2B5EF4-FFF2-40B4-BE49-F238E27FC236}">
                <a16:creationId xmlns:a16="http://schemas.microsoft.com/office/drawing/2014/main" id="{580C1E4D-F383-F3C8-63ED-2FD69793EA77}"/>
              </a:ext>
            </a:extLst>
          </p:cNvPr>
          <p:cNvGrpSpPr/>
          <p:nvPr/>
        </p:nvGrpSpPr>
        <p:grpSpPr>
          <a:xfrm>
            <a:off x="10250926" y="3602784"/>
            <a:ext cx="177101" cy="177101"/>
            <a:chOff x="1509901" y="3538762"/>
            <a:chExt cx="177101" cy="177101"/>
          </a:xfrm>
        </p:grpSpPr>
        <p:sp>
          <p:nvSpPr>
            <p:cNvPr id="21" name="Ellipse 20">
              <a:extLst>
                <a:ext uri="{FF2B5EF4-FFF2-40B4-BE49-F238E27FC236}">
                  <a16:creationId xmlns:a16="http://schemas.microsoft.com/office/drawing/2014/main" id="{13342EDD-612F-C848-5329-879F31114AE0}"/>
                </a:ext>
              </a:extLst>
            </p:cNvPr>
            <p:cNvSpPr/>
            <p:nvPr/>
          </p:nvSpPr>
          <p:spPr>
            <a:xfrm>
              <a:off x="1509901" y="3538762"/>
              <a:ext cx="177101" cy="177101"/>
            </a:xfrm>
            <a:prstGeom prst="ellipse">
              <a:avLst/>
            </a:prstGeom>
            <a:solidFill>
              <a:srgbClr val="088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DAA52B3A-157C-3920-881B-6A28D141BCB9}"/>
                </a:ext>
              </a:extLst>
            </p:cNvPr>
            <p:cNvSpPr txBox="1"/>
            <p:nvPr/>
          </p:nvSpPr>
          <p:spPr>
            <a:xfrm>
              <a:off x="1536259" y="3545555"/>
              <a:ext cx="117122" cy="153888"/>
            </a:xfrm>
            <a:prstGeom prst="rect">
              <a:avLst/>
            </a:prstGeom>
            <a:noFill/>
          </p:spPr>
          <p:txBody>
            <a:bodyPr wrap="square" lIns="0" tIns="0" rIns="0" bIns="0" rtlCol="0">
              <a:spAutoFit/>
            </a:bodyPr>
            <a:lstStyle/>
            <a:p>
              <a:pPr algn="ctr"/>
              <a:r>
                <a:rPr lang="fr-FR" sz="1000" b="0" i="0">
                  <a:solidFill>
                    <a:schemeClr val="bg1"/>
                  </a:solidFill>
                  <a:effectLst/>
                  <a:latin typeface="+mj-lt"/>
                </a:rPr>
                <a:t>3</a:t>
              </a:r>
            </a:p>
          </p:txBody>
        </p:sp>
      </p:grpSp>
      <p:pic>
        <p:nvPicPr>
          <p:cNvPr id="27" name="Image 26">
            <a:extLst>
              <a:ext uri="{FF2B5EF4-FFF2-40B4-BE49-F238E27FC236}">
                <a16:creationId xmlns:a16="http://schemas.microsoft.com/office/drawing/2014/main" id="{47DD1B96-99F5-D59D-F10A-39D92C98D53A}"/>
              </a:ext>
            </a:extLst>
          </p:cNvPr>
          <p:cNvPicPr>
            <a:picLocks noChangeAspect="1"/>
          </p:cNvPicPr>
          <p:nvPr/>
        </p:nvPicPr>
        <p:blipFill>
          <a:blip r:embed="rId7"/>
          <a:stretch>
            <a:fillRect/>
          </a:stretch>
        </p:blipFill>
        <p:spPr>
          <a:xfrm>
            <a:off x="1608072" y="431753"/>
            <a:ext cx="225541" cy="210703"/>
          </a:xfrm>
          <a:prstGeom prst="rect">
            <a:avLst/>
          </a:prstGeom>
        </p:spPr>
      </p:pic>
    </p:spTree>
    <p:extLst>
      <p:ext uri="{BB962C8B-B14F-4D97-AF65-F5344CB8AC3E}">
        <p14:creationId xmlns:p14="http://schemas.microsoft.com/office/powerpoint/2010/main" val="3647650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6">
            <a:extLst>
              <a:ext uri="{FF2B5EF4-FFF2-40B4-BE49-F238E27FC236}">
                <a16:creationId xmlns:a16="http://schemas.microsoft.com/office/drawing/2014/main" id="{826D5BF5-4D10-0C60-DD3B-EA3B9DE1F66E}"/>
              </a:ext>
            </a:extLst>
          </p:cNvPr>
          <p:cNvSpPr/>
          <p:nvPr/>
        </p:nvSpPr>
        <p:spPr>
          <a:xfrm>
            <a:off x="6907578" y="1792900"/>
            <a:ext cx="4752139" cy="1908893"/>
          </a:xfrm>
          <a:prstGeom prst="roundRect">
            <a:avLst>
              <a:gd name="adj" fmla="val 6998"/>
            </a:avLst>
          </a:prstGeom>
          <a:solidFill>
            <a:srgbClr val="088A3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7" name="ZoneTexte 6">
            <a:extLst>
              <a:ext uri="{FF2B5EF4-FFF2-40B4-BE49-F238E27FC236}">
                <a16:creationId xmlns:a16="http://schemas.microsoft.com/office/drawing/2014/main" id="{DF955BF8-2C1A-5BF7-F798-1BEC30E10C53}"/>
              </a:ext>
            </a:extLst>
          </p:cNvPr>
          <p:cNvSpPr txBox="1"/>
          <p:nvPr/>
        </p:nvSpPr>
        <p:spPr>
          <a:xfrm>
            <a:off x="7705361" y="2065600"/>
            <a:ext cx="2481247" cy="215444"/>
          </a:xfrm>
          <a:prstGeom prst="rect">
            <a:avLst/>
          </a:prstGeom>
          <a:noFill/>
        </p:spPr>
        <p:txBody>
          <a:bodyPr wrap="square" lIns="0" tIns="0" rIns="0" bIns="0" rtlCol="0">
            <a:spAutoFit/>
          </a:bodyPr>
          <a:lstStyle/>
          <a:p>
            <a:r>
              <a:rPr lang="fr-FR" sz="1400" b="1">
                <a:solidFill>
                  <a:srgbClr val="088A30"/>
                </a:solidFill>
                <a:cs typeface="Arial" panose="020B0604020202020204"/>
              </a:rPr>
              <a:t>ENSEIGNEMENTS À TIRER</a:t>
            </a:r>
            <a:endParaRPr lang="fr-FR" sz="1400">
              <a:solidFill>
                <a:srgbClr val="088A30"/>
              </a:solidFill>
            </a:endParaRPr>
          </a:p>
        </p:txBody>
      </p:sp>
      <p:pic>
        <p:nvPicPr>
          <p:cNvPr id="8" name="Image 7">
            <a:extLst>
              <a:ext uri="{FF2B5EF4-FFF2-40B4-BE49-F238E27FC236}">
                <a16:creationId xmlns:a16="http://schemas.microsoft.com/office/drawing/2014/main" id="{FD5D28D3-EC81-AA87-3A09-AF65F607600E}"/>
              </a:ext>
            </a:extLst>
          </p:cNvPr>
          <p:cNvPicPr>
            <a:picLocks noChangeAspect="1"/>
          </p:cNvPicPr>
          <p:nvPr/>
        </p:nvPicPr>
        <p:blipFill>
          <a:blip r:embed="rId3"/>
          <a:stretch>
            <a:fillRect/>
          </a:stretch>
        </p:blipFill>
        <p:spPr>
          <a:xfrm>
            <a:off x="7179828" y="1981127"/>
            <a:ext cx="396112" cy="419412"/>
          </a:xfrm>
          <a:prstGeom prst="rect">
            <a:avLst/>
          </a:prstGeom>
        </p:spPr>
      </p:pic>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dirty="0"/>
              <a:t>Kit de déploiement Règle d’or 4</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13</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469879"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NOYADE EN MER</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9" y="242844"/>
            <a:ext cx="9720000" cy="592445"/>
          </a:xfrm>
        </p:spPr>
        <p:txBody>
          <a:bodyPr/>
          <a:lstStyle/>
          <a:p>
            <a:r>
              <a:rPr lang="fr-FR">
                <a:solidFill>
                  <a:srgbClr val="354D56"/>
                </a:solidFill>
              </a:rPr>
              <a:t>REX</a:t>
            </a:r>
          </a:p>
        </p:txBody>
      </p:sp>
      <p:sp>
        <p:nvSpPr>
          <p:cNvPr id="55" name="ZoneTexte 54">
            <a:extLst>
              <a:ext uri="{FF2B5EF4-FFF2-40B4-BE49-F238E27FC236}">
                <a16:creationId xmlns:a16="http://schemas.microsoft.com/office/drawing/2014/main" id="{A80A5D7E-B83D-9448-B196-6CBFC722E869}"/>
              </a:ext>
            </a:extLst>
          </p:cNvPr>
          <p:cNvSpPr txBox="1"/>
          <p:nvPr/>
        </p:nvSpPr>
        <p:spPr>
          <a:xfrm>
            <a:off x="532282" y="1749130"/>
            <a:ext cx="3090594" cy="1585049"/>
          </a:xfrm>
          <a:prstGeom prst="rect">
            <a:avLst/>
          </a:prstGeom>
          <a:noFill/>
        </p:spPr>
        <p:txBody>
          <a:bodyPr wrap="square" lIns="0" tIns="0" rIns="0" bIns="0" rtlCol="0">
            <a:spAutoFit/>
          </a:bodyPr>
          <a:lstStyle/>
          <a:p>
            <a:pPr>
              <a:lnSpc>
                <a:spcPct val="150000"/>
              </a:lnSpc>
              <a:spcAft>
                <a:spcPts val="600"/>
              </a:spcAft>
            </a:pPr>
            <a:r>
              <a:rPr lang="fr-FR" sz="1400" b="1">
                <a:solidFill>
                  <a:srgbClr val="088A30"/>
                </a:solidFill>
                <a:cs typeface="Arial" panose="020B0604020202020204"/>
              </a:rPr>
              <a:t>CIRCONSTANCES – FAITS</a:t>
            </a:r>
          </a:p>
          <a:p>
            <a:pPr marL="252000" lvl="1" indent="-252000" defTabSz="685800">
              <a:spcBef>
                <a:spcPts val="0"/>
              </a:spcBef>
              <a:spcAft>
                <a:spcPts val="600"/>
              </a:spcAft>
              <a:buClr>
                <a:srgbClr val="088A30"/>
              </a:buClr>
              <a:buSzPct val="100000"/>
              <a:buFont typeface="Wingdings" panose="05000000000000000000" pitchFamily="2" charset="2"/>
              <a:buChar char="§"/>
              <a:tabLst>
                <a:tab pos="282575" algn="l"/>
              </a:tabLst>
              <a:defRPr/>
            </a:pPr>
            <a:r>
              <a:rPr lang="fr-FR" sz="1200"/>
              <a:t>Une embarcation avait rompu ses amarres</a:t>
            </a:r>
            <a:r>
              <a:rPr lang="fr-FR" sz="1200" dirty="0"/>
              <a:t>.</a:t>
            </a:r>
            <a:endParaRPr lang="fr-FR" sz="1200"/>
          </a:p>
          <a:p>
            <a:pPr marL="252000" lvl="1" indent="-252000" defTabSz="685800">
              <a:spcBef>
                <a:spcPts val="0"/>
              </a:spcBef>
              <a:spcAft>
                <a:spcPts val="600"/>
              </a:spcAft>
              <a:buClr>
                <a:srgbClr val="088A30"/>
              </a:buClr>
              <a:buSzPct val="100000"/>
              <a:buFont typeface="Wingdings" panose="05000000000000000000" pitchFamily="2" charset="2"/>
              <a:buChar char="§"/>
              <a:tabLst>
                <a:tab pos="282575" algn="l"/>
              </a:tabLst>
              <a:defRPr/>
            </a:pPr>
            <a:r>
              <a:rPr lang="fr-FR" sz="1200"/>
              <a:t>Pour la récupérer, un intervenant positionné sur d’une barge flottante à proximité s'est jeté à la mer, sans gilet</a:t>
            </a:r>
            <a:br>
              <a:rPr lang="fr-FR" sz="1200"/>
            </a:br>
            <a:r>
              <a:rPr lang="fr-FR" sz="1200"/>
              <a:t>de sauvetage. </a:t>
            </a:r>
            <a:endParaRPr lang="fr-FR" sz="1200">
              <a:solidFill>
                <a:srgbClr val="7098A7">
                  <a:lumMod val="50000"/>
                </a:srgbClr>
              </a:solidFill>
              <a:cs typeface="Arial" panose="020B0604020202020204" pitchFamily="34" charset="0"/>
            </a:endParaRPr>
          </a:p>
        </p:txBody>
      </p:sp>
      <p:sp>
        <p:nvSpPr>
          <p:cNvPr id="57" name="ZoneTexte 56">
            <a:extLst>
              <a:ext uri="{FF2B5EF4-FFF2-40B4-BE49-F238E27FC236}">
                <a16:creationId xmlns:a16="http://schemas.microsoft.com/office/drawing/2014/main" id="{6DECD97E-5C69-5649-9CEA-1353AC7659BE}"/>
              </a:ext>
            </a:extLst>
          </p:cNvPr>
          <p:cNvSpPr txBox="1"/>
          <p:nvPr/>
        </p:nvSpPr>
        <p:spPr>
          <a:xfrm>
            <a:off x="4102813" y="1744158"/>
            <a:ext cx="2268940" cy="600164"/>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088A30"/>
                </a:solidFill>
                <a:cs typeface="Arial" panose="020B0604020202020204"/>
              </a:rPr>
              <a:t>CONSÉQUENCES</a:t>
            </a:r>
          </a:p>
          <a:p>
            <a:pPr marL="252000" indent="-252000">
              <a:spcBef>
                <a:spcPts val="0"/>
              </a:spcBef>
              <a:spcAft>
                <a:spcPts val="600"/>
              </a:spcAft>
              <a:buClr>
                <a:srgbClr val="088A30"/>
              </a:buClr>
              <a:buFont typeface="Wingdings" pitchFamily="2" charset="2"/>
              <a:buChar char="§"/>
            </a:pPr>
            <a:r>
              <a:rPr lang="fr-FR" sz="1200"/>
              <a:t>Décès de l’intervenant.</a:t>
            </a:r>
          </a:p>
        </p:txBody>
      </p:sp>
      <p:sp>
        <p:nvSpPr>
          <p:cNvPr id="58" name="ZoneTexte 57">
            <a:extLst>
              <a:ext uri="{FF2B5EF4-FFF2-40B4-BE49-F238E27FC236}">
                <a16:creationId xmlns:a16="http://schemas.microsoft.com/office/drawing/2014/main" id="{C4A822DD-CC64-9E48-B4C5-F88650E21288}"/>
              </a:ext>
            </a:extLst>
          </p:cNvPr>
          <p:cNvSpPr txBox="1"/>
          <p:nvPr/>
        </p:nvSpPr>
        <p:spPr>
          <a:xfrm>
            <a:off x="4102812" y="2917620"/>
            <a:ext cx="2388717" cy="1661993"/>
          </a:xfrm>
          <a:prstGeom prst="rect">
            <a:avLst/>
          </a:prstGeom>
          <a:noFill/>
        </p:spPr>
        <p:txBody>
          <a:bodyPr wrap="square" lIns="0" tIns="0" rIns="0" bIns="0" rtlCol="0">
            <a:spAutoFit/>
          </a:bodyPr>
          <a:lstStyle/>
          <a:p>
            <a:pPr>
              <a:lnSpc>
                <a:spcPct val="150000"/>
              </a:lnSpc>
              <a:spcAft>
                <a:spcPts val="600"/>
              </a:spcAft>
            </a:pPr>
            <a:r>
              <a:rPr lang="fr-FR" sz="1400" b="1">
                <a:solidFill>
                  <a:srgbClr val="088A30"/>
                </a:solidFill>
                <a:cs typeface="Arial" panose="020B0604020202020204"/>
              </a:rPr>
              <a:t>CAUSES</a:t>
            </a:r>
          </a:p>
          <a:p>
            <a:pPr marL="252000" marR="0" lvl="1" indent="-252000" defTabSz="685800" fontAlgn="auto">
              <a:spcBef>
                <a:spcPts val="0"/>
              </a:spcBef>
              <a:spcAft>
                <a:spcPts val="600"/>
              </a:spcAft>
              <a:buClr>
                <a:srgbClr val="088A30"/>
              </a:buClr>
              <a:buSzPct val="100000"/>
              <a:buFont typeface="Wingdings" panose="05000000000000000000" pitchFamily="2" charset="2"/>
              <a:buChar char="§"/>
              <a:tabLst>
                <a:tab pos="282575" algn="l"/>
              </a:tabLst>
              <a:defRPr/>
            </a:pPr>
            <a:r>
              <a:rPr lang="fr-FR" sz="1200"/>
              <a:t>Non prise en compte du risque</a:t>
            </a:r>
            <a:r>
              <a:rPr lang="fr-FR" sz="1200" dirty="0"/>
              <a:t>.</a:t>
            </a:r>
            <a:endParaRPr lang="fr-FR" sz="1200"/>
          </a:p>
          <a:p>
            <a:pPr marL="252000" marR="0" lvl="1" indent="-252000" defTabSz="685800" fontAlgn="auto">
              <a:spcBef>
                <a:spcPts val="0"/>
              </a:spcBef>
              <a:spcAft>
                <a:spcPts val="600"/>
              </a:spcAft>
              <a:buClr>
                <a:srgbClr val="088A30"/>
              </a:buClr>
              <a:buSzPct val="100000"/>
              <a:buFont typeface="Wingdings" panose="05000000000000000000" pitchFamily="2" charset="2"/>
              <a:buChar char="§"/>
              <a:tabLst>
                <a:tab pos="282575" algn="l"/>
              </a:tabLst>
              <a:defRPr/>
            </a:pPr>
            <a:r>
              <a:rPr lang="fr-FR" sz="1200"/>
              <a:t>Préparation insuffisante à une situation d’urgence « homme</a:t>
            </a:r>
            <a:br>
              <a:rPr lang="fr-FR" sz="1200"/>
            </a:br>
            <a:r>
              <a:rPr lang="fr-FR" sz="1200"/>
              <a:t>à la mer </a:t>
            </a:r>
            <a:r>
              <a:rPr lang="fr-FR" sz="1200" dirty="0"/>
              <a:t>».</a:t>
            </a:r>
            <a:endParaRPr lang="fr-FR" sz="1200"/>
          </a:p>
          <a:p>
            <a:pPr marL="252000" marR="0" lvl="1" indent="-252000" defTabSz="685800" fontAlgn="auto">
              <a:spcBef>
                <a:spcPts val="0"/>
              </a:spcBef>
              <a:spcAft>
                <a:spcPts val="600"/>
              </a:spcAft>
              <a:buClr>
                <a:srgbClr val="088A30"/>
              </a:buClr>
              <a:buSzPct val="100000"/>
              <a:buFont typeface="Wingdings" panose="05000000000000000000" pitchFamily="2" charset="2"/>
              <a:buChar char="§"/>
              <a:tabLst>
                <a:tab pos="282575" algn="l"/>
              </a:tabLst>
              <a:defRPr/>
            </a:pPr>
            <a:r>
              <a:rPr lang="fr-FR" sz="1200" b="1"/>
              <a:t>Non port des EPI (dont gilet de sauvetage).</a:t>
            </a:r>
            <a:endParaRPr lang="fr-FR" sz="1200" b="1">
              <a:solidFill>
                <a:srgbClr val="7098A7">
                  <a:lumMod val="50000"/>
                </a:srgbClr>
              </a:solidFill>
              <a:cs typeface="Arial" panose="020B0604020202020204" pitchFamily="34" charset="0"/>
            </a:endParaRPr>
          </a:p>
        </p:txBody>
      </p:sp>
      <p:sp>
        <p:nvSpPr>
          <p:cNvPr id="89" name="ZoneTexte 88">
            <a:extLst>
              <a:ext uri="{FF2B5EF4-FFF2-40B4-BE49-F238E27FC236}">
                <a16:creationId xmlns:a16="http://schemas.microsoft.com/office/drawing/2014/main" id="{780A1C6C-941A-A840-88DC-BFDD6104A019}"/>
              </a:ext>
            </a:extLst>
          </p:cNvPr>
          <p:cNvSpPr txBox="1"/>
          <p:nvPr/>
        </p:nvSpPr>
        <p:spPr>
          <a:xfrm>
            <a:off x="7151994" y="2610612"/>
            <a:ext cx="4354206" cy="923330"/>
          </a:xfrm>
          <a:prstGeom prst="rect">
            <a:avLst/>
          </a:prstGeom>
          <a:noFill/>
        </p:spPr>
        <p:txBody>
          <a:bodyPr wrap="square" lIns="0" tIns="0" rIns="0" bIns="0" rtlCol="0">
            <a:spAutoFit/>
          </a:bodyPr>
          <a:lstStyle/>
          <a:p>
            <a:r>
              <a:rPr lang="fr-FR" sz="1200" b="1" dirty="0"/>
              <a:t>Je porte un gilet de sauvetage </a:t>
            </a:r>
            <a:r>
              <a:rPr lang="fr-FR" sz="1200" dirty="0"/>
              <a:t>ou un équipement personnel de flottaison lorsque cela est requis.</a:t>
            </a:r>
          </a:p>
          <a:p>
            <a:br>
              <a:rPr lang="fr-FR" sz="1200" dirty="0"/>
            </a:br>
            <a:r>
              <a:rPr lang="fr-FR" sz="1200" dirty="0"/>
              <a:t>Je m’assure que </a:t>
            </a:r>
            <a:r>
              <a:rPr lang="fr-FR" sz="1200" dirty="0">
                <a:cs typeface="Arial" panose="020B0604020202020204" pitchFamily="34" charset="0"/>
              </a:rPr>
              <a:t>le gilet de sauvetage est correctement ajusté.</a:t>
            </a:r>
          </a:p>
          <a:p>
            <a:endParaRPr lang="fr-FR" sz="1200" dirty="0">
              <a:highlight>
                <a:srgbClr val="FFFF00"/>
              </a:highlight>
            </a:endParaRP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807111" y="2634104"/>
            <a:ext cx="2916362" cy="0"/>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sp>
        <p:nvSpPr>
          <p:cNvPr id="42" name="Rectangle à coins arrondis 41">
            <a:extLst>
              <a:ext uri="{FF2B5EF4-FFF2-40B4-BE49-F238E27FC236}">
                <a16:creationId xmlns:a16="http://schemas.microsoft.com/office/drawing/2014/main" id="{40BFB598-70DD-6A4C-87CB-798EF90B18E9}"/>
              </a:ext>
            </a:extLst>
          </p:cNvPr>
          <p:cNvSpPr/>
          <p:nvPr/>
        </p:nvSpPr>
        <p:spPr>
          <a:xfrm>
            <a:off x="6921409" y="5746769"/>
            <a:ext cx="2517059" cy="350393"/>
          </a:xfrm>
          <a:prstGeom prst="roundRect">
            <a:avLst>
              <a:gd name="adj" fmla="val 50000"/>
            </a:avLst>
          </a:prstGeom>
          <a:solidFill>
            <a:srgbClr val="1796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highlight>
                <a:srgbClr val="FFFF00"/>
              </a:highlight>
            </a:endParaRPr>
          </a:p>
        </p:txBody>
      </p:sp>
      <p:sp>
        <p:nvSpPr>
          <p:cNvPr id="43" name="ZoneTexte 42">
            <a:hlinkClick r:id="rId4" tooltip="REX exigence 4.4"/>
            <a:extLst>
              <a:ext uri="{FF2B5EF4-FFF2-40B4-BE49-F238E27FC236}">
                <a16:creationId xmlns:a16="http://schemas.microsoft.com/office/drawing/2014/main" id="{69549048-9B68-0A40-A981-B436805F98FD}"/>
              </a:ext>
            </a:extLst>
          </p:cNvPr>
          <p:cNvSpPr txBox="1"/>
          <p:nvPr/>
        </p:nvSpPr>
        <p:spPr>
          <a:xfrm>
            <a:off x="7086522" y="5823283"/>
            <a:ext cx="2186143" cy="184666"/>
          </a:xfrm>
          <a:prstGeom prst="rect">
            <a:avLst/>
          </a:prstGeom>
          <a:noFill/>
        </p:spPr>
        <p:txBody>
          <a:bodyPr wrap="square" lIns="0" tIns="0" rIns="0" bIns="0" rtlCol="0">
            <a:spAutoFit/>
          </a:bodyPr>
          <a:lstStyle/>
          <a:p>
            <a:r>
              <a:rPr lang="fr-FR" sz="1200" u="sng" dirty="0">
                <a:solidFill>
                  <a:schemeClr val="bg1"/>
                </a:solidFill>
              </a:rPr>
              <a:t>Cliquez ici pour accéder au REX</a:t>
            </a:r>
            <a:endParaRPr lang="en-US" sz="1200" u="sng" dirty="0">
              <a:solidFill>
                <a:schemeClr val="bg1"/>
              </a:solidFill>
            </a:endParaRPr>
          </a:p>
        </p:txBody>
      </p:sp>
      <p:cxnSp>
        <p:nvCxnSpPr>
          <p:cNvPr id="22" name="Connecteur droit 21">
            <a:extLst>
              <a:ext uri="{FF2B5EF4-FFF2-40B4-BE49-F238E27FC236}">
                <a16:creationId xmlns:a16="http://schemas.microsoft.com/office/drawing/2014/main" id="{0D445FA2-D6CF-6843-A6B2-F8FFB1A7DF8F}"/>
              </a:ext>
            </a:extLst>
          </p:cNvPr>
          <p:cNvCxnSpPr>
            <a:cxnSpLocks/>
          </p:cNvCxnSpPr>
          <p:nvPr/>
        </p:nvCxnSpPr>
        <p:spPr>
          <a:xfrm>
            <a:off x="532283" y="901408"/>
            <a:ext cx="9054777" cy="0"/>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2C4BBBEE-B7A1-B59A-AC54-56B3E58DC5EE}"/>
              </a:ext>
            </a:extLst>
          </p:cNvPr>
          <p:cNvCxnSpPr>
            <a:cxnSpLocks/>
          </p:cNvCxnSpPr>
          <p:nvPr/>
        </p:nvCxnSpPr>
        <p:spPr>
          <a:xfrm>
            <a:off x="3806653" y="1847070"/>
            <a:ext cx="0" cy="4250092"/>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B92E387C-354D-34F9-8EF9-0FC2A58947CC}"/>
              </a:ext>
            </a:extLst>
          </p:cNvPr>
          <p:cNvCxnSpPr>
            <a:cxnSpLocks/>
          </p:cNvCxnSpPr>
          <p:nvPr/>
        </p:nvCxnSpPr>
        <p:spPr>
          <a:xfrm>
            <a:off x="6723473" y="1847070"/>
            <a:ext cx="0" cy="4250092"/>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sp>
        <p:nvSpPr>
          <p:cNvPr id="28" name="Text Placeholder 1">
            <a:extLst>
              <a:ext uri="{FF2B5EF4-FFF2-40B4-BE49-F238E27FC236}">
                <a16:creationId xmlns:a16="http://schemas.microsoft.com/office/drawing/2014/main" id="{561887FF-184A-4A7F-AF94-2F45317BF4AA}"/>
              </a:ext>
            </a:extLst>
          </p:cNvPr>
          <p:cNvSpPr>
            <a:spLocks noGrp="1"/>
          </p:cNvSpPr>
          <p:nvPr>
            <p:ph type="body" sz="quarter" idx="13"/>
          </p:nvPr>
        </p:nvSpPr>
        <p:spPr>
          <a:xfrm>
            <a:off x="1882912" y="391153"/>
            <a:ext cx="7555556" cy="481849"/>
          </a:xfrm>
        </p:spPr>
        <p:txBody>
          <a:bodyPr vert="horz" lIns="91440" tIns="45720" rIns="91440" bIns="45720" rtlCol="0" anchor="t">
            <a:noAutofit/>
          </a:bodyPr>
          <a:lstStyle/>
          <a:p>
            <a:pPr marL="0" indent="0">
              <a:buNone/>
            </a:pPr>
            <a:r>
              <a:rPr lang="fr-FR" sz="1800" b="1"/>
              <a:t>4. Je porte </a:t>
            </a:r>
            <a:r>
              <a:rPr lang="fr-FR" sz="1800"/>
              <a:t>un gilet de sauvetage lorsque cela est requis.</a:t>
            </a:r>
            <a:endParaRPr lang="fr-FR" sz="1800">
              <a:cs typeface="Arial" panose="020B0604020202020204"/>
            </a:endParaRPr>
          </a:p>
        </p:txBody>
      </p:sp>
      <p:pic>
        <p:nvPicPr>
          <p:cNvPr id="6" name="Image 5">
            <a:extLst>
              <a:ext uri="{FF2B5EF4-FFF2-40B4-BE49-F238E27FC236}">
                <a16:creationId xmlns:a16="http://schemas.microsoft.com/office/drawing/2014/main" id="{F94C308F-7C44-419B-80CB-4E28498CAC0F}"/>
              </a:ext>
            </a:extLst>
          </p:cNvPr>
          <p:cNvPicPr>
            <a:picLocks noChangeAspect="1"/>
          </p:cNvPicPr>
          <p:nvPr/>
        </p:nvPicPr>
        <p:blipFill>
          <a:blip r:embed="rId5"/>
          <a:stretch>
            <a:fillRect/>
          </a:stretch>
        </p:blipFill>
        <p:spPr>
          <a:xfrm>
            <a:off x="6907578" y="3837559"/>
            <a:ext cx="2962275" cy="1790700"/>
          </a:xfrm>
          <a:prstGeom prst="roundRect">
            <a:avLst>
              <a:gd name="adj" fmla="val 9766"/>
            </a:avLst>
          </a:prstGeom>
        </p:spPr>
      </p:pic>
      <p:pic>
        <p:nvPicPr>
          <p:cNvPr id="2" name="Image 1">
            <a:extLst>
              <a:ext uri="{FF2B5EF4-FFF2-40B4-BE49-F238E27FC236}">
                <a16:creationId xmlns:a16="http://schemas.microsoft.com/office/drawing/2014/main" id="{CC39A6AE-289C-BAE7-A10E-6EAED38BFF14}"/>
              </a:ext>
            </a:extLst>
          </p:cNvPr>
          <p:cNvPicPr>
            <a:picLocks noChangeAspect="1"/>
          </p:cNvPicPr>
          <p:nvPr/>
        </p:nvPicPr>
        <p:blipFill>
          <a:blip r:embed="rId6"/>
          <a:stretch>
            <a:fillRect/>
          </a:stretch>
        </p:blipFill>
        <p:spPr>
          <a:xfrm>
            <a:off x="1608072" y="431753"/>
            <a:ext cx="225541" cy="210703"/>
          </a:xfrm>
          <a:prstGeom prst="rect">
            <a:avLst/>
          </a:prstGeom>
        </p:spPr>
      </p:pic>
    </p:spTree>
    <p:extLst>
      <p:ext uri="{BB962C8B-B14F-4D97-AF65-F5344CB8AC3E}">
        <p14:creationId xmlns:p14="http://schemas.microsoft.com/office/powerpoint/2010/main" val="547825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08BCA03-3B7A-4264-8A9F-43FE8C002329}"/>
              </a:ext>
            </a:extLst>
          </p:cNvPr>
          <p:cNvSpPr>
            <a:spLocks noGrp="1"/>
          </p:cNvSpPr>
          <p:nvPr>
            <p:ph type="ftr" sz="quarter" idx="15"/>
          </p:nvPr>
        </p:nvSpPr>
        <p:spPr/>
        <p:txBody>
          <a:bodyPr/>
          <a:lstStyle/>
          <a:p>
            <a:r>
              <a:rPr lang="fr-FR"/>
              <a:t>Kit de déploiement Règle d’or 4</a:t>
            </a:r>
          </a:p>
        </p:txBody>
      </p:sp>
      <p:sp>
        <p:nvSpPr>
          <p:cNvPr id="5" name="Espace réservé du numéro de diapositive 4">
            <a:extLst>
              <a:ext uri="{FF2B5EF4-FFF2-40B4-BE49-F238E27FC236}">
                <a16:creationId xmlns:a16="http://schemas.microsoft.com/office/drawing/2014/main" id="{703DA96E-BEE8-400D-8027-810F2F2066D3}"/>
              </a:ext>
            </a:extLst>
          </p:cNvPr>
          <p:cNvSpPr>
            <a:spLocks noGrp="1"/>
          </p:cNvSpPr>
          <p:nvPr>
            <p:ph type="sldNum" sz="quarter" idx="16"/>
          </p:nvPr>
        </p:nvSpPr>
        <p:spPr/>
        <p:txBody>
          <a:bodyPr/>
          <a:lstStyle/>
          <a:p>
            <a:fld id="{975A587B-5814-4D9B-9598-FE9CB954CB01}" type="slidenum">
              <a:rPr lang="fr-FR" smtClean="0"/>
              <a:pPr/>
              <a:t>14</a:t>
            </a:fld>
            <a:endParaRPr lang="fr-FR"/>
          </a:p>
        </p:txBody>
      </p:sp>
      <p:sp>
        <p:nvSpPr>
          <p:cNvPr id="10" name="Espace réservé du texte 3">
            <a:extLst>
              <a:ext uri="{FF2B5EF4-FFF2-40B4-BE49-F238E27FC236}">
                <a16:creationId xmlns:a16="http://schemas.microsoft.com/office/drawing/2014/main" id="{A0EBAB1B-AE50-AC91-73CE-BEF4CCF45671}"/>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088A30"/>
                </a:solidFill>
              </a:rPr>
              <a:t>03. </a:t>
            </a:r>
            <a:br>
              <a:rPr lang="fr-FR">
                <a:solidFill>
                  <a:srgbClr val="F7941D"/>
                </a:solidFill>
              </a:rPr>
            </a:br>
            <a:r>
              <a:rPr lang="fr-FR" sz="9000">
                <a:solidFill>
                  <a:srgbClr val="354D56"/>
                </a:solidFill>
              </a:rPr>
              <a:t>Pour aller plus loin</a:t>
            </a:r>
          </a:p>
        </p:txBody>
      </p:sp>
    </p:spTree>
    <p:extLst>
      <p:ext uri="{BB962C8B-B14F-4D97-AF65-F5344CB8AC3E}">
        <p14:creationId xmlns:p14="http://schemas.microsoft.com/office/powerpoint/2010/main" val="4066770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26">
            <a:extLst>
              <a:ext uri="{FF2B5EF4-FFF2-40B4-BE49-F238E27FC236}">
                <a16:creationId xmlns:a16="http://schemas.microsoft.com/office/drawing/2014/main" id="{58E025EA-1702-1090-A3C3-391E64D5ECFF}"/>
              </a:ext>
            </a:extLst>
          </p:cNvPr>
          <p:cNvSpPr/>
          <p:nvPr/>
        </p:nvSpPr>
        <p:spPr>
          <a:xfrm>
            <a:off x="520512" y="1611380"/>
            <a:ext cx="6707601" cy="3786245"/>
          </a:xfrm>
          <a:prstGeom prst="roundRect">
            <a:avLst>
              <a:gd name="adj" fmla="val 6998"/>
            </a:avLst>
          </a:prstGeom>
          <a:solidFill>
            <a:srgbClr val="D1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a:solidFill>
                  <a:srgbClr val="354D56"/>
                </a:solidFill>
              </a:rPr>
              <a:t>Les équipements </a:t>
            </a:r>
            <a:r>
              <a:rPr lang="fr-FR" dirty="0">
                <a:solidFill>
                  <a:srgbClr val="354D56"/>
                </a:solidFill>
              </a:rPr>
              <a:t>de protection individuelle dans les bureaux</a:t>
            </a:r>
            <a:endParaRPr lang="fr-FR" dirty="0">
              <a:solidFill>
                <a:schemeClr val="tx1"/>
              </a:solidFill>
            </a:endParaRP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dirty="0"/>
              <a:t>Kit de déploiement Règle d’or 4</a:t>
            </a: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15</a:t>
            </a:fld>
            <a:endParaRPr lang="fr-FR"/>
          </a:p>
        </p:txBody>
      </p:sp>
      <p:sp>
        <p:nvSpPr>
          <p:cNvPr id="19" name="ZoneTexte 18">
            <a:extLst>
              <a:ext uri="{FF2B5EF4-FFF2-40B4-BE49-F238E27FC236}">
                <a16:creationId xmlns:a16="http://schemas.microsoft.com/office/drawing/2014/main" id="{E356A3E1-F15E-634E-8A46-2B9F7A5CC0F7}"/>
              </a:ext>
            </a:extLst>
          </p:cNvPr>
          <p:cNvSpPr txBox="1"/>
          <p:nvPr/>
        </p:nvSpPr>
        <p:spPr>
          <a:xfrm>
            <a:off x="1732980" y="1674269"/>
            <a:ext cx="5273815" cy="3354765"/>
          </a:xfrm>
          <a:prstGeom prst="rect">
            <a:avLst/>
          </a:prstGeom>
          <a:noFill/>
        </p:spPr>
        <p:txBody>
          <a:bodyPr wrap="square" lIns="0" tIns="0" rIns="0" bIns="0">
            <a:spAutoFit/>
          </a:bodyPr>
          <a:lstStyle/>
          <a:p>
            <a:pPr marL="0" lvl="1" algn="just" defTabSz="685800">
              <a:spcAft>
                <a:spcPts val="600"/>
              </a:spcAft>
              <a:buClr>
                <a:srgbClr val="71BF44"/>
              </a:buClr>
              <a:buSzPct val="100000"/>
              <a:tabLst>
                <a:tab pos="282575" algn="l"/>
              </a:tabLst>
              <a:defRPr/>
            </a:pPr>
            <a:endParaRPr lang="fr-FR" sz="1400" b="1" dirty="0">
              <a:latin typeface="Arial" panose="020B0604020202020204"/>
            </a:endParaRPr>
          </a:p>
          <a:p>
            <a:pPr marL="0" lvl="1" algn="just" defTabSz="685800">
              <a:spcAft>
                <a:spcPts val="600"/>
              </a:spcAft>
              <a:buClr>
                <a:srgbClr val="71BF44"/>
              </a:buClr>
              <a:buSzPct val="100000"/>
              <a:tabLst>
                <a:tab pos="282575" algn="l"/>
              </a:tabLst>
              <a:defRPr/>
            </a:pPr>
            <a:r>
              <a:rPr lang="fr-FR" sz="1400" dirty="0"/>
              <a:t>Je respecte les balisages et les signalisations mis en place, des </a:t>
            </a:r>
            <a:r>
              <a:rPr lang="fr-FR" sz="1400" b="1" dirty="0">
                <a:solidFill>
                  <a:srgbClr val="088A30"/>
                </a:solidFill>
              </a:rPr>
              <a:t>EPI spécifiques </a:t>
            </a:r>
            <a:r>
              <a:rPr lang="fr-FR" sz="1400" dirty="0"/>
              <a:t>sont nécessaires dans ces zones.</a:t>
            </a:r>
          </a:p>
          <a:p>
            <a:pPr marL="0" lvl="1" algn="just" defTabSz="685800">
              <a:spcAft>
                <a:spcPts val="600"/>
              </a:spcAft>
              <a:buClr>
                <a:srgbClr val="71BF44"/>
              </a:buClr>
              <a:buSzPct val="100000"/>
              <a:tabLst>
                <a:tab pos="282575" algn="l"/>
              </a:tabLst>
              <a:defRPr/>
            </a:pPr>
            <a:endParaRPr lang="fr-FR" sz="1400" dirty="0"/>
          </a:p>
          <a:p>
            <a:pPr marL="0" lvl="1" algn="just" defTabSz="685800">
              <a:spcAft>
                <a:spcPts val="600"/>
              </a:spcAft>
              <a:buClr>
                <a:srgbClr val="71BF44"/>
              </a:buClr>
              <a:buSzPct val="100000"/>
              <a:tabLst>
                <a:tab pos="282575" algn="l"/>
              </a:tabLst>
              <a:defRPr/>
            </a:pPr>
            <a:endParaRPr lang="fr-FR" sz="1400" dirty="0"/>
          </a:p>
          <a:p>
            <a:pPr marL="0" lvl="1" algn="just" defTabSz="685800">
              <a:spcAft>
                <a:spcPts val="600"/>
              </a:spcAft>
              <a:buClr>
                <a:srgbClr val="71BF44"/>
              </a:buClr>
              <a:buSzPct val="100000"/>
              <a:tabLst>
                <a:tab pos="282575" algn="l"/>
              </a:tabLst>
              <a:defRPr/>
            </a:pPr>
            <a:r>
              <a:rPr lang="fr-FR" sz="1400" dirty="0"/>
              <a:t>Si j’ai des EPI dans mon bureau afin d’être équipé(e) en cas de déplacement sur site :</a:t>
            </a:r>
          </a:p>
          <a:p>
            <a:pPr marL="171450" lvl="1" indent="-171450">
              <a:spcBef>
                <a:spcPts val="600"/>
              </a:spcBef>
              <a:spcAft>
                <a:spcPts val="600"/>
              </a:spcAft>
              <a:buClr>
                <a:srgbClr val="088A30"/>
              </a:buClr>
              <a:buSzPct val="100000"/>
              <a:buFont typeface="Wingdings" panose="05000000000000000000" pitchFamily="2" charset="2"/>
              <a:buChar char="§"/>
              <a:tabLst>
                <a:tab pos="282575" algn="l"/>
              </a:tabLst>
              <a:defRPr/>
            </a:pPr>
            <a:r>
              <a:rPr lang="fr-FR" sz="1400" dirty="0">
                <a:solidFill>
                  <a:srgbClr val="7098A7">
                    <a:lumMod val="50000"/>
                  </a:srgbClr>
                </a:solidFill>
                <a:cs typeface="Arial" panose="020B0604020202020204" pitchFamily="34" charset="0"/>
              </a:rPr>
              <a:t>Je vérifie le </a:t>
            </a:r>
            <a:r>
              <a:rPr lang="fr-FR" sz="1400" b="1" dirty="0">
                <a:solidFill>
                  <a:srgbClr val="088A30"/>
                </a:solidFill>
                <a:cs typeface="Arial" panose="020B0604020202020204" pitchFamily="34" charset="0"/>
              </a:rPr>
              <a:t>bon état </a:t>
            </a:r>
            <a:r>
              <a:rPr lang="fr-FR" sz="1400" dirty="0">
                <a:solidFill>
                  <a:srgbClr val="7098A7">
                    <a:lumMod val="50000"/>
                  </a:srgbClr>
                </a:solidFill>
                <a:cs typeface="Arial" panose="020B0604020202020204" pitchFamily="34" charset="0"/>
              </a:rPr>
              <a:t>de mes EPI avant utilisation.</a:t>
            </a:r>
          </a:p>
          <a:p>
            <a:pPr marL="171450" lvl="1" indent="-171450">
              <a:spcBef>
                <a:spcPts val="600"/>
              </a:spcBef>
              <a:spcAft>
                <a:spcPts val="600"/>
              </a:spcAft>
              <a:buClr>
                <a:srgbClr val="088A30"/>
              </a:buClr>
              <a:buSzPct val="100000"/>
              <a:buFont typeface="Wingdings" panose="05000000000000000000" pitchFamily="2" charset="2"/>
              <a:buChar char="§"/>
              <a:tabLst>
                <a:tab pos="282575" algn="l"/>
              </a:tabLst>
              <a:defRPr/>
            </a:pPr>
            <a:r>
              <a:rPr lang="fr-FR" sz="1400" dirty="0">
                <a:solidFill>
                  <a:srgbClr val="7098A7">
                    <a:lumMod val="50000"/>
                  </a:srgbClr>
                </a:solidFill>
                <a:cs typeface="Arial" panose="020B0604020202020204" pitchFamily="34" charset="0"/>
              </a:rPr>
              <a:t>Je m’assure que mon casque est équipé d’une </a:t>
            </a:r>
            <a:r>
              <a:rPr lang="fr-FR" sz="1400" b="1" dirty="0">
                <a:solidFill>
                  <a:srgbClr val="088A30"/>
                </a:solidFill>
                <a:cs typeface="Arial" panose="020B0604020202020204" pitchFamily="34" charset="0"/>
              </a:rPr>
              <a:t>jugulaire</a:t>
            </a:r>
            <a:r>
              <a:rPr lang="fr-FR" sz="1400" dirty="0">
                <a:solidFill>
                  <a:srgbClr val="7098A7">
                    <a:lumMod val="50000"/>
                  </a:srgbClr>
                </a:solidFill>
                <a:cs typeface="Arial" panose="020B0604020202020204" pitchFamily="34" charset="0"/>
              </a:rPr>
              <a:t>.</a:t>
            </a:r>
          </a:p>
          <a:p>
            <a:pPr marL="171450" lvl="1" indent="-171450">
              <a:spcBef>
                <a:spcPts val="600"/>
              </a:spcBef>
              <a:spcAft>
                <a:spcPts val="600"/>
              </a:spcAft>
              <a:buClr>
                <a:srgbClr val="088A30"/>
              </a:buClr>
              <a:buSzPct val="100000"/>
              <a:buFont typeface="Wingdings" panose="05000000000000000000" pitchFamily="2" charset="2"/>
              <a:buChar char="§"/>
              <a:tabLst>
                <a:tab pos="282575" algn="l"/>
              </a:tabLst>
              <a:defRPr/>
            </a:pPr>
            <a:r>
              <a:rPr lang="fr-FR" sz="1400" dirty="0">
                <a:solidFill>
                  <a:srgbClr val="7098A7">
                    <a:lumMod val="50000"/>
                  </a:srgbClr>
                </a:solidFill>
                <a:cs typeface="Arial" panose="020B0604020202020204" pitchFamily="34" charset="0"/>
              </a:rPr>
              <a:t>Je contrôle régulièrement la </a:t>
            </a:r>
            <a:r>
              <a:rPr lang="fr-FR" sz="1400" b="1" dirty="0">
                <a:solidFill>
                  <a:srgbClr val="088A30"/>
                </a:solidFill>
                <a:cs typeface="Arial" panose="020B0604020202020204" pitchFamily="34" charset="0"/>
              </a:rPr>
              <a:t>date de péremption </a:t>
            </a:r>
            <a:r>
              <a:rPr lang="fr-FR" sz="1400" dirty="0">
                <a:solidFill>
                  <a:srgbClr val="7098A7">
                    <a:lumMod val="50000"/>
                  </a:srgbClr>
                </a:solidFill>
                <a:cs typeface="Arial" panose="020B0604020202020204" pitchFamily="34" charset="0"/>
              </a:rPr>
              <a:t>de mes EPI (casque*,…) et les mets au rebut </a:t>
            </a:r>
            <a:r>
              <a:rPr lang="fr-FR" sz="1400">
                <a:solidFill>
                  <a:srgbClr val="7098A7">
                    <a:lumMod val="50000"/>
                  </a:srgbClr>
                </a:solidFill>
                <a:cs typeface="Arial" panose="020B0604020202020204" pitchFamily="34" charset="0"/>
              </a:rPr>
              <a:t>ou </a:t>
            </a:r>
            <a:r>
              <a:rPr lang="fr-FR" sz="1400" dirty="0">
                <a:solidFill>
                  <a:srgbClr val="7098A7">
                    <a:lumMod val="50000"/>
                  </a:srgbClr>
                </a:solidFill>
                <a:cs typeface="Arial" panose="020B0604020202020204" pitchFamily="34" charset="0"/>
              </a:rPr>
              <a:t>au </a:t>
            </a:r>
            <a:r>
              <a:rPr lang="fr-FR" sz="1400">
                <a:solidFill>
                  <a:srgbClr val="7098A7">
                    <a:lumMod val="50000"/>
                  </a:srgbClr>
                </a:solidFill>
                <a:cs typeface="Arial" panose="020B0604020202020204" pitchFamily="34" charset="0"/>
              </a:rPr>
              <a:t>recyclage </a:t>
            </a:r>
            <a:r>
              <a:rPr lang="fr-FR" sz="1400" dirty="0">
                <a:solidFill>
                  <a:srgbClr val="7098A7">
                    <a:lumMod val="50000"/>
                  </a:srgbClr>
                </a:solidFill>
                <a:cs typeface="Arial" panose="020B0604020202020204" pitchFamily="34" charset="0"/>
              </a:rPr>
              <a:t>si la date de péremption est dépassée.</a:t>
            </a:r>
          </a:p>
        </p:txBody>
      </p:sp>
      <p:sp>
        <p:nvSpPr>
          <p:cNvPr id="21" name="ZoneTexte 20">
            <a:extLst>
              <a:ext uri="{FF2B5EF4-FFF2-40B4-BE49-F238E27FC236}">
                <a16:creationId xmlns:a16="http://schemas.microsoft.com/office/drawing/2014/main" id="{4E64A7A0-7C4C-4793-9CCF-3066432CC412}"/>
              </a:ext>
            </a:extLst>
          </p:cNvPr>
          <p:cNvSpPr txBox="1"/>
          <p:nvPr/>
        </p:nvSpPr>
        <p:spPr>
          <a:xfrm>
            <a:off x="6340637" y="5872250"/>
            <a:ext cx="5638926" cy="400110"/>
          </a:xfrm>
          <a:prstGeom prst="rect">
            <a:avLst/>
          </a:prstGeom>
          <a:noFill/>
        </p:spPr>
        <p:txBody>
          <a:bodyPr wrap="square" lIns="0" tIns="0" rIns="0" bIns="0" rtlCol="0">
            <a:spAutoFit/>
          </a:bodyPr>
          <a:lstStyle/>
          <a:p>
            <a:r>
              <a:rPr lang="fr-FR" sz="2600" dirty="0">
                <a:solidFill>
                  <a:srgbClr val="088A30"/>
                </a:solidFill>
              </a:rPr>
              <a:t>Au bureau, je suis aussi concerné(e) !</a:t>
            </a:r>
          </a:p>
        </p:txBody>
      </p:sp>
      <p:grpSp>
        <p:nvGrpSpPr>
          <p:cNvPr id="37" name="Groupe 36">
            <a:extLst>
              <a:ext uri="{FF2B5EF4-FFF2-40B4-BE49-F238E27FC236}">
                <a16:creationId xmlns:a16="http://schemas.microsoft.com/office/drawing/2014/main" id="{EA9136F4-2789-4B15-B71D-FF1CD42D3077}"/>
              </a:ext>
            </a:extLst>
          </p:cNvPr>
          <p:cNvGrpSpPr/>
          <p:nvPr/>
        </p:nvGrpSpPr>
        <p:grpSpPr>
          <a:xfrm>
            <a:off x="795008" y="1916621"/>
            <a:ext cx="651173" cy="651173"/>
            <a:chOff x="795008" y="2182954"/>
            <a:chExt cx="651173" cy="651173"/>
          </a:xfrm>
        </p:grpSpPr>
        <p:pic>
          <p:nvPicPr>
            <p:cNvPr id="35" name="Image 34">
              <a:extLst>
                <a:ext uri="{FF2B5EF4-FFF2-40B4-BE49-F238E27FC236}">
                  <a16:creationId xmlns:a16="http://schemas.microsoft.com/office/drawing/2014/main" id="{CA5C3DA1-BD77-462D-BE78-DF9FBD1D7E1D}"/>
                </a:ext>
              </a:extLst>
            </p:cNvPr>
            <p:cNvPicPr>
              <a:picLocks noChangeAspect="1"/>
            </p:cNvPicPr>
            <p:nvPr/>
          </p:nvPicPr>
          <p:blipFill>
            <a:blip r:embed="rId3">
              <a:clrChange>
                <a:clrFrom>
                  <a:srgbClr val="FFFFFF"/>
                </a:clrFrom>
                <a:clrTo>
                  <a:srgbClr val="FFFFFF">
                    <a:alpha val="0"/>
                  </a:srgbClr>
                </a:clrTo>
              </a:clrChange>
              <a:alphaModFix/>
            </a:blip>
            <a:stretch>
              <a:fillRect/>
            </a:stretch>
          </p:blipFill>
          <p:spPr>
            <a:xfrm>
              <a:off x="795008" y="2182954"/>
              <a:ext cx="651173" cy="651173"/>
            </a:xfrm>
            <a:prstGeom prst="rect">
              <a:avLst/>
            </a:prstGeom>
          </p:spPr>
        </p:pic>
        <p:sp>
          <p:nvSpPr>
            <p:cNvPr id="14" name="Rectangle 13">
              <a:extLst>
                <a:ext uri="{FF2B5EF4-FFF2-40B4-BE49-F238E27FC236}">
                  <a16:creationId xmlns:a16="http://schemas.microsoft.com/office/drawing/2014/main" id="{75DBD585-0D06-4784-8C72-D963B74711FA}"/>
                </a:ext>
              </a:extLst>
            </p:cNvPr>
            <p:cNvSpPr/>
            <p:nvPr/>
          </p:nvSpPr>
          <p:spPr>
            <a:xfrm>
              <a:off x="856896" y="2266024"/>
              <a:ext cx="504000" cy="479280"/>
            </a:xfrm>
            <a:prstGeom prst="rect">
              <a:avLst/>
            </a:prstGeom>
            <a:solidFill>
              <a:srgbClr val="D1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3" name="Image 32">
            <a:extLst>
              <a:ext uri="{FF2B5EF4-FFF2-40B4-BE49-F238E27FC236}">
                <a16:creationId xmlns:a16="http://schemas.microsoft.com/office/drawing/2014/main" id="{E3F53F58-C306-4F9C-BC02-2E74ED8B9300}"/>
              </a:ext>
            </a:extLst>
          </p:cNvPr>
          <p:cNvPicPr>
            <a:picLocks noChangeAspect="1"/>
          </p:cNvPicPr>
          <p:nvPr/>
        </p:nvPicPr>
        <p:blipFill>
          <a:blip r:embed="rId3">
            <a:clrChange>
              <a:clrFrom>
                <a:srgbClr val="FFFFFF"/>
              </a:clrFrom>
              <a:clrTo>
                <a:srgbClr val="FFFFFF">
                  <a:alpha val="0"/>
                </a:srgbClr>
              </a:clrTo>
            </a:clrChange>
            <a:alphaModFix/>
          </a:blip>
          <a:stretch>
            <a:fillRect/>
          </a:stretch>
        </p:blipFill>
        <p:spPr>
          <a:xfrm>
            <a:off x="804244" y="3000039"/>
            <a:ext cx="651173" cy="651173"/>
          </a:xfrm>
          <a:prstGeom prst="rect">
            <a:avLst/>
          </a:prstGeom>
        </p:spPr>
      </p:pic>
      <p:pic>
        <p:nvPicPr>
          <p:cNvPr id="26" name="Graphique 25" descr="Barrière de construction avec un remplissage uni">
            <a:extLst>
              <a:ext uri="{FF2B5EF4-FFF2-40B4-BE49-F238E27FC236}">
                <a16:creationId xmlns:a16="http://schemas.microsoft.com/office/drawing/2014/main" id="{AB2A23C4-F749-4025-B0FD-1E5A45C334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8497" y="1972226"/>
            <a:ext cx="576000" cy="576000"/>
          </a:xfrm>
          <a:prstGeom prst="rect">
            <a:avLst/>
          </a:prstGeom>
        </p:spPr>
      </p:pic>
      <p:pic>
        <p:nvPicPr>
          <p:cNvPr id="6" name="Image 5" descr="Une image contenant intérieur, rouge&#10;&#10;Description générée automatiquement">
            <a:extLst>
              <a:ext uri="{FF2B5EF4-FFF2-40B4-BE49-F238E27FC236}">
                <a16:creationId xmlns:a16="http://schemas.microsoft.com/office/drawing/2014/main" id="{AA0EC642-A1C2-46E9-9115-6426FB1B8C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7162450" y="2521716"/>
            <a:ext cx="2852263" cy="2139197"/>
          </a:xfrm>
          <a:prstGeom prst="rect">
            <a:avLst/>
          </a:prstGeom>
          <a:ln>
            <a:noFill/>
          </a:ln>
          <a:effectLst>
            <a:softEdge rad="112500"/>
          </a:effectLst>
        </p:spPr>
      </p:pic>
      <p:sp>
        <p:nvSpPr>
          <p:cNvPr id="11" name="ZoneTexte 10">
            <a:extLst>
              <a:ext uri="{FF2B5EF4-FFF2-40B4-BE49-F238E27FC236}">
                <a16:creationId xmlns:a16="http://schemas.microsoft.com/office/drawing/2014/main" id="{F42912DF-F2DC-4EB3-87AF-41FFBB1854AB}"/>
              </a:ext>
            </a:extLst>
          </p:cNvPr>
          <p:cNvSpPr txBox="1"/>
          <p:nvPr/>
        </p:nvSpPr>
        <p:spPr>
          <a:xfrm>
            <a:off x="9835805" y="4635230"/>
            <a:ext cx="1046018" cy="276999"/>
          </a:xfrm>
          <a:prstGeom prst="rect">
            <a:avLst/>
          </a:prstGeom>
          <a:noFill/>
        </p:spPr>
        <p:txBody>
          <a:bodyPr wrap="square" rtlCol="0">
            <a:spAutoFit/>
          </a:bodyPr>
          <a:lstStyle/>
          <a:p>
            <a:pPr algn="l"/>
            <a:r>
              <a:rPr lang="fr-FR" sz="1200" dirty="0"/>
              <a:t>Jugulaire</a:t>
            </a:r>
          </a:p>
        </p:txBody>
      </p:sp>
      <p:pic>
        <p:nvPicPr>
          <p:cNvPr id="34" name="Image 33">
            <a:extLst>
              <a:ext uri="{FF2B5EF4-FFF2-40B4-BE49-F238E27FC236}">
                <a16:creationId xmlns:a16="http://schemas.microsoft.com/office/drawing/2014/main" id="{867A3883-BC86-4DCE-804F-C372E545AC53}"/>
              </a:ext>
            </a:extLst>
          </p:cNvPr>
          <p:cNvPicPr>
            <a:picLocks noChangeAspect="1"/>
          </p:cNvPicPr>
          <p:nvPr/>
        </p:nvPicPr>
        <p:blipFill>
          <a:blip r:embed="rId7"/>
          <a:stretch>
            <a:fillRect/>
          </a:stretch>
        </p:blipFill>
        <p:spPr>
          <a:xfrm rot="16200000">
            <a:off x="10640843" y="4590324"/>
            <a:ext cx="381000" cy="381000"/>
          </a:xfrm>
          <a:prstGeom prst="rect">
            <a:avLst/>
          </a:prstGeom>
        </p:spPr>
      </p:pic>
      <p:sp>
        <p:nvSpPr>
          <p:cNvPr id="36" name="ZoneTexte 35">
            <a:extLst>
              <a:ext uri="{FF2B5EF4-FFF2-40B4-BE49-F238E27FC236}">
                <a16:creationId xmlns:a16="http://schemas.microsoft.com/office/drawing/2014/main" id="{38FB0B03-CC5A-4590-85D7-2F0BEDF40A39}"/>
              </a:ext>
            </a:extLst>
          </p:cNvPr>
          <p:cNvSpPr txBox="1"/>
          <p:nvPr/>
        </p:nvSpPr>
        <p:spPr>
          <a:xfrm>
            <a:off x="9852918" y="2280073"/>
            <a:ext cx="1620820" cy="461665"/>
          </a:xfrm>
          <a:prstGeom prst="rect">
            <a:avLst/>
          </a:prstGeom>
          <a:noFill/>
        </p:spPr>
        <p:txBody>
          <a:bodyPr wrap="square" rtlCol="0">
            <a:spAutoFit/>
          </a:bodyPr>
          <a:lstStyle/>
          <a:p>
            <a:pPr algn="l"/>
            <a:r>
              <a:rPr lang="fr-FR" sz="1200" dirty="0"/>
              <a:t>Date de fabrication*</a:t>
            </a:r>
          </a:p>
          <a:p>
            <a:pPr algn="l"/>
            <a:r>
              <a:rPr lang="fr-FR" sz="1200" dirty="0"/>
              <a:t>11/2008</a:t>
            </a:r>
          </a:p>
        </p:txBody>
      </p:sp>
      <p:pic>
        <p:nvPicPr>
          <p:cNvPr id="39" name="Image 38">
            <a:extLst>
              <a:ext uri="{FF2B5EF4-FFF2-40B4-BE49-F238E27FC236}">
                <a16:creationId xmlns:a16="http://schemas.microsoft.com/office/drawing/2014/main" id="{3B549859-1981-420A-BB24-706DDCAD4CBD}"/>
              </a:ext>
            </a:extLst>
          </p:cNvPr>
          <p:cNvPicPr>
            <a:picLocks noChangeAspect="1"/>
          </p:cNvPicPr>
          <p:nvPr/>
        </p:nvPicPr>
        <p:blipFill>
          <a:blip r:embed="rId7"/>
          <a:stretch>
            <a:fillRect/>
          </a:stretch>
        </p:blipFill>
        <p:spPr>
          <a:xfrm rot="16200000">
            <a:off x="11375971" y="2276200"/>
            <a:ext cx="381000" cy="381000"/>
          </a:xfrm>
          <a:prstGeom prst="rect">
            <a:avLst/>
          </a:prstGeom>
        </p:spPr>
      </p:pic>
      <p:sp>
        <p:nvSpPr>
          <p:cNvPr id="40" name="ZoneTexte 39">
            <a:extLst>
              <a:ext uri="{FF2B5EF4-FFF2-40B4-BE49-F238E27FC236}">
                <a16:creationId xmlns:a16="http://schemas.microsoft.com/office/drawing/2014/main" id="{CD3865FD-980C-42F6-83B4-30C5121D817D}"/>
              </a:ext>
            </a:extLst>
          </p:cNvPr>
          <p:cNvSpPr txBox="1"/>
          <p:nvPr/>
        </p:nvSpPr>
        <p:spPr>
          <a:xfrm>
            <a:off x="11057615" y="3615489"/>
            <a:ext cx="684000" cy="461665"/>
          </a:xfrm>
          <a:prstGeom prst="rect">
            <a:avLst/>
          </a:prstGeom>
          <a:noFill/>
        </p:spPr>
        <p:txBody>
          <a:bodyPr wrap="square" rtlCol="0">
            <a:spAutoFit/>
          </a:bodyPr>
          <a:lstStyle/>
          <a:p>
            <a:pPr algn="l"/>
            <a:r>
              <a:rPr lang="fr-FR" sz="1200" dirty="0"/>
              <a:t>Année</a:t>
            </a:r>
          </a:p>
          <a:p>
            <a:pPr algn="l"/>
            <a:r>
              <a:rPr lang="fr-FR" sz="1200" dirty="0"/>
              <a:t>(2008)</a:t>
            </a:r>
          </a:p>
        </p:txBody>
      </p:sp>
      <p:sp>
        <p:nvSpPr>
          <p:cNvPr id="41" name="ZoneTexte 40">
            <a:extLst>
              <a:ext uri="{FF2B5EF4-FFF2-40B4-BE49-F238E27FC236}">
                <a16:creationId xmlns:a16="http://schemas.microsoft.com/office/drawing/2014/main" id="{C10DD0FB-81AB-4793-A1C0-E51D9F14DDA0}"/>
              </a:ext>
            </a:extLst>
          </p:cNvPr>
          <p:cNvSpPr txBox="1"/>
          <p:nvPr/>
        </p:nvSpPr>
        <p:spPr>
          <a:xfrm>
            <a:off x="11094035" y="2795876"/>
            <a:ext cx="684000" cy="461665"/>
          </a:xfrm>
          <a:prstGeom prst="rect">
            <a:avLst/>
          </a:prstGeom>
          <a:noFill/>
        </p:spPr>
        <p:txBody>
          <a:bodyPr wrap="square" rtlCol="0">
            <a:spAutoFit/>
          </a:bodyPr>
          <a:lstStyle/>
          <a:p>
            <a:pPr algn="l"/>
            <a:r>
              <a:rPr lang="fr-FR" sz="1200" dirty="0"/>
              <a:t>Mois (11)</a:t>
            </a:r>
          </a:p>
        </p:txBody>
      </p:sp>
      <p:cxnSp>
        <p:nvCxnSpPr>
          <p:cNvPr id="13" name="Connecteur droit avec flèche 12">
            <a:extLst>
              <a:ext uri="{FF2B5EF4-FFF2-40B4-BE49-F238E27FC236}">
                <a16:creationId xmlns:a16="http://schemas.microsoft.com/office/drawing/2014/main" id="{86A8949D-D5F7-4077-87BB-3822AF09BFE7}"/>
              </a:ext>
            </a:extLst>
          </p:cNvPr>
          <p:cNvCxnSpPr>
            <a:stCxn id="36" idx="1"/>
          </p:cNvCxnSpPr>
          <p:nvPr/>
        </p:nvCxnSpPr>
        <p:spPr>
          <a:xfrm flipH="1" flipV="1">
            <a:off x="8973131" y="2464942"/>
            <a:ext cx="879787" cy="45964"/>
          </a:xfrm>
          <a:prstGeom prst="straightConnector1">
            <a:avLst/>
          </a:prstGeom>
          <a:ln w="25400">
            <a:solidFill>
              <a:srgbClr val="088A30"/>
            </a:solidFill>
            <a:tailEnd type="triangle" w="lg" len="med"/>
          </a:ln>
        </p:spPr>
        <p:style>
          <a:lnRef idx="1">
            <a:schemeClr val="accent1"/>
          </a:lnRef>
          <a:fillRef idx="0">
            <a:schemeClr val="accent1"/>
          </a:fillRef>
          <a:effectRef idx="0">
            <a:schemeClr val="accent1"/>
          </a:effectRef>
          <a:fontRef idx="minor">
            <a:schemeClr val="tx1"/>
          </a:fontRef>
        </p:style>
      </p:cxnSp>
      <p:pic>
        <p:nvPicPr>
          <p:cNvPr id="16" name="Image 15" descr="Une image contenant rouge&#10;&#10;Description générée automatiquement">
            <a:extLst>
              <a:ext uri="{FF2B5EF4-FFF2-40B4-BE49-F238E27FC236}">
                <a16:creationId xmlns:a16="http://schemas.microsoft.com/office/drawing/2014/main" id="{5F201B2B-11A8-43E3-9A09-D4170A909F25}"/>
              </a:ext>
            </a:extLst>
          </p:cNvPr>
          <p:cNvPicPr>
            <a:picLocks noChangeAspect="1"/>
          </p:cNvPicPr>
          <p:nvPr/>
        </p:nvPicPr>
        <p:blipFill rotWithShape="1">
          <a:blip r:embed="rId8">
            <a:extLst>
              <a:ext uri="{28A0092B-C50C-407E-A947-70E740481C1C}">
                <a14:useLocalDpi xmlns:a14="http://schemas.microsoft.com/office/drawing/2010/main" val="0"/>
              </a:ext>
            </a:extLst>
          </a:blip>
          <a:srcRect l="17458" t="49032" r="68925" b="33846"/>
          <a:stretch/>
        </p:blipFill>
        <p:spPr>
          <a:xfrm>
            <a:off x="9763621" y="2852583"/>
            <a:ext cx="1330414" cy="1254629"/>
          </a:xfrm>
          <a:prstGeom prst="rect">
            <a:avLst/>
          </a:prstGeom>
          <a:ln>
            <a:noFill/>
          </a:ln>
          <a:effectLst>
            <a:softEdge rad="112500"/>
          </a:effectLst>
        </p:spPr>
      </p:pic>
      <p:sp>
        <p:nvSpPr>
          <p:cNvPr id="17" name="Ellipse 16">
            <a:extLst>
              <a:ext uri="{FF2B5EF4-FFF2-40B4-BE49-F238E27FC236}">
                <a16:creationId xmlns:a16="http://schemas.microsoft.com/office/drawing/2014/main" id="{03811633-A175-4C11-81B4-AF7505860AE8}"/>
              </a:ext>
            </a:extLst>
          </p:cNvPr>
          <p:cNvSpPr/>
          <p:nvPr/>
        </p:nvSpPr>
        <p:spPr>
          <a:xfrm>
            <a:off x="10743171" y="3505086"/>
            <a:ext cx="252000" cy="252000"/>
          </a:xfrm>
          <a:prstGeom prst="ellipse">
            <a:avLst/>
          </a:prstGeom>
          <a:noFill/>
          <a:ln w="19050">
            <a:solidFill>
              <a:srgbClr val="088A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a:extLst>
              <a:ext uri="{FF2B5EF4-FFF2-40B4-BE49-F238E27FC236}">
                <a16:creationId xmlns:a16="http://schemas.microsoft.com/office/drawing/2014/main" id="{705962EF-5DF1-4E69-A115-1ACB1D28BBCF}"/>
              </a:ext>
            </a:extLst>
          </p:cNvPr>
          <p:cNvSpPr/>
          <p:nvPr/>
        </p:nvSpPr>
        <p:spPr>
          <a:xfrm rot="1426942">
            <a:off x="10200096" y="3491438"/>
            <a:ext cx="392357" cy="288000"/>
          </a:xfrm>
          <a:prstGeom prst="ellipse">
            <a:avLst/>
          </a:prstGeom>
          <a:noFill/>
          <a:ln w="19050">
            <a:solidFill>
              <a:srgbClr val="088A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3" name="Connecteur droit avec flèche 42">
            <a:extLst>
              <a:ext uri="{FF2B5EF4-FFF2-40B4-BE49-F238E27FC236}">
                <a16:creationId xmlns:a16="http://schemas.microsoft.com/office/drawing/2014/main" id="{E6784876-96A7-4ED3-A58E-9887C66FF55D}"/>
              </a:ext>
            </a:extLst>
          </p:cNvPr>
          <p:cNvCxnSpPr>
            <a:cxnSpLocks/>
            <a:stCxn id="41" idx="1"/>
            <a:endCxn id="17" idx="7"/>
          </p:cNvCxnSpPr>
          <p:nvPr/>
        </p:nvCxnSpPr>
        <p:spPr>
          <a:xfrm flipH="1">
            <a:off x="10958266" y="3026709"/>
            <a:ext cx="135769" cy="515282"/>
          </a:xfrm>
          <a:prstGeom prst="straightConnector1">
            <a:avLst/>
          </a:prstGeom>
          <a:ln w="25400">
            <a:solidFill>
              <a:srgbClr val="088A3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1C6BF498-0330-4AD5-97CB-92B28B71139A}"/>
              </a:ext>
            </a:extLst>
          </p:cNvPr>
          <p:cNvCxnSpPr>
            <a:cxnSpLocks/>
            <a:stCxn id="40" idx="1"/>
            <a:endCxn id="42" idx="6"/>
          </p:cNvCxnSpPr>
          <p:nvPr/>
        </p:nvCxnSpPr>
        <p:spPr>
          <a:xfrm flipH="1" flipV="1">
            <a:off x="10575794" y="3714550"/>
            <a:ext cx="481821" cy="131772"/>
          </a:xfrm>
          <a:prstGeom prst="straightConnector1">
            <a:avLst/>
          </a:prstGeom>
          <a:ln w="25400">
            <a:solidFill>
              <a:srgbClr val="088A30"/>
            </a:solidFill>
            <a:tailEnd type="triangle" w="lg" len="med"/>
          </a:ln>
        </p:spPr>
        <p:style>
          <a:lnRef idx="1">
            <a:schemeClr val="accent1"/>
          </a:lnRef>
          <a:fillRef idx="0">
            <a:schemeClr val="accent1"/>
          </a:fillRef>
          <a:effectRef idx="0">
            <a:schemeClr val="accent1"/>
          </a:effectRef>
          <a:fontRef idx="minor">
            <a:schemeClr val="tx1"/>
          </a:fontRef>
        </p:style>
      </p:cxnSp>
      <p:sp>
        <p:nvSpPr>
          <p:cNvPr id="45" name="ZoneTexte 44">
            <a:extLst>
              <a:ext uri="{FF2B5EF4-FFF2-40B4-BE49-F238E27FC236}">
                <a16:creationId xmlns:a16="http://schemas.microsoft.com/office/drawing/2014/main" id="{A3502460-2A4D-4F7B-982C-829213C1F80D}"/>
              </a:ext>
            </a:extLst>
          </p:cNvPr>
          <p:cNvSpPr txBox="1"/>
          <p:nvPr/>
        </p:nvSpPr>
        <p:spPr>
          <a:xfrm>
            <a:off x="567668" y="5613080"/>
            <a:ext cx="4285726" cy="261610"/>
          </a:xfrm>
          <a:prstGeom prst="rect">
            <a:avLst/>
          </a:prstGeom>
          <a:noFill/>
        </p:spPr>
        <p:txBody>
          <a:bodyPr wrap="square" rtlCol="0">
            <a:spAutoFit/>
          </a:bodyPr>
          <a:lstStyle/>
          <a:p>
            <a:pPr algn="l"/>
            <a:r>
              <a:rPr lang="fr-FR" sz="1100" dirty="0"/>
              <a:t>* Un casque en PEHD a une durée de validité de 3 ans.</a:t>
            </a:r>
          </a:p>
        </p:txBody>
      </p:sp>
      <p:grpSp>
        <p:nvGrpSpPr>
          <p:cNvPr id="12" name="Groupe 11">
            <a:extLst>
              <a:ext uri="{FF2B5EF4-FFF2-40B4-BE49-F238E27FC236}">
                <a16:creationId xmlns:a16="http://schemas.microsoft.com/office/drawing/2014/main" id="{0D8D1C2B-1015-440F-8668-6E1FEA9FF906}"/>
              </a:ext>
            </a:extLst>
          </p:cNvPr>
          <p:cNvGrpSpPr/>
          <p:nvPr/>
        </p:nvGrpSpPr>
        <p:grpSpPr>
          <a:xfrm>
            <a:off x="5551054" y="5763491"/>
            <a:ext cx="637310" cy="637310"/>
            <a:chOff x="6973454" y="5486400"/>
            <a:chExt cx="637310" cy="637310"/>
          </a:xfrm>
        </p:grpSpPr>
        <p:pic>
          <p:nvPicPr>
            <p:cNvPr id="9" name="Image 8">
              <a:extLst>
                <a:ext uri="{FF2B5EF4-FFF2-40B4-BE49-F238E27FC236}">
                  <a16:creationId xmlns:a16="http://schemas.microsoft.com/office/drawing/2014/main" id="{7668631F-0F2B-43F8-8154-0DCF4A30ACA2}"/>
                </a:ext>
              </a:extLst>
            </p:cNvPr>
            <p:cNvPicPr>
              <a:picLocks noChangeAspect="1"/>
            </p:cNvPicPr>
            <p:nvPr/>
          </p:nvPicPr>
          <p:blipFill rotWithShape="1">
            <a:blip r:embed="rId9">
              <a:extLst>
                <a:ext uri="{28A0092B-C50C-407E-A947-70E740481C1C}">
                  <a14:useLocalDpi xmlns:a14="http://schemas.microsoft.com/office/drawing/2010/main" val="0"/>
                </a:ext>
              </a:extLst>
            </a:blip>
            <a:srcRect l="18206" t="18590" r="18403" b="18018"/>
            <a:stretch/>
          </p:blipFill>
          <p:spPr>
            <a:xfrm>
              <a:off x="6982692" y="5486400"/>
              <a:ext cx="628072" cy="628073"/>
            </a:xfrm>
            <a:prstGeom prst="rect">
              <a:avLst/>
            </a:prstGeom>
          </p:spPr>
        </p:pic>
        <p:sp>
          <p:nvSpPr>
            <p:cNvPr id="10" name="Rectangle : coins arrondis 9">
              <a:extLst>
                <a:ext uri="{FF2B5EF4-FFF2-40B4-BE49-F238E27FC236}">
                  <a16:creationId xmlns:a16="http://schemas.microsoft.com/office/drawing/2014/main" id="{F79FE89B-01FB-4C5C-A4D0-EE3BA6DC5969}"/>
                </a:ext>
              </a:extLst>
            </p:cNvPr>
            <p:cNvSpPr/>
            <p:nvPr/>
          </p:nvSpPr>
          <p:spPr>
            <a:xfrm>
              <a:off x="6973454" y="5486400"/>
              <a:ext cx="628073" cy="637310"/>
            </a:xfrm>
            <a:prstGeom prst="roundRect">
              <a:avLst/>
            </a:prstGeom>
            <a:noFill/>
            <a:ln w="19050">
              <a:solidFill>
                <a:srgbClr val="088A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228966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4F5AEF9-F201-4C7A-9E27-821A5826DC90}"/>
              </a:ext>
            </a:extLst>
          </p:cNvPr>
          <p:cNvSpPr>
            <a:spLocks noGrp="1"/>
          </p:cNvSpPr>
          <p:nvPr>
            <p:ph type="ftr" sz="quarter" idx="15"/>
          </p:nvPr>
        </p:nvSpPr>
        <p:spPr/>
        <p:txBody>
          <a:bodyPr/>
          <a:lstStyle/>
          <a:p>
            <a:r>
              <a:rPr lang="fr-FR"/>
              <a:t>Kit de déploiement Règle d’or 4</a:t>
            </a:r>
          </a:p>
        </p:txBody>
      </p:sp>
      <p:sp>
        <p:nvSpPr>
          <p:cNvPr id="5" name="Espace réservé du numéro de diapositive 4">
            <a:extLst>
              <a:ext uri="{FF2B5EF4-FFF2-40B4-BE49-F238E27FC236}">
                <a16:creationId xmlns:a16="http://schemas.microsoft.com/office/drawing/2014/main" id="{886E6E07-D9AC-4BA7-9767-1C2D355ACB67}"/>
              </a:ext>
            </a:extLst>
          </p:cNvPr>
          <p:cNvSpPr>
            <a:spLocks noGrp="1"/>
          </p:cNvSpPr>
          <p:nvPr>
            <p:ph type="sldNum" sz="quarter" idx="16"/>
          </p:nvPr>
        </p:nvSpPr>
        <p:spPr/>
        <p:txBody>
          <a:bodyPr/>
          <a:lstStyle/>
          <a:p>
            <a:fld id="{975A587B-5814-4D9B-9598-FE9CB954CB01}" type="slidenum">
              <a:rPr lang="fr-FR" dirty="0" smtClean="0"/>
              <a:pPr/>
              <a:t>16</a:t>
            </a:fld>
            <a:endParaRPr lang="fr-FR"/>
          </a:p>
        </p:txBody>
      </p:sp>
      <p:sp>
        <p:nvSpPr>
          <p:cNvPr id="2" name="Espace réservé du texte 1">
            <a:extLst>
              <a:ext uri="{FF2B5EF4-FFF2-40B4-BE49-F238E27FC236}">
                <a16:creationId xmlns:a16="http://schemas.microsoft.com/office/drawing/2014/main" id="{D6599356-7888-43B5-96DA-2F7CAC31169C}"/>
              </a:ext>
            </a:extLst>
          </p:cNvPr>
          <p:cNvSpPr>
            <a:spLocks noGrp="1"/>
          </p:cNvSpPr>
          <p:nvPr>
            <p:ph type="body" sz="quarter" idx="13"/>
          </p:nvPr>
        </p:nvSpPr>
        <p:spPr>
          <a:xfrm>
            <a:off x="510287" y="1314320"/>
            <a:ext cx="11811021" cy="4663839"/>
          </a:xfrm>
        </p:spPr>
        <p:txBody>
          <a:bodyPr/>
          <a:lstStyle/>
          <a:p>
            <a:pPr>
              <a:lnSpc>
                <a:spcPct val="150000"/>
              </a:lnSpc>
              <a:buClr>
                <a:srgbClr val="088A30"/>
              </a:buClr>
              <a:buFont typeface="Wingdings" panose="05000000000000000000" pitchFamily="2" charset="2"/>
              <a:buChar char="§"/>
            </a:pPr>
            <a:r>
              <a:rPr lang="fr-FR" sz="1600" b="1" dirty="0">
                <a:solidFill>
                  <a:srgbClr val="088A30"/>
                </a:solidFill>
              </a:rPr>
              <a:t>CR-GR-HSE-406 - Equipements de protection individuelle : </a:t>
            </a:r>
            <a:r>
              <a:rPr lang="fr-FR" sz="1600" dirty="0">
                <a:hlinkClick r:id="rId2"/>
              </a:rPr>
              <a:t>Règles HSE Groupe | TotalEnergies Toolbox HSE</a:t>
            </a:r>
            <a:endParaRPr lang="fr-FR" sz="1600" b="1" dirty="0">
              <a:solidFill>
                <a:srgbClr val="374649"/>
              </a:solidFill>
              <a:highlight>
                <a:srgbClr val="FFFF00"/>
              </a:highlight>
            </a:endParaRPr>
          </a:p>
          <a:p>
            <a:pPr>
              <a:lnSpc>
                <a:spcPct val="150000"/>
              </a:lnSpc>
              <a:buFont typeface="Wingdings" panose="05000000000000000000" pitchFamily="2" charset="2"/>
              <a:buChar char="§"/>
            </a:pPr>
            <a:r>
              <a:rPr lang="fr-FR" sz="1600" b="1" dirty="0">
                <a:solidFill>
                  <a:srgbClr val="088A30"/>
                </a:solidFill>
              </a:rPr>
              <a:t>E-learning sur les EPI : </a:t>
            </a:r>
            <a:r>
              <a:rPr lang="fr-FR" sz="1600" dirty="0">
                <a:hlinkClick r:id="rId3"/>
              </a:rPr>
              <a:t>https://lizzy.totalenergies.com/</a:t>
            </a:r>
            <a:endParaRPr lang="fr-FR" sz="1600" dirty="0"/>
          </a:p>
          <a:p>
            <a:pPr marL="179705" indent="-179705">
              <a:lnSpc>
                <a:spcPct val="150000"/>
              </a:lnSpc>
              <a:spcAft>
                <a:spcPts val="1000"/>
              </a:spcAft>
              <a:buClr>
                <a:srgbClr val="179648"/>
              </a:buClr>
              <a:buFont typeface="Wingdings" pitchFamily="2" charset="2"/>
              <a:buChar char="§"/>
            </a:pPr>
            <a:r>
              <a:rPr lang="fr-FR" sz="1600" b="1" dirty="0">
                <a:solidFill>
                  <a:srgbClr val="088A30"/>
                </a:solidFill>
              </a:rPr>
              <a:t>Toolbox HSE – nouvelles Règles d'or : </a:t>
            </a:r>
            <a:endParaRPr lang="fr-FR" sz="1600" dirty="0">
              <a:solidFill>
                <a:srgbClr val="088A30"/>
              </a:solidFill>
            </a:endParaRPr>
          </a:p>
          <a:p>
            <a:pPr marL="539750" lvl="2" indent="-179705">
              <a:lnSpc>
                <a:spcPct val="150000"/>
              </a:lnSpc>
              <a:spcAft>
                <a:spcPts val="1000"/>
              </a:spcAft>
              <a:buClr>
                <a:srgbClr val="179648"/>
              </a:buClr>
              <a:buFont typeface="Wingdings" pitchFamily="2" charset="2"/>
              <a:buChar char="§"/>
            </a:pPr>
            <a:r>
              <a:rPr lang="fr-FR" b="1" dirty="0">
                <a:cs typeface="Arial"/>
              </a:rPr>
              <a:t>Supports généraux : </a:t>
            </a:r>
            <a:r>
              <a:rPr lang="fr-FR" dirty="0">
                <a:ea typeface="+mn-lt"/>
                <a:cs typeface="+mn-lt"/>
                <a:hlinkClick r:id="rId4"/>
              </a:rPr>
              <a:t>Règles d’or TotalEnergies – Supports généraux</a:t>
            </a:r>
          </a:p>
          <a:p>
            <a:pPr marL="539750" lvl="2" indent="-179705">
              <a:lnSpc>
                <a:spcPct val="150000"/>
              </a:lnSpc>
              <a:spcAft>
                <a:spcPts val="1000"/>
              </a:spcAft>
              <a:buClr>
                <a:srgbClr val="179648"/>
              </a:buClr>
              <a:buFont typeface="Wingdings" pitchFamily="2" charset="2"/>
              <a:buChar char="§"/>
            </a:pPr>
            <a:r>
              <a:rPr lang="fr-FR" b="1" dirty="0">
                <a:cs typeface="Arial"/>
              </a:rPr>
              <a:t>Supports de déploiement : </a:t>
            </a:r>
            <a:r>
              <a:rPr lang="fr-FR" dirty="0">
                <a:ea typeface="+mn-lt"/>
                <a:cs typeface="+mn-lt"/>
                <a:hlinkClick r:id="rId5"/>
              </a:rPr>
              <a:t>Règles d’or TotalEnergies – Supports de déploiement</a:t>
            </a:r>
            <a:endParaRPr lang="fr-FR" dirty="0">
              <a:ea typeface="+mn-lt"/>
              <a:cs typeface="+mn-lt"/>
            </a:endParaRPr>
          </a:p>
          <a:p>
            <a:pPr>
              <a:lnSpc>
                <a:spcPct val="150000"/>
              </a:lnSpc>
              <a:buFont typeface="Wingdings" panose="05000000000000000000" pitchFamily="2" charset="2"/>
              <a:buChar char="§"/>
            </a:pPr>
            <a:r>
              <a:rPr lang="fr-FR" sz="1600" b="1" dirty="0">
                <a:solidFill>
                  <a:srgbClr val="088A30"/>
                </a:solidFill>
              </a:rPr>
              <a:t>Base REX : </a:t>
            </a:r>
            <a:r>
              <a:rPr lang="fr-FR" sz="1600" dirty="0">
                <a:hlinkClick r:id="rId6"/>
              </a:rPr>
              <a:t>https://totalworkplace.sharepoint.com/sites/GroupHSEREXDataBase/en-us/Pages/REX%20HSE%20Home.aspx</a:t>
            </a:r>
            <a:endParaRPr lang="fr-FR" sz="1600" dirty="0"/>
          </a:p>
          <a:p>
            <a:pPr>
              <a:lnSpc>
                <a:spcPct val="150000"/>
              </a:lnSpc>
              <a:buFont typeface="Wingdings" panose="05000000000000000000" pitchFamily="2" charset="2"/>
              <a:buChar char="§"/>
            </a:pPr>
            <a:r>
              <a:rPr lang="fr-FR" sz="1600" b="1" dirty="0">
                <a:solidFill>
                  <a:srgbClr val="088A30"/>
                </a:solidFill>
              </a:rPr>
              <a:t>Safety + (bonnes pratiques par Règle d’or) : </a:t>
            </a:r>
            <a:r>
              <a:rPr lang="fr-FR" sz="1600" dirty="0">
                <a:hlinkClick r:id="rId7"/>
              </a:rPr>
              <a:t>https://safetyplus.totalenergies.com/fr</a:t>
            </a:r>
            <a:endParaRPr lang="fr-FR" sz="1600" dirty="0"/>
          </a:p>
          <a:p>
            <a:pPr lvl="3"/>
            <a:r>
              <a:rPr lang="fr-FR" sz="1600" dirty="0"/>
              <a:t>Quelques bonnes pratiques :</a:t>
            </a:r>
          </a:p>
          <a:p>
            <a:pPr lvl="4">
              <a:spcBef>
                <a:spcPts val="0"/>
              </a:spcBef>
            </a:pPr>
            <a:r>
              <a:rPr lang="fr-FR" sz="1600" dirty="0"/>
              <a:t>			</a:t>
            </a:r>
            <a:r>
              <a:rPr lang="fr-FR" sz="1600" dirty="0">
                <a:hlinkClick r:id="rId8"/>
              </a:rPr>
              <a:t>https://safetyplus.totalenergies.com/fr/contribution/rjkbkt?p_route=wall&amp;p_qs=</a:t>
            </a:r>
            <a:endParaRPr lang="fr-FR" sz="1600" dirty="0"/>
          </a:p>
          <a:p>
            <a:pPr lvl="4">
              <a:spcBef>
                <a:spcPts val="0"/>
              </a:spcBef>
            </a:pPr>
            <a:r>
              <a:rPr lang="fr-FR" sz="1600" dirty="0"/>
              <a:t>			</a:t>
            </a:r>
            <a:r>
              <a:rPr lang="fr-FR" sz="1600" dirty="0">
                <a:hlinkClick r:id="rId9"/>
              </a:rPr>
              <a:t>https://safetyplus.totalenergies.com/fr/contribution/89y1md?p_route=wall&amp;p_qs=</a:t>
            </a:r>
            <a:endParaRPr lang="fr-FR" sz="1600" dirty="0"/>
          </a:p>
          <a:p>
            <a:pPr lvl="4">
              <a:spcBef>
                <a:spcPts val="0"/>
              </a:spcBef>
            </a:pPr>
            <a:r>
              <a:rPr lang="fr-FR" sz="1600" dirty="0"/>
              <a:t>			</a:t>
            </a:r>
            <a:r>
              <a:rPr lang="fr-FR" sz="1600" dirty="0">
                <a:hlinkClick r:id="rId10"/>
              </a:rPr>
              <a:t>https://safetyplus.totalenergies.com/fr/contribution/rpridz?p_route=wall&amp;p_qs=rules%3D3</a:t>
            </a:r>
            <a:endParaRPr lang="fr-FR" sz="1600" dirty="0"/>
          </a:p>
          <a:p>
            <a:pPr lvl="4">
              <a:spcBef>
                <a:spcPts val="0"/>
              </a:spcBef>
            </a:pPr>
            <a:r>
              <a:rPr lang="fr-FR" sz="1600" i="1" dirty="0"/>
              <a:t>			</a:t>
            </a:r>
          </a:p>
          <a:p>
            <a:pPr lvl="4"/>
            <a:endParaRPr lang="fr-FR" sz="1600" i="1" dirty="0"/>
          </a:p>
          <a:p>
            <a:pPr lvl="4"/>
            <a:endParaRPr lang="fr-FR" sz="1600" i="1" dirty="0"/>
          </a:p>
          <a:p>
            <a:pPr lvl="4"/>
            <a:r>
              <a:rPr lang="fr-FR" sz="1600" i="1" dirty="0"/>
              <a:t>		</a:t>
            </a:r>
          </a:p>
          <a:p>
            <a:pPr lvl="4"/>
            <a:endParaRPr lang="fr-FR" sz="1600" i="1" dirty="0"/>
          </a:p>
          <a:p>
            <a:pPr lvl="4"/>
            <a:endParaRPr lang="fr-FR" sz="1600" i="1" dirty="0"/>
          </a:p>
          <a:p>
            <a:endParaRPr lang="fr-FR" sz="1600" i="1" dirty="0">
              <a:highlight>
                <a:srgbClr val="FFFF00"/>
              </a:highlight>
            </a:endParaRPr>
          </a:p>
          <a:p>
            <a:endParaRPr lang="fr-FR" sz="1600" i="1" dirty="0">
              <a:solidFill>
                <a:srgbClr val="374649"/>
              </a:solidFill>
            </a:endParaRPr>
          </a:p>
          <a:p>
            <a:endParaRPr lang="fr-FR" sz="1600" i="1" dirty="0">
              <a:solidFill>
                <a:srgbClr val="374649"/>
              </a:solidFill>
            </a:endParaRPr>
          </a:p>
          <a:p>
            <a:endParaRPr lang="fr-FR" sz="1600" i="1"/>
          </a:p>
          <a:p>
            <a:endParaRPr lang="fr-FR" sz="1600" i="1"/>
          </a:p>
        </p:txBody>
      </p:sp>
      <p:sp>
        <p:nvSpPr>
          <p:cNvPr id="9" name="Titre 2">
            <a:extLst>
              <a:ext uri="{FF2B5EF4-FFF2-40B4-BE49-F238E27FC236}">
                <a16:creationId xmlns:a16="http://schemas.microsoft.com/office/drawing/2014/main" id="{383B88E1-148B-1A99-0118-E4F7A3F8368D}"/>
              </a:ext>
            </a:extLst>
          </p:cNvPr>
          <p:cNvSpPr>
            <a:spLocks noGrp="1"/>
          </p:cNvSpPr>
          <p:nvPr>
            <p:ph type="title"/>
          </p:nvPr>
        </p:nvSpPr>
        <p:spPr>
          <a:xfrm>
            <a:off x="469879" y="242844"/>
            <a:ext cx="9720000" cy="654464"/>
          </a:xfrm>
        </p:spPr>
        <p:txBody>
          <a:bodyPr/>
          <a:lstStyle/>
          <a:p>
            <a:r>
              <a:rPr lang="fr-FR">
                <a:solidFill>
                  <a:srgbClr val="3C3C3B"/>
                </a:solidFill>
              </a:rPr>
              <a:t>Nos outils et documents</a:t>
            </a:r>
          </a:p>
        </p:txBody>
      </p:sp>
    </p:spTree>
    <p:extLst>
      <p:ext uri="{BB962C8B-B14F-4D97-AF65-F5344CB8AC3E}">
        <p14:creationId xmlns:p14="http://schemas.microsoft.com/office/powerpoint/2010/main" val="3279526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251B668-D05F-4C1E-93F4-ACE2B4ADD88F}"/>
              </a:ext>
            </a:extLst>
          </p:cNvPr>
          <p:cNvSpPr>
            <a:spLocks noGrp="1"/>
          </p:cNvSpPr>
          <p:nvPr>
            <p:ph type="body" sz="quarter" idx="13"/>
          </p:nvPr>
        </p:nvSpPr>
        <p:spPr>
          <a:xfrm>
            <a:off x="622279" y="1312092"/>
            <a:ext cx="10947442" cy="4041000"/>
          </a:xfrm>
        </p:spPr>
        <p:txBody>
          <a:bodyPr/>
          <a:lstStyle/>
          <a:p>
            <a:pPr algn="just">
              <a:spcBef>
                <a:spcPts val="0"/>
              </a:spcBef>
              <a:spcAft>
                <a:spcPts val="600"/>
              </a:spcAft>
            </a:pPr>
            <a:r>
              <a:rPr lang="fr-FR" sz="1600" b="1">
                <a:solidFill>
                  <a:srgbClr val="088A30"/>
                </a:solidFill>
              </a:rPr>
              <a:t>Danger : </a:t>
            </a:r>
            <a:r>
              <a:rPr lang="fr-FR" sz="1600"/>
              <a:t>Propriété intrinsèque d’un produit, d’un équipement, d’un procédé, d’une situation ou d’une action pouvant entraîner un dommage aux personnes, à l’environnement et/ou aux biens. </a:t>
            </a:r>
            <a:endParaRPr lang="fr-FR" sz="1600">
              <a:highlight>
                <a:srgbClr val="FFFF00"/>
              </a:highlight>
            </a:endParaRPr>
          </a:p>
          <a:p>
            <a:pPr algn="just">
              <a:spcBef>
                <a:spcPts val="0"/>
              </a:spcBef>
              <a:spcAft>
                <a:spcPts val="600"/>
              </a:spcAft>
            </a:pPr>
            <a:r>
              <a:rPr lang="fr-FR" sz="1600" b="1">
                <a:solidFill>
                  <a:srgbClr val="088A30"/>
                </a:solidFill>
              </a:rPr>
              <a:t>Risque : </a:t>
            </a:r>
            <a:r>
              <a:rPr lang="fr-FR" sz="1600">
                <a:solidFill>
                  <a:srgbClr val="374649"/>
                </a:solidFill>
                <a:ea typeface="Roboto" panose="02000000000000000000" pitchFamily="2" charset="0"/>
              </a:rPr>
              <a:t>Combinaison de la probabilité d'occurrence d'un évènement dangereux et de la gravité de l'impact qui peut résulter de l’exposition au danger. </a:t>
            </a:r>
            <a:endParaRPr lang="fr-FR" sz="1600" i="1"/>
          </a:p>
          <a:p>
            <a:pPr algn="just">
              <a:spcBef>
                <a:spcPts val="0"/>
              </a:spcBef>
              <a:spcAft>
                <a:spcPts val="600"/>
              </a:spcAft>
            </a:pPr>
            <a:r>
              <a:rPr lang="fr-FR" sz="1600" b="1">
                <a:solidFill>
                  <a:srgbClr val="088A30"/>
                </a:solidFill>
              </a:rPr>
              <a:t>Evènements HSE :</a:t>
            </a:r>
          </a:p>
          <a:p>
            <a:pPr lvl="1" algn="just">
              <a:spcBef>
                <a:spcPts val="0"/>
              </a:spcBef>
              <a:spcAft>
                <a:spcPts val="600"/>
              </a:spcAft>
            </a:pPr>
            <a:r>
              <a:rPr lang="fr-FR" sz="1400" b="1">
                <a:solidFill>
                  <a:srgbClr val="088A30"/>
                </a:solidFill>
              </a:rPr>
              <a:t>Incident </a:t>
            </a:r>
            <a:r>
              <a:rPr lang="fr-FR" sz="1400" b="1">
                <a:solidFill>
                  <a:srgbClr val="179648"/>
                </a:solidFill>
              </a:rPr>
              <a:t>: </a:t>
            </a:r>
            <a:r>
              <a:rPr lang="fr-FR" sz="1200"/>
              <a:t>Tout évènement HSE indésirable soudain et daté qui cause une blessure ou maladie, un dommage aux biens ou installations, une perte de production, une atteinte à l’environnement ou à l’image de la Compagnie. </a:t>
            </a:r>
          </a:p>
          <a:p>
            <a:pPr lvl="1" algn="just">
              <a:spcBef>
                <a:spcPts val="0"/>
              </a:spcBef>
              <a:spcAft>
                <a:spcPts val="600"/>
              </a:spcAft>
            </a:pPr>
            <a:r>
              <a:rPr lang="fr-FR" sz="1400" b="1">
                <a:solidFill>
                  <a:srgbClr val="088A30"/>
                </a:solidFill>
              </a:rPr>
              <a:t>Presqu’accident : </a:t>
            </a:r>
            <a:r>
              <a:rPr lang="fr-FR" sz="1200"/>
              <a:t>Tout évènement HSE indésirable soudain et daté qui, dans des circonstances légèrement différentes, aurait pu générer des conséquences identiques à celles d’un incident. Un presqu’accident n’a pas de niveau de gravité réelle mais a un niveau de gravité potentielle. </a:t>
            </a:r>
          </a:p>
          <a:p>
            <a:pPr lvl="1" algn="just">
              <a:spcBef>
                <a:spcPts val="0"/>
              </a:spcBef>
              <a:spcAft>
                <a:spcPts val="600"/>
              </a:spcAft>
            </a:pPr>
            <a:r>
              <a:rPr lang="fr-FR" sz="1400" b="1">
                <a:solidFill>
                  <a:srgbClr val="088A30"/>
                </a:solidFill>
              </a:rPr>
              <a:t>Anomalie : </a:t>
            </a:r>
            <a:r>
              <a:rPr lang="fr-FR" sz="1200"/>
              <a:t>Toute situation ou tout comportement anormal(e), incluant les déviations à un standard, une spécification, une procédure ou une règle. </a:t>
            </a:r>
          </a:p>
          <a:p>
            <a:pPr algn="just">
              <a:spcBef>
                <a:spcPts val="0"/>
              </a:spcBef>
              <a:spcAft>
                <a:spcPts val="600"/>
              </a:spcAft>
            </a:pPr>
            <a:r>
              <a:rPr lang="fr-FR" sz="1600" b="1">
                <a:solidFill>
                  <a:srgbClr val="088A30"/>
                </a:solidFill>
              </a:rPr>
              <a:t>HIPO (High </a:t>
            </a:r>
            <a:r>
              <a:rPr lang="fr-FR" sz="1600" b="1" err="1">
                <a:solidFill>
                  <a:srgbClr val="088A30"/>
                </a:solidFill>
              </a:rPr>
              <a:t>Potential</a:t>
            </a:r>
            <a:r>
              <a:rPr lang="fr-FR" sz="1600" b="1">
                <a:solidFill>
                  <a:srgbClr val="088A30"/>
                </a:solidFill>
              </a:rPr>
              <a:t>) </a:t>
            </a:r>
            <a:r>
              <a:rPr lang="fr-FR" sz="1600" b="1" i="1">
                <a:solidFill>
                  <a:srgbClr val="088A30"/>
                </a:solidFill>
              </a:rPr>
              <a:t>[slide 6]</a:t>
            </a:r>
            <a:r>
              <a:rPr lang="fr-FR" sz="1600" b="1">
                <a:solidFill>
                  <a:srgbClr val="088A30"/>
                </a:solidFill>
              </a:rPr>
              <a:t> : </a:t>
            </a:r>
            <a:r>
              <a:rPr lang="fr-FR" sz="1600"/>
              <a:t>Incident ou presqu’accident de niveau de gravité réelle ≤ 3* et de niveau de gravité potentielle ≥ 4** dans un ou plusieurs domaines de la grille de cotation Compagnie du niveau de gravité réelle et potentielle des évènements HSE. </a:t>
            </a:r>
          </a:p>
          <a:p>
            <a:pPr algn="just">
              <a:spcBef>
                <a:spcPts val="0"/>
              </a:spcBef>
              <a:spcAft>
                <a:spcPts val="600"/>
              </a:spcAft>
            </a:pPr>
            <a:r>
              <a:rPr lang="fr-FR" sz="1600" b="1">
                <a:solidFill>
                  <a:srgbClr val="088A30"/>
                </a:solidFill>
              </a:rPr>
              <a:t>REX HSE : </a:t>
            </a:r>
            <a:r>
              <a:rPr lang="fr-FR" sz="1600">
                <a:solidFill>
                  <a:srgbClr val="374649"/>
                </a:solidFill>
                <a:ea typeface="Roboto" panose="02000000000000000000" pitchFamily="2" charset="0"/>
              </a:rPr>
              <a:t>Document de partage d’informations sur un évènement HSE, interne ou externe, établi sur la base d’une analyse détaillée et formulant des recommandations.</a:t>
            </a:r>
            <a:endParaRPr lang="fr-FR" sz="1600" i="1"/>
          </a:p>
          <a:p>
            <a:pPr algn="just">
              <a:spcBef>
                <a:spcPts val="0"/>
              </a:spcBef>
              <a:spcAft>
                <a:spcPts val="600"/>
              </a:spcAft>
            </a:pPr>
            <a:endParaRPr lang="fr-FR" sz="1100" i="1"/>
          </a:p>
          <a:p>
            <a:pPr algn="just">
              <a:spcBef>
                <a:spcPts val="0"/>
              </a:spcBef>
              <a:spcAft>
                <a:spcPts val="600"/>
              </a:spcAft>
            </a:pPr>
            <a:endParaRPr lang="fr-FR" sz="1100" i="1"/>
          </a:p>
          <a:p>
            <a:pPr marL="0" indent="0" algn="just">
              <a:spcBef>
                <a:spcPts val="0"/>
              </a:spcBef>
              <a:spcAft>
                <a:spcPts val="600"/>
              </a:spcAft>
              <a:buNone/>
            </a:pPr>
            <a:endParaRPr lang="fr-FR" sz="1100" i="1"/>
          </a:p>
          <a:p>
            <a:pPr algn="just">
              <a:lnSpc>
                <a:spcPct val="200000"/>
              </a:lnSpc>
              <a:spcBef>
                <a:spcPts val="0"/>
              </a:spcBef>
              <a:spcAft>
                <a:spcPts val="600"/>
              </a:spcAft>
            </a:pPr>
            <a:endParaRPr lang="fr-FR" sz="1800"/>
          </a:p>
          <a:p>
            <a:pPr algn="just">
              <a:lnSpc>
                <a:spcPct val="200000"/>
              </a:lnSpc>
              <a:spcBef>
                <a:spcPts val="0"/>
              </a:spcBef>
              <a:spcAft>
                <a:spcPts val="600"/>
              </a:spcAft>
            </a:pPr>
            <a:endParaRPr lang="fr-FR" sz="1800"/>
          </a:p>
        </p:txBody>
      </p:sp>
      <p:sp>
        <p:nvSpPr>
          <p:cNvPr id="5" name="Espace réservé du numéro de diapositive 4">
            <a:extLst>
              <a:ext uri="{FF2B5EF4-FFF2-40B4-BE49-F238E27FC236}">
                <a16:creationId xmlns:a16="http://schemas.microsoft.com/office/drawing/2014/main" id="{4B33BE08-7BA0-4B72-A287-C0FDCB20BCD4}"/>
              </a:ext>
            </a:extLst>
          </p:cNvPr>
          <p:cNvSpPr>
            <a:spLocks noGrp="1"/>
          </p:cNvSpPr>
          <p:nvPr>
            <p:ph type="sldNum" sz="quarter" idx="16"/>
          </p:nvPr>
        </p:nvSpPr>
        <p:spPr/>
        <p:txBody>
          <a:bodyPr/>
          <a:lstStyle/>
          <a:p>
            <a:fld id="{975A587B-5814-4D9B-9598-FE9CB954CB01}" type="slidenum">
              <a:rPr lang="fr-FR" smtClean="0"/>
              <a:pPr/>
              <a:t>17</a:t>
            </a:fld>
            <a:endParaRPr lang="fr-FR"/>
          </a:p>
        </p:txBody>
      </p:sp>
      <p:sp>
        <p:nvSpPr>
          <p:cNvPr id="6" name="ZoneTexte 5">
            <a:extLst>
              <a:ext uri="{FF2B5EF4-FFF2-40B4-BE49-F238E27FC236}">
                <a16:creationId xmlns:a16="http://schemas.microsoft.com/office/drawing/2014/main" id="{22DB2303-5C8B-40B1-9CF4-D85128AFC706}"/>
              </a:ext>
            </a:extLst>
          </p:cNvPr>
          <p:cNvSpPr txBox="1"/>
          <p:nvPr/>
        </p:nvSpPr>
        <p:spPr>
          <a:xfrm>
            <a:off x="610075" y="5628506"/>
            <a:ext cx="9057288" cy="276999"/>
          </a:xfrm>
          <a:prstGeom prst="rect">
            <a:avLst/>
          </a:prstGeom>
          <a:noFill/>
        </p:spPr>
        <p:txBody>
          <a:bodyPr wrap="none" rtlCol="0">
            <a:spAutoFit/>
          </a:bodyPr>
          <a:lstStyle/>
          <a:p>
            <a:pPr algn="l"/>
            <a:r>
              <a:rPr lang="fr-FR" sz="1200"/>
              <a:t>* Par exemple, les conséquences corporelles dont le niveau de gravité réelle = 3 correspondent à un accident avec arrêt de travail.</a:t>
            </a:r>
          </a:p>
        </p:txBody>
      </p:sp>
      <p:sp>
        <p:nvSpPr>
          <p:cNvPr id="7" name="ZoneTexte 6">
            <a:extLst>
              <a:ext uri="{FF2B5EF4-FFF2-40B4-BE49-F238E27FC236}">
                <a16:creationId xmlns:a16="http://schemas.microsoft.com/office/drawing/2014/main" id="{96228FA5-645A-49A4-8851-CFEF337A0516}"/>
              </a:ext>
            </a:extLst>
          </p:cNvPr>
          <p:cNvSpPr txBox="1"/>
          <p:nvPr/>
        </p:nvSpPr>
        <p:spPr>
          <a:xfrm>
            <a:off x="543767" y="5851478"/>
            <a:ext cx="7827784" cy="276999"/>
          </a:xfrm>
          <a:prstGeom prst="rect">
            <a:avLst/>
          </a:prstGeom>
          <a:noFill/>
        </p:spPr>
        <p:txBody>
          <a:bodyPr wrap="none" rtlCol="0">
            <a:spAutoFit/>
          </a:bodyPr>
          <a:lstStyle/>
          <a:p>
            <a:pPr algn="l"/>
            <a:r>
              <a:rPr lang="fr-FR" sz="1200"/>
              <a:t>** Par exemple, les conséquences corporelles dont le niveau de gravité potentielle = 4 correspondent à un décès.</a:t>
            </a:r>
          </a:p>
        </p:txBody>
      </p:sp>
      <p:sp>
        <p:nvSpPr>
          <p:cNvPr id="8" name="Espace réservé du pied de page 3">
            <a:extLst>
              <a:ext uri="{FF2B5EF4-FFF2-40B4-BE49-F238E27FC236}">
                <a16:creationId xmlns:a16="http://schemas.microsoft.com/office/drawing/2014/main" id="{0298E4CB-DA89-4C4B-BBCE-E4ED4E36112D}"/>
              </a:ext>
            </a:extLst>
          </p:cNvPr>
          <p:cNvSpPr>
            <a:spLocks noGrp="1"/>
          </p:cNvSpPr>
          <p:nvPr>
            <p:ph type="ftr" sz="quarter" idx="15"/>
          </p:nvPr>
        </p:nvSpPr>
        <p:spPr>
          <a:xfrm>
            <a:off x="856680" y="6449983"/>
            <a:ext cx="3600000" cy="252000"/>
          </a:xfrm>
        </p:spPr>
        <p:txBody>
          <a:bodyPr/>
          <a:lstStyle/>
          <a:p>
            <a:r>
              <a:rPr lang="fr-FR"/>
              <a:t>Kit de déploiement Règle d’or 4</a:t>
            </a:r>
          </a:p>
        </p:txBody>
      </p:sp>
      <p:sp>
        <p:nvSpPr>
          <p:cNvPr id="10" name="Titre 2">
            <a:extLst>
              <a:ext uri="{FF2B5EF4-FFF2-40B4-BE49-F238E27FC236}">
                <a16:creationId xmlns:a16="http://schemas.microsoft.com/office/drawing/2014/main" id="{CA050FE5-005F-059A-3523-A66669AB2CCF}"/>
              </a:ext>
            </a:extLst>
          </p:cNvPr>
          <p:cNvSpPr txBox="1">
            <a:spLocks/>
          </p:cNvSpPr>
          <p:nvPr/>
        </p:nvSpPr>
        <p:spPr>
          <a:xfrm>
            <a:off x="622279" y="395244"/>
            <a:ext cx="9720000" cy="10080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a:solidFill>
                  <a:srgbClr val="3C3C3B"/>
                </a:solidFill>
              </a:rPr>
              <a:t>Lexique</a:t>
            </a:r>
          </a:p>
        </p:txBody>
      </p:sp>
    </p:spTree>
    <p:extLst>
      <p:ext uri="{BB962C8B-B14F-4D97-AF65-F5344CB8AC3E}">
        <p14:creationId xmlns:p14="http://schemas.microsoft.com/office/powerpoint/2010/main" val="1178689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fr-FR"/>
              <a:t>Kit de déploiement Règle d’or 4</a:t>
            </a: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2</a:t>
            </a:fld>
            <a:endParaRPr lang="fr-FR"/>
          </a:p>
        </p:txBody>
      </p:sp>
      <p:sp>
        <p:nvSpPr>
          <p:cNvPr id="12" name="Espace réservé du texte 3">
            <a:extLst>
              <a:ext uri="{FF2B5EF4-FFF2-40B4-BE49-F238E27FC236}">
                <a16:creationId xmlns:a16="http://schemas.microsoft.com/office/drawing/2014/main" id="{B3D1768F-37A1-764B-B173-877D889123AD}"/>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088A30"/>
                </a:solidFill>
              </a:rPr>
              <a:t>01. </a:t>
            </a:r>
            <a:br>
              <a:rPr lang="fr-FR">
                <a:solidFill>
                  <a:srgbClr val="F7941D"/>
                </a:solidFill>
              </a:rPr>
            </a:br>
            <a:r>
              <a:rPr lang="fr-FR" sz="9000" dirty="0">
                <a:solidFill>
                  <a:schemeClr val="tx1"/>
                </a:solidFill>
              </a:rPr>
              <a:t>L’essentiel</a:t>
            </a:r>
          </a:p>
        </p:txBody>
      </p:sp>
    </p:spTree>
    <p:extLst>
      <p:ext uri="{BB962C8B-B14F-4D97-AF65-F5344CB8AC3E}">
        <p14:creationId xmlns:p14="http://schemas.microsoft.com/office/powerpoint/2010/main" val="1180370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B4AE8B7-D153-A421-5B41-C78DF3D3662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29372" y="961889"/>
            <a:ext cx="1368000" cy="1368000"/>
          </a:xfrm>
          <a:prstGeom prst="rect">
            <a:avLst/>
          </a:prstGeom>
        </p:spPr>
      </p:pic>
      <p:sp>
        <p:nvSpPr>
          <p:cNvPr id="2" name="Rectangle 1">
            <a:extLst>
              <a:ext uri="{FF2B5EF4-FFF2-40B4-BE49-F238E27FC236}">
                <a16:creationId xmlns:a16="http://schemas.microsoft.com/office/drawing/2014/main" id="{4076DBCA-0016-F947-8594-B0BF0A17C561}"/>
              </a:ext>
            </a:extLst>
          </p:cNvPr>
          <p:cNvSpPr/>
          <p:nvPr/>
        </p:nvSpPr>
        <p:spPr>
          <a:xfrm>
            <a:off x="0" y="0"/>
            <a:ext cx="6098400" cy="6858000"/>
          </a:xfrm>
          <a:prstGeom prst="rect">
            <a:avLst/>
          </a:prstGeom>
          <a:solidFill>
            <a:srgbClr val="17964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4</a:t>
            </a: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3</a:t>
            </a:fld>
            <a:endParaRPr lang="fr-FR"/>
          </a:p>
        </p:txBody>
      </p:sp>
      <p:sp>
        <p:nvSpPr>
          <p:cNvPr id="16" name="TextBox 15">
            <a:extLst>
              <a:ext uri="{FF2B5EF4-FFF2-40B4-BE49-F238E27FC236}">
                <a16:creationId xmlns:a16="http://schemas.microsoft.com/office/drawing/2014/main" id="{3736E1B2-0EB5-49E4-B37F-4E36FA08A357}"/>
              </a:ext>
            </a:extLst>
          </p:cNvPr>
          <p:cNvSpPr txBox="1"/>
          <p:nvPr/>
        </p:nvSpPr>
        <p:spPr>
          <a:xfrm>
            <a:off x="6750123" y="2478167"/>
            <a:ext cx="4894762" cy="1477328"/>
          </a:xfrm>
          <a:prstGeom prst="rect">
            <a:avLst/>
          </a:prstGeom>
          <a:noFill/>
        </p:spPr>
        <p:txBody>
          <a:bodyPr wrap="square" lIns="0" tIns="0" rIns="0" bIns="0" rtlCol="0" anchor="t">
            <a:spAutoFit/>
          </a:bodyPr>
          <a:lstStyle/>
          <a:p>
            <a:pPr algn="just"/>
            <a:r>
              <a:rPr lang="fr-FR" sz="1600"/>
              <a:t>Le pictogramme de la Règle d’or 4 « Équipements de protection individuelle (EPI) » représente une personne portant des lunettes de sécurité, un casque avec </a:t>
            </a:r>
            <a:r>
              <a:rPr lang="fr-FR" sz="1600" b="1"/>
              <a:t>jugulaire attachée</a:t>
            </a:r>
            <a:r>
              <a:rPr lang="fr-FR" sz="1600"/>
              <a:t> et des protections auditives. Ceci symbolise le port d’</a:t>
            </a:r>
            <a:r>
              <a:rPr lang="fr-FR" sz="1600" b="1"/>
              <a:t>équipements de protection individuelle</a:t>
            </a:r>
            <a:r>
              <a:rPr lang="fr-FR" sz="1600"/>
              <a:t>.</a:t>
            </a:r>
          </a:p>
        </p:txBody>
      </p:sp>
      <p:sp>
        <p:nvSpPr>
          <p:cNvPr id="27" name="Titre 26">
            <a:extLst>
              <a:ext uri="{FF2B5EF4-FFF2-40B4-BE49-F238E27FC236}">
                <a16:creationId xmlns:a16="http://schemas.microsoft.com/office/drawing/2014/main" id="{AF50B1B0-06A6-C045-A908-F2ABF98C6817}"/>
              </a:ext>
            </a:extLst>
          </p:cNvPr>
          <p:cNvSpPr>
            <a:spLocks noGrp="1"/>
          </p:cNvSpPr>
          <p:nvPr>
            <p:ph type="title"/>
          </p:nvPr>
        </p:nvSpPr>
        <p:spPr/>
        <p:txBody>
          <a:bodyPr/>
          <a:lstStyle/>
          <a:p>
            <a:r>
              <a:rPr lang="fr-FR">
                <a:solidFill>
                  <a:srgbClr val="354D56"/>
                </a:solidFill>
              </a:rPr>
              <a:t>Affiche &amp; picto</a:t>
            </a:r>
          </a:p>
        </p:txBody>
      </p:sp>
      <p:pic>
        <p:nvPicPr>
          <p:cNvPr id="7" name="Image 6">
            <a:extLst>
              <a:ext uri="{FF2B5EF4-FFF2-40B4-BE49-F238E27FC236}">
                <a16:creationId xmlns:a16="http://schemas.microsoft.com/office/drawing/2014/main" id="{5024F8BA-7EB9-4C92-A9D6-9B4E05E4EF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663" y="774554"/>
            <a:ext cx="3848935" cy="5441519"/>
          </a:xfrm>
          <a:prstGeom prst="rect">
            <a:avLst/>
          </a:prstGeom>
        </p:spPr>
      </p:pic>
      <p:grpSp>
        <p:nvGrpSpPr>
          <p:cNvPr id="12" name="Groupe 11">
            <a:extLst>
              <a:ext uri="{FF2B5EF4-FFF2-40B4-BE49-F238E27FC236}">
                <a16:creationId xmlns:a16="http://schemas.microsoft.com/office/drawing/2014/main" id="{D5D6893E-34E5-4C47-B455-40A3F568F4D2}"/>
              </a:ext>
            </a:extLst>
          </p:cNvPr>
          <p:cNvGrpSpPr/>
          <p:nvPr/>
        </p:nvGrpSpPr>
        <p:grpSpPr>
          <a:xfrm>
            <a:off x="6740517" y="4110182"/>
            <a:ext cx="3853591" cy="2371201"/>
            <a:chOff x="6740517" y="4110182"/>
            <a:chExt cx="3853591" cy="2371201"/>
          </a:xfrm>
        </p:grpSpPr>
        <p:pic>
          <p:nvPicPr>
            <p:cNvPr id="6" name="Image 5">
              <a:hlinkClick r:id="rId5"/>
              <a:extLst>
                <a:ext uri="{FF2B5EF4-FFF2-40B4-BE49-F238E27FC236}">
                  <a16:creationId xmlns:a16="http://schemas.microsoft.com/office/drawing/2014/main" id="{7567436D-02F2-4459-9BA5-2214A3B352E4}"/>
                </a:ext>
              </a:extLst>
            </p:cNvPr>
            <p:cNvPicPr>
              <a:picLocks noChangeAspect="1"/>
            </p:cNvPicPr>
            <p:nvPr/>
          </p:nvPicPr>
          <p:blipFill>
            <a:blip r:embed="rId6"/>
            <a:stretch>
              <a:fillRect/>
            </a:stretch>
          </p:blipFill>
          <p:spPr>
            <a:xfrm>
              <a:off x="6740517" y="4110182"/>
              <a:ext cx="3853591" cy="2371201"/>
            </a:xfrm>
            <a:prstGeom prst="rect">
              <a:avLst/>
            </a:prstGeom>
          </p:spPr>
        </p:pic>
        <p:grpSp>
          <p:nvGrpSpPr>
            <p:cNvPr id="11" name="Groupe 10">
              <a:extLst>
                <a:ext uri="{FF2B5EF4-FFF2-40B4-BE49-F238E27FC236}">
                  <a16:creationId xmlns:a16="http://schemas.microsoft.com/office/drawing/2014/main" id="{57504711-36B7-48FD-B58A-37C659A8BA70}"/>
                </a:ext>
              </a:extLst>
            </p:cNvPr>
            <p:cNvGrpSpPr/>
            <p:nvPr/>
          </p:nvGrpSpPr>
          <p:grpSpPr>
            <a:xfrm>
              <a:off x="8201888" y="5135418"/>
              <a:ext cx="883033" cy="517237"/>
              <a:chOff x="8201888" y="5135418"/>
              <a:chExt cx="883033" cy="517237"/>
            </a:xfrm>
          </p:grpSpPr>
          <p:sp>
            <p:nvSpPr>
              <p:cNvPr id="9" name="Rectangle : coins arrondis 8">
                <a:hlinkClick r:id="rId5"/>
                <a:extLst>
                  <a:ext uri="{FF2B5EF4-FFF2-40B4-BE49-F238E27FC236}">
                    <a16:creationId xmlns:a16="http://schemas.microsoft.com/office/drawing/2014/main" id="{39590299-1A39-4FDD-BD1E-C302B30D8EC0}"/>
                  </a:ext>
                </a:extLst>
              </p:cNvPr>
              <p:cNvSpPr/>
              <p:nvPr/>
            </p:nvSpPr>
            <p:spPr>
              <a:xfrm>
                <a:off x="8201888" y="5135418"/>
                <a:ext cx="883033" cy="517237"/>
              </a:xfrm>
              <a:prstGeom prst="roundRect">
                <a:avLst/>
              </a:prstGeom>
              <a:solidFill>
                <a:srgbClr val="088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isocèle 9">
                <a:hlinkClick r:id="rId5"/>
                <a:extLst>
                  <a:ext uri="{FF2B5EF4-FFF2-40B4-BE49-F238E27FC236}">
                    <a16:creationId xmlns:a16="http://schemas.microsoft.com/office/drawing/2014/main" id="{8BC1F17D-8D92-4388-A656-781E03F7A2E4}"/>
                  </a:ext>
                </a:extLst>
              </p:cNvPr>
              <p:cNvSpPr/>
              <p:nvPr/>
            </p:nvSpPr>
            <p:spPr>
              <a:xfrm rot="5400000">
                <a:off x="8562106" y="5310908"/>
                <a:ext cx="193964" cy="203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106279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D787CE2-E2C9-1442-8E74-CC7F0FC67641}"/>
              </a:ext>
            </a:extLst>
          </p:cNvPr>
          <p:cNvSpPr/>
          <p:nvPr/>
        </p:nvSpPr>
        <p:spPr>
          <a:xfrm>
            <a:off x="0" y="0"/>
            <a:ext cx="4826643" cy="6858000"/>
          </a:xfrm>
          <a:prstGeom prst="rect">
            <a:avLst/>
          </a:prstGeom>
          <a:solidFill>
            <a:srgbClr val="17964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a:solidFill>
                  <a:schemeClr val="tx1"/>
                </a:solidFill>
              </a:rPr>
              <a:t>Quelques définitions</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4</a:t>
            </a: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4</a:t>
            </a:fld>
            <a:endParaRPr lang="fr-FR"/>
          </a:p>
        </p:txBody>
      </p:sp>
      <p:sp>
        <p:nvSpPr>
          <p:cNvPr id="19" name="ZoneTexte 18">
            <a:extLst>
              <a:ext uri="{FF2B5EF4-FFF2-40B4-BE49-F238E27FC236}">
                <a16:creationId xmlns:a16="http://schemas.microsoft.com/office/drawing/2014/main" id="{E356A3E1-F15E-634E-8A46-2B9F7A5CC0F7}"/>
              </a:ext>
            </a:extLst>
          </p:cNvPr>
          <p:cNvSpPr txBox="1"/>
          <p:nvPr/>
        </p:nvSpPr>
        <p:spPr>
          <a:xfrm>
            <a:off x="558455" y="1920448"/>
            <a:ext cx="3452868" cy="2154436"/>
          </a:xfrm>
          <a:prstGeom prst="rect">
            <a:avLst/>
          </a:prstGeom>
          <a:noFill/>
        </p:spPr>
        <p:txBody>
          <a:bodyPr wrap="square" lIns="0" tIns="0" rIns="0" bIns="0">
            <a:spAutoFit/>
          </a:bodyPr>
          <a:lstStyle/>
          <a:p>
            <a:r>
              <a:rPr lang="fr-FR" sz="1400" dirty="0">
                <a:latin typeface="+mj-lt"/>
              </a:rPr>
              <a:t>On appelle équipements de protection individuelle « tout équipement destiné à être porté ou tenu par le personnel en vue de le protéger contre un ou plusieurs dangers susceptibles de menacer sa sécurité ou sa santé au travail, ainsi que tout complément ou accessoire destiné</a:t>
            </a:r>
            <a:br>
              <a:rPr lang="fr-FR" sz="1400" dirty="0">
                <a:latin typeface="+mj-lt"/>
              </a:rPr>
            </a:br>
            <a:r>
              <a:rPr lang="fr-FR" sz="1400" dirty="0">
                <a:latin typeface="+mj-lt"/>
              </a:rPr>
              <a:t>à cet objectif ». </a:t>
            </a:r>
          </a:p>
          <a:p>
            <a:r>
              <a:rPr lang="fr-FR" sz="1400" dirty="0">
                <a:latin typeface="+mj-lt"/>
              </a:rPr>
              <a:t>Ils sont définis selon une analyse des risques au poste de travail.</a:t>
            </a:r>
          </a:p>
        </p:txBody>
      </p:sp>
      <p:sp>
        <p:nvSpPr>
          <p:cNvPr id="33" name="ZoneTexte 32">
            <a:extLst>
              <a:ext uri="{FF2B5EF4-FFF2-40B4-BE49-F238E27FC236}">
                <a16:creationId xmlns:a16="http://schemas.microsoft.com/office/drawing/2014/main" id="{356BBA2D-5D86-0045-AEF6-5B351A38C3B3}"/>
              </a:ext>
            </a:extLst>
          </p:cNvPr>
          <p:cNvSpPr txBox="1"/>
          <p:nvPr/>
        </p:nvSpPr>
        <p:spPr>
          <a:xfrm>
            <a:off x="5338844" y="1096552"/>
            <a:ext cx="1655068" cy="246221"/>
          </a:xfrm>
          <a:prstGeom prst="rect">
            <a:avLst/>
          </a:prstGeom>
          <a:noFill/>
        </p:spPr>
        <p:txBody>
          <a:bodyPr wrap="none" lIns="0" tIns="0" rIns="0" bIns="0" rtlCol="0">
            <a:spAutoFit/>
          </a:bodyPr>
          <a:lstStyle/>
          <a:p>
            <a:pPr algn="l"/>
            <a:r>
              <a:rPr lang="fr-FR" sz="1600" b="1">
                <a:solidFill>
                  <a:srgbClr val="088A30"/>
                </a:solidFill>
              </a:rPr>
              <a:t>EPI STANDARDS</a:t>
            </a:r>
          </a:p>
        </p:txBody>
      </p:sp>
      <p:sp>
        <p:nvSpPr>
          <p:cNvPr id="22" name="ZoneTexte 21">
            <a:extLst>
              <a:ext uri="{FF2B5EF4-FFF2-40B4-BE49-F238E27FC236}">
                <a16:creationId xmlns:a16="http://schemas.microsoft.com/office/drawing/2014/main" id="{7FDC1DC3-76D3-E04A-9030-5985082C010C}"/>
              </a:ext>
            </a:extLst>
          </p:cNvPr>
          <p:cNvSpPr txBox="1"/>
          <p:nvPr/>
        </p:nvSpPr>
        <p:spPr>
          <a:xfrm>
            <a:off x="558455" y="1246273"/>
            <a:ext cx="3600000" cy="492443"/>
          </a:xfrm>
          <a:prstGeom prst="rect">
            <a:avLst/>
          </a:prstGeom>
          <a:noFill/>
        </p:spPr>
        <p:txBody>
          <a:bodyPr wrap="square" lIns="0" tIns="0" rIns="0" bIns="0" rtlCol="0">
            <a:spAutoFit/>
          </a:bodyPr>
          <a:lstStyle/>
          <a:p>
            <a:pPr algn="l"/>
            <a:r>
              <a:rPr lang="fr-FR" sz="1600" b="1">
                <a:solidFill>
                  <a:srgbClr val="088A30"/>
                </a:solidFill>
              </a:rPr>
              <a:t>ÉQUIPEMENTS DE PROTECTION INDIVIDUELLE (EPI)</a:t>
            </a:r>
          </a:p>
        </p:txBody>
      </p:sp>
      <p:sp>
        <p:nvSpPr>
          <p:cNvPr id="47" name="ZoneTexte 46">
            <a:extLst>
              <a:ext uri="{FF2B5EF4-FFF2-40B4-BE49-F238E27FC236}">
                <a16:creationId xmlns:a16="http://schemas.microsoft.com/office/drawing/2014/main" id="{5E0BDEBA-D581-0F40-A63D-C5CEDF0CED61}"/>
              </a:ext>
            </a:extLst>
          </p:cNvPr>
          <p:cNvSpPr txBox="1"/>
          <p:nvPr/>
        </p:nvSpPr>
        <p:spPr>
          <a:xfrm>
            <a:off x="5338844" y="1360473"/>
            <a:ext cx="6233689" cy="646331"/>
          </a:xfrm>
          <a:prstGeom prst="rect">
            <a:avLst/>
          </a:prstGeom>
          <a:noFill/>
        </p:spPr>
        <p:txBody>
          <a:bodyPr wrap="square" lIns="0" tIns="0" rIns="0" bIns="0">
            <a:spAutoFit/>
          </a:bodyPr>
          <a:lstStyle/>
          <a:p>
            <a:r>
              <a:rPr lang="fr-FR" sz="1400"/>
              <a:t>Chaque site détermine les EPI standards adaptés aux risques présents. </a:t>
            </a:r>
            <a:endParaRPr lang="fr-FR" sz="1400" strike="sngStrike"/>
          </a:p>
          <a:p>
            <a:r>
              <a:rPr lang="fr-FR" sz="1400"/>
              <a:t>Ils sont portés de manière systématique dans les zones concernées et en fonction des règles établies localement.</a:t>
            </a:r>
          </a:p>
        </p:txBody>
      </p:sp>
      <p:pic>
        <p:nvPicPr>
          <p:cNvPr id="17" name="Image 16">
            <a:extLst>
              <a:ext uri="{FF2B5EF4-FFF2-40B4-BE49-F238E27FC236}">
                <a16:creationId xmlns:a16="http://schemas.microsoft.com/office/drawing/2014/main" id="{EBCCCD48-A59F-4FBC-93E5-0D83721B72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31332" y="2222220"/>
            <a:ext cx="651769" cy="651769"/>
          </a:xfrm>
          <a:prstGeom prst="rect">
            <a:avLst/>
          </a:prstGeom>
        </p:spPr>
      </p:pic>
      <p:pic>
        <p:nvPicPr>
          <p:cNvPr id="18" name="Image 17">
            <a:extLst>
              <a:ext uri="{FF2B5EF4-FFF2-40B4-BE49-F238E27FC236}">
                <a16:creationId xmlns:a16="http://schemas.microsoft.com/office/drawing/2014/main" id="{66644391-8760-4714-9088-D967C7A43E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7504" y="2223224"/>
            <a:ext cx="650765" cy="650765"/>
          </a:xfrm>
          <a:prstGeom prst="rect">
            <a:avLst/>
          </a:prstGeom>
        </p:spPr>
      </p:pic>
      <p:pic>
        <p:nvPicPr>
          <p:cNvPr id="21" name="Image 20">
            <a:extLst>
              <a:ext uri="{FF2B5EF4-FFF2-40B4-BE49-F238E27FC236}">
                <a16:creationId xmlns:a16="http://schemas.microsoft.com/office/drawing/2014/main" id="{2D035221-770F-4646-9EA5-842DFF975C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9879" y="2223224"/>
            <a:ext cx="650765" cy="650765"/>
          </a:xfrm>
          <a:prstGeom prst="rect">
            <a:avLst/>
          </a:prstGeom>
        </p:spPr>
      </p:pic>
      <p:pic>
        <p:nvPicPr>
          <p:cNvPr id="23" name="Image 22">
            <a:extLst>
              <a:ext uri="{FF2B5EF4-FFF2-40B4-BE49-F238E27FC236}">
                <a16:creationId xmlns:a16="http://schemas.microsoft.com/office/drawing/2014/main" id="{7FAFE3A5-B2FA-4778-A37A-F3772FD4730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29418" y="2223224"/>
            <a:ext cx="650765" cy="650765"/>
          </a:xfrm>
          <a:prstGeom prst="rect">
            <a:avLst/>
          </a:prstGeom>
        </p:spPr>
      </p:pic>
      <p:sp>
        <p:nvSpPr>
          <p:cNvPr id="24" name="ZoneTexte 23">
            <a:extLst>
              <a:ext uri="{FF2B5EF4-FFF2-40B4-BE49-F238E27FC236}">
                <a16:creationId xmlns:a16="http://schemas.microsoft.com/office/drawing/2014/main" id="{AC1AA001-7F92-47CB-A38D-6F7BEFA9A42E}"/>
              </a:ext>
            </a:extLst>
          </p:cNvPr>
          <p:cNvSpPr txBox="1"/>
          <p:nvPr/>
        </p:nvSpPr>
        <p:spPr>
          <a:xfrm>
            <a:off x="5311384" y="3120210"/>
            <a:ext cx="3386347" cy="246221"/>
          </a:xfrm>
          <a:prstGeom prst="rect">
            <a:avLst/>
          </a:prstGeom>
          <a:noFill/>
        </p:spPr>
        <p:txBody>
          <a:bodyPr wrap="square" lIns="0" tIns="0" rIns="0" bIns="0" rtlCol="0">
            <a:spAutoFit/>
          </a:bodyPr>
          <a:lstStyle/>
          <a:p>
            <a:pPr algn="l"/>
            <a:r>
              <a:rPr lang="fr-FR" sz="1600" b="1">
                <a:solidFill>
                  <a:srgbClr val="088A30"/>
                </a:solidFill>
              </a:rPr>
              <a:t>EXEMPLES D’EPI SPÉCIFIQUES</a:t>
            </a:r>
          </a:p>
        </p:txBody>
      </p:sp>
      <p:sp>
        <p:nvSpPr>
          <p:cNvPr id="25" name="ZoneTexte 24">
            <a:extLst>
              <a:ext uri="{FF2B5EF4-FFF2-40B4-BE49-F238E27FC236}">
                <a16:creationId xmlns:a16="http://schemas.microsoft.com/office/drawing/2014/main" id="{43FA879D-BF4F-4809-BCD8-917940CC1B05}"/>
              </a:ext>
            </a:extLst>
          </p:cNvPr>
          <p:cNvSpPr txBox="1"/>
          <p:nvPr/>
        </p:nvSpPr>
        <p:spPr>
          <a:xfrm>
            <a:off x="5329879" y="3399214"/>
            <a:ext cx="6683391" cy="646331"/>
          </a:xfrm>
          <a:prstGeom prst="rect">
            <a:avLst/>
          </a:prstGeom>
          <a:noFill/>
        </p:spPr>
        <p:txBody>
          <a:bodyPr wrap="square" lIns="0" tIns="0" rIns="0" bIns="0">
            <a:spAutoFit/>
          </a:bodyPr>
          <a:lstStyle/>
          <a:p>
            <a:r>
              <a:rPr lang="fr-FR" sz="1400"/>
              <a:t>Ils sont portés pour la réalisation de tâches comportant des risques spécifiques non couverts par les EPI standards. </a:t>
            </a:r>
            <a:br>
              <a:rPr lang="fr-FR" sz="1400"/>
            </a:br>
            <a:endParaRPr lang="fr-FR" sz="1400" strike="sngStrike"/>
          </a:p>
        </p:txBody>
      </p:sp>
      <p:pic>
        <p:nvPicPr>
          <p:cNvPr id="27" name="Picture 8">
            <a:extLst>
              <a:ext uri="{FF2B5EF4-FFF2-40B4-BE49-F238E27FC236}">
                <a16:creationId xmlns:a16="http://schemas.microsoft.com/office/drawing/2014/main" id="{B95CB36D-F353-49A1-90C2-2EBE859206D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5674" b="94326" l="9524" r="89524">
                        <a14:foregroundMark x1="21905" y1="80142" x2="68571" y2="92199"/>
                        <a14:foregroundMark x1="68571" y1="92199" x2="80952" y2="18440"/>
                        <a14:foregroundMark x1="80952" y1="18440" x2="34286" y2="5674"/>
                        <a14:foregroundMark x1="34286" y1="5674" x2="78095" y2="20567"/>
                        <a14:foregroundMark x1="78095" y1="20567" x2="72381" y2="58156"/>
                        <a14:foregroundMark x1="72381" y1="58156" x2="71429" y2="19149"/>
                        <a14:foregroundMark x1="71429" y1="19149" x2="32381" y2="40426"/>
                        <a14:foregroundMark x1="32381" y1="40426" x2="12381" y2="7092"/>
                        <a14:foregroundMark x1="12381" y1="7092" x2="21905" y2="44681"/>
                        <a14:foregroundMark x1="21905" y1="44681" x2="69524" y2="50355"/>
                        <a14:foregroundMark x1="69524" y1="50355" x2="58095" y2="85816"/>
                        <a14:foregroundMark x1="58095" y1="85816" x2="36190" y2="64539"/>
                        <a14:foregroundMark x1="58095" y1="6383" x2="72381" y2="7092"/>
                        <a14:foregroundMark x1="56190" y1="6383" x2="75238" y2="6383"/>
                        <a14:foregroundMark x1="80000" y1="6383" x2="31429" y2="5674"/>
                        <a14:foregroundMark x1="31429" y1="5674" x2="10476" y2="11348"/>
                        <a14:foregroundMark x1="18095" y1="78014" x2="60952" y2="94326"/>
                        <a14:foregroundMark x1="60952" y1="94326" x2="75238" y2="94326"/>
                        <a14:foregroundMark x1="59048" y1="65957" x2="59048" y2="65957"/>
                        <a14:foregroundMark x1="33333" y1="65957" x2="33333" y2="65957"/>
                        <a14:foregroundMark x1="60952" y1="51064" x2="62857" y2="51064"/>
                        <a14:foregroundMark x1="80952" y1="23404" x2="81905" y2="28369"/>
                        <a14:foregroundMark x1="58095" y1="6383" x2="80000" y2="6383"/>
                        <a14:foregroundMark x1="82857" y1="7092" x2="83810" y2="26241"/>
                        <a14:foregroundMark x1="83810" y1="29787" x2="84762" y2="44681"/>
                        <a14:foregroundMark x1="82857" y1="38298" x2="81905" y2="91489"/>
                      </a14:backgroundRemoval>
                    </a14:imgEffect>
                  </a14:imgLayer>
                </a14:imgProps>
              </a:ext>
              <a:ext uri="{28A0092B-C50C-407E-A947-70E740481C1C}">
                <a14:useLocalDpi xmlns:a14="http://schemas.microsoft.com/office/drawing/2010/main"/>
              </a:ext>
            </a:extLst>
          </a:blip>
          <a:srcRect/>
          <a:stretch>
            <a:fillRect/>
          </a:stretch>
        </p:blipFill>
        <p:spPr bwMode="auto">
          <a:xfrm>
            <a:off x="8637938" y="5497527"/>
            <a:ext cx="620679" cy="7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0">
            <a:extLst>
              <a:ext uri="{FF2B5EF4-FFF2-40B4-BE49-F238E27FC236}">
                <a16:creationId xmlns:a16="http://schemas.microsoft.com/office/drawing/2014/main" id="{C2BA1CCA-FA80-40F4-8B68-30B53F17AB6D}"/>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7071" b="91919" l="10000" r="90000">
                        <a14:foregroundMark x1="44000" y1="8081" x2="60000" y2="7071"/>
                        <a14:foregroundMark x1="12000" y1="42424" x2="12000" y2="49495"/>
                        <a14:foregroundMark x1="44000" y1="88889" x2="35000" y2="80808"/>
                        <a14:foregroundMark x1="48000" y1="92929" x2="80000" y2="84848"/>
                        <a14:foregroundMark x1="27000" y1="59596" x2="36000" y2="79798"/>
                        <a14:foregroundMark x1="34000" y1="79798" x2="22000" y2="49495"/>
                        <a14:foregroundMark x1="59000" y1="12121" x2="82000" y2="57576"/>
                        <a14:foregroundMark x1="82000" y1="57576" x2="82000" y2="57576"/>
                        <a14:foregroundMark x1="56000" y1="7071" x2="78000" y2="44444"/>
                        <a14:foregroundMark x1="54000" y1="10101" x2="72000" y2="23232"/>
                      </a14:backgroundRemoval>
                    </a14:imgEffect>
                  </a14:imgLayer>
                </a14:imgProps>
              </a:ext>
              <a:ext uri="{28A0092B-C50C-407E-A947-70E740481C1C}">
                <a14:useLocalDpi xmlns:a14="http://schemas.microsoft.com/office/drawing/2010/main"/>
              </a:ext>
            </a:extLst>
          </a:blip>
          <a:srcRect/>
          <a:stretch>
            <a:fillRect/>
          </a:stretch>
        </p:blipFill>
        <p:spPr bwMode="auto">
          <a:xfrm>
            <a:off x="6608708" y="4086867"/>
            <a:ext cx="798448" cy="73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 28" descr="Une image contenant habits, paire, skiant, homme&#10;&#10;Description générée automatiquement">
            <a:extLst>
              <a:ext uri="{FF2B5EF4-FFF2-40B4-BE49-F238E27FC236}">
                <a16:creationId xmlns:a16="http://schemas.microsoft.com/office/drawing/2014/main" id="{8875E659-8CED-493D-B26E-A12AA3F7E8F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485487" y="3918874"/>
            <a:ext cx="994127" cy="922359"/>
          </a:xfrm>
          <a:prstGeom prst="rect">
            <a:avLst/>
          </a:prstGeom>
        </p:spPr>
      </p:pic>
      <p:grpSp>
        <p:nvGrpSpPr>
          <p:cNvPr id="10" name="Groupe 9">
            <a:extLst>
              <a:ext uri="{FF2B5EF4-FFF2-40B4-BE49-F238E27FC236}">
                <a16:creationId xmlns:a16="http://schemas.microsoft.com/office/drawing/2014/main" id="{E874AF48-DDA9-4449-AE6C-B24875C3B449}"/>
              </a:ext>
            </a:extLst>
          </p:cNvPr>
          <p:cNvGrpSpPr/>
          <p:nvPr/>
        </p:nvGrpSpPr>
        <p:grpSpPr>
          <a:xfrm>
            <a:off x="5291146" y="3989210"/>
            <a:ext cx="768838" cy="1067396"/>
            <a:chOff x="5580134" y="4901107"/>
            <a:chExt cx="943688" cy="1412083"/>
          </a:xfrm>
        </p:grpSpPr>
        <p:pic>
          <p:nvPicPr>
            <p:cNvPr id="7" name="Image 6">
              <a:extLst>
                <a:ext uri="{FF2B5EF4-FFF2-40B4-BE49-F238E27FC236}">
                  <a16:creationId xmlns:a16="http://schemas.microsoft.com/office/drawing/2014/main" id="{5CDEF0E4-95C2-456F-AFDE-35BB23397DBA}"/>
                </a:ext>
              </a:extLst>
            </p:cNvPr>
            <p:cNvPicPr>
              <a:picLocks noChangeAspect="1"/>
            </p:cNvPicPr>
            <p:nvPr/>
          </p:nvPicPr>
          <p:blipFill>
            <a:blip r:embed="rId12"/>
            <a:stretch>
              <a:fillRect/>
            </a:stretch>
          </p:blipFill>
          <p:spPr>
            <a:xfrm>
              <a:off x="5580134" y="4901107"/>
              <a:ext cx="813870" cy="1309022"/>
            </a:xfrm>
            <a:prstGeom prst="rect">
              <a:avLst/>
            </a:prstGeom>
          </p:spPr>
        </p:pic>
        <p:sp>
          <p:nvSpPr>
            <p:cNvPr id="9" name="Rectangle 8">
              <a:extLst>
                <a:ext uri="{FF2B5EF4-FFF2-40B4-BE49-F238E27FC236}">
                  <a16:creationId xmlns:a16="http://schemas.microsoft.com/office/drawing/2014/main" id="{AB43BBFE-4540-4E7C-B595-FE8754D3D1AA}"/>
                </a:ext>
              </a:extLst>
            </p:cNvPr>
            <p:cNvSpPr/>
            <p:nvPr/>
          </p:nvSpPr>
          <p:spPr>
            <a:xfrm>
              <a:off x="6213496" y="5731865"/>
              <a:ext cx="310326" cy="58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6" name="ZoneTexte 25">
            <a:extLst>
              <a:ext uri="{FF2B5EF4-FFF2-40B4-BE49-F238E27FC236}">
                <a16:creationId xmlns:a16="http://schemas.microsoft.com/office/drawing/2014/main" id="{3516AF22-988A-45BD-9D9B-DBA7141FAD19}"/>
              </a:ext>
            </a:extLst>
          </p:cNvPr>
          <p:cNvSpPr txBox="1"/>
          <p:nvPr/>
        </p:nvSpPr>
        <p:spPr>
          <a:xfrm>
            <a:off x="5270987" y="5466021"/>
            <a:ext cx="3060345" cy="492443"/>
          </a:xfrm>
          <a:prstGeom prst="rect">
            <a:avLst/>
          </a:prstGeom>
          <a:noFill/>
        </p:spPr>
        <p:txBody>
          <a:bodyPr wrap="square" lIns="0" tIns="0" rIns="0" bIns="0" rtlCol="0">
            <a:spAutoFit/>
          </a:bodyPr>
          <a:lstStyle/>
          <a:p>
            <a:pPr algn="l"/>
            <a:r>
              <a:rPr lang="fr-FR" sz="1600" b="1">
                <a:solidFill>
                  <a:srgbClr val="088A30"/>
                </a:solidFill>
              </a:rPr>
              <a:t>AUTRES DISPOSITIFS</a:t>
            </a:r>
            <a:br>
              <a:rPr lang="fr-FR" sz="1600" b="1">
                <a:solidFill>
                  <a:srgbClr val="088A30"/>
                </a:solidFill>
              </a:rPr>
            </a:br>
            <a:r>
              <a:rPr lang="fr-FR" sz="1600" b="1">
                <a:solidFill>
                  <a:srgbClr val="088A30"/>
                </a:solidFill>
              </a:rPr>
              <a:t>D’ALERTE ET DE SAUVETAGE</a:t>
            </a:r>
          </a:p>
        </p:txBody>
      </p:sp>
      <p:pic>
        <p:nvPicPr>
          <p:cNvPr id="2" name="Image 1">
            <a:extLst>
              <a:ext uri="{FF2B5EF4-FFF2-40B4-BE49-F238E27FC236}">
                <a16:creationId xmlns:a16="http://schemas.microsoft.com/office/drawing/2014/main" id="{00130C13-5ABB-4552-BAFC-17E9512E5A89}"/>
              </a:ext>
            </a:extLst>
          </p:cNvPr>
          <p:cNvPicPr>
            <a:picLocks noChangeAspect="1"/>
          </p:cNvPicPr>
          <p:nvPr/>
        </p:nvPicPr>
        <p:blipFill>
          <a:blip r:embed="rId13"/>
          <a:stretch>
            <a:fillRect/>
          </a:stretch>
        </p:blipFill>
        <p:spPr>
          <a:xfrm>
            <a:off x="9333247" y="2190296"/>
            <a:ext cx="651768" cy="651768"/>
          </a:xfrm>
          <a:prstGeom prst="rect">
            <a:avLst/>
          </a:prstGeom>
        </p:spPr>
      </p:pic>
      <p:pic>
        <p:nvPicPr>
          <p:cNvPr id="1026" name="Picture 2" descr="Panneau ou autocollant Port obligatoire des gants">
            <a:extLst>
              <a:ext uri="{FF2B5EF4-FFF2-40B4-BE49-F238E27FC236}">
                <a16:creationId xmlns:a16="http://schemas.microsoft.com/office/drawing/2014/main" id="{50244990-A55D-4E22-AD9A-1C21E12E159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83065" y="2190295"/>
            <a:ext cx="651769" cy="65176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HP_26039__">
            <a:extLst>
              <a:ext uri="{FF2B5EF4-FFF2-40B4-BE49-F238E27FC236}">
                <a16:creationId xmlns:a16="http://schemas.microsoft.com/office/drawing/2014/main" id="{5FFA041F-EC9E-4744-833F-7932978E8D9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724293" y="5537395"/>
            <a:ext cx="766511" cy="7111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Gants isolant électrique classe 0 1000V AC - Catu">
            <a:extLst>
              <a:ext uri="{FF2B5EF4-FFF2-40B4-BE49-F238E27FC236}">
                <a16:creationId xmlns:a16="http://schemas.microsoft.com/office/drawing/2014/main" id="{B0B945CA-E84E-432D-AD3C-68DB34BD815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79567" y="3945298"/>
            <a:ext cx="728453" cy="675866"/>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 29">
            <a:extLst>
              <a:ext uri="{FF2B5EF4-FFF2-40B4-BE49-F238E27FC236}">
                <a16:creationId xmlns:a16="http://schemas.microsoft.com/office/drawing/2014/main" id="{203F2870-DDB4-47EA-B5D0-39609A7B5028}"/>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225464" y="3930492"/>
            <a:ext cx="821982" cy="762641"/>
          </a:xfrm>
          <a:prstGeom prst="rect">
            <a:avLst/>
          </a:prstGeom>
        </p:spPr>
      </p:pic>
      <p:sp>
        <p:nvSpPr>
          <p:cNvPr id="11" name="ZoneTexte 10">
            <a:extLst>
              <a:ext uri="{FF2B5EF4-FFF2-40B4-BE49-F238E27FC236}">
                <a16:creationId xmlns:a16="http://schemas.microsoft.com/office/drawing/2014/main" id="{1C875E31-B736-4045-9050-8D18E9D7D8A0}"/>
              </a:ext>
            </a:extLst>
          </p:cNvPr>
          <p:cNvSpPr txBox="1"/>
          <p:nvPr/>
        </p:nvSpPr>
        <p:spPr>
          <a:xfrm>
            <a:off x="5213076" y="5013944"/>
            <a:ext cx="1042273" cy="246221"/>
          </a:xfrm>
          <a:prstGeom prst="rect">
            <a:avLst/>
          </a:prstGeom>
          <a:solidFill>
            <a:schemeClr val="bg1"/>
          </a:solidFill>
        </p:spPr>
        <p:txBody>
          <a:bodyPr wrap="none" rtlCol="0">
            <a:spAutoFit/>
          </a:bodyPr>
          <a:lstStyle/>
          <a:p>
            <a:pPr algn="l"/>
            <a:r>
              <a:rPr lang="fr-FR" sz="1000"/>
              <a:t>Masque isolant</a:t>
            </a:r>
          </a:p>
        </p:txBody>
      </p:sp>
      <p:sp>
        <p:nvSpPr>
          <p:cNvPr id="34" name="ZoneTexte 33">
            <a:extLst>
              <a:ext uri="{FF2B5EF4-FFF2-40B4-BE49-F238E27FC236}">
                <a16:creationId xmlns:a16="http://schemas.microsoft.com/office/drawing/2014/main" id="{12E0C751-78F8-4640-8067-56A596906DE8}"/>
              </a:ext>
            </a:extLst>
          </p:cNvPr>
          <p:cNvSpPr txBox="1"/>
          <p:nvPr/>
        </p:nvSpPr>
        <p:spPr>
          <a:xfrm>
            <a:off x="6615070" y="5013943"/>
            <a:ext cx="851515" cy="246221"/>
          </a:xfrm>
          <a:prstGeom prst="rect">
            <a:avLst/>
          </a:prstGeom>
          <a:solidFill>
            <a:schemeClr val="bg1"/>
          </a:solidFill>
        </p:spPr>
        <p:txBody>
          <a:bodyPr wrap="none" rtlCol="0">
            <a:spAutoFit/>
          </a:bodyPr>
          <a:lstStyle/>
          <a:p>
            <a:pPr algn="l"/>
            <a:r>
              <a:rPr lang="fr-FR" sz="1000"/>
              <a:t>Écran facial</a:t>
            </a:r>
          </a:p>
        </p:txBody>
      </p:sp>
      <p:sp>
        <p:nvSpPr>
          <p:cNvPr id="35" name="ZoneTexte 34">
            <a:extLst>
              <a:ext uri="{FF2B5EF4-FFF2-40B4-BE49-F238E27FC236}">
                <a16:creationId xmlns:a16="http://schemas.microsoft.com/office/drawing/2014/main" id="{5D41E45F-0E73-4DF0-97CE-79DE733329A4}"/>
              </a:ext>
            </a:extLst>
          </p:cNvPr>
          <p:cNvSpPr txBox="1"/>
          <p:nvPr/>
        </p:nvSpPr>
        <p:spPr>
          <a:xfrm>
            <a:off x="7553102" y="4716171"/>
            <a:ext cx="1725978" cy="553998"/>
          </a:xfrm>
          <a:prstGeom prst="rect">
            <a:avLst/>
          </a:prstGeom>
          <a:solidFill>
            <a:schemeClr val="bg1"/>
          </a:solidFill>
        </p:spPr>
        <p:txBody>
          <a:bodyPr wrap="square" rtlCol="0">
            <a:spAutoFit/>
          </a:bodyPr>
          <a:lstStyle/>
          <a:p>
            <a:pPr algn="ctr"/>
            <a:r>
              <a:rPr lang="fr-FR" sz="1000"/>
              <a:t>Gants spécifiques</a:t>
            </a:r>
            <a:br>
              <a:rPr lang="fr-FR" sz="1000"/>
            </a:br>
            <a:r>
              <a:rPr lang="fr-FR" sz="1000"/>
              <a:t>(ex. électricité, produits chimiques, chocs …)</a:t>
            </a:r>
          </a:p>
        </p:txBody>
      </p:sp>
      <p:sp>
        <p:nvSpPr>
          <p:cNvPr id="36" name="ZoneTexte 35">
            <a:extLst>
              <a:ext uri="{FF2B5EF4-FFF2-40B4-BE49-F238E27FC236}">
                <a16:creationId xmlns:a16="http://schemas.microsoft.com/office/drawing/2014/main" id="{ED0328A1-EB8C-4A1E-965B-847EA67E562A}"/>
              </a:ext>
            </a:extLst>
          </p:cNvPr>
          <p:cNvSpPr txBox="1"/>
          <p:nvPr/>
        </p:nvSpPr>
        <p:spPr>
          <a:xfrm>
            <a:off x="9304251" y="5017186"/>
            <a:ext cx="625492" cy="246221"/>
          </a:xfrm>
          <a:prstGeom prst="rect">
            <a:avLst/>
          </a:prstGeom>
          <a:solidFill>
            <a:schemeClr val="bg1"/>
          </a:solidFill>
        </p:spPr>
        <p:txBody>
          <a:bodyPr wrap="none" rtlCol="0">
            <a:spAutoFit/>
          </a:bodyPr>
          <a:lstStyle/>
          <a:p>
            <a:pPr algn="l"/>
            <a:r>
              <a:rPr lang="fr-FR" sz="1000"/>
              <a:t>Harnais</a:t>
            </a:r>
          </a:p>
        </p:txBody>
      </p:sp>
      <p:sp>
        <p:nvSpPr>
          <p:cNvPr id="37" name="ZoneTexte 36">
            <a:extLst>
              <a:ext uri="{FF2B5EF4-FFF2-40B4-BE49-F238E27FC236}">
                <a16:creationId xmlns:a16="http://schemas.microsoft.com/office/drawing/2014/main" id="{AFA96F2D-453C-431E-9F22-F1E1E395AF39}"/>
              </a:ext>
            </a:extLst>
          </p:cNvPr>
          <p:cNvSpPr txBox="1"/>
          <p:nvPr/>
        </p:nvSpPr>
        <p:spPr>
          <a:xfrm>
            <a:off x="10411907" y="5023948"/>
            <a:ext cx="1245854" cy="246221"/>
          </a:xfrm>
          <a:prstGeom prst="rect">
            <a:avLst/>
          </a:prstGeom>
          <a:solidFill>
            <a:schemeClr val="bg1"/>
          </a:solidFill>
        </p:spPr>
        <p:txBody>
          <a:bodyPr wrap="none" rtlCol="0">
            <a:spAutoFit/>
          </a:bodyPr>
          <a:lstStyle/>
          <a:p>
            <a:pPr algn="l"/>
            <a:r>
              <a:rPr lang="fr-FR" sz="1000"/>
              <a:t>Gilet de sauvetage</a:t>
            </a:r>
          </a:p>
        </p:txBody>
      </p:sp>
      <p:sp>
        <p:nvSpPr>
          <p:cNvPr id="38" name="ZoneTexte 37">
            <a:extLst>
              <a:ext uri="{FF2B5EF4-FFF2-40B4-BE49-F238E27FC236}">
                <a16:creationId xmlns:a16="http://schemas.microsoft.com/office/drawing/2014/main" id="{B45003DD-92C8-4F70-B7F8-6006C11DE4B3}"/>
              </a:ext>
            </a:extLst>
          </p:cNvPr>
          <p:cNvSpPr txBox="1"/>
          <p:nvPr/>
        </p:nvSpPr>
        <p:spPr>
          <a:xfrm>
            <a:off x="8293486" y="6428119"/>
            <a:ext cx="1154483" cy="246221"/>
          </a:xfrm>
          <a:prstGeom prst="rect">
            <a:avLst/>
          </a:prstGeom>
          <a:solidFill>
            <a:schemeClr val="bg1"/>
          </a:solidFill>
        </p:spPr>
        <p:txBody>
          <a:bodyPr wrap="none" rtlCol="0">
            <a:spAutoFit/>
          </a:bodyPr>
          <a:lstStyle/>
          <a:p>
            <a:pPr algn="l"/>
            <a:r>
              <a:rPr lang="fr-FR" sz="1000"/>
              <a:t>Détecteur de gaz</a:t>
            </a:r>
          </a:p>
        </p:txBody>
      </p:sp>
      <p:sp>
        <p:nvSpPr>
          <p:cNvPr id="39" name="ZoneTexte 38">
            <a:extLst>
              <a:ext uri="{FF2B5EF4-FFF2-40B4-BE49-F238E27FC236}">
                <a16:creationId xmlns:a16="http://schemas.microsoft.com/office/drawing/2014/main" id="{54B40CE7-E68B-42FC-BA61-55996CDC5A25}"/>
              </a:ext>
            </a:extLst>
          </p:cNvPr>
          <p:cNvSpPr txBox="1"/>
          <p:nvPr/>
        </p:nvSpPr>
        <p:spPr>
          <a:xfrm>
            <a:off x="9552960" y="6424941"/>
            <a:ext cx="1090363" cy="246221"/>
          </a:xfrm>
          <a:prstGeom prst="rect">
            <a:avLst/>
          </a:prstGeom>
          <a:solidFill>
            <a:schemeClr val="bg1"/>
          </a:solidFill>
        </p:spPr>
        <p:txBody>
          <a:bodyPr wrap="none" rtlCol="0">
            <a:spAutoFit/>
          </a:bodyPr>
          <a:lstStyle/>
          <a:p>
            <a:pPr algn="l"/>
            <a:r>
              <a:rPr lang="fr-FR" sz="1000"/>
              <a:t>Masque de fuite</a:t>
            </a:r>
          </a:p>
        </p:txBody>
      </p:sp>
      <p:sp>
        <p:nvSpPr>
          <p:cNvPr id="40" name="ZoneTexte 39">
            <a:extLst>
              <a:ext uri="{FF2B5EF4-FFF2-40B4-BE49-F238E27FC236}">
                <a16:creationId xmlns:a16="http://schemas.microsoft.com/office/drawing/2014/main" id="{58F642B9-05AB-4EEF-BB7C-6E14453EAB0D}"/>
              </a:ext>
            </a:extLst>
          </p:cNvPr>
          <p:cNvSpPr txBox="1"/>
          <p:nvPr/>
        </p:nvSpPr>
        <p:spPr>
          <a:xfrm>
            <a:off x="10636521" y="6270839"/>
            <a:ext cx="1220891" cy="400110"/>
          </a:xfrm>
          <a:prstGeom prst="rect">
            <a:avLst/>
          </a:prstGeom>
          <a:solidFill>
            <a:schemeClr val="bg1"/>
          </a:solidFill>
        </p:spPr>
        <p:txBody>
          <a:bodyPr wrap="square" lIns="91440" tIns="45720" rIns="91440" bIns="45720" rtlCol="0" anchor="t">
            <a:spAutoFit/>
          </a:bodyPr>
          <a:lstStyle/>
          <a:p>
            <a:pPr algn="ctr"/>
            <a:r>
              <a:rPr lang="fr-FR" sz="1000"/>
              <a:t>Dispositif d'Alerte Travailleur Isolé</a:t>
            </a:r>
          </a:p>
        </p:txBody>
      </p:sp>
      <p:pic>
        <p:nvPicPr>
          <p:cNvPr id="6" name="Image 5">
            <a:extLst>
              <a:ext uri="{FF2B5EF4-FFF2-40B4-BE49-F238E27FC236}">
                <a16:creationId xmlns:a16="http://schemas.microsoft.com/office/drawing/2014/main" id="{4861AE74-E5D5-4B7C-B277-36D95AAE653E}"/>
              </a:ext>
            </a:extLst>
          </p:cNvPr>
          <p:cNvPicPr>
            <a:picLocks noChangeAspect="1"/>
          </p:cNvPicPr>
          <p:nvPr/>
        </p:nvPicPr>
        <p:blipFill>
          <a:blip r:embed="rId18"/>
          <a:stretch>
            <a:fillRect/>
          </a:stretch>
        </p:blipFill>
        <p:spPr>
          <a:xfrm>
            <a:off x="11034834" y="5607775"/>
            <a:ext cx="431256" cy="552815"/>
          </a:xfrm>
          <a:prstGeom prst="rect">
            <a:avLst/>
          </a:prstGeom>
        </p:spPr>
      </p:pic>
    </p:spTree>
    <p:extLst>
      <p:ext uri="{BB962C8B-B14F-4D97-AF65-F5344CB8AC3E}">
        <p14:creationId xmlns:p14="http://schemas.microsoft.com/office/powerpoint/2010/main" val="2332208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50F1D0-C718-9642-8BC4-E1A2861C9CC0}"/>
              </a:ext>
            </a:extLst>
          </p:cNvPr>
          <p:cNvSpPr/>
          <p:nvPr/>
        </p:nvSpPr>
        <p:spPr>
          <a:xfrm>
            <a:off x="0" y="0"/>
            <a:ext cx="6098400" cy="6858000"/>
          </a:xfrm>
          <a:prstGeom prst="rect">
            <a:avLst/>
          </a:prstGeom>
          <a:solidFill>
            <a:srgbClr val="17964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a:solidFill>
                  <a:srgbClr val="354D56"/>
                </a:solidFill>
              </a:rPr>
              <a:t>L’essentiel de la Règle d’or 4</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4</a:t>
            </a:r>
          </a:p>
        </p:txBody>
      </p:sp>
      <p:sp>
        <p:nvSpPr>
          <p:cNvPr id="10" name="Slide Number Placeholder 9">
            <a:extLst>
              <a:ext uri="{FF2B5EF4-FFF2-40B4-BE49-F238E27FC236}">
                <a16:creationId xmlns:a16="http://schemas.microsoft.com/office/drawing/2014/main" id="{C9417B14-93DF-4EAB-B19D-43D9CBA9D563}"/>
              </a:ext>
            </a:extLst>
          </p:cNvPr>
          <p:cNvSpPr>
            <a:spLocks noGrp="1"/>
          </p:cNvSpPr>
          <p:nvPr>
            <p:ph type="sldNum" sz="quarter" idx="16"/>
          </p:nvPr>
        </p:nvSpPr>
        <p:spPr/>
        <p:txBody>
          <a:bodyPr/>
          <a:lstStyle/>
          <a:p>
            <a:fld id="{975A587B-5814-4D9B-9598-FE9CB954CB01}" type="slidenum">
              <a:rPr lang="fr-FR" smtClean="0"/>
              <a:pPr/>
              <a:t>5</a:t>
            </a:fld>
            <a:endParaRPr lang="fr-FR"/>
          </a:p>
        </p:txBody>
      </p:sp>
      <p:sp>
        <p:nvSpPr>
          <p:cNvPr id="13" name="ZoneTexte 12">
            <a:extLst>
              <a:ext uri="{FF2B5EF4-FFF2-40B4-BE49-F238E27FC236}">
                <a16:creationId xmlns:a16="http://schemas.microsoft.com/office/drawing/2014/main" id="{36A16109-4F5F-4139-8186-E606CF9F05C7}"/>
              </a:ext>
            </a:extLst>
          </p:cNvPr>
          <p:cNvSpPr txBox="1"/>
          <p:nvPr/>
        </p:nvSpPr>
        <p:spPr>
          <a:xfrm>
            <a:off x="7459967" y="3933084"/>
            <a:ext cx="4265234" cy="646331"/>
          </a:xfrm>
          <a:prstGeom prst="rect">
            <a:avLst/>
          </a:prstGeom>
          <a:noFill/>
          <a:ln w="19050">
            <a:noFill/>
          </a:ln>
        </p:spPr>
        <p:txBody>
          <a:bodyPr wrap="square" lIns="91440" tIns="45720" rIns="91440" bIns="45720" anchor="t">
            <a:spAutoFit/>
          </a:bodyPr>
          <a:lstStyle/>
          <a:p>
            <a:r>
              <a:rPr lang="fr-FR" sz="1200"/>
              <a:t>Les équipements de protection individuelle sont traités</a:t>
            </a:r>
            <a:br>
              <a:rPr lang="fr-FR" sz="1200"/>
            </a:br>
            <a:r>
              <a:rPr lang="fr-FR" sz="1200"/>
              <a:t>dans la CR-GR-HSE-406 « Equipements de protection individuelle »*.</a:t>
            </a:r>
          </a:p>
        </p:txBody>
      </p:sp>
      <p:sp>
        <p:nvSpPr>
          <p:cNvPr id="15" name="ZoneTexte 14">
            <a:extLst>
              <a:ext uri="{FF2B5EF4-FFF2-40B4-BE49-F238E27FC236}">
                <a16:creationId xmlns:a16="http://schemas.microsoft.com/office/drawing/2014/main" id="{3ED0210F-5F97-47AF-A701-BFAEE7495695}"/>
              </a:ext>
            </a:extLst>
          </p:cNvPr>
          <p:cNvSpPr txBox="1"/>
          <p:nvPr/>
        </p:nvSpPr>
        <p:spPr>
          <a:xfrm>
            <a:off x="8230556" y="6118838"/>
            <a:ext cx="6397399" cy="246221"/>
          </a:xfrm>
          <a:prstGeom prst="rect">
            <a:avLst/>
          </a:prstGeom>
          <a:noFill/>
        </p:spPr>
        <p:txBody>
          <a:bodyPr wrap="square" rtlCol="0">
            <a:spAutoFit/>
          </a:bodyPr>
          <a:lstStyle/>
          <a:p>
            <a:r>
              <a:rPr lang="fr-FR" sz="1000" i="1"/>
              <a:t>* Les </a:t>
            </a:r>
            <a:r>
              <a:rPr lang="fr-FR" sz="1000" i="1" err="1"/>
              <a:t>Company</a:t>
            </a:r>
            <a:r>
              <a:rPr lang="fr-FR" sz="1000" i="1"/>
              <a:t> Rules (CR) sont limitées à un usage interne. </a:t>
            </a:r>
          </a:p>
        </p:txBody>
      </p:sp>
      <p:sp>
        <p:nvSpPr>
          <p:cNvPr id="2" name="Text Placeholder 1">
            <a:extLst>
              <a:ext uri="{FF2B5EF4-FFF2-40B4-BE49-F238E27FC236}">
                <a16:creationId xmlns:a16="http://schemas.microsoft.com/office/drawing/2014/main" id="{4D18393C-5191-30A1-55C1-3BC2C9B11C74}"/>
              </a:ext>
            </a:extLst>
          </p:cNvPr>
          <p:cNvSpPr txBox="1">
            <a:spLocks/>
          </p:cNvSpPr>
          <p:nvPr/>
        </p:nvSpPr>
        <p:spPr>
          <a:xfrm>
            <a:off x="6663819" y="2071734"/>
            <a:ext cx="5099089" cy="1008000"/>
          </a:xfrm>
          <a:prstGeom prst="rect">
            <a:avLst/>
          </a:prstGeom>
        </p:spPr>
        <p:txBody>
          <a:bodyPr vert="horz" lIns="91440" tIns="45720" rIns="91440" bIns="45720" rtlCol="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2" indent="-285750" algn="just">
              <a:spcAft>
                <a:spcPts val="600"/>
              </a:spcAft>
              <a:buClr>
                <a:srgbClr val="088A30"/>
              </a:buClr>
              <a:buFont typeface="Wingdings" pitchFamily="2" charset="2"/>
              <a:buChar char="§"/>
            </a:pPr>
            <a:r>
              <a:rPr lang="fr-FR" sz="1400"/>
              <a:t>Recentrage sur les </a:t>
            </a:r>
            <a:r>
              <a:rPr lang="fr-FR" sz="1400" b="1">
                <a:solidFill>
                  <a:srgbClr val="088A30"/>
                </a:solidFill>
              </a:rPr>
              <a:t>équipements de protection individuelle</a:t>
            </a:r>
            <a:r>
              <a:rPr lang="fr-FR" sz="1400"/>
              <a:t>, les barrières de protection collective sont couvertes par d’autres Règles d’or.</a:t>
            </a:r>
          </a:p>
          <a:p>
            <a:pPr marL="285750" lvl="2" indent="-285750" algn="just">
              <a:spcAft>
                <a:spcPts val="600"/>
              </a:spcAft>
              <a:buClr>
                <a:srgbClr val="088A30"/>
              </a:buClr>
              <a:buFont typeface="Wingdings" pitchFamily="2" charset="2"/>
              <a:buChar char="§"/>
            </a:pPr>
            <a:r>
              <a:rPr lang="fr-FR" sz="1400"/>
              <a:t>Ajout d’une exigence sur le port du casque, avec </a:t>
            </a:r>
            <a:r>
              <a:rPr lang="fr-FR" sz="1400" b="1">
                <a:solidFill>
                  <a:srgbClr val="088A30"/>
                </a:solidFill>
              </a:rPr>
              <a:t>jugulaire attachée</a:t>
            </a:r>
            <a:r>
              <a:rPr lang="fr-FR" sz="1400"/>
              <a:t> quelle que soit l’activité et la hauteur de travail.</a:t>
            </a:r>
          </a:p>
        </p:txBody>
      </p:sp>
      <p:sp>
        <p:nvSpPr>
          <p:cNvPr id="5" name="ZoneTexte 4">
            <a:extLst>
              <a:ext uri="{FF2B5EF4-FFF2-40B4-BE49-F238E27FC236}">
                <a16:creationId xmlns:a16="http://schemas.microsoft.com/office/drawing/2014/main" id="{DB1157AE-B752-727C-582B-AA550661F8BA}"/>
              </a:ext>
            </a:extLst>
          </p:cNvPr>
          <p:cNvSpPr txBox="1"/>
          <p:nvPr/>
        </p:nvSpPr>
        <p:spPr>
          <a:xfrm>
            <a:off x="6663819" y="1384976"/>
            <a:ext cx="3582741" cy="523220"/>
          </a:xfrm>
          <a:prstGeom prst="rect">
            <a:avLst/>
          </a:prstGeom>
          <a:noFill/>
        </p:spPr>
        <p:txBody>
          <a:bodyPr wrap="square">
            <a:spAutoFit/>
          </a:bodyPr>
          <a:lstStyle/>
          <a:p>
            <a:r>
              <a:rPr lang="fr-FR" sz="1400" b="1" spc="-20"/>
              <a:t>Ce qui évolue par rapport à la version 2017 des Règles d’or : </a:t>
            </a:r>
            <a:endParaRPr lang="fr-FR" sz="1400"/>
          </a:p>
        </p:txBody>
      </p:sp>
      <p:pic>
        <p:nvPicPr>
          <p:cNvPr id="11" name="Image 10">
            <a:extLst>
              <a:ext uri="{FF2B5EF4-FFF2-40B4-BE49-F238E27FC236}">
                <a16:creationId xmlns:a16="http://schemas.microsoft.com/office/drawing/2014/main" id="{561CE713-2A2E-290F-CC41-74C5F6991526}"/>
              </a:ext>
            </a:extLst>
          </p:cNvPr>
          <p:cNvPicPr>
            <a:picLocks noChangeAspect="1"/>
          </p:cNvPicPr>
          <p:nvPr/>
        </p:nvPicPr>
        <p:blipFill>
          <a:blip r:embed="rId3"/>
          <a:stretch>
            <a:fillRect/>
          </a:stretch>
        </p:blipFill>
        <p:spPr>
          <a:xfrm>
            <a:off x="6783819" y="3975376"/>
            <a:ext cx="576000" cy="576000"/>
          </a:xfrm>
          <a:prstGeom prst="rect">
            <a:avLst/>
          </a:prstGeom>
        </p:spPr>
      </p:pic>
      <p:pic>
        <p:nvPicPr>
          <p:cNvPr id="17" name="Image 16">
            <a:extLst>
              <a:ext uri="{FF2B5EF4-FFF2-40B4-BE49-F238E27FC236}">
                <a16:creationId xmlns:a16="http://schemas.microsoft.com/office/drawing/2014/main" id="{1A84AAE7-E585-4252-84DD-223A21E69538}"/>
              </a:ext>
            </a:extLst>
          </p:cNvPr>
          <p:cNvPicPr>
            <a:picLocks noChangeAspect="1"/>
          </p:cNvPicPr>
          <p:nvPr/>
        </p:nvPicPr>
        <p:blipFill rotWithShape="1">
          <a:blip r:embed="rId4"/>
          <a:srcRect b="4564"/>
          <a:stretch/>
        </p:blipFill>
        <p:spPr>
          <a:xfrm>
            <a:off x="573857" y="1038868"/>
            <a:ext cx="4441203" cy="4928301"/>
          </a:xfrm>
          <a:prstGeom prst="rect">
            <a:avLst/>
          </a:prstGeom>
        </p:spPr>
      </p:pic>
    </p:spTree>
    <p:extLst>
      <p:ext uri="{BB962C8B-B14F-4D97-AF65-F5344CB8AC3E}">
        <p14:creationId xmlns:p14="http://schemas.microsoft.com/office/powerpoint/2010/main" val="1232940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B436078-7A99-FEE6-B7F1-08D1CE8A00B7}"/>
              </a:ext>
            </a:extLst>
          </p:cNvPr>
          <p:cNvPicPr>
            <a:picLocks noChangeAspect="1"/>
          </p:cNvPicPr>
          <p:nvPr/>
        </p:nvPicPr>
        <p:blipFill>
          <a:blip r:embed="rId3"/>
          <a:stretch>
            <a:fillRect/>
          </a:stretch>
        </p:blipFill>
        <p:spPr>
          <a:xfrm>
            <a:off x="8058655" y="2889089"/>
            <a:ext cx="725716" cy="725716"/>
          </a:xfrm>
          <a:prstGeom prst="rect">
            <a:avLst/>
          </a:prstGeom>
        </p:spPr>
      </p:pic>
      <p:pic>
        <p:nvPicPr>
          <p:cNvPr id="17" name="Image 16">
            <a:extLst>
              <a:ext uri="{FF2B5EF4-FFF2-40B4-BE49-F238E27FC236}">
                <a16:creationId xmlns:a16="http://schemas.microsoft.com/office/drawing/2014/main" id="{7B8DF83F-C21A-C39B-A83E-1A31C2303435}"/>
              </a:ext>
            </a:extLst>
          </p:cNvPr>
          <p:cNvPicPr>
            <a:picLocks noChangeAspect="1"/>
          </p:cNvPicPr>
          <p:nvPr/>
        </p:nvPicPr>
        <p:blipFill>
          <a:blip r:embed="rId4"/>
          <a:stretch>
            <a:fillRect/>
          </a:stretch>
        </p:blipFill>
        <p:spPr>
          <a:xfrm>
            <a:off x="4589068" y="5677810"/>
            <a:ext cx="717644" cy="717644"/>
          </a:xfrm>
          <a:prstGeom prst="rect">
            <a:avLst/>
          </a:prstGeom>
        </p:spPr>
      </p:pic>
      <p:pic>
        <p:nvPicPr>
          <p:cNvPr id="16" name="Image 15">
            <a:extLst>
              <a:ext uri="{FF2B5EF4-FFF2-40B4-BE49-F238E27FC236}">
                <a16:creationId xmlns:a16="http://schemas.microsoft.com/office/drawing/2014/main" id="{68DC2C0F-0D81-83CC-193A-6CC7E06D8D53}"/>
              </a:ext>
            </a:extLst>
          </p:cNvPr>
          <p:cNvPicPr>
            <a:picLocks noChangeAspect="1"/>
          </p:cNvPicPr>
          <p:nvPr/>
        </p:nvPicPr>
        <p:blipFill>
          <a:blip r:embed="rId5"/>
          <a:stretch>
            <a:fillRect/>
          </a:stretch>
        </p:blipFill>
        <p:spPr>
          <a:xfrm>
            <a:off x="4571407" y="3813150"/>
            <a:ext cx="725716" cy="725716"/>
          </a:xfrm>
          <a:prstGeom prst="rect">
            <a:avLst/>
          </a:prstGeom>
        </p:spPr>
      </p:pic>
      <p:pic>
        <p:nvPicPr>
          <p:cNvPr id="15" name="Image 14">
            <a:extLst>
              <a:ext uri="{FF2B5EF4-FFF2-40B4-BE49-F238E27FC236}">
                <a16:creationId xmlns:a16="http://schemas.microsoft.com/office/drawing/2014/main" id="{C68E911A-3899-CDB8-C680-B58838CC99E9}"/>
              </a:ext>
            </a:extLst>
          </p:cNvPr>
          <p:cNvPicPr>
            <a:picLocks noChangeAspect="1"/>
          </p:cNvPicPr>
          <p:nvPr/>
        </p:nvPicPr>
        <p:blipFill>
          <a:blip r:embed="rId6"/>
          <a:stretch>
            <a:fillRect/>
          </a:stretch>
        </p:blipFill>
        <p:spPr>
          <a:xfrm>
            <a:off x="4580996" y="4745480"/>
            <a:ext cx="725716" cy="725716"/>
          </a:xfrm>
          <a:prstGeom prst="rect">
            <a:avLst/>
          </a:prstGeom>
        </p:spPr>
      </p:pic>
      <p:pic>
        <p:nvPicPr>
          <p:cNvPr id="13" name="Image 12">
            <a:extLst>
              <a:ext uri="{FF2B5EF4-FFF2-40B4-BE49-F238E27FC236}">
                <a16:creationId xmlns:a16="http://schemas.microsoft.com/office/drawing/2014/main" id="{4EE26DE9-2496-44D1-5B83-EB9AEF555020}"/>
              </a:ext>
            </a:extLst>
          </p:cNvPr>
          <p:cNvPicPr>
            <a:picLocks noChangeAspect="1"/>
          </p:cNvPicPr>
          <p:nvPr/>
        </p:nvPicPr>
        <p:blipFill>
          <a:blip r:embed="rId7"/>
          <a:stretch>
            <a:fillRect/>
          </a:stretch>
        </p:blipFill>
        <p:spPr>
          <a:xfrm>
            <a:off x="4571407" y="2880820"/>
            <a:ext cx="725716" cy="725716"/>
          </a:xfrm>
          <a:prstGeom prst="rect">
            <a:avLst/>
          </a:prstGeom>
        </p:spPr>
      </p:pic>
      <p:pic>
        <p:nvPicPr>
          <p:cNvPr id="14" name="Image 13">
            <a:extLst>
              <a:ext uri="{FF2B5EF4-FFF2-40B4-BE49-F238E27FC236}">
                <a16:creationId xmlns:a16="http://schemas.microsoft.com/office/drawing/2014/main" id="{4646B4AD-7089-7A50-60B1-78CA0E683F54}"/>
              </a:ext>
            </a:extLst>
          </p:cNvPr>
          <p:cNvPicPr>
            <a:picLocks noChangeAspect="1"/>
          </p:cNvPicPr>
          <p:nvPr/>
        </p:nvPicPr>
        <p:blipFill>
          <a:blip r:embed="rId8"/>
          <a:stretch>
            <a:fillRect/>
          </a:stretch>
        </p:blipFill>
        <p:spPr>
          <a:xfrm>
            <a:off x="4571407" y="1948490"/>
            <a:ext cx="725716" cy="725716"/>
          </a:xfrm>
          <a:prstGeom prst="rect">
            <a:avLst/>
          </a:prstGeom>
        </p:spPr>
      </p:pic>
      <p:pic>
        <p:nvPicPr>
          <p:cNvPr id="9" name="Image 8">
            <a:extLst>
              <a:ext uri="{FF2B5EF4-FFF2-40B4-BE49-F238E27FC236}">
                <a16:creationId xmlns:a16="http://schemas.microsoft.com/office/drawing/2014/main" id="{6C4ACD5A-0B21-6A38-FEFB-5F3036169DAE}"/>
              </a:ext>
            </a:extLst>
          </p:cNvPr>
          <p:cNvPicPr>
            <a:picLocks noChangeAspect="1"/>
          </p:cNvPicPr>
          <p:nvPr/>
        </p:nvPicPr>
        <p:blipFill>
          <a:blip r:embed="rId9"/>
          <a:stretch>
            <a:fillRect/>
          </a:stretch>
        </p:blipFill>
        <p:spPr>
          <a:xfrm>
            <a:off x="520634" y="2709383"/>
            <a:ext cx="715043" cy="715043"/>
          </a:xfrm>
          <a:prstGeom prst="rect">
            <a:avLst/>
          </a:prstGeom>
        </p:spPr>
      </p:pic>
      <p:pic>
        <p:nvPicPr>
          <p:cNvPr id="10" name="Image 9">
            <a:extLst>
              <a:ext uri="{FF2B5EF4-FFF2-40B4-BE49-F238E27FC236}">
                <a16:creationId xmlns:a16="http://schemas.microsoft.com/office/drawing/2014/main" id="{BF5889AB-BE1E-1638-F06D-357162D7B319}"/>
              </a:ext>
            </a:extLst>
          </p:cNvPr>
          <p:cNvPicPr>
            <a:picLocks noChangeAspect="1"/>
          </p:cNvPicPr>
          <p:nvPr/>
        </p:nvPicPr>
        <p:blipFill>
          <a:blip r:embed="rId10"/>
          <a:stretch>
            <a:fillRect/>
          </a:stretch>
        </p:blipFill>
        <p:spPr>
          <a:xfrm>
            <a:off x="507008" y="3614805"/>
            <a:ext cx="715043" cy="715043"/>
          </a:xfrm>
          <a:prstGeom prst="rect">
            <a:avLst/>
          </a:prstGeom>
        </p:spPr>
      </p:pic>
      <p:pic>
        <p:nvPicPr>
          <p:cNvPr id="7" name="Image 6">
            <a:extLst>
              <a:ext uri="{FF2B5EF4-FFF2-40B4-BE49-F238E27FC236}">
                <a16:creationId xmlns:a16="http://schemas.microsoft.com/office/drawing/2014/main" id="{E19889A3-A0D1-D96F-8E05-615BCCC551BB}"/>
              </a:ext>
            </a:extLst>
          </p:cNvPr>
          <p:cNvPicPr>
            <a:picLocks noChangeAspect="1"/>
          </p:cNvPicPr>
          <p:nvPr/>
        </p:nvPicPr>
        <p:blipFill>
          <a:blip r:embed="rId11"/>
          <a:stretch>
            <a:fillRect/>
          </a:stretch>
        </p:blipFill>
        <p:spPr>
          <a:xfrm>
            <a:off x="531093" y="4539099"/>
            <a:ext cx="715041" cy="715041"/>
          </a:xfrm>
          <a:prstGeom prst="rect">
            <a:avLst/>
          </a:prstGeom>
        </p:spPr>
      </p:pic>
      <p:sp>
        <p:nvSpPr>
          <p:cNvPr id="45" name="Rectangle 44">
            <a:extLst>
              <a:ext uri="{FF2B5EF4-FFF2-40B4-BE49-F238E27FC236}">
                <a16:creationId xmlns:a16="http://schemas.microsoft.com/office/drawing/2014/main" id="{5A5D64B3-0DF2-4E4B-A878-7BFF98709FAE}"/>
              </a:ext>
            </a:extLst>
          </p:cNvPr>
          <p:cNvSpPr/>
          <p:nvPr/>
        </p:nvSpPr>
        <p:spPr>
          <a:xfrm>
            <a:off x="0" y="0"/>
            <a:ext cx="4064399" cy="6858000"/>
          </a:xfrm>
          <a:prstGeom prst="rect">
            <a:avLst/>
          </a:prstGeom>
          <a:solidFill>
            <a:srgbClr val="17964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a:solidFill>
                  <a:srgbClr val="354D56"/>
                </a:solidFill>
              </a:rPr>
              <a:t>Accidentologie</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4</a:t>
            </a:r>
          </a:p>
        </p:txBody>
      </p:sp>
      <p:sp>
        <p:nvSpPr>
          <p:cNvPr id="8" name="Slide Number Placeholder 7">
            <a:extLst>
              <a:ext uri="{FF2B5EF4-FFF2-40B4-BE49-F238E27FC236}">
                <a16:creationId xmlns:a16="http://schemas.microsoft.com/office/drawing/2014/main" id="{094154BA-F2C7-4944-86D0-0B3942759E5C}"/>
              </a:ext>
            </a:extLst>
          </p:cNvPr>
          <p:cNvSpPr>
            <a:spLocks noGrp="1"/>
          </p:cNvSpPr>
          <p:nvPr>
            <p:ph type="sldNum" sz="quarter" idx="16"/>
          </p:nvPr>
        </p:nvSpPr>
        <p:spPr/>
        <p:txBody>
          <a:bodyPr/>
          <a:lstStyle/>
          <a:p>
            <a:fld id="{975A587B-5814-4D9B-9598-FE9CB954CB01}" type="slidenum">
              <a:rPr lang="fr-FR" smtClean="0"/>
              <a:pPr/>
              <a:t>6</a:t>
            </a:fld>
            <a:endParaRPr lang="fr-FR"/>
          </a:p>
        </p:txBody>
      </p:sp>
      <p:sp>
        <p:nvSpPr>
          <p:cNvPr id="47" name="Rectangle 46">
            <a:extLst>
              <a:ext uri="{FF2B5EF4-FFF2-40B4-BE49-F238E27FC236}">
                <a16:creationId xmlns:a16="http://schemas.microsoft.com/office/drawing/2014/main" id="{0DD78A1C-ED8B-DF40-AC68-A14ED3CEB2CA}"/>
              </a:ext>
            </a:extLst>
          </p:cNvPr>
          <p:cNvSpPr/>
          <p:nvPr/>
        </p:nvSpPr>
        <p:spPr>
          <a:xfrm>
            <a:off x="520634" y="1357793"/>
            <a:ext cx="3023129" cy="923330"/>
          </a:xfrm>
          <a:prstGeom prst="rect">
            <a:avLst/>
          </a:prstGeom>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500" b="1">
                <a:solidFill>
                  <a:srgbClr val="088A30"/>
                </a:solidFill>
              </a:rPr>
              <a:t>ACCIDENTOLOGIE DANS LA COMPAGNIE OÙ UNE EXIGENCE DE LA RÈGLE D’OR 4 A ÉTÉ ENFREINTE </a:t>
            </a:r>
            <a:endParaRPr lang="en-US" sz="1500" b="1">
              <a:solidFill>
                <a:srgbClr val="088A30"/>
              </a:solidFill>
            </a:endParaRPr>
          </a:p>
        </p:txBody>
      </p:sp>
      <p:sp>
        <p:nvSpPr>
          <p:cNvPr id="49" name="object 2">
            <a:extLst>
              <a:ext uri="{FF2B5EF4-FFF2-40B4-BE49-F238E27FC236}">
                <a16:creationId xmlns:a16="http://schemas.microsoft.com/office/drawing/2014/main" id="{5A63BF29-CBA0-1846-A30C-309B8E97C571}"/>
              </a:ext>
            </a:extLst>
          </p:cNvPr>
          <p:cNvSpPr txBox="1"/>
          <p:nvPr/>
        </p:nvSpPr>
        <p:spPr>
          <a:xfrm>
            <a:off x="1478854" y="3132817"/>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a:solidFill>
                  <a:srgbClr val="374649"/>
                </a:solidFill>
                <a:latin typeface="Arial" panose="020B0604020202020204" pitchFamily="34" charset="0"/>
                <a:cs typeface="Arial" panose="020B0604020202020204" pitchFamily="34" charset="0"/>
              </a:rPr>
              <a:t>Décès*</a:t>
            </a:r>
          </a:p>
        </p:txBody>
      </p:sp>
      <p:sp>
        <p:nvSpPr>
          <p:cNvPr id="50" name="object 2">
            <a:extLst>
              <a:ext uri="{FF2B5EF4-FFF2-40B4-BE49-F238E27FC236}">
                <a16:creationId xmlns:a16="http://schemas.microsoft.com/office/drawing/2014/main" id="{6D899AFE-FC30-3F45-A5D3-F4DC5ED80DE8}"/>
              </a:ext>
            </a:extLst>
          </p:cNvPr>
          <p:cNvSpPr txBox="1"/>
          <p:nvPr/>
        </p:nvSpPr>
        <p:spPr>
          <a:xfrm>
            <a:off x="1478854" y="2675637"/>
            <a:ext cx="277456"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088A30"/>
                </a:solidFill>
                <a:latin typeface="Arial MT Light" pitchFamily="2"/>
                <a:cs typeface="Arial" panose="020B0604020202020204" pitchFamily="34" charset="0"/>
              </a:rPr>
              <a:t>3</a:t>
            </a:r>
          </a:p>
        </p:txBody>
      </p:sp>
      <p:sp>
        <p:nvSpPr>
          <p:cNvPr id="53" name="object 2">
            <a:extLst>
              <a:ext uri="{FF2B5EF4-FFF2-40B4-BE49-F238E27FC236}">
                <a16:creationId xmlns:a16="http://schemas.microsoft.com/office/drawing/2014/main" id="{435901EF-FFB7-7946-B692-11EBCE4E5058}"/>
              </a:ext>
            </a:extLst>
          </p:cNvPr>
          <p:cNvSpPr txBox="1"/>
          <p:nvPr/>
        </p:nvSpPr>
        <p:spPr>
          <a:xfrm>
            <a:off x="1478854" y="4077197"/>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a:solidFill>
                  <a:srgbClr val="374649"/>
                </a:solidFill>
                <a:latin typeface="Arial" panose="020B0604020202020204" pitchFamily="34" charset="0"/>
                <a:cs typeface="Arial" panose="020B0604020202020204" pitchFamily="34" charset="0"/>
              </a:rPr>
              <a:t>Accidents avec arrêt**</a:t>
            </a:r>
          </a:p>
        </p:txBody>
      </p:sp>
      <p:sp>
        <p:nvSpPr>
          <p:cNvPr id="54" name="object 2">
            <a:extLst>
              <a:ext uri="{FF2B5EF4-FFF2-40B4-BE49-F238E27FC236}">
                <a16:creationId xmlns:a16="http://schemas.microsoft.com/office/drawing/2014/main" id="{52A4C2AB-DC79-E64F-BB66-15E57C6D9DC9}"/>
              </a:ext>
            </a:extLst>
          </p:cNvPr>
          <p:cNvSpPr txBox="1"/>
          <p:nvPr/>
        </p:nvSpPr>
        <p:spPr>
          <a:xfrm>
            <a:off x="1478853" y="3620017"/>
            <a:ext cx="717206"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088A30"/>
                </a:solidFill>
                <a:latin typeface="Arial MT Light" pitchFamily="2"/>
                <a:cs typeface="Arial" panose="020B0604020202020204" pitchFamily="34" charset="0"/>
              </a:rPr>
              <a:t>77</a:t>
            </a:r>
            <a:endParaRPr lang="fr-FR" sz="3000" spc="25">
              <a:solidFill>
                <a:srgbClr val="088A30"/>
              </a:solidFill>
              <a:latin typeface="Arial" panose="020B0604020202020204" pitchFamily="34" charset="0"/>
              <a:cs typeface="Arial" panose="020B0604020202020204" pitchFamily="34" charset="0"/>
            </a:endParaRPr>
          </a:p>
        </p:txBody>
      </p:sp>
      <p:sp>
        <p:nvSpPr>
          <p:cNvPr id="55" name="object 2">
            <a:extLst>
              <a:ext uri="{FF2B5EF4-FFF2-40B4-BE49-F238E27FC236}">
                <a16:creationId xmlns:a16="http://schemas.microsoft.com/office/drawing/2014/main" id="{5B9C6974-2E90-6D44-90DE-818BB876055F}"/>
              </a:ext>
            </a:extLst>
          </p:cNvPr>
          <p:cNvSpPr txBox="1"/>
          <p:nvPr/>
        </p:nvSpPr>
        <p:spPr>
          <a:xfrm>
            <a:off x="1478854" y="4984102"/>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a:solidFill>
                  <a:srgbClr val="374649"/>
                </a:solidFill>
                <a:latin typeface="Arial" panose="020B0604020202020204" pitchFamily="34" charset="0"/>
                <a:cs typeface="Arial" panose="020B0604020202020204" pitchFamily="34" charset="0"/>
              </a:rPr>
              <a:t>HIPO (Haut Potentiel)**</a:t>
            </a:r>
          </a:p>
        </p:txBody>
      </p:sp>
      <p:sp>
        <p:nvSpPr>
          <p:cNvPr id="56" name="object 2">
            <a:extLst>
              <a:ext uri="{FF2B5EF4-FFF2-40B4-BE49-F238E27FC236}">
                <a16:creationId xmlns:a16="http://schemas.microsoft.com/office/drawing/2014/main" id="{5C3E4F14-D975-9145-9E1F-0DF5C1D17A82}"/>
              </a:ext>
            </a:extLst>
          </p:cNvPr>
          <p:cNvSpPr txBox="1"/>
          <p:nvPr/>
        </p:nvSpPr>
        <p:spPr>
          <a:xfrm>
            <a:off x="1478853" y="4526922"/>
            <a:ext cx="784661"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088A30"/>
                </a:solidFill>
                <a:latin typeface="Arial MT Light" pitchFamily="2"/>
                <a:cs typeface="Arial" panose="020B0604020202020204" pitchFamily="34" charset="0"/>
              </a:rPr>
              <a:t>10</a:t>
            </a:r>
          </a:p>
        </p:txBody>
      </p:sp>
      <p:sp>
        <p:nvSpPr>
          <p:cNvPr id="57" name="ZoneTexte 56">
            <a:extLst>
              <a:ext uri="{FF2B5EF4-FFF2-40B4-BE49-F238E27FC236}">
                <a16:creationId xmlns:a16="http://schemas.microsoft.com/office/drawing/2014/main" id="{703F192A-5BDF-4846-85C5-6BA4CEF5E01A}"/>
              </a:ext>
            </a:extLst>
          </p:cNvPr>
          <p:cNvSpPr txBox="1"/>
          <p:nvPr/>
        </p:nvSpPr>
        <p:spPr>
          <a:xfrm>
            <a:off x="4585032" y="1357793"/>
            <a:ext cx="6745927" cy="461665"/>
          </a:xfrm>
          <a:prstGeom prst="rect">
            <a:avLst/>
          </a:prstGeom>
          <a:noFill/>
        </p:spPr>
        <p:txBody>
          <a:bodyPr wrap="square" lIns="0" tIns="0" rIns="0" bIns="0">
            <a:spAutoFit/>
          </a:bodyPr>
          <a:lstStyle/>
          <a:p>
            <a:r>
              <a:rPr lang="fr-FR" sz="1500" b="1" dirty="0">
                <a:solidFill>
                  <a:srgbClr val="088A30"/>
                </a:solidFill>
              </a:rPr>
              <a:t>EXEMPLES DE RISQUES POUR LESQUELS</a:t>
            </a:r>
            <a:br>
              <a:rPr lang="fr-FR" sz="1500" b="1" dirty="0">
                <a:solidFill>
                  <a:srgbClr val="088A30"/>
                </a:solidFill>
              </a:rPr>
            </a:br>
            <a:r>
              <a:rPr lang="fr-FR" sz="1500" b="1" dirty="0">
                <a:solidFill>
                  <a:srgbClr val="088A30"/>
                </a:solidFill>
              </a:rPr>
              <a:t>DES EPI SONT REQUIS</a:t>
            </a:r>
            <a:endParaRPr lang="en-US" sz="1500" b="1" dirty="0">
              <a:solidFill>
                <a:srgbClr val="088A30"/>
              </a:solidFill>
            </a:endParaRPr>
          </a:p>
        </p:txBody>
      </p:sp>
      <p:sp>
        <p:nvSpPr>
          <p:cNvPr id="21" name="object 2">
            <a:extLst>
              <a:ext uri="{FF2B5EF4-FFF2-40B4-BE49-F238E27FC236}">
                <a16:creationId xmlns:a16="http://schemas.microsoft.com/office/drawing/2014/main" id="{34903036-2B86-4B6E-9A1D-39359A7675DF}"/>
              </a:ext>
            </a:extLst>
          </p:cNvPr>
          <p:cNvSpPr txBox="1"/>
          <p:nvPr/>
        </p:nvSpPr>
        <p:spPr>
          <a:xfrm>
            <a:off x="5466767" y="4939949"/>
            <a:ext cx="199546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Chute d’objet</a:t>
            </a:r>
          </a:p>
        </p:txBody>
      </p:sp>
      <p:sp>
        <p:nvSpPr>
          <p:cNvPr id="28" name="object 2">
            <a:extLst>
              <a:ext uri="{FF2B5EF4-FFF2-40B4-BE49-F238E27FC236}">
                <a16:creationId xmlns:a16="http://schemas.microsoft.com/office/drawing/2014/main" id="{7DFA069E-A9AA-4658-9C68-5FBF921BC4A9}"/>
              </a:ext>
            </a:extLst>
          </p:cNvPr>
          <p:cNvSpPr txBox="1"/>
          <p:nvPr/>
        </p:nvSpPr>
        <p:spPr>
          <a:xfrm>
            <a:off x="5466767" y="3954152"/>
            <a:ext cx="1995467" cy="443711"/>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Electrisation, électrocution</a:t>
            </a:r>
          </a:p>
        </p:txBody>
      </p:sp>
      <p:sp>
        <p:nvSpPr>
          <p:cNvPr id="29" name="object 2">
            <a:extLst>
              <a:ext uri="{FF2B5EF4-FFF2-40B4-BE49-F238E27FC236}">
                <a16:creationId xmlns:a16="http://schemas.microsoft.com/office/drawing/2014/main" id="{B8A6A99C-081D-4D23-94B1-B8D69DD178B1}"/>
              </a:ext>
            </a:extLst>
          </p:cNvPr>
          <p:cNvSpPr txBox="1"/>
          <p:nvPr/>
        </p:nvSpPr>
        <p:spPr>
          <a:xfrm>
            <a:off x="5466768" y="3083559"/>
            <a:ext cx="199546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Coupure, choc, abrasion</a:t>
            </a:r>
          </a:p>
        </p:txBody>
      </p:sp>
      <p:sp>
        <p:nvSpPr>
          <p:cNvPr id="30" name="object 2">
            <a:extLst>
              <a:ext uri="{FF2B5EF4-FFF2-40B4-BE49-F238E27FC236}">
                <a16:creationId xmlns:a16="http://schemas.microsoft.com/office/drawing/2014/main" id="{8DFEC3C1-73F0-49A4-880C-FB0722CAE3BA}"/>
              </a:ext>
            </a:extLst>
          </p:cNvPr>
          <p:cNvSpPr txBox="1"/>
          <p:nvPr/>
        </p:nvSpPr>
        <p:spPr>
          <a:xfrm>
            <a:off x="5466769" y="2166989"/>
            <a:ext cx="199546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Projection</a:t>
            </a:r>
          </a:p>
        </p:txBody>
      </p:sp>
      <p:sp>
        <p:nvSpPr>
          <p:cNvPr id="31" name="object 2">
            <a:extLst>
              <a:ext uri="{FF2B5EF4-FFF2-40B4-BE49-F238E27FC236}">
                <a16:creationId xmlns:a16="http://schemas.microsoft.com/office/drawing/2014/main" id="{F9053162-2F3B-43B8-9935-4E3A4D92C4FF}"/>
              </a:ext>
            </a:extLst>
          </p:cNvPr>
          <p:cNvSpPr txBox="1"/>
          <p:nvPr/>
        </p:nvSpPr>
        <p:spPr>
          <a:xfrm>
            <a:off x="8954018" y="4886482"/>
            <a:ext cx="1995467" cy="443711"/>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Brûlures par le chaud</a:t>
            </a:r>
            <a:br>
              <a:rPr lang="fr-FR" sz="1400"/>
            </a:br>
            <a:r>
              <a:rPr lang="fr-FR" sz="1400"/>
              <a:t>ou le froid</a:t>
            </a:r>
            <a:endParaRPr lang="fr-FR" sz="1400" strike="sngStrike"/>
          </a:p>
        </p:txBody>
      </p:sp>
      <p:sp>
        <p:nvSpPr>
          <p:cNvPr id="32" name="object 2">
            <a:extLst>
              <a:ext uri="{FF2B5EF4-FFF2-40B4-BE49-F238E27FC236}">
                <a16:creationId xmlns:a16="http://schemas.microsoft.com/office/drawing/2014/main" id="{4359AB31-6147-4D8A-8458-1329AF904E64}"/>
              </a:ext>
            </a:extLst>
          </p:cNvPr>
          <p:cNvSpPr txBox="1"/>
          <p:nvPr/>
        </p:nvSpPr>
        <p:spPr>
          <a:xfrm>
            <a:off x="8942204" y="4060182"/>
            <a:ext cx="199546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Bruit</a:t>
            </a:r>
          </a:p>
        </p:txBody>
      </p:sp>
      <p:sp>
        <p:nvSpPr>
          <p:cNvPr id="33" name="object 2">
            <a:extLst>
              <a:ext uri="{FF2B5EF4-FFF2-40B4-BE49-F238E27FC236}">
                <a16:creationId xmlns:a16="http://schemas.microsoft.com/office/drawing/2014/main" id="{27E7065E-C779-4AC9-A82A-0C995FACAA33}"/>
              </a:ext>
            </a:extLst>
          </p:cNvPr>
          <p:cNvSpPr txBox="1"/>
          <p:nvPr/>
        </p:nvSpPr>
        <p:spPr>
          <a:xfrm>
            <a:off x="5466766" y="5922498"/>
            <a:ext cx="199546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Chute de personne</a:t>
            </a:r>
          </a:p>
        </p:txBody>
      </p:sp>
      <p:sp>
        <p:nvSpPr>
          <p:cNvPr id="34" name="object 2">
            <a:extLst>
              <a:ext uri="{FF2B5EF4-FFF2-40B4-BE49-F238E27FC236}">
                <a16:creationId xmlns:a16="http://schemas.microsoft.com/office/drawing/2014/main" id="{E4FC8D8E-1D7A-41D5-B3AF-402BE5D21C18}"/>
              </a:ext>
            </a:extLst>
          </p:cNvPr>
          <p:cNvSpPr txBox="1"/>
          <p:nvPr/>
        </p:nvSpPr>
        <p:spPr>
          <a:xfrm>
            <a:off x="8954019" y="2168873"/>
            <a:ext cx="199546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Risque biologique </a:t>
            </a:r>
          </a:p>
        </p:txBody>
      </p:sp>
      <p:sp>
        <p:nvSpPr>
          <p:cNvPr id="41" name="object 2">
            <a:extLst>
              <a:ext uri="{FF2B5EF4-FFF2-40B4-BE49-F238E27FC236}">
                <a16:creationId xmlns:a16="http://schemas.microsoft.com/office/drawing/2014/main" id="{58E7D819-E953-444E-8C78-45F72D271BCA}"/>
              </a:ext>
            </a:extLst>
          </p:cNvPr>
          <p:cNvSpPr txBox="1"/>
          <p:nvPr/>
        </p:nvSpPr>
        <p:spPr>
          <a:xfrm>
            <a:off x="9787895" y="3021822"/>
            <a:ext cx="1995467" cy="443711"/>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Intoxication, brûlures chimique</a:t>
            </a:r>
          </a:p>
        </p:txBody>
      </p:sp>
      <p:sp>
        <p:nvSpPr>
          <p:cNvPr id="37" name="object 2">
            <a:extLst>
              <a:ext uri="{FF2B5EF4-FFF2-40B4-BE49-F238E27FC236}">
                <a16:creationId xmlns:a16="http://schemas.microsoft.com/office/drawing/2014/main" id="{BC65BC17-5776-4CF6-97AF-33D51869EBED}"/>
              </a:ext>
            </a:extLst>
          </p:cNvPr>
          <p:cNvSpPr txBox="1"/>
          <p:nvPr/>
        </p:nvSpPr>
        <p:spPr>
          <a:xfrm>
            <a:off x="520634" y="5711777"/>
            <a:ext cx="3123713" cy="35137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spc="25">
                <a:solidFill>
                  <a:srgbClr val="374649"/>
                </a:solidFill>
                <a:latin typeface="Arial" panose="020B0604020202020204" pitchFamily="34" charset="0"/>
                <a:cs typeface="Arial" panose="020B0604020202020204" pitchFamily="34" charset="0"/>
              </a:rPr>
              <a:t>* Période 2012-2021</a:t>
            </a:r>
            <a:br>
              <a:rPr lang="fr-FR" sz="1100" spc="25">
                <a:solidFill>
                  <a:srgbClr val="374649"/>
                </a:solidFill>
                <a:latin typeface="Arial" panose="020B0604020202020204" pitchFamily="34" charset="0"/>
                <a:cs typeface="Arial" panose="020B0604020202020204" pitchFamily="34" charset="0"/>
              </a:rPr>
            </a:br>
            <a:r>
              <a:rPr lang="fr-FR" sz="1100" spc="25">
                <a:solidFill>
                  <a:srgbClr val="374649"/>
                </a:solidFill>
                <a:latin typeface="Arial" panose="020B0604020202020204" pitchFamily="34" charset="0"/>
                <a:cs typeface="Arial" panose="020B0604020202020204" pitchFamily="34" charset="0"/>
              </a:rPr>
              <a:t>** Période 2017-2021</a:t>
            </a:r>
          </a:p>
        </p:txBody>
      </p:sp>
      <p:pic>
        <p:nvPicPr>
          <p:cNvPr id="19" name="Image 18">
            <a:extLst>
              <a:ext uri="{FF2B5EF4-FFF2-40B4-BE49-F238E27FC236}">
                <a16:creationId xmlns:a16="http://schemas.microsoft.com/office/drawing/2014/main" id="{E830EA70-6DDE-EA1E-5B6D-B9ED2056F97A}"/>
              </a:ext>
            </a:extLst>
          </p:cNvPr>
          <p:cNvPicPr>
            <a:picLocks noChangeAspect="1"/>
          </p:cNvPicPr>
          <p:nvPr/>
        </p:nvPicPr>
        <p:blipFill>
          <a:blip r:embed="rId12"/>
          <a:stretch>
            <a:fillRect/>
          </a:stretch>
        </p:blipFill>
        <p:spPr>
          <a:xfrm>
            <a:off x="8074801" y="4764166"/>
            <a:ext cx="717644" cy="717644"/>
          </a:xfrm>
          <a:prstGeom prst="rect">
            <a:avLst/>
          </a:prstGeom>
        </p:spPr>
      </p:pic>
      <p:pic>
        <p:nvPicPr>
          <p:cNvPr id="35" name="Image 34">
            <a:extLst>
              <a:ext uri="{FF2B5EF4-FFF2-40B4-BE49-F238E27FC236}">
                <a16:creationId xmlns:a16="http://schemas.microsoft.com/office/drawing/2014/main" id="{765D0F39-0225-A944-29E2-95868E9887B9}"/>
              </a:ext>
            </a:extLst>
          </p:cNvPr>
          <p:cNvPicPr>
            <a:picLocks noChangeAspect="1"/>
          </p:cNvPicPr>
          <p:nvPr/>
        </p:nvPicPr>
        <p:blipFill>
          <a:blip r:embed="rId13"/>
          <a:stretch>
            <a:fillRect/>
          </a:stretch>
        </p:blipFill>
        <p:spPr>
          <a:xfrm>
            <a:off x="8058656" y="1948490"/>
            <a:ext cx="725717" cy="725717"/>
          </a:xfrm>
          <a:prstGeom prst="rect">
            <a:avLst/>
          </a:prstGeom>
        </p:spPr>
      </p:pic>
      <p:pic>
        <p:nvPicPr>
          <p:cNvPr id="46" name="Image 45">
            <a:extLst>
              <a:ext uri="{FF2B5EF4-FFF2-40B4-BE49-F238E27FC236}">
                <a16:creationId xmlns:a16="http://schemas.microsoft.com/office/drawing/2014/main" id="{6FD9C5C7-AE7D-2703-24A3-E1B55A3F6970}"/>
              </a:ext>
            </a:extLst>
          </p:cNvPr>
          <p:cNvPicPr>
            <a:picLocks noChangeAspect="1"/>
          </p:cNvPicPr>
          <p:nvPr/>
        </p:nvPicPr>
        <p:blipFill>
          <a:blip r:embed="rId14"/>
          <a:stretch>
            <a:fillRect/>
          </a:stretch>
        </p:blipFill>
        <p:spPr>
          <a:xfrm>
            <a:off x="8058656" y="3813150"/>
            <a:ext cx="725716" cy="725716"/>
          </a:xfrm>
          <a:prstGeom prst="rect">
            <a:avLst/>
          </a:prstGeom>
        </p:spPr>
      </p:pic>
      <p:pic>
        <p:nvPicPr>
          <p:cNvPr id="11" name="Image 10">
            <a:extLst>
              <a:ext uri="{FF2B5EF4-FFF2-40B4-BE49-F238E27FC236}">
                <a16:creationId xmlns:a16="http://schemas.microsoft.com/office/drawing/2014/main" id="{EF5B4E2F-21D2-1262-3072-0213049BD176}"/>
              </a:ext>
            </a:extLst>
          </p:cNvPr>
          <p:cNvPicPr>
            <a:picLocks noChangeAspect="1"/>
          </p:cNvPicPr>
          <p:nvPr/>
        </p:nvPicPr>
        <p:blipFill>
          <a:blip r:embed="rId15"/>
          <a:stretch>
            <a:fillRect/>
          </a:stretch>
        </p:blipFill>
        <p:spPr>
          <a:xfrm>
            <a:off x="8923275" y="2873645"/>
            <a:ext cx="725716" cy="725716"/>
          </a:xfrm>
          <a:prstGeom prst="rect">
            <a:avLst/>
          </a:prstGeom>
        </p:spPr>
      </p:pic>
    </p:spTree>
    <p:extLst>
      <p:ext uri="{BB962C8B-B14F-4D97-AF65-F5344CB8AC3E}">
        <p14:creationId xmlns:p14="http://schemas.microsoft.com/office/powerpoint/2010/main" val="1527423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fr-FR"/>
              <a:t>Kit de déploiement Règle d’or 4</a:t>
            </a: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7</a:t>
            </a:fld>
            <a:endParaRPr lang="fr-FR"/>
          </a:p>
        </p:txBody>
      </p:sp>
      <p:sp>
        <p:nvSpPr>
          <p:cNvPr id="15" name="Espace réservé du texte 3">
            <a:extLst>
              <a:ext uri="{FF2B5EF4-FFF2-40B4-BE49-F238E27FC236}">
                <a16:creationId xmlns:a16="http://schemas.microsoft.com/office/drawing/2014/main" id="{1FE2D4F6-AF13-D647-A916-8820941476EA}"/>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088A30"/>
                </a:solidFill>
              </a:rPr>
              <a:t>02. </a:t>
            </a:r>
            <a:br>
              <a:rPr lang="fr-FR">
                <a:solidFill>
                  <a:srgbClr val="F7941D"/>
                </a:solidFill>
              </a:rPr>
            </a:br>
            <a:r>
              <a:rPr lang="fr-FR" sz="9000">
                <a:solidFill>
                  <a:srgbClr val="354D56"/>
                </a:solidFill>
              </a:rPr>
              <a:t>REX</a:t>
            </a:r>
          </a:p>
        </p:txBody>
      </p:sp>
    </p:spTree>
    <p:extLst>
      <p:ext uri="{BB962C8B-B14F-4D97-AF65-F5344CB8AC3E}">
        <p14:creationId xmlns:p14="http://schemas.microsoft.com/office/powerpoint/2010/main" val="240659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BDF39052-4367-48E5-AFEB-335B26EC1E74}"/>
              </a:ext>
            </a:extLst>
          </p:cNvPr>
          <p:cNvSpPr>
            <a:spLocks noGrp="1"/>
          </p:cNvSpPr>
          <p:nvPr>
            <p:ph type="ftr" sz="quarter" idx="15"/>
          </p:nvPr>
        </p:nvSpPr>
        <p:spPr/>
        <p:txBody>
          <a:bodyPr/>
          <a:lstStyle/>
          <a:p>
            <a:r>
              <a:rPr lang="fr-FR"/>
              <a:t>Kit de déploiement Règle d’or 4</a:t>
            </a:r>
          </a:p>
        </p:txBody>
      </p:sp>
      <p:sp>
        <p:nvSpPr>
          <p:cNvPr id="5" name="Espace réservé du numéro de diapositive 4">
            <a:extLst>
              <a:ext uri="{FF2B5EF4-FFF2-40B4-BE49-F238E27FC236}">
                <a16:creationId xmlns:a16="http://schemas.microsoft.com/office/drawing/2014/main" id="{032AB209-E430-48D8-9015-D552239C8C15}"/>
              </a:ext>
            </a:extLst>
          </p:cNvPr>
          <p:cNvSpPr>
            <a:spLocks noGrp="1"/>
          </p:cNvSpPr>
          <p:nvPr>
            <p:ph type="sldNum" sz="quarter" idx="16"/>
          </p:nvPr>
        </p:nvSpPr>
        <p:spPr/>
        <p:txBody>
          <a:bodyPr/>
          <a:lstStyle/>
          <a:p>
            <a:fld id="{975A587B-5814-4D9B-9598-FE9CB954CB01}" type="slidenum">
              <a:rPr lang="fr-FR" smtClean="0"/>
              <a:pPr/>
              <a:t>8</a:t>
            </a:fld>
            <a:endParaRPr lang="fr-FR"/>
          </a:p>
        </p:txBody>
      </p:sp>
      <p:graphicFrame>
        <p:nvGraphicFramePr>
          <p:cNvPr id="13" name="Tableau 13">
            <a:extLst>
              <a:ext uri="{FF2B5EF4-FFF2-40B4-BE49-F238E27FC236}">
                <a16:creationId xmlns:a16="http://schemas.microsoft.com/office/drawing/2014/main" id="{579052B5-939A-4FD2-AB07-3F162287B7B9}"/>
              </a:ext>
            </a:extLst>
          </p:cNvPr>
          <p:cNvGraphicFramePr>
            <a:graphicFrameLocks noGrp="1"/>
          </p:cNvGraphicFramePr>
          <p:nvPr>
            <p:extLst>
              <p:ext uri="{D42A27DB-BD31-4B8C-83A1-F6EECF244321}">
                <p14:modId xmlns:p14="http://schemas.microsoft.com/office/powerpoint/2010/main" val="2182605514"/>
              </p:ext>
            </p:extLst>
          </p:nvPr>
        </p:nvGraphicFramePr>
        <p:xfrm>
          <a:off x="603988" y="1568541"/>
          <a:ext cx="9362973" cy="3324436"/>
        </p:xfrm>
        <a:graphic>
          <a:graphicData uri="http://schemas.openxmlformats.org/drawingml/2006/table">
            <a:tbl>
              <a:tblPr firstRow="1" bandRow="1">
                <a:tableStyleId>{D27102A9-8310-4765-A935-A1911B00CA55}</a:tableStyleId>
              </a:tblPr>
              <a:tblGrid>
                <a:gridCol w="5512478">
                  <a:extLst>
                    <a:ext uri="{9D8B030D-6E8A-4147-A177-3AD203B41FA5}">
                      <a16:colId xmlns:a16="http://schemas.microsoft.com/office/drawing/2014/main" val="2770995818"/>
                    </a:ext>
                  </a:extLst>
                </a:gridCol>
                <a:gridCol w="2974758">
                  <a:extLst>
                    <a:ext uri="{9D8B030D-6E8A-4147-A177-3AD203B41FA5}">
                      <a16:colId xmlns:a16="http://schemas.microsoft.com/office/drawing/2014/main" val="2322655508"/>
                    </a:ext>
                  </a:extLst>
                </a:gridCol>
                <a:gridCol w="875737">
                  <a:extLst>
                    <a:ext uri="{9D8B030D-6E8A-4147-A177-3AD203B41FA5}">
                      <a16:colId xmlns:a16="http://schemas.microsoft.com/office/drawing/2014/main" val="2620056346"/>
                    </a:ext>
                  </a:extLst>
                </a:gridCol>
              </a:tblGrid>
              <a:tr h="463510">
                <a:tc>
                  <a:txBody>
                    <a:bodyPr/>
                    <a:lstStyle/>
                    <a:p>
                      <a:pPr algn="ctr"/>
                      <a:r>
                        <a:rPr lang="fr-FR" sz="1400" dirty="0">
                          <a:solidFill>
                            <a:schemeClr val="bg1"/>
                          </a:solidFill>
                        </a:rPr>
                        <a:t>EXIGENCE</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088A30"/>
                    </a:solidFill>
                  </a:tcPr>
                </a:tc>
                <a:tc>
                  <a:txBody>
                    <a:bodyPr/>
                    <a:lstStyle/>
                    <a:p>
                      <a:pPr algn="ctr"/>
                      <a:r>
                        <a:rPr lang="fr-FR" sz="1400" dirty="0">
                          <a:solidFill>
                            <a:schemeClr val="bg1"/>
                          </a:solidFill>
                        </a:rPr>
                        <a:t>ÉVÈNEMENT</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088A30"/>
                    </a:solidFill>
                  </a:tcPr>
                </a:tc>
                <a:tc>
                  <a:txBody>
                    <a:bodyPr/>
                    <a:lstStyle/>
                    <a:p>
                      <a:pPr algn="ctr"/>
                      <a:r>
                        <a:rPr lang="fr-FR" sz="1400" dirty="0">
                          <a:solidFill>
                            <a:schemeClr val="bg1"/>
                          </a:solidFill>
                        </a:rPr>
                        <a:t>SLIDE</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088A30"/>
                    </a:solidFill>
                  </a:tcPr>
                </a:tc>
                <a:extLst>
                  <a:ext uri="{0D108BD9-81ED-4DB2-BD59-A6C34878D82A}">
                    <a16:rowId xmlns:a16="http://schemas.microsoft.com/office/drawing/2014/main" val="4129790407"/>
                  </a:ext>
                </a:extLst>
              </a:tr>
              <a:tr h="504936">
                <a:tc>
                  <a:txBody>
                    <a:bodyPr/>
                    <a:lstStyle/>
                    <a:p>
                      <a:r>
                        <a:rPr lang="fr-FR" sz="1100" b="1" dirty="0"/>
                        <a:t>1. Je vérifie le bon état de mes EPI avant utilisation.</a:t>
                      </a:r>
                    </a:p>
                  </a:txBody>
                  <a:tcPr anchor="ctr">
                    <a:lnL>
                      <a:noFill/>
                    </a:lnL>
                    <a:lnR>
                      <a:noFill/>
                    </a:lnR>
                    <a:lnT w="12700" cmpd="sng">
                      <a:noFill/>
                    </a:lnT>
                    <a:lnB>
                      <a:noFill/>
                    </a:lnB>
                    <a:lnTlToBr w="12700" cmpd="sng">
                      <a:noFill/>
                      <a:prstDash val="solid"/>
                    </a:lnTlToBr>
                    <a:lnBlToTr w="12700" cmpd="sng">
                      <a:noFill/>
                      <a:prstDash val="solid"/>
                    </a:lnBlToTr>
                    <a:solidFill>
                      <a:srgbClr val="179648">
                        <a:alpha val="20000"/>
                      </a:srgbClr>
                    </a:solidFill>
                  </a:tcPr>
                </a:tc>
                <a:tc>
                  <a:txBody>
                    <a:bodyPr/>
                    <a:lstStyle/>
                    <a:p>
                      <a:r>
                        <a:rPr lang="fr-FR" sz="1100" dirty="0"/>
                        <a:t>QUE FAIRE POUR CONTRÔLER UN EPI ?</a:t>
                      </a:r>
                    </a:p>
                  </a:txBody>
                  <a:tcPr anchor="ctr">
                    <a:lnL>
                      <a:noFill/>
                    </a:lnL>
                    <a:lnR>
                      <a:noFill/>
                    </a:lnR>
                    <a:lnT w="12700" cmpd="sng">
                      <a:noFill/>
                    </a:lnT>
                    <a:lnB>
                      <a:noFill/>
                    </a:lnB>
                    <a:lnTlToBr w="12700" cmpd="sng">
                      <a:noFill/>
                      <a:prstDash val="solid"/>
                    </a:lnTlToBr>
                    <a:lnBlToTr w="12700" cmpd="sng">
                      <a:noFill/>
                      <a:prstDash val="solid"/>
                    </a:lnBlToTr>
                    <a:solidFill>
                      <a:srgbClr val="179648">
                        <a:alpha val="20000"/>
                      </a:srgbClr>
                    </a:solidFill>
                  </a:tcPr>
                </a:tc>
                <a:tc>
                  <a:txBody>
                    <a:bodyPr/>
                    <a:lstStyle/>
                    <a:p>
                      <a:pPr algn="ctr"/>
                      <a:r>
                        <a:rPr lang="fr-FR" sz="1200" b="1" dirty="0">
                          <a:solidFill>
                            <a:srgbClr val="179648"/>
                          </a:solidFill>
                        </a:rPr>
                        <a:t>N°9</a:t>
                      </a:r>
                    </a:p>
                  </a:txBody>
                  <a:tcPr anchor="ctr">
                    <a:lnL>
                      <a:noFill/>
                    </a:lnL>
                    <a:lnR>
                      <a:noFill/>
                    </a:lnR>
                    <a:lnT w="12700" cmpd="sng">
                      <a:noFill/>
                    </a:lnT>
                    <a:lnB>
                      <a:noFill/>
                    </a:lnB>
                    <a:lnTlToBr w="12700" cmpd="sng">
                      <a:noFill/>
                      <a:prstDash val="solid"/>
                    </a:lnTlToBr>
                    <a:lnBlToTr w="12700" cmpd="sng">
                      <a:noFill/>
                      <a:prstDash val="solid"/>
                    </a:lnBlToTr>
                    <a:solidFill>
                      <a:srgbClr val="088A30">
                        <a:alpha val="20000"/>
                      </a:srgbClr>
                    </a:solidFill>
                  </a:tcPr>
                </a:tc>
                <a:extLst>
                  <a:ext uri="{0D108BD9-81ED-4DB2-BD59-A6C34878D82A}">
                    <a16:rowId xmlns:a16="http://schemas.microsoft.com/office/drawing/2014/main" val="2724336661"/>
                  </a:ext>
                </a:extLst>
              </a:tr>
              <a:tr h="514184">
                <a:tc>
                  <a:txBody>
                    <a:bodyPr/>
                    <a:lstStyle/>
                    <a:p>
                      <a:r>
                        <a:rPr lang="fr-FR" sz="1100" b="1" dirty="0"/>
                        <a:t>2. Je porte mon casque avec la jugulaire attachée.</a:t>
                      </a: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fr-FR" sz="1100" dirty="0"/>
                        <a:t>CHUTE DE HAUTEUR</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kumimoji="0" lang="fr-FR" sz="1200" b="1" u="none" strike="noStrike" kern="1200" cap="none" spc="0" normalizeH="0" baseline="0" noProof="0" dirty="0">
                          <a:ln>
                            <a:noFill/>
                          </a:ln>
                          <a:solidFill>
                            <a:srgbClr val="088A30"/>
                          </a:solidFill>
                          <a:effectLst/>
                          <a:uLnTx/>
                          <a:uFillTx/>
                        </a:rPr>
                        <a:t>N°10</a:t>
                      </a:r>
                      <a:endParaRPr lang="fr-FR" sz="1200" b="1" dirty="0">
                        <a:solidFill>
                          <a:srgbClr val="088A30"/>
                        </a:solidFill>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31168532"/>
                  </a:ext>
                </a:extLst>
              </a:tr>
              <a:tr h="554357">
                <a:tc>
                  <a:txBody>
                    <a:bodyPr/>
                    <a:lstStyle/>
                    <a:p>
                      <a:r>
                        <a:rPr lang="fr-FR" sz="1100" b="1" dirty="0"/>
                        <a:t>3. Je porte les EPI adaptés à la tâche.</a:t>
                      </a:r>
                    </a:p>
                  </a:txBody>
                  <a:tcPr anchor="ctr">
                    <a:lnL>
                      <a:noFill/>
                    </a:lnL>
                    <a:lnR>
                      <a:noFill/>
                    </a:lnR>
                    <a:lnT>
                      <a:noFill/>
                    </a:lnT>
                    <a:lnB>
                      <a:noFill/>
                    </a:lnB>
                    <a:lnTlToBr w="12700" cmpd="sng">
                      <a:noFill/>
                      <a:prstDash val="solid"/>
                    </a:lnTlToBr>
                    <a:lnBlToTr w="12700" cmpd="sng">
                      <a:noFill/>
                      <a:prstDash val="solid"/>
                    </a:lnBlToTr>
                    <a:solidFill>
                      <a:srgbClr val="179648">
                        <a:alpha val="20000"/>
                      </a:srgbClr>
                    </a:solidFill>
                  </a:tcPr>
                </a:tc>
                <a:tc>
                  <a:txBody>
                    <a:bodyPr/>
                    <a:lstStyle/>
                    <a:p>
                      <a:r>
                        <a:rPr lang="fr-FR" sz="1100" dirty="0"/>
                        <a:t>ÉLECTROCUTION MORTELLE LORS DE LA PRÉPARATION POUR MAINTENANCE SUR TRANSFORMATEUR </a:t>
                      </a:r>
                    </a:p>
                  </a:txBody>
                  <a:tcPr anchor="ctr">
                    <a:lnL>
                      <a:noFill/>
                    </a:lnL>
                    <a:lnR>
                      <a:noFill/>
                    </a:lnR>
                    <a:lnT>
                      <a:noFill/>
                    </a:lnT>
                    <a:lnB>
                      <a:noFill/>
                    </a:lnB>
                    <a:lnTlToBr w="12700" cmpd="sng">
                      <a:noFill/>
                      <a:prstDash val="solid"/>
                    </a:lnTlToBr>
                    <a:lnBlToTr w="12700" cmpd="sng">
                      <a:noFill/>
                      <a:prstDash val="solid"/>
                    </a:lnBlToTr>
                    <a:solidFill>
                      <a:srgbClr val="179648">
                        <a:alpha val="20000"/>
                      </a:srgbClr>
                    </a:solidFill>
                  </a:tcPr>
                </a:tc>
                <a:tc>
                  <a:txBody>
                    <a:bodyPr/>
                    <a:lstStyle/>
                    <a:p>
                      <a:pPr algn="ctr"/>
                      <a:r>
                        <a:rPr kumimoji="0" lang="fr-FR" sz="1200" b="1" u="none" strike="noStrike" kern="1200" cap="none" spc="0" normalizeH="0" baseline="0" noProof="0" dirty="0">
                          <a:ln>
                            <a:noFill/>
                          </a:ln>
                          <a:solidFill>
                            <a:srgbClr val="088A30"/>
                          </a:solidFill>
                          <a:effectLst/>
                          <a:uLnTx/>
                          <a:uFillTx/>
                        </a:rPr>
                        <a:t>N°11</a:t>
                      </a:r>
                      <a:endParaRPr lang="fr-FR" sz="1200" b="1" dirty="0">
                        <a:solidFill>
                          <a:srgbClr val="088A30"/>
                        </a:solidFill>
                      </a:endParaRPr>
                    </a:p>
                  </a:txBody>
                  <a:tcPr anchor="ctr">
                    <a:lnL>
                      <a:noFill/>
                    </a:lnL>
                    <a:lnR>
                      <a:noFill/>
                    </a:lnR>
                    <a:lnT>
                      <a:noFill/>
                    </a:lnT>
                    <a:lnB>
                      <a:noFill/>
                    </a:lnB>
                    <a:lnTlToBr w="12700" cmpd="sng">
                      <a:noFill/>
                      <a:prstDash val="solid"/>
                    </a:lnTlToBr>
                    <a:lnBlToTr w="12700" cmpd="sng">
                      <a:noFill/>
                      <a:prstDash val="solid"/>
                    </a:lnBlToTr>
                    <a:solidFill>
                      <a:srgbClr val="179648">
                        <a:alpha val="20000"/>
                      </a:srgbClr>
                    </a:solidFill>
                  </a:tcPr>
                </a:tc>
                <a:extLst>
                  <a:ext uri="{0D108BD9-81ED-4DB2-BD59-A6C34878D82A}">
                    <a16:rowId xmlns:a16="http://schemas.microsoft.com/office/drawing/2014/main" val="3198403165"/>
                  </a:ext>
                </a:extLst>
              </a:tr>
              <a:tr h="604704">
                <a:tc>
                  <a:txBody>
                    <a:bodyPr/>
                    <a:lstStyle/>
                    <a:p>
                      <a:r>
                        <a:rPr lang="fr-FR" sz="1100" b="1" dirty="0"/>
                        <a:t>3. Je porte les EPI adaptés à la zone dans laquelle je travaille.</a:t>
                      </a: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fr-FR" sz="1100" dirty="0"/>
                        <a:t>NETTOYAGE D’UN PIPELINE DE BITUME </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kumimoji="0" lang="fr-FR" sz="1200" b="1" u="none" strike="noStrike" kern="1200" cap="none" spc="0" normalizeH="0" baseline="0" noProof="0" dirty="0">
                          <a:ln>
                            <a:noFill/>
                          </a:ln>
                          <a:solidFill>
                            <a:srgbClr val="088A30"/>
                          </a:solidFill>
                          <a:effectLst/>
                          <a:uLnTx/>
                          <a:uFillTx/>
                        </a:rPr>
                        <a:t>N°12</a:t>
                      </a:r>
                      <a:endParaRPr lang="fr-FR" sz="1200" b="1" dirty="0">
                        <a:solidFill>
                          <a:srgbClr val="088A30"/>
                        </a:solidFill>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01868775"/>
                  </a:ext>
                </a:extLst>
              </a:tr>
              <a:tr h="642742">
                <a:tc>
                  <a:txBody>
                    <a:bodyPr/>
                    <a:lstStyle/>
                    <a:p>
                      <a:r>
                        <a:rPr lang="fr-FR" sz="1100" b="1" dirty="0"/>
                        <a:t>4. Je porte un gilet de sauvetage lorsque cela est requis.</a:t>
                      </a:r>
                    </a:p>
                  </a:txBody>
                  <a:tcPr anchor="ctr">
                    <a:lnL>
                      <a:noFill/>
                    </a:lnL>
                    <a:lnR>
                      <a:noFill/>
                    </a:lnR>
                    <a:lnT>
                      <a:noFill/>
                    </a:lnT>
                    <a:lnB>
                      <a:noFill/>
                    </a:lnB>
                    <a:lnTlToBr w="12700" cmpd="sng">
                      <a:noFill/>
                      <a:prstDash val="solid"/>
                    </a:lnTlToBr>
                    <a:lnBlToTr w="12700" cmpd="sng">
                      <a:noFill/>
                      <a:prstDash val="solid"/>
                    </a:lnBlToTr>
                    <a:solidFill>
                      <a:srgbClr val="D1EADA"/>
                    </a:solidFill>
                  </a:tcPr>
                </a:tc>
                <a:tc>
                  <a:txBody>
                    <a:bodyPr/>
                    <a:lstStyle/>
                    <a:p>
                      <a:pPr lvl="0" algn="l">
                        <a:lnSpc>
                          <a:spcPct val="100000"/>
                        </a:lnSpc>
                        <a:spcBef>
                          <a:spcPts val="0"/>
                        </a:spcBef>
                        <a:spcAft>
                          <a:spcPts val="0"/>
                        </a:spcAft>
                        <a:buNone/>
                      </a:pPr>
                      <a:r>
                        <a:rPr lang="fr-FR" sz="1100" b="0" i="0" u="none" strike="noStrike" noProof="0" dirty="0"/>
                        <a:t>NOYADE EN MER</a:t>
                      </a:r>
                      <a:endParaRPr lang="fr-FR" dirty="0"/>
                    </a:p>
                  </a:txBody>
                  <a:tcPr anchor="ctr">
                    <a:lnL>
                      <a:noFill/>
                    </a:lnL>
                    <a:lnR>
                      <a:noFill/>
                    </a:lnR>
                    <a:lnT>
                      <a:noFill/>
                    </a:lnT>
                    <a:lnB>
                      <a:noFill/>
                    </a:lnB>
                    <a:lnTlToBr w="12700" cmpd="sng">
                      <a:noFill/>
                      <a:prstDash val="solid"/>
                    </a:lnTlToBr>
                    <a:lnBlToTr w="12700" cmpd="sng">
                      <a:noFill/>
                      <a:prstDash val="solid"/>
                    </a:lnBlToTr>
                    <a:solidFill>
                      <a:srgbClr val="D1EADA"/>
                    </a:solidFill>
                  </a:tcPr>
                </a:tc>
                <a:tc>
                  <a:txBody>
                    <a:bodyPr/>
                    <a:lstStyle/>
                    <a:p>
                      <a:pPr algn="ctr"/>
                      <a:r>
                        <a:rPr kumimoji="0" lang="fr-FR" sz="1200" b="1" u="none" strike="noStrike" kern="1200" cap="none" spc="0" normalizeH="0" baseline="0" noProof="0" dirty="0">
                          <a:ln>
                            <a:noFill/>
                          </a:ln>
                          <a:solidFill>
                            <a:srgbClr val="088A30"/>
                          </a:solidFill>
                          <a:effectLst/>
                          <a:uLnTx/>
                          <a:uFillTx/>
                        </a:rPr>
                        <a:t>N°13</a:t>
                      </a:r>
                      <a:endParaRPr lang="fr-FR" sz="1200" b="1" dirty="0">
                        <a:solidFill>
                          <a:srgbClr val="088A30"/>
                        </a:solidFill>
                      </a:endParaRPr>
                    </a:p>
                  </a:txBody>
                  <a:tcPr anchor="ctr">
                    <a:lnL>
                      <a:noFill/>
                    </a:lnL>
                    <a:lnR>
                      <a:noFill/>
                    </a:lnR>
                    <a:lnT>
                      <a:noFill/>
                    </a:lnT>
                    <a:lnB>
                      <a:noFill/>
                    </a:lnB>
                    <a:lnTlToBr w="12700" cmpd="sng">
                      <a:noFill/>
                      <a:prstDash val="solid"/>
                    </a:lnTlToBr>
                    <a:lnBlToTr w="12700" cmpd="sng">
                      <a:noFill/>
                      <a:prstDash val="solid"/>
                    </a:lnBlToTr>
                    <a:solidFill>
                      <a:srgbClr val="D1EADA"/>
                    </a:solidFill>
                  </a:tcPr>
                </a:tc>
                <a:extLst>
                  <a:ext uri="{0D108BD9-81ED-4DB2-BD59-A6C34878D82A}">
                    <a16:rowId xmlns:a16="http://schemas.microsoft.com/office/drawing/2014/main" val="709390887"/>
                  </a:ext>
                </a:extLst>
              </a:tr>
            </a:tbl>
          </a:graphicData>
        </a:graphic>
      </p:graphicFrame>
      <p:sp>
        <p:nvSpPr>
          <p:cNvPr id="6" name="ZoneTexte 5">
            <a:extLst>
              <a:ext uri="{FF2B5EF4-FFF2-40B4-BE49-F238E27FC236}">
                <a16:creationId xmlns:a16="http://schemas.microsoft.com/office/drawing/2014/main" id="{415F6E24-F65F-4361-BDF0-16A2F7EC5D0F}"/>
              </a:ext>
            </a:extLst>
          </p:cNvPr>
          <p:cNvSpPr txBox="1"/>
          <p:nvPr/>
        </p:nvSpPr>
        <p:spPr>
          <a:xfrm>
            <a:off x="603988" y="5668729"/>
            <a:ext cx="9720001" cy="338554"/>
          </a:xfrm>
          <a:prstGeom prst="rect">
            <a:avLst/>
          </a:prstGeom>
          <a:noFill/>
        </p:spPr>
        <p:txBody>
          <a:bodyPr wrap="square" lIns="0" tIns="0" rIns="0" bIns="0" rtlCol="0">
            <a:spAutoFit/>
          </a:bodyPr>
          <a:lstStyle/>
          <a:p>
            <a:pPr algn="l"/>
            <a:r>
              <a:rPr lang="fr-FR" sz="1100"/>
              <a:t>Les descriptions des circonstances et des conséquences ont été simplifiées pour une meilleure compréhension</a:t>
            </a:r>
            <a:br>
              <a:rPr lang="fr-FR" sz="1100"/>
            </a:br>
            <a:r>
              <a:rPr lang="fr-FR" sz="1100"/>
              <a:t>Un lien vers chaque REX est disponible, pour plus d’informations </a:t>
            </a:r>
          </a:p>
        </p:txBody>
      </p:sp>
      <p:sp>
        <p:nvSpPr>
          <p:cNvPr id="11" name="Title 2">
            <a:extLst>
              <a:ext uri="{FF2B5EF4-FFF2-40B4-BE49-F238E27FC236}">
                <a16:creationId xmlns:a16="http://schemas.microsoft.com/office/drawing/2014/main" id="{3A694C1E-1849-9D46-AC95-19E172F47091}"/>
              </a:ext>
            </a:extLst>
          </p:cNvPr>
          <p:cNvSpPr>
            <a:spLocks noGrp="1"/>
          </p:cNvSpPr>
          <p:nvPr>
            <p:ph type="title"/>
          </p:nvPr>
        </p:nvSpPr>
        <p:spPr>
          <a:xfrm>
            <a:off x="469879" y="242844"/>
            <a:ext cx="9720000" cy="1008000"/>
          </a:xfrm>
        </p:spPr>
        <p:txBody>
          <a:bodyPr/>
          <a:lstStyle/>
          <a:p>
            <a:r>
              <a:rPr lang="fr-FR">
                <a:solidFill>
                  <a:srgbClr val="354D56"/>
                </a:solidFill>
              </a:rPr>
              <a:t>Illustration des exigences</a:t>
            </a:r>
          </a:p>
        </p:txBody>
      </p:sp>
    </p:spTree>
    <p:extLst>
      <p:ext uri="{BB962C8B-B14F-4D97-AF65-F5344CB8AC3E}">
        <p14:creationId xmlns:p14="http://schemas.microsoft.com/office/powerpoint/2010/main" val="416391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7722DE-1EDD-3EC3-2026-0FF7873238EC}"/>
              </a:ext>
            </a:extLst>
          </p:cNvPr>
          <p:cNvSpPr txBox="1">
            <a:spLocks/>
          </p:cNvSpPr>
          <p:nvPr/>
        </p:nvSpPr>
        <p:spPr>
          <a:xfrm>
            <a:off x="469878" y="242844"/>
            <a:ext cx="3756433" cy="59244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a:solidFill>
                  <a:srgbClr val="354D56"/>
                </a:solidFill>
              </a:rPr>
              <a:t>BONNE PRATIQUE</a:t>
            </a:r>
          </a:p>
        </p:txBody>
      </p:sp>
      <p:pic>
        <p:nvPicPr>
          <p:cNvPr id="2" name="Image 1">
            <a:extLst>
              <a:ext uri="{FF2B5EF4-FFF2-40B4-BE49-F238E27FC236}">
                <a16:creationId xmlns:a16="http://schemas.microsoft.com/office/drawing/2014/main" id="{4B4E0EC0-2795-EB9B-038C-6C0921ECE444}"/>
              </a:ext>
            </a:extLst>
          </p:cNvPr>
          <p:cNvPicPr>
            <a:picLocks noChangeAspect="1"/>
          </p:cNvPicPr>
          <p:nvPr/>
        </p:nvPicPr>
        <p:blipFill>
          <a:blip r:embed="rId3"/>
          <a:stretch>
            <a:fillRect/>
          </a:stretch>
        </p:blipFill>
        <p:spPr>
          <a:xfrm>
            <a:off x="4242193" y="429899"/>
            <a:ext cx="225541" cy="210703"/>
          </a:xfrm>
          <a:prstGeom prst="rect">
            <a:avLst/>
          </a:prstGeom>
        </p:spPr>
      </p:pic>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a:t>Kit de déploiement Règle d’or 4</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9</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1435418" y="1459714"/>
            <a:ext cx="4622621" cy="25200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solidFill>
                  <a:srgbClr val="088A30"/>
                </a:solidFill>
              </a:rPr>
              <a:t>QUE FAIRE POUR BIEN CONTRÔLER UN EPI ?</a:t>
            </a:r>
          </a:p>
        </p:txBody>
      </p:sp>
      <p:sp>
        <p:nvSpPr>
          <p:cNvPr id="88" name="Rectangle : coins arrondis 26">
            <a:extLst>
              <a:ext uri="{FF2B5EF4-FFF2-40B4-BE49-F238E27FC236}">
                <a16:creationId xmlns:a16="http://schemas.microsoft.com/office/drawing/2014/main" id="{724D8D84-0CA3-F94B-A06B-0376186F6430}"/>
              </a:ext>
            </a:extLst>
          </p:cNvPr>
          <p:cNvSpPr/>
          <p:nvPr/>
        </p:nvSpPr>
        <p:spPr>
          <a:xfrm>
            <a:off x="6995708" y="1875193"/>
            <a:ext cx="4726538" cy="2641389"/>
          </a:xfrm>
          <a:prstGeom prst="roundRect">
            <a:avLst>
              <a:gd name="adj" fmla="val 6998"/>
            </a:avLst>
          </a:prstGeom>
          <a:solidFill>
            <a:srgbClr val="088A3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89" name="ZoneTexte 88">
            <a:extLst>
              <a:ext uri="{FF2B5EF4-FFF2-40B4-BE49-F238E27FC236}">
                <a16:creationId xmlns:a16="http://schemas.microsoft.com/office/drawing/2014/main" id="{780A1C6C-941A-A840-88DC-BFDD6104A019}"/>
              </a:ext>
            </a:extLst>
          </p:cNvPr>
          <p:cNvSpPr txBox="1"/>
          <p:nvPr/>
        </p:nvSpPr>
        <p:spPr>
          <a:xfrm>
            <a:off x="7165907" y="2746561"/>
            <a:ext cx="4397004" cy="1569660"/>
          </a:xfrm>
          <a:prstGeom prst="rect">
            <a:avLst/>
          </a:prstGeom>
          <a:noFill/>
        </p:spPr>
        <p:txBody>
          <a:bodyPr wrap="square" lIns="0" tIns="0" rIns="0" bIns="0" rtlCol="0">
            <a:spAutoFit/>
          </a:bodyPr>
          <a:lstStyle/>
          <a:p>
            <a:pPr marL="171450" indent="-171450">
              <a:spcBef>
                <a:spcPts val="600"/>
              </a:spcBef>
              <a:spcAft>
                <a:spcPts val="600"/>
              </a:spcAft>
              <a:buClr>
                <a:srgbClr val="088A30"/>
              </a:buClr>
              <a:buFont typeface="Wingdings" panose="05000000000000000000" pitchFamily="2" charset="2"/>
              <a:buChar char="§"/>
            </a:pPr>
            <a:r>
              <a:rPr lang="fr-FR" sz="1200" dirty="0">
                <a:solidFill>
                  <a:srgbClr val="7098A7">
                    <a:lumMod val="50000"/>
                  </a:srgbClr>
                </a:solidFill>
                <a:cs typeface="Arial" panose="020B0604020202020204" pitchFamily="34" charset="0"/>
              </a:rPr>
              <a:t>Je vérifie que les EPI sont </a:t>
            </a:r>
            <a:r>
              <a:rPr lang="fr-FR" sz="1200" b="1" dirty="0">
                <a:solidFill>
                  <a:srgbClr val="7098A7">
                    <a:lumMod val="50000"/>
                  </a:srgbClr>
                </a:solidFill>
                <a:cs typeface="Arial" panose="020B0604020202020204" pitchFamily="34" charset="0"/>
              </a:rPr>
              <a:t>adaptés à</a:t>
            </a:r>
            <a:br>
              <a:rPr lang="fr-FR" sz="1200" b="1" dirty="0">
                <a:solidFill>
                  <a:srgbClr val="7098A7">
                    <a:lumMod val="50000"/>
                  </a:srgbClr>
                </a:solidFill>
                <a:cs typeface="Arial" panose="020B0604020202020204" pitchFamily="34" charset="0"/>
              </a:rPr>
            </a:br>
            <a:r>
              <a:rPr lang="fr-FR" sz="1200" b="1" dirty="0">
                <a:solidFill>
                  <a:srgbClr val="7098A7">
                    <a:lumMod val="50000"/>
                  </a:srgbClr>
                </a:solidFill>
                <a:cs typeface="Arial" panose="020B0604020202020204" pitchFamily="34" charset="0"/>
              </a:rPr>
              <a:t>ma morphologie</a:t>
            </a:r>
            <a:r>
              <a:rPr lang="fr-FR" sz="1200" dirty="0">
                <a:solidFill>
                  <a:srgbClr val="7098A7">
                    <a:lumMod val="50000"/>
                  </a:srgbClr>
                </a:solidFill>
                <a:cs typeface="Arial" panose="020B0604020202020204" pitchFamily="34" charset="0"/>
              </a:rPr>
              <a:t> (taille, forme, etc.),</a:t>
            </a:r>
          </a:p>
          <a:p>
            <a:pPr marL="171450" indent="-171450">
              <a:spcBef>
                <a:spcPts val="600"/>
              </a:spcBef>
              <a:spcAft>
                <a:spcPts val="600"/>
              </a:spcAft>
              <a:buClr>
                <a:srgbClr val="088A30"/>
              </a:buClr>
              <a:buFont typeface="Wingdings" panose="05000000000000000000" pitchFamily="2" charset="2"/>
              <a:buChar char="§"/>
            </a:pPr>
            <a:r>
              <a:rPr lang="fr-FR" sz="1200" dirty="0">
                <a:solidFill>
                  <a:srgbClr val="7098A7">
                    <a:lumMod val="50000"/>
                  </a:srgbClr>
                </a:solidFill>
                <a:cs typeface="Arial" panose="020B0604020202020204" pitchFamily="34" charset="0"/>
              </a:rPr>
              <a:t>Je contrôle </a:t>
            </a:r>
            <a:r>
              <a:rPr lang="fr-FR" sz="1200" b="1" dirty="0">
                <a:solidFill>
                  <a:srgbClr val="7098A7">
                    <a:lumMod val="50000"/>
                  </a:srgbClr>
                </a:solidFill>
                <a:cs typeface="Arial" panose="020B0604020202020204" pitchFamily="34" charset="0"/>
              </a:rPr>
              <a:t>l’état et l’usure</a:t>
            </a:r>
            <a:r>
              <a:rPr lang="fr-FR" sz="1200" dirty="0">
                <a:solidFill>
                  <a:srgbClr val="7098A7">
                    <a:lumMod val="50000"/>
                  </a:srgbClr>
                </a:solidFill>
                <a:cs typeface="Arial" panose="020B0604020202020204" pitchFamily="34" charset="0"/>
              </a:rPr>
              <a:t>,</a:t>
            </a:r>
          </a:p>
          <a:p>
            <a:pPr marL="171450" indent="-171450">
              <a:spcBef>
                <a:spcPts val="600"/>
              </a:spcBef>
              <a:spcAft>
                <a:spcPts val="600"/>
              </a:spcAft>
              <a:buClr>
                <a:srgbClr val="088A30"/>
              </a:buClr>
              <a:buFont typeface="Wingdings" panose="05000000000000000000" pitchFamily="2" charset="2"/>
              <a:buChar char="§"/>
            </a:pPr>
            <a:r>
              <a:rPr lang="fr-FR" sz="1200" dirty="0">
                <a:solidFill>
                  <a:srgbClr val="7098A7">
                    <a:lumMod val="50000"/>
                  </a:srgbClr>
                </a:solidFill>
                <a:cs typeface="Arial" panose="020B0604020202020204" pitchFamily="34" charset="0"/>
              </a:rPr>
              <a:t>Je vérifie la </a:t>
            </a:r>
            <a:r>
              <a:rPr lang="fr-FR" sz="1200" b="1" dirty="0">
                <a:solidFill>
                  <a:srgbClr val="7098A7">
                    <a:lumMod val="50000"/>
                  </a:srgbClr>
                </a:solidFill>
                <a:cs typeface="Arial" panose="020B0604020202020204" pitchFamily="34" charset="0"/>
              </a:rPr>
              <a:t>date de validité</a:t>
            </a:r>
            <a:r>
              <a:rPr lang="fr-FR" sz="1200" dirty="0">
                <a:solidFill>
                  <a:srgbClr val="7098A7">
                    <a:lumMod val="50000"/>
                  </a:srgbClr>
                </a:solidFill>
                <a:cs typeface="Arial" panose="020B0604020202020204" pitchFamily="34" charset="0"/>
              </a:rPr>
              <a:t> pour les</a:t>
            </a:r>
            <a:br>
              <a:rPr lang="fr-FR" sz="1200" dirty="0">
                <a:solidFill>
                  <a:srgbClr val="7098A7">
                    <a:lumMod val="50000"/>
                  </a:srgbClr>
                </a:solidFill>
                <a:cs typeface="Arial" panose="020B0604020202020204" pitchFamily="34" charset="0"/>
              </a:rPr>
            </a:br>
            <a:r>
              <a:rPr lang="fr-FR" sz="1200" dirty="0">
                <a:solidFill>
                  <a:srgbClr val="7098A7">
                    <a:lumMod val="50000"/>
                  </a:srgbClr>
                </a:solidFill>
                <a:cs typeface="Arial" panose="020B0604020202020204" pitchFamily="34" charset="0"/>
              </a:rPr>
              <a:t>EPI qui en disposent,</a:t>
            </a:r>
          </a:p>
          <a:p>
            <a:pPr marL="171450" indent="-171450">
              <a:spcBef>
                <a:spcPts val="600"/>
              </a:spcBef>
              <a:spcAft>
                <a:spcPts val="600"/>
              </a:spcAft>
              <a:buClr>
                <a:srgbClr val="088A30"/>
              </a:buClr>
              <a:buFont typeface="Wingdings" panose="05000000000000000000" pitchFamily="2" charset="2"/>
              <a:buChar char="§"/>
            </a:pPr>
            <a:r>
              <a:rPr lang="fr-FR" sz="1200" dirty="0">
                <a:solidFill>
                  <a:srgbClr val="7098A7">
                    <a:lumMod val="50000"/>
                  </a:srgbClr>
                </a:solidFill>
                <a:cs typeface="Arial" panose="020B0604020202020204" pitchFamily="34" charset="0"/>
              </a:rPr>
              <a:t>J’utilise la </a:t>
            </a:r>
            <a:r>
              <a:rPr lang="fr-FR" sz="1200" b="1" dirty="0">
                <a:solidFill>
                  <a:srgbClr val="7098A7">
                    <a:lumMod val="50000"/>
                  </a:srgbClr>
                </a:solidFill>
                <a:cs typeface="Arial" panose="020B0604020202020204" pitchFamily="34" charset="0"/>
              </a:rPr>
              <a:t>checklist</a:t>
            </a:r>
            <a:r>
              <a:rPr lang="fr-FR" sz="1200" dirty="0">
                <a:solidFill>
                  <a:srgbClr val="7098A7">
                    <a:lumMod val="50000"/>
                  </a:srgbClr>
                </a:solidFill>
                <a:cs typeface="Arial" panose="020B0604020202020204" pitchFamily="34" charset="0"/>
              </a:rPr>
              <a:t> des points à contrôler si elle existe.</a:t>
            </a:r>
          </a:p>
        </p:txBody>
      </p:sp>
      <p:sp>
        <p:nvSpPr>
          <p:cNvPr id="90" name="ZoneTexte 89">
            <a:extLst>
              <a:ext uri="{FF2B5EF4-FFF2-40B4-BE49-F238E27FC236}">
                <a16:creationId xmlns:a16="http://schemas.microsoft.com/office/drawing/2014/main" id="{11B35FBC-C9EB-9748-86BF-D9625F22A146}"/>
              </a:ext>
            </a:extLst>
          </p:cNvPr>
          <p:cNvSpPr txBox="1"/>
          <p:nvPr/>
        </p:nvSpPr>
        <p:spPr>
          <a:xfrm>
            <a:off x="7689734" y="2157190"/>
            <a:ext cx="2481247" cy="215444"/>
          </a:xfrm>
          <a:prstGeom prst="rect">
            <a:avLst/>
          </a:prstGeom>
          <a:noFill/>
        </p:spPr>
        <p:txBody>
          <a:bodyPr wrap="square" lIns="0" tIns="0" rIns="0" bIns="0" rtlCol="0">
            <a:spAutoFit/>
          </a:bodyPr>
          <a:lstStyle/>
          <a:p>
            <a:r>
              <a:rPr lang="fr-FR" sz="1400" b="1" dirty="0">
                <a:solidFill>
                  <a:srgbClr val="088A30"/>
                </a:solidFill>
                <a:cs typeface="Arial" panose="020B0604020202020204"/>
              </a:rPr>
              <a:t>BONNES PRATIQUES </a:t>
            </a:r>
            <a:endParaRPr lang="fr-FR" sz="1400" dirty="0">
              <a:solidFill>
                <a:srgbClr val="088A30"/>
              </a:solidFill>
            </a:endParaRPr>
          </a:p>
        </p:txBody>
      </p:sp>
      <p:cxnSp>
        <p:nvCxnSpPr>
          <p:cNvPr id="22" name="Connecteur droit 21">
            <a:extLst>
              <a:ext uri="{FF2B5EF4-FFF2-40B4-BE49-F238E27FC236}">
                <a16:creationId xmlns:a16="http://schemas.microsoft.com/office/drawing/2014/main" id="{0D445FA2-D6CF-6843-A6B2-F8FFB1A7DF8F}"/>
              </a:ext>
            </a:extLst>
          </p:cNvPr>
          <p:cNvCxnSpPr>
            <a:cxnSpLocks/>
          </p:cNvCxnSpPr>
          <p:nvPr/>
        </p:nvCxnSpPr>
        <p:spPr>
          <a:xfrm>
            <a:off x="532283" y="901408"/>
            <a:ext cx="9367091" cy="0"/>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sp>
        <p:nvSpPr>
          <p:cNvPr id="17" name="Text Placeholder 1">
            <a:extLst>
              <a:ext uri="{FF2B5EF4-FFF2-40B4-BE49-F238E27FC236}">
                <a16:creationId xmlns:a16="http://schemas.microsoft.com/office/drawing/2014/main" id="{2EEB3EAF-66DE-4C51-89F5-AC76048E0A34}"/>
              </a:ext>
            </a:extLst>
          </p:cNvPr>
          <p:cNvSpPr txBox="1">
            <a:spLocks/>
          </p:cNvSpPr>
          <p:nvPr/>
        </p:nvSpPr>
        <p:spPr>
          <a:xfrm>
            <a:off x="4512379" y="351690"/>
            <a:ext cx="7555556"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800" b="1"/>
              <a:t>1. Je vérifie </a:t>
            </a:r>
            <a:r>
              <a:rPr lang="fr-FR" sz="1800"/>
              <a:t>le bon état de mes EPI avant utilisation.</a:t>
            </a:r>
            <a:endParaRPr lang="fr-FR" sz="1800">
              <a:cs typeface="Arial" panose="020B0604020202020204"/>
            </a:endParaRPr>
          </a:p>
        </p:txBody>
      </p:sp>
      <p:sp>
        <p:nvSpPr>
          <p:cNvPr id="18" name="ZoneTexte 17">
            <a:extLst>
              <a:ext uri="{FF2B5EF4-FFF2-40B4-BE49-F238E27FC236}">
                <a16:creationId xmlns:a16="http://schemas.microsoft.com/office/drawing/2014/main" id="{8463F535-A947-4964-A478-46B4E234654D}"/>
              </a:ext>
            </a:extLst>
          </p:cNvPr>
          <p:cNvSpPr txBox="1"/>
          <p:nvPr/>
        </p:nvSpPr>
        <p:spPr>
          <a:xfrm>
            <a:off x="491067" y="3968310"/>
            <a:ext cx="5933663" cy="830997"/>
          </a:xfrm>
          <a:prstGeom prst="rect">
            <a:avLst/>
          </a:prstGeom>
          <a:noFill/>
        </p:spPr>
        <p:txBody>
          <a:bodyPr wrap="square">
            <a:spAutoFit/>
          </a:bodyPr>
          <a:lstStyle/>
          <a:p>
            <a:pPr algn="just"/>
            <a:r>
              <a:rPr lang="fr-FR" sz="1200" dirty="0"/>
              <a:t>Chaque EPI doit être vérifié </a:t>
            </a:r>
            <a:r>
              <a:rPr lang="fr-FR" sz="1200" b="1" dirty="0"/>
              <a:t>par son utilisateur avant chaque utilisation</a:t>
            </a:r>
            <a:r>
              <a:rPr lang="fr-FR" sz="1200" dirty="0"/>
              <a:t>.</a:t>
            </a:r>
          </a:p>
          <a:p>
            <a:pPr algn="just"/>
            <a:endParaRPr lang="fr-FR" sz="1200" dirty="0"/>
          </a:p>
          <a:p>
            <a:pPr algn="just"/>
            <a:r>
              <a:rPr lang="fr-FR" sz="1200" dirty="0"/>
              <a:t>En complément, les EPI dédiés à la prévention des </a:t>
            </a:r>
            <a:r>
              <a:rPr lang="fr-FR" sz="1200" b="1" dirty="0"/>
              <a:t>accidents graves et mortels </a:t>
            </a:r>
            <a:r>
              <a:rPr lang="fr-FR" sz="1200" dirty="0"/>
              <a:t>sont obligatoirement vérifiés périodiquement </a:t>
            </a:r>
            <a:r>
              <a:rPr lang="fr-FR" sz="1200" b="1" dirty="0"/>
              <a:t>par du personnel compétent</a:t>
            </a:r>
            <a:r>
              <a:rPr lang="fr-FR" sz="1200" dirty="0"/>
              <a:t>.</a:t>
            </a:r>
          </a:p>
        </p:txBody>
      </p:sp>
      <p:sp>
        <p:nvSpPr>
          <p:cNvPr id="26" name="Text Placeholder 1">
            <a:extLst>
              <a:ext uri="{FF2B5EF4-FFF2-40B4-BE49-F238E27FC236}">
                <a16:creationId xmlns:a16="http://schemas.microsoft.com/office/drawing/2014/main" id="{9BB3836F-21BB-41B9-9240-8AC56478C89A}"/>
              </a:ext>
            </a:extLst>
          </p:cNvPr>
          <p:cNvSpPr txBox="1">
            <a:spLocks/>
          </p:cNvSpPr>
          <p:nvPr/>
        </p:nvSpPr>
        <p:spPr>
          <a:xfrm>
            <a:off x="591128" y="2128331"/>
            <a:ext cx="5720798" cy="670286"/>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dirty="0">
                <a:solidFill>
                  <a:srgbClr val="354D56"/>
                </a:solidFill>
              </a:rPr>
              <a:t>Pour être efficace, un EPI doit être en </a:t>
            </a:r>
            <a:r>
              <a:rPr lang="fr-FR" sz="1200" b="1" dirty="0">
                <a:solidFill>
                  <a:srgbClr val="354D56"/>
                </a:solidFill>
              </a:rPr>
              <a:t>bon état.</a:t>
            </a:r>
          </a:p>
          <a:p>
            <a:pPr marL="0" indent="0">
              <a:buNone/>
            </a:pPr>
            <a:r>
              <a:rPr lang="fr-FR" sz="1200" dirty="0">
                <a:solidFill>
                  <a:srgbClr val="354D56"/>
                </a:solidFill>
              </a:rPr>
              <a:t>Du fait de sa durée de </a:t>
            </a:r>
            <a:r>
              <a:rPr lang="fr-FR" sz="1200" b="1" dirty="0">
                <a:solidFill>
                  <a:srgbClr val="354D56"/>
                </a:solidFill>
              </a:rPr>
              <a:t>vie limitée</a:t>
            </a:r>
            <a:r>
              <a:rPr lang="fr-FR" sz="1200" dirty="0">
                <a:solidFill>
                  <a:srgbClr val="354D56"/>
                </a:solidFill>
              </a:rPr>
              <a:t>, de son </a:t>
            </a:r>
            <a:r>
              <a:rPr lang="fr-FR" sz="1200" b="1" dirty="0">
                <a:solidFill>
                  <a:srgbClr val="354D56"/>
                </a:solidFill>
              </a:rPr>
              <a:t>utilisation</a:t>
            </a:r>
            <a:r>
              <a:rPr lang="fr-FR" sz="1200" dirty="0">
                <a:solidFill>
                  <a:srgbClr val="354D56"/>
                </a:solidFill>
              </a:rPr>
              <a:t> fréquente et des </a:t>
            </a:r>
            <a:r>
              <a:rPr lang="fr-FR" sz="1200" b="1" dirty="0">
                <a:solidFill>
                  <a:srgbClr val="354D56"/>
                </a:solidFill>
              </a:rPr>
              <a:t>sollicitations </a:t>
            </a:r>
            <a:r>
              <a:rPr lang="fr-FR" sz="1200" dirty="0">
                <a:solidFill>
                  <a:srgbClr val="354D56"/>
                </a:solidFill>
              </a:rPr>
              <a:t>subies, il est impératif de vérifier son </a:t>
            </a:r>
            <a:r>
              <a:rPr lang="fr-FR" sz="1200" b="1" dirty="0">
                <a:solidFill>
                  <a:srgbClr val="354D56"/>
                </a:solidFill>
              </a:rPr>
              <a:t>bon état</a:t>
            </a:r>
            <a:r>
              <a:rPr lang="fr-FR" sz="1200" dirty="0">
                <a:solidFill>
                  <a:srgbClr val="354D56"/>
                </a:solidFill>
              </a:rPr>
              <a:t>.</a:t>
            </a:r>
          </a:p>
        </p:txBody>
      </p:sp>
      <p:sp>
        <p:nvSpPr>
          <p:cNvPr id="28" name="Text Placeholder 1">
            <a:extLst>
              <a:ext uri="{FF2B5EF4-FFF2-40B4-BE49-F238E27FC236}">
                <a16:creationId xmlns:a16="http://schemas.microsoft.com/office/drawing/2014/main" id="{2A343572-9B8C-4448-A19F-A1B4EBD7E15A}"/>
              </a:ext>
            </a:extLst>
          </p:cNvPr>
          <p:cNvSpPr txBox="1">
            <a:spLocks/>
          </p:cNvSpPr>
          <p:nvPr/>
        </p:nvSpPr>
        <p:spPr>
          <a:xfrm>
            <a:off x="1446018" y="3229055"/>
            <a:ext cx="4322273" cy="25200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solidFill>
                  <a:srgbClr val="088A30"/>
                </a:solidFill>
                <a:cs typeface="Arial" panose="020B0604020202020204"/>
              </a:rPr>
              <a:t>QUI</a:t>
            </a:r>
            <a:r>
              <a:rPr lang="fr-FR" sz="1600" b="1">
                <a:solidFill>
                  <a:srgbClr val="354D56"/>
                </a:solidFill>
              </a:rPr>
              <a:t> </a:t>
            </a:r>
            <a:r>
              <a:rPr lang="fr-FR" sz="1600" b="1" dirty="0">
                <a:solidFill>
                  <a:srgbClr val="088A30"/>
                </a:solidFill>
                <a:cs typeface="Arial" panose="020B0604020202020204"/>
              </a:rPr>
              <a:t>VÉRIFIE LES EPI ET QUAND ?</a:t>
            </a:r>
          </a:p>
        </p:txBody>
      </p:sp>
      <p:sp>
        <p:nvSpPr>
          <p:cNvPr id="30" name="Text Placeholder 1">
            <a:extLst>
              <a:ext uri="{FF2B5EF4-FFF2-40B4-BE49-F238E27FC236}">
                <a16:creationId xmlns:a16="http://schemas.microsoft.com/office/drawing/2014/main" id="{58609D8F-3637-42D6-A2E5-60548AD73067}"/>
              </a:ext>
            </a:extLst>
          </p:cNvPr>
          <p:cNvSpPr txBox="1">
            <a:spLocks/>
          </p:cNvSpPr>
          <p:nvPr/>
        </p:nvSpPr>
        <p:spPr>
          <a:xfrm>
            <a:off x="617535" y="5573569"/>
            <a:ext cx="11245815" cy="25200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t>En cas d’anomalie ou de doute, je n’utilise pas l’EPI et demande son remplacement immédiat avant de travailler.</a:t>
            </a:r>
          </a:p>
        </p:txBody>
      </p:sp>
      <p:pic>
        <p:nvPicPr>
          <p:cNvPr id="15" name="Image 14">
            <a:extLst>
              <a:ext uri="{FF2B5EF4-FFF2-40B4-BE49-F238E27FC236}">
                <a16:creationId xmlns:a16="http://schemas.microsoft.com/office/drawing/2014/main" id="{C2462202-7BF2-40BF-DB56-197DD03BF432}"/>
              </a:ext>
            </a:extLst>
          </p:cNvPr>
          <p:cNvPicPr>
            <a:picLocks noChangeAspect="1"/>
          </p:cNvPicPr>
          <p:nvPr/>
        </p:nvPicPr>
        <p:blipFill>
          <a:blip r:embed="rId4"/>
          <a:stretch>
            <a:fillRect/>
          </a:stretch>
        </p:blipFill>
        <p:spPr>
          <a:xfrm>
            <a:off x="7165907" y="2085984"/>
            <a:ext cx="396112" cy="419412"/>
          </a:xfrm>
          <a:prstGeom prst="rect">
            <a:avLst/>
          </a:prstGeom>
        </p:spPr>
      </p:pic>
      <p:pic>
        <p:nvPicPr>
          <p:cNvPr id="29" name="Image 28">
            <a:extLst>
              <a:ext uri="{FF2B5EF4-FFF2-40B4-BE49-F238E27FC236}">
                <a16:creationId xmlns:a16="http://schemas.microsoft.com/office/drawing/2014/main" id="{ABC7C9D6-D252-5488-D9C5-01795E5DDC60}"/>
              </a:ext>
            </a:extLst>
          </p:cNvPr>
          <p:cNvPicPr>
            <a:picLocks noChangeAspect="1"/>
          </p:cNvPicPr>
          <p:nvPr/>
        </p:nvPicPr>
        <p:blipFill>
          <a:blip r:embed="rId5"/>
          <a:stretch>
            <a:fillRect/>
          </a:stretch>
        </p:blipFill>
        <p:spPr>
          <a:xfrm>
            <a:off x="532284" y="1247243"/>
            <a:ext cx="651173" cy="651173"/>
          </a:xfrm>
          <a:prstGeom prst="rect">
            <a:avLst/>
          </a:prstGeom>
        </p:spPr>
      </p:pic>
      <p:pic>
        <p:nvPicPr>
          <p:cNvPr id="6" name="Image 5">
            <a:extLst>
              <a:ext uri="{FF2B5EF4-FFF2-40B4-BE49-F238E27FC236}">
                <a16:creationId xmlns:a16="http://schemas.microsoft.com/office/drawing/2014/main" id="{D3C06CED-44A7-1C9C-D6F2-897B2E99E638}"/>
              </a:ext>
            </a:extLst>
          </p:cNvPr>
          <p:cNvPicPr>
            <a:picLocks noChangeAspect="1"/>
          </p:cNvPicPr>
          <p:nvPr/>
        </p:nvPicPr>
        <p:blipFill>
          <a:blip r:embed="rId6"/>
          <a:stretch>
            <a:fillRect/>
          </a:stretch>
        </p:blipFill>
        <p:spPr>
          <a:xfrm>
            <a:off x="532284" y="3027070"/>
            <a:ext cx="651173" cy="651173"/>
          </a:xfrm>
          <a:prstGeom prst="rect">
            <a:avLst/>
          </a:prstGeom>
        </p:spPr>
      </p:pic>
    </p:spTree>
    <p:extLst>
      <p:ext uri="{BB962C8B-B14F-4D97-AF65-F5344CB8AC3E}">
        <p14:creationId xmlns:p14="http://schemas.microsoft.com/office/powerpoint/2010/main" val="3130751398"/>
      </p:ext>
    </p:extLst>
  </p:cSld>
  <p:clrMapOvr>
    <a:masterClrMapping/>
  </p:clrMapOvr>
</p:sld>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2.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8E65D93A-A430-4213-93E7-E79E0E13460A}"/>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4FB5FB3A-8D47-483C-8718-F2093382F299}"/>
    </a:ext>
  </a:extLst>
</a:theme>
</file>

<file path=ppt/theme/theme5.xml><?xml version="1.0" encoding="utf-8"?>
<a:theme xmlns:a="http://schemas.openxmlformats.org/drawingml/2006/main" name="1_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6.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7.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8.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e3fc8a5-ae92-42ac-9a5b-adc0faec43d6" xsi:nil="true"/>
    <lcf76f155ced4ddcb4097134ff3c332f xmlns="40753fda-f579-4bb9-aa37-7b314b45a76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14F54EC3176342AA69E46BF095A846" ma:contentTypeVersion="14" ma:contentTypeDescription="Crée un document." ma:contentTypeScope="" ma:versionID="333694e9f198b892cb66d3d661955e30">
  <xsd:schema xmlns:xsd="http://www.w3.org/2001/XMLSchema" xmlns:xs="http://www.w3.org/2001/XMLSchema" xmlns:p="http://schemas.microsoft.com/office/2006/metadata/properties" xmlns:ns2="40753fda-f579-4bb9-aa37-7b314b45a769" xmlns:ns3="5e3fc8a5-ae92-42ac-9a5b-adc0faec43d6" targetNamespace="http://schemas.microsoft.com/office/2006/metadata/properties" ma:root="true" ma:fieldsID="8c7ac7fe3cbc64d020c0b41f92df7139" ns2:_="" ns3:_="">
    <xsd:import namespace="40753fda-f579-4bb9-aa37-7b314b45a769"/>
    <xsd:import namespace="5e3fc8a5-ae92-42ac-9a5b-adc0faec43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53fda-f579-4bb9-aa37-7b314b45a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7d7a317d-19e9-4a41-b675-f2bd41b4ca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3fc8a5-ae92-42ac-9a5b-adc0faec43d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92d17153-1ee4-4a6d-88b4-3fe46e77897f}" ma:internalName="TaxCatchAll" ma:showField="CatchAllData" ma:web="5e3fc8a5-ae92-42ac-9a5b-adc0faec43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560780-D1C1-4641-9B08-F0A5FFFCA309}">
  <ds:schemaRefs>
    <ds:schemaRef ds:uri="5e3fc8a5-ae92-42ac-9a5b-adc0faec43d6"/>
    <ds:schemaRef ds:uri="http://www.w3.org/XML/1998/namespace"/>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infopath/2007/PartnerControls"/>
    <ds:schemaRef ds:uri="40753fda-f579-4bb9-aa37-7b314b45a769"/>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874A36D-F84B-445D-9452-C783CC6479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753fda-f579-4bb9-aa37-7b314b45a769"/>
    <ds:schemaRef ds:uri="5e3fc8a5-ae92-42ac-9a5b-adc0faec43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184838-24BB-4C81-8C04-2AFBFD7822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TotalEnergies AA - Bleu</Template>
  <TotalTime>78</TotalTime>
  <Words>2251</Words>
  <Application>Microsoft Office PowerPoint</Application>
  <PresentationFormat>Widescreen</PresentationFormat>
  <Paragraphs>266</Paragraphs>
  <Slides>17</Slides>
  <Notes>12</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17</vt:i4>
      </vt:variant>
    </vt:vector>
  </HeadingPairs>
  <TitlesOfParts>
    <vt:vector size="27" baseType="lpstr">
      <vt:lpstr>Arial</vt:lpstr>
      <vt:lpstr>Arial MT Light</vt:lpstr>
      <vt:lpstr>Wingdings</vt:lpstr>
      <vt:lpstr>TotalEnergies AA - Bleu</vt:lpstr>
      <vt:lpstr>TotalEnergies AA - Rouge</vt:lpstr>
      <vt:lpstr>TotalEnergies AA - Vert</vt:lpstr>
      <vt:lpstr>TotalEnergies AA - Orange</vt:lpstr>
      <vt:lpstr>1_TotalEnergies AA - Rouge</vt:lpstr>
      <vt:lpstr>TotalEnergies AA - Bleu</vt:lpstr>
      <vt:lpstr>TotalEnergies AA - Rouge</vt:lpstr>
      <vt:lpstr>PowerPoint Presentation</vt:lpstr>
      <vt:lpstr>PowerPoint Presentation</vt:lpstr>
      <vt:lpstr>Affiche &amp; picto</vt:lpstr>
      <vt:lpstr>Quelques définitions</vt:lpstr>
      <vt:lpstr>L’essentiel de la Règle d’or 4</vt:lpstr>
      <vt:lpstr>Accidentologie</vt:lpstr>
      <vt:lpstr>PowerPoint Presentation</vt:lpstr>
      <vt:lpstr>Illustration des exigences</vt:lpstr>
      <vt:lpstr>PowerPoint Presentation</vt:lpstr>
      <vt:lpstr>REX</vt:lpstr>
      <vt:lpstr>REX</vt:lpstr>
      <vt:lpstr>REX</vt:lpstr>
      <vt:lpstr>REX</vt:lpstr>
      <vt:lpstr>PowerPoint Presentation</vt:lpstr>
      <vt:lpstr>Les équipements de protection individuelle dans les bureaux</vt:lpstr>
      <vt:lpstr>Nos outils et documents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32 pt regular] lorem ipsum dolor sit amet</dc:title>
  <dc:creator>Josephine Beauchesne</dc:creator>
  <cp:lastModifiedBy>Michiel DE KOSTER</cp:lastModifiedBy>
  <cp:revision>10</cp:revision>
  <cp:lastPrinted>2021-09-13T12:46:09Z</cp:lastPrinted>
  <dcterms:created xsi:type="dcterms:W3CDTF">2021-08-30T17:14:08Z</dcterms:created>
  <dcterms:modified xsi:type="dcterms:W3CDTF">2022-11-30T15:43:39Z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0ed1b-e95f-40b5-af89-828263f287a7_Enabled">
    <vt:lpwstr>true</vt:lpwstr>
  </property>
  <property fmtid="{D5CDD505-2E9C-101B-9397-08002B2CF9AE}" pid="3" name="MSIP_Label_2b30ed1b-e95f-40b5-af89-828263f287a7_SetDate">
    <vt:lpwstr>2021-09-08T09:51:31Z</vt:lpwstr>
  </property>
  <property fmtid="{D5CDD505-2E9C-101B-9397-08002B2CF9AE}" pid="4" name="MSIP_Label_2b30ed1b-e95f-40b5-af89-828263f287a7_Method">
    <vt:lpwstr>Standard</vt:lpwstr>
  </property>
  <property fmtid="{D5CDD505-2E9C-101B-9397-08002B2CF9AE}" pid="5" name="MSIP_Label_2b30ed1b-e95f-40b5-af89-828263f287a7_Name">
    <vt:lpwstr>2b30ed1b-e95f-40b5-af89-828263f287a7</vt:lpwstr>
  </property>
  <property fmtid="{D5CDD505-2E9C-101B-9397-08002B2CF9AE}" pid="6" name="MSIP_Label_2b30ed1b-e95f-40b5-af89-828263f287a7_SiteId">
    <vt:lpwstr>329e91b0-e21f-48fb-a071-456717ecc28e</vt:lpwstr>
  </property>
  <property fmtid="{D5CDD505-2E9C-101B-9397-08002B2CF9AE}" pid="7" name="MSIP_Label_2b30ed1b-e95f-40b5-af89-828263f287a7_ActionId">
    <vt:lpwstr>0d5f9d8b-7c4d-492f-9999-41f8c64aaae1</vt:lpwstr>
  </property>
  <property fmtid="{D5CDD505-2E9C-101B-9397-08002B2CF9AE}" pid="8" name="MSIP_Label_2b30ed1b-e95f-40b5-af89-828263f287a7_ContentBits">
    <vt:lpwstr>0</vt:lpwstr>
  </property>
  <property fmtid="{D5CDD505-2E9C-101B-9397-08002B2CF9AE}" pid="9" name="ContentTypeId">
    <vt:lpwstr>0x0101001214F54EC3176342AA69E46BF095A846</vt:lpwstr>
  </property>
  <property fmtid="{D5CDD505-2E9C-101B-9397-08002B2CF9AE}" pid="10" name="MediaServiceImageTags">
    <vt:lpwstr/>
  </property>
</Properties>
</file>