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8.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9.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14.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22"/>
  </p:notesMasterIdLst>
  <p:handoutMasterIdLst>
    <p:handoutMasterId r:id="rId23"/>
  </p:handoutMasterIdLst>
  <p:sldIdLst>
    <p:sldId id="256" r:id="rId5"/>
    <p:sldId id="461" r:id="rId6"/>
    <p:sldId id="462" r:id="rId7"/>
    <p:sldId id="477" r:id="rId8"/>
    <p:sldId id="478" r:id="rId9"/>
    <p:sldId id="479" r:id="rId10"/>
    <p:sldId id="481" r:id="rId11"/>
    <p:sldId id="482" r:id="rId12"/>
    <p:sldId id="483" r:id="rId13"/>
    <p:sldId id="485" r:id="rId14"/>
    <p:sldId id="486" r:id="rId15"/>
    <p:sldId id="487" r:id="rId16"/>
    <p:sldId id="489" r:id="rId17"/>
    <p:sldId id="488" r:id="rId18"/>
    <p:sldId id="490" r:id="rId19"/>
    <p:sldId id="491" r:id="rId20"/>
    <p:sldId id="286" r:id="rId21"/>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99"/>
    <a:srgbClr val="A90025"/>
    <a:srgbClr val="376092"/>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3979" autoAdjust="0"/>
  </p:normalViewPr>
  <p:slideViewPr>
    <p:cSldViewPr>
      <p:cViewPr varScale="1">
        <p:scale>
          <a:sx n="72" d="100"/>
          <a:sy n="72" d="100"/>
        </p:scale>
        <p:origin x="576" y="66"/>
      </p:cViewPr>
      <p:guideLst>
        <p:guide orient="horz" pos="2160"/>
        <p:guide pos="3840"/>
      </p:guideLst>
    </p:cSldViewPr>
  </p:slideViewPr>
  <p:outlineViewPr>
    <p:cViewPr>
      <p:scale>
        <a:sx n="33" d="100"/>
        <a:sy n="33" d="100"/>
      </p:scale>
      <p:origin x="0" y="7572"/>
    </p:cViewPr>
  </p:outlineViewPr>
  <p:notesTextViewPr>
    <p:cViewPr>
      <p:scale>
        <a:sx n="75" d="100"/>
        <a:sy n="75" d="100"/>
      </p:scale>
      <p:origin x="0" y="0"/>
    </p:cViewPr>
  </p:notesTextViewPr>
  <p:sorterViewPr>
    <p:cViewPr>
      <p:scale>
        <a:sx n="100" d="100"/>
        <a:sy n="100" d="100"/>
      </p:scale>
      <p:origin x="0" y="0"/>
    </p:cViewPr>
  </p:sorterViewPr>
  <p:notesViewPr>
    <p:cSldViewPr>
      <p:cViewPr varScale="1">
        <p:scale>
          <a:sx n="79" d="100"/>
          <a:sy n="79" d="100"/>
        </p:scale>
        <p:origin x="3318"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xfrm>
          <a:off x="1530" y="0"/>
          <a:ext cx="1362099" cy="415925"/>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Preparation</a:t>
          </a:r>
        </a:p>
      </dgm:t>
    </dgm:pt>
    <dgm:pt modelId="{266249C2-4F36-414B-84BC-FA905A337B98}" type="parTrans" cxnId="{DA54652E-9392-4F7D-B5D1-46C4D9E41FB6}">
      <dgm:prSet/>
      <dgm:spPr/>
      <dgm:t>
        <a:bodyPr/>
        <a:lstStyle/>
        <a:p>
          <a:endParaRPr lang="en-US" sz="1600"/>
        </a:p>
      </dgm:t>
    </dgm:pt>
    <dgm:pt modelId="{190947D7-0928-49BD-A84B-A9ED991D0C1E}" type="sibTrans" cxnId="{DA54652E-9392-4F7D-B5D1-46C4D9E41FB6}">
      <dgm:prSet/>
      <dgm:spPr/>
      <dgm:t>
        <a:bodyPr/>
        <a:lstStyle/>
        <a:p>
          <a:endParaRPr lang="en-US" sz="1600"/>
        </a:p>
      </dgm:t>
    </dgm:pt>
    <dgm:pt modelId="{26D2370E-BDF9-426A-ACED-7A37E620D0FF}">
      <dgm:prSet phldrT="[Texte]" custT="1"/>
      <dgm:spPr>
        <a:xfrm>
          <a:off x="2453310" y="0"/>
          <a:ext cx="1362099" cy="415925"/>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Coordination</a:t>
          </a:r>
        </a:p>
      </dgm:t>
    </dgm:pt>
    <dgm:pt modelId="{7D2AABF3-F2F1-457B-86B8-10ABE89595BA}" type="parTrans" cxnId="{102FE037-613C-40A9-A7E4-21781A15C2E9}">
      <dgm:prSet/>
      <dgm:spPr/>
      <dgm:t>
        <a:bodyPr/>
        <a:lstStyle/>
        <a:p>
          <a:endParaRPr lang="en-US" sz="1600"/>
        </a:p>
      </dgm:t>
    </dgm:pt>
    <dgm:pt modelId="{0E438295-B8E9-4F19-8183-C7264DE4A33D}" type="sibTrans" cxnId="{102FE037-613C-40A9-A7E4-21781A15C2E9}">
      <dgm:prSet/>
      <dgm:spPr>
        <a:solidFill>
          <a:schemeClr val="bg1">
            <a:lumMod val="75000"/>
          </a:schemeClr>
        </a:solidFill>
      </dgm:spPr>
      <dgm:t>
        <a:bodyPr/>
        <a:lstStyle/>
        <a:p>
          <a:endParaRPr lang="en-US" sz="1600"/>
        </a:p>
      </dgm:t>
    </dgm:pt>
    <dgm:pt modelId="{6DCB0389-6EF7-475F-BFA8-ED472A5F2368}">
      <dgm:prSet phldrT="[Texte]" custT="1"/>
      <dgm:spPr>
        <a:xfrm>
          <a:off x="3679199" y="0"/>
          <a:ext cx="1362099" cy="415925"/>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Execution</a:t>
          </a:r>
        </a:p>
      </dgm:t>
    </dgm:pt>
    <dgm:pt modelId="{D7F27077-9A61-4A6A-A02C-DD011AD59837}" type="parTrans" cxnId="{E7CC9F42-F6AA-40C1-AE4B-21C69616D5FF}">
      <dgm:prSet/>
      <dgm:spPr/>
      <dgm:t>
        <a:bodyPr/>
        <a:lstStyle/>
        <a:p>
          <a:endParaRPr lang="en-US" sz="1600"/>
        </a:p>
      </dgm:t>
    </dgm:pt>
    <dgm:pt modelId="{4F5A4AB8-A5DC-4D84-AFF3-A82184981024}" type="sibTrans" cxnId="{E7CC9F42-F6AA-40C1-AE4B-21C69616D5FF}">
      <dgm:prSet/>
      <dgm:spPr>
        <a:solidFill>
          <a:schemeClr val="bg1">
            <a:lumMod val="75000"/>
          </a:schemeClr>
        </a:solidFill>
      </dgm:spPr>
      <dgm:t>
        <a:bodyPr/>
        <a:lstStyle/>
        <a:p>
          <a:endParaRPr lang="en-US" sz="1600"/>
        </a:p>
      </dgm:t>
    </dgm:pt>
    <dgm:pt modelId="{2AF8C171-67E9-442E-8484-7DE428244957}">
      <dgm:prSet phldrT="[Texte]" custT="1"/>
      <dgm:spPr>
        <a:xfrm>
          <a:off x="4905089" y="0"/>
          <a:ext cx="1362099" cy="415925"/>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End of work and permit closure</a:t>
          </a:r>
        </a:p>
      </dgm:t>
    </dgm:pt>
    <dgm:pt modelId="{0B1B74C3-A2C5-404D-A4CC-7577DA2C127E}" type="parTrans" cxnId="{46325EFA-959D-4E1B-B2FE-866F018D7FF1}">
      <dgm:prSet/>
      <dgm:spPr/>
      <dgm:t>
        <a:bodyPr/>
        <a:lstStyle/>
        <a:p>
          <a:endParaRPr lang="en-US" sz="1600"/>
        </a:p>
      </dgm:t>
    </dgm:pt>
    <dgm:pt modelId="{A05819F1-FDBD-434D-A79A-411524E0143F}" type="sibTrans" cxnId="{46325EFA-959D-4E1B-B2FE-866F018D7FF1}">
      <dgm:prSet/>
      <dgm:spPr/>
      <dgm:t>
        <a:bodyPr/>
        <a:lstStyle/>
        <a:p>
          <a:endParaRPr lang="en-US" sz="1600"/>
        </a:p>
      </dgm:t>
    </dgm:pt>
    <dgm:pt modelId="{AE10D5B8-5689-47B2-9DF2-6C66506AB393}">
      <dgm:prSet custT="1"/>
      <dgm:spPr>
        <a:xfrm>
          <a:off x="1227420" y="0"/>
          <a:ext cx="1362099" cy="415925"/>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Approval and acceptance</a:t>
          </a:r>
        </a:p>
      </dgm:t>
    </dgm:pt>
    <dgm:pt modelId="{DF3E69D2-BD90-4888-BB6F-DB89EEA21B7C}" type="parTrans" cxnId="{78721A01-8B1B-4381-BB66-D46C7674721D}">
      <dgm:prSet/>
      <dgm:spPr/>
      <dgm:t>
        <a:bodyPr/>
        <a:lstStyle/>
        <a:p>
          <a:endParaRPr lang="en-US" sz="1600"/>
        </a:p>
      </dgm:t>
    </dgm:pt>
    <dgm:pt modelId="{823EEF37-4406-43B5-AF3A-F2E847512320}" type="sibTrans" cxnId="{78721A01-8B1B-4381-BB66-D46C7674721D}">
      <dgm:prSet/>
      <dgm:spPr/>
      <dgm:t>
        <a:bodyPr/>
        <a:lstStyle/>
        <a:p>
          <a:endParaRPr lang="en-US" sz="1600"/>
        </a:p>
      </dgm:t>
    </dgm:pt>
    <dgm:pt modelId="{D73A7D1A-B38A-4B71-A361-EB296902EDCF}" type="pres">
      <dgm:prSet presAssocID="{6FB3D573-7A54-443C-8AF5-A48D17E9CE1D}" presName="Name0" presStyleCnt="0">
        <dgm:presLayoutVars>
          <dgm:dir/>
          <dgm:animLvl val="lvl"/>
          <dgm:resizeHandles val="exact"/>
        </dgm:presLayoutVars>
      </dgm:prSet>
      <dgm:spPr/>
    </dgm:pt>
    <dgm:pt modelId="{A497A90C-FFE7-40BB-9FDC-BA4CB2889924}" type="pres">
      <dgm:prSet presAssocID="{6CF6B9EE-D68A-4C4E-B456-3A4DEA2C04C2}" presName="parTxOnly" presStyleLbl="node1" presStyleIdx="0" presStyleCnt="5">
        <dgm:presLayoutVars>
          <dgm:chMax val="0"/>
          <dgm:chPref val="0"/>
          <dgm:bulletEnabled val="1"/>
        </dgm:presLayoutVars>
      </dgm:prSet>
      <dgm:spPr/>
    </dgm:pt>
    <dgm:pt modelId="{120DFD39-5C39-4B35-BDB2-561B22C5DBCD}" type="pres">
      <dgm:prSet presAssocID="{190947D7-0928-49BD-A84B-A9ED991D0C1E}" presName="parTxOnlySpace" presStyleCnt="0"/>
      <dgm:spPr/>
    </dgm:pt>
    <dgm:pt modelId="{00DCD85B-2232-463F-B59A-B6AA239B93A3}" type="pres">
      <dgm:prSet presAssocID="{AE10D5B8-5689-47B2-9DF2-6C66506AB393}" presName="parTxOnly" presStyleLbl="node1" presStyleIdx="1" presStyleCnt="5">
        <dgm:presLayoutVars>
          <dgm:chMax val="0"/>
          <dgm:chPref val="0"/>
          <dgm:bulletEnabled val="1"/>
        </dgm:presLayoutVars>
      </dgm:prSet>
      <dgm:spPr/>
    </dgm:pt>
    <dgm:pt modelId="{22AA7E49-4F73-4EEE-A09A-B671C608988C}" type="pres">
      <dgm:prSet presAssocID="{823EEF37-4406-43B5-AF3A-F2E847512320}" presName="parTxOnlySpace" presStyleCnt="0"/>
      <dgm:spPr/>
    </dgm:pt>
    <dgm:pt modelId="{AA047286-9132-41DD-938B-599CEA363C96}" type="pres">
      <dgm:prSet presAssocID="{26D2370E-BDF9-426A-ACED-7A37E620D0FF}" presName="parTxOnly" presStyleLbl="node1" presStyleIdx="2" presStyleCnt="5" custScaleX="119000">
        <dgm:presLayoutVars>
          <dgm:chMax val="0"/>
          <dgm:chPref val="0"/>
          <dgm:bulletEnabled val="1"/>
        </dgm:presLayoutVars>
      </dgm:prSet>
      <dgm:spPr/>
    </dgm:pt>
    <dgm:pt modelId="{732C3DFE-8B66-46E8-A79B-F65E11BF8AD3}" type="pres">
      <dgm:prSet presAssocID="{0E438295-B8E9-4F19-8183-C7264DE4A33D}" presName="parTxOnlySpace" presStyleCnt="0"/>
      <dgm:spPr/>
    </dgm:pt>
    <dgm:pt modelId="{D5A3DCAE-551C-48EA-865E-BB3C876AD5F4}" type="pres">
      <dgm:prSet presAssocID="{6DCB0389-6EF7-475F-BFA8-ED472A5F2368}" presName="parTxOnly" presStyleLbl="node1" presStyleIdx="3" presStyleCnt="5">
        <dgm:presLayoutVars>
          <dgm:chMax val="0"/>
          <dgm:chPref val="0"/>
          <dgm:bulletEnabled val="1"/>
        </dgm:presLayoutVars>
      </dgm:prSet>
      <dgm:spPr/>
    </dgm:pt>
    <dgm:pt modelId="{318E3BA7-3283-4278-8062-8846730FE88B}" type="pres">
      <dgm:prSet presAssocID="{4F5A4AB8-A5DC-4D84-AFF3-A82184981024}" presName="parTxOnlySpace" presStyleCnt="0"/>
      <dgm:spPr/>
    </dgm:pt>
    <dgm:pt modelId="{B84A618C-1396-4EF0-82CD-865883B935C2}" type="pres">
      <dgm:prSet presAssocID="{2AF8C171-67E9-442E-8484-7DE428244957}" presName="parTxOnly" presStyleLbl="node1" presStyleIdx="4" presStyleCnt="5" custScaleX="105667">
        <dgm:presLayoutVars>
          <dgm:chMax val="0"/>
          <dgm:chPref val="0"/>
          <dgm:bulletEnabled val="1"/>
        </dgm:presLayoutVars>
      </dgm:prSet>
      <dgm:spPr/>
    </dgm:pt>
  </dgm:ptLst>
  <dgm:cxnLst>
    <dgm:cxn modelId="{3728F900-316F-4AE9-8983-29A69D185264}" type="presOf" srcId="{6DCB0389-6EF7-475F-BFA8-ED472A5F2368}" destId="{D5A3DCAE-551C-48EA-865E-BB3C876AD5F4}" srcOrd="0" destOrd="0" presId="urn:microsoft.com/office/officeart/2005/8/layout/chevron1"/>
    <dgm:cxn modelId="{78721A01-8B1B-4381-BB66-D46C7674721D}" srcId="{6FB3D573-7A54-443C-8AF5-A48D17E9CE1D}" destId="{AE10D5B8-5689-47B2-9DF2-6C66506AB393}" srcOrd="1" destOrd="0" parTransId="{DF3E69D2-BD90-4888-BB6F-DB89EEA21B7C}" sibTransId="{823EEF37-4406-43B5-AF3A-F2E847512320}"/>
    <dgm:cxn modelId="{0776AA13-0FD9-40B3-BE08-904FE6B10D56}" type="presOf" srcId="{26D2370E-BDF9-426A-ACED-7A37E620D0FF}" destId="{AA047286-9132-41DD-938B-599CEA363C96}" srcOrd="0" destOrd="0" presId="urn:microsoft.com/office/officeart/2005/8/layout/chevron1"/>
    <dgm:cxn modelId="{DA54652E-9392-4F7D-B5D1-46C4D9E41FB6}" srcId="{6FB3D573-7A54-443C-8AF5-A48D17E9CE1D}" destId="{6CF6B9EE-D68A-4C4E-B456-3A4DEA2C04C2}" srcOrd="0" destOrd="0" parTransId="{266249C2-4F36-414B-84BC-FA905A337B98}" sibTransId="{190947D7-0928-49BD-A84B-A9ED991D0C1E}"/>
    <dgm:cxn modelId="{34BCE330-7EE6-4842-8CCC-45B71DBE5A20}" type="presOf" srcId="{6FB3D573-7A54-443C-8AF5-A48D17E9CE1D}" destId="{D73A7D1A-B38A-4B71-A361-EB296902EDCF}" srcOrd="0" destOrd="0" presId="urn:microsoft.com/office/officeart/2005/8/layout/chevron1"/>
    <dgm:cxn modelId="{102FE037-613C-40A9-A7E4-21781A15C2E9}" srcId="{6FB3D573-7A54-443C-8AF5-A48D17E9CE1D}" destId="{26D2370E-BDF9-426A-ACED-7A37E620D0FF}" srcOrd="2" destOrd="0" parTransId="{7D2AABF3-F2F1-457B-86B8-10ABE89595BA}" sibTransId="{0E438295-B8E9-4F19-8183-C7264DE4A33D}"/>
    <dgm:cxn modelId="{E7CC9F42-F6AA-40C1-AE4B-21C69616D5FF}" srcId="{6FB3D573-7A54-443C-8AF5-A48D17E9CE1D}" destId="{6DCB0389-6EF7-475F-BFA8-ED472A5F2368}" srcOrd="3" destOrd="0" parTransId="{D7F27077-9A61-4A6A-A02C-DD011AD59837}" sibTransId="{4F5A4AB8-A5DC-4D84-AFF3-A82184981024}"/>
    <dgm:cxn modelId="{BBBA6CB1-E9C0-4F6E-A47C-C10CBA802C6E}" type="presOf" srcId="{6CF6B9EE-D68A-4C4E-B456-3A4DEA2C04C2}" destId="{A497A90C-FFE7-40BB-9FDC-BA4CB2889924}" srcOrd="0" destOrd="0" presId="urn:microsoft.com/office/officeart/2005/8/layout/chevron1"/>
    <dgm:cxn modelId="{E40952B6-9A69-4927-8A79-945FBC784388}" type="presOf" srcId="{AE10D5B8-5689-47B2-9DF2-6C66506AB393}" destId="{00DCD85B-2232-463F-B59A-B6AA239B93A3}" srcOrd="0" destOrd="0" presId="urn:microsoft.com/office/officeart/2005/8/layout/chevron1"/>
    <dgm:cxn modelId="{AE22D9DB-4F0F-49D2-B0BB-4039A42F766F}" type="presOf" srcId="{2AF8C171-67E9-442E-8484-7DE428244957}" destId="{B84A618C-1396-4EF0-82CD-865883B935C2}" srcOrd="0" destOrd="0" presId="urn:microsoft.com/office/officeart/2005/8/layout/chevron1"/>
    <dgm:cxn modelId="{46325EFA-959D-4E1B-B2FE-866F018D7FF1}" srcId="{6FB3D573-7A54-443C-8AF5-A48D17E9CE1D}" destId="{2AF8C171-67E9-442E-8484-7DE428244957}" srcOrd="4" destOrd="0" parTransId="{0B1B74C3-A2C5-404D-A4CC-7577DA2C127E}" sibTransId="{A05819F1-FDBD-434D-A79A-411524E0143F}"/>
    <dgm:cxn modelId="{8C867CFF-A7E7-4693-850E-0A0ED3F87F95}" type="presParOf" srcId="{D73A7D1A-B38A-4B71-A361-EB296902EDCF}" destId="{A497A90C-FFE7-40BB-9FDC-BA4CB2889924}" srcOrd="0" destOrd="0" presId="urn:microsoft.com/office/officeart/2005/8/layout/chevron1"/>
    <dgm:cxn modelId="{6BE36A80-C712-427F-81F5-AB25549977F7}" type="presParOf" srcId="{D73A7D1A-B38A-4B71-A361-EB296902EDCF}" destId="{120DFD39-5C39-4B35-BDB2-561B22C5DBCD}" srcOrd="1" destOrd="0" presId="urn:microsoft.com/office/officeart/2005/8/layout/chevron1"/>
    <dgm:cxn modelId="{91ABAA8C-A98B-4D0E-90D6-C15191050FC1}" type="presParOf" srcId="{D73A7D1A-B38A-4B71-A361-EB296902EDCF}" destId="{00DCD85B-2232-463F-B59A-B6AA239B93A3}" srcOrd="2" destOrd="0" presId="urn:microsoft.com/office/officeart/2005/8/layout/chevron1"/>
    <dgm:cxn modelId="{30932858-B15E-44D5-99D5-B10041C53A4B}" type="presParOf" srcId="{D73A7D1A-B38A-4B71-A361-EB296902EDCF}" destId="{22AA7E49-4F73-4EEE-A09A-B671C608988C}" srcOrd="3" destOrd="0" presId="urn:microsoft.com/office/officeart/2005/8/layout/chevron1"/>
    <dgm:cxn modelId="{ACD4FC7C-CA00-46E4-9FBF-F4571DE4FAEE}" type="presParOf" srcId="{D73A7D1A-B38A-4B71-A361-EB296902EDCF}" destId="{AA047286-9132-41DD-938B-599CEA363C96}" srcOrd="4" destOrd="0" presId="urn:microsoft.com/office/officeart/2005/8/layout/chevron1"/>
    <dgm:cxn modelId="{3EFFB64F-140F-4F1C-92C4-25DF2C00BB32}" type="presParOf" srcId="{D73A7D1A-B38A-4B71-A361-EB296902EDCF}" destId="{732C3DFE-8B66-46E8-A79B-F65E11BF8AD3}" srcOrd="5" destOrd="0" presId="urn:microsoft.com/office/officeart/2005/8/layout/chevron1"/>
    <dgm:cxn modelId="{41C89C6E-DF10-4D83-984C-283D63B0E8A4}" type="presParOf" srcId="{D73A7D1A-B38A-4B71-A361-EB296902EDCF}" destId="{D5A3DCAE-551C-48EA-865E-BB3C876AD5F4}" srcOrd="6" destOrd="0" presId="urn:microsoft.com/office/officeart/2005/8/layout/chevron1"/>
    <dgm:cxn modelId="{32006CC1-F8D9-4998-9A84-2AA6D100A444}" type="presParOf" srcId="{D73A7D1A-B38A-4B71-A361-EB296902EDCF}" destId="{318E3BA7-3283-4278-8062-8846730FE88B}" srcOrd="7" destOrd="0" presId="urn:microsoft.com/office/officeart/2005/8/layout/chevron1"/>
    <dgm:cxn modelId="{D2A94AEE-B896-4EDD-9B96-10AE15551F04}" type="presParOf" srcId="{D73A7D1A-B38A-4B71-A361-EB296902EDCF}" destId="{B84A618C-1396-4EF0-82CD-865883B935C2}" srcOrd="8"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xfrm>
          <a:off x="1530"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Preparation</a:t>
          </a:r>
        </a:p>
      </dgm:t>
    </dgm:pt>
    <dgm:pt modelId="{266249C2-4F36-414B-84BC-FA905A337B98}" type="parTrans" cxnId="{DA54652E-9392-4F7D-B5D1-46C4D9E41FB6}">
      <dgm:prSet/>
      <dgm:spPr/>
      <dgm:t>
        <a:bodyPr/>
        <a:lstStyle/>
        <a:p>
          <a:endParaRPr lang="en-US" sz="1600"/>
        </a:p>
      </dgm:t>
    </dgm:pt>
    <dgm:pt modelId="{190947D7-0928-49BD-A84B-A9ED991D0C1E}" type="sibTrans" cxnId="{DA54652E-9392-4F7D-B5D1-46C4D9E41FB6}">
      <dgm:prSet/>
      <dgm:spPr/>
      <dgm:t>
        <a:bodyPr/>
        <a:lstStyle/>
        <a:p>
          <a:endParaRPr lang="en-US" sz="1600"/>
        </a:p>
      </dgm:t>
    </dgm:pt>
    <dgm:pt modelId="{26D2370E-BDF9-426A-ACED-7A37E620D0FF}">
      <dgm:prSet phldrT="[Texte]" custT="1"/>
      <dgm:spPr>
        <a:xfrm>
          <a:off x="2453310" y="0"/>
          <a:ext cx="1362099" cy="415925"/>
        </a:xfrm>
        <a:solidFill>
          <a:schemeClr val="accent1"/>
        </a:solidFill>
        <a:ln w="25400" cap="flat" cmpd="sng" algn="ctr">
          <a:solidFill>
            <a:sysClr val="window" lastClr="FFFFFF">
              <a:hueOff val="0"/>
              <a:satOff val="0"/>
              <a:lumOff val="0"/>
              <a:alphaOff val="0"/>
            </a:sysClr>
          </a:solidFill>
          <a:prstDash val="solid"/>
        </a:ln>
        <a:effectLst/>
      </dgm:spPr>
      <dgm:t>
        <a:bodyPr/>
        <a:lstStyle/>
        <a:p>
          <a:r>
            <a:rPr lang="en-US" sz="1600" dirty="0">
              <a:solidFill>
                <a:schemeClr val="bg1"/>
              </a:solidFill>
              <a:latin typeface="Calibri"/>
              <a:ea typeface="+mn-ea"/>
              <a:cs typeface="+mn-cs"/>
            </a:rPr>
            <a:t>Coordination</a:t>
          </a:r>
        </a:p>
      </dgm:t>
    </dgm:pt>
    <dgm:pt modelId="{7D2AABF3-F2F1-457B-86B8-10ABE89595BA}" type="parTrans" cxnId="{102FE037-613C-40A9-A7E4-21781A15C2E9}">
      <dgm:prSet/>
      <dgm:spPr/>
      <dgm:t>
        <a:bodyPr/>
        <a:lstStyle/>
        <a:p>
          <a:endParaRPr lang="en-US" sz="1600"/>
        </a:p>
      </dgm:t>
    </dgm:pt>
    <dgm:pt modelId="{0E438295-B8E9-4F19-8183-C7264DE4A33D}" type="sibTrans" cxnId="{102FE037-613C-40A9-A7E4-21781A15C2E9}">
      <dgm:prSet/>
      <dgm:spPr>
        <a:solidFill>
          <a:schemeClr val="bg1">
            <a:lumMod val="75000"/>
          </a:schemeClr>
        </a:solidFill>
      </dgm:spPr>
      <dgm:t>
        <a:bodyPr/>
        <a:lstStyle/>
        <a:p>
          <a:endParaRPr lang="en-US" sz="1600"/>
        </a:p>
      </dgm:t>
    </dgm:pt>
    <dgm:pt modelId="{6DCB0389-6EF7-475F-BFA8-ED472A5F2368}">
      <dgm:prSet phldrT="[Texte]" custT="1"/>
      <dgm:spPr>
        <a:xfrm>
          <a:off x="3679199"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Execution</a:t>
          </a:r>
        </a:p>
      </dgm:t>
    </dgm:pt>
    <dgm:pt modelId="{D7F27077-9A61-4A6A-A02C-DD011AD59837}" type="parTrans" cxnId="{E7CC9F42-F6AA-40C1-AE4B-21C69616D5FF}">
      <dgm:prSet/>
      <dgm:spPr/>
      <dgm:t>
        <a:bodyPr/>
        <a:lstStyle/>
        <a:p>
          <a:endParaRPr lang="en-US" sz="1600"/>
        </a:p>
      </dgm:t>
    </dgm:pt>
    <dgm:pt modelId="{4F5A4AB8-A5DC-4D84-AFF3-A82184981024}" type="sibTrans" cxnId="{E7CC9F42-F6AA-40C1-AE4B-21C69616D5FF}">
      <dgm:prSet/>
      <dgm:spPr>
        <a:solidFill>
          <a:schemeClr val="bg1">
            <a:lumMod val="75000"/>
          </a:schemeClr>
        </a:solidFill>
      </dgm:spPr>
      <dgm:t>
        <a:bodyPr/>
        <a:lstStyle/>
        <a:p>
          <a:endParaRPr lang="en-US" sz="1600"/>
        </a:p>
      </dgm:t>
    </dgm:pt>
    <dgm:pt modelId="{2AF8C171-67E9-442E-8484-7DE428244957}">
      <dgm:prSet phldrT="[Texte]" custT="1"/>
      <dgm:spPr>
        <a:xfrm>
          <a:off x="4905089"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End of work and permit closure</a:t>
          </a:r>
        </a:p>
      </dgm:t>
    </dgm:pt>
    <dgm:pt modelId="{0B1B74C3-A2C5-404D-A4CC-7577DA2C127E}" type="parTrans" cxnId="{46325EFA-959D-4E1B-B2FE-866F018D7FF1}">
      <dgm:prSet/>
      <dgm:spPr/>
      <dgm:t>
        <a:bodyPr/>
        <a:lstStyle/>
        <a:p>
          <a:endParaRPr lang="en-US" sz="1600"/>
        </a:p>
      </dgm:t>
    </dgm:pt>
    <dgm:pt modelId="{A05819F1-FDBD-434D-A79A-411524E0143F}" type="sibTrans" cxnId="{46325EFA-959D-4E1B-B2FE-866F018D7FF1}">
      <dgm:prSet/>
      <dgm:spPr/>
      <dgm:t>
        <a:bodyPr/>
        <a:lstStyle/>
        <a:p>
          <a:endParaRPr lang="en-US" sz="1600"/>
        </a:p>
      </dgm:t>
    </dgm:pt>
    <dgm:pt modelId="{AE10D5B8-5689-47B2-9DF2-6C66506AB393}">
      <dgm:prSet custT="1"/>
      <dgm:spPr>
        <a:xfrm>
          <a:off x="1227420"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Approval and acceptance</a:t>
          </a:r>
        </a:p>
      </dgm:t>
    </dgm:pt>
    <dgm:pt modelId="{DF3E69D2-BD90-4888-BB6F-DB89EEA21B7C}" type="parTrans" cxnId="{78721A01-8B1B-4381-BB66-D46C7674721D}">
      <dgm:prSet/>
      <dgm:spPr/>
      <dgm:t>
        <a:bodyPr/>
        <a:lstStyle/>
        <a:p>
          <a:endParaRPr lang="en-US" sz="1600"/>
        </a:p>
      </dgm:t>
    </dgm:pt>
    <dgm:pt modelId="{823EEF37-4406-43B5-AF3A-F2E847512320}" type="sibTrans" cxnId="{78721A01-8B1B-4381-BB66-D46C7674721D}">
      <dgm:prSet/>
      <dgm:spPr/>
      <dgm:t>
        <a:bodyPr/>
        <a:lstStyle/>
        <a:p>
          <a:endParaRPr lang="en-US" sz="1600"/>
        </a:p>
      </dgm:t>
    </dgm:pt>
    <dgm:pt modelId="{D73A7D1A-B38A-4B71-A361-EB296902EDCF}" type="pres">
      <dgm:prSet presAssocID="{6FB3D573-7A54-443C-8AF5-A48D17E9CE1D}" presName="Name0" presStyleCnt="0">
        <dgm:presLayoutVars>
          <dgm:dir/>
          <dgm:animLvl val="lvl"/>
          <dgm:resizeHandles val="exact"/>
        </dgm:presLayoutVars>
      </dgm:prSet>
      <dgm:spPr/>
    </dgm:pt>
    <dgm:pt modelId="{A497A90C-FFE7-40BB-9FDC-BA4CB2889924}" type="pres">
      <dgm:prSet presAssocID="{6CF6B9EE-D68A-4C4E-B456-3A4DEA2C04C2}" presName="parTxOnly" presStyleLbl="node1" presStyleIdx="0" presStyleCnt="5">
        <dgm:presLayoutVars>
          <dgm:chMax val="0"/>
          <dgm:chPref val="0"/>
          <dgm:bulletEnabled val="1"/>
        </dgm:presLayoutVars>
      </dgm:prSet>
      <dgm:spPr>
        <a:prstGeom prst="chevron">
          <a:avLst/>
        </a:prstGeom>
      </dgm:spPr>
    </dgm:pt>
    <dgm:pt modelId="{120DFD39-5C39-4B35-BDB2-561B22C5DBCD}" type="pres">
      <dgm:prSet presAssocID="{190947D7-0928-49BD-A84B-A9ED991D0C1E}" presName="parTxOnlySpace" presStyleCnt="0"/>
      <dgm:spPr/>
    </dgm:pt>
    <dgm:pt modelId="{00DCD85B-2232-463F-B59A-B6AA239B93A3}" type="pres">
      <dgm:prSet presAssocID="{AE10D5B8-5689-47B2-9DF2-6C66506AB393}" presName="parTxOnly" presStyleLbl="node1" presStyleIdx="1" presStyleCnt="5">
        <dgm:presLayoutVars>
          <dgm:chMax val="0"/>
          <dgm:chPref val="0"/>
          <dgm:bulletEnabled val="1"/>
        </dgm:presLayoutVars>
      </dgm:prSet>
      <dgm:spPr>
        <a:prstGeom prst="chevron">
          <a:avLst/>
        </a:prstGeom>
      </dgm:spPr>
    </dgm:pt>
    <dgm:pt modelId="{22AA7E49-4F73-4EEE-A09A-B671C608988C}" type="pres">
      <dgm:prSet presAssocID="{823EEF37-4406-43B5-AF3A-F2E847512320}" presName="parTxOnlySpace" presStyleCnt="0"/>
      <dgm:spPr/>
    </dgm:pt>
    <dgm:pt modelId="{AA047286-9132-41DD-938B-599CEA363C96}" type="pres">
      <dgm:prSet presAssocID="{26D2370E-BDF9-426A-ACED-7A37E620D0FF}" presName="parTxOnly" presStyleLbl="node1" presStyleIdx="2" presStyleCnt="5" custScaleX="119000">
        <dgm:presLayoutVars>
          <dgm:chMax val="0"/>
          <dgm:chPref val="0"/>
          <dgm:bulletEnabled val="1"/>
        </dgm:presLayoutVars>
      </dgm:prSet>
      <dgm:spPr>
        <a:prstGeom prst="chevron">
          <a:avLst/>
        </a:prstGeom>
      </dgm:spPr>
    </dgm:pt>
    <dgm:pt modelId="{732C3DFE-8B66-46E8-A79B-F65E11BF8AD3}" type="pres">
      <dgm:prSet presAssocID="{0E438295-B8E9-4F19-8183-C7264DE4A33D}" presName="parTxOnlySpace" presStyleCnt="0"/>
      <dgm:spPr/>
    </dgm:pt>
    <dgm:pt modelId="{D5A3DCAE-551C-48EA-865E-BB3C876AD5F4}" type="pres">
      <dgm:prSet presAssocID="{6DCB0389-6EF7-475F-BFA8-ED472A5F2368}" presName="parTxOnly" presStyleLbl="node1" presStyleIdx="3" presStyleCnt="5">
        <dgm:presLayoutVars>
          <dgm:chMax val="0"/>
          <dgm:chPref val="0"/>
          <dgm:bulletEnabled val="1"/>
        </dgm:presLayoutVars>
      </dgm:prSet>
      <dgm:spPr>
        <a:prstGeom prst="chevron">
          <a:avLst/>
        </a:prstGeom>
      </dgm:spPr>
    </dgm:pt>
    <dgm:pt modelId="{318E3BA7-3283-4278-8062-8846730FE88B}" type="pres">
      <dgm:prSet presAssocID="{4F5A4AB8-A5DC-4D84-AFF3-A82184981024}" presName="parTxOnlySpace" presStyleCnt="0"/>
      <dgm:spPr/>
    </dgm:pt>
    <dgm:pt modelId="{B84A618C-1396-4EF0-82CD-865883B935C2}" type="pres">
      <dgm:prSet presAssocID="{2AF8C171-67E9-442E-8484-7DE428244957}" presName="parTxOnly" presStyleLbl="node1" presStyleIdx="4" presStyleCnt="5" custScaleX="105667">
        <dgm:presLayoutVars>
          <dgm:chMax val="0"/>
          <dgm:chPref val="0"/>
          <dgm:bulletEnabled val="1"/>
        </dgm:presLayoutVars>
      </dgm:prSet>
      <dgm:spPr>
        <a:prstGeom prst="chevron">
          <a:avLst/>
        </a:prstGeom>
      </dgm:spPr>
    </dgm:pt>
  </dgm:ptLst>
  <dgm:cxnLst>
    <dgm:cxn modelId="{A228D800-9A67-4D99-9193-8FDB8865C207}" type="presOf" srcId="{6FB3D573-7A54-443C-8AF5-A48D17E9CE1D}" destId="{D73A7D1A-B38A-4B71-A361-EB296902EDCF}" srcOrd="0" destOrd="0" presId="urn:microsoft.com/office/officeart/2005/8/layout/chevron1"/>
    <dgm:cxn modelId="{78721A01-8B1B-4381-BB66-D46C7674721D}" srcId="{6FB3D573-7A54-443C-8AF5-A48D17E9CE1D}" destId="{AE10D5B8-5689-47B2-9DF2-6C66506AB393}" srcOrd="1" destOrd="0" parTransId="{DF3E69D2-BD90-4888-BB6F-DB89EEA21B7C}" sibTransId="{823EEF37-4406-43B5-AF3A-F2E847512320}"/>
    <dgm:cxn modelId="{DA54652E-9392-4F7D-B5D1-46C4D9E41FB6}" srcId="{6FB3D573-7A54-443C-8AF5-A48D17E9CE1D}" destId="{6CF6B9EE-D68A-4C4E-B456-3A4DEA2C04C2}" srcOrd="0" destOrd="0" parTransId="{266249C2-4F36-414B-84BC-FA905A337B98}" sibTransId="{190947D7-0928-49BD-A84B-A9ED991D0C1E}"/>
    <dgm:cxn modelId="{102FE037-613C-40A9-A7E4-21781A15C2E9}" srcId="{6FB3D573-7A54-443C-8AF5-A48D17E9CE1D}" destId="{26D2370E-BDF9-426A-ACED-7A37E620D0FF}" srcOrd="2" destOrd="0" parTransId="{7D2AABF3-F2F1-457B-86B8-10ABE89595BA}" sibTransId="{0E438295-B8E9-4F19-8183-C7264DE4A33D}"/>
    <dgm:cxn modelId="{E7CC9F42-F6AA-40C1-AE4B-21C69616D5FF}" srcId="{6FB3D573-7A54-443C-8AF5-A48D17E9CE1D}" destId="{6DCB0389-6EF7-475F-BFA8-ED472A5F2368}" srcOrd="3" destOrd="0" parTransId="{D7F27077-9A61-4A6A-A02C-DD011AD59837}" sibTransId="{4F5A4AB8-A5DC-4D84-AFF3-A82184981024}"/>
    <dgm:cxn modelId="{8453F188-8CC8-479A-9BCD-FA7230C31E15}" type="presOf" srcId="{AE10D5B8-5689-47B2-9DF2-6C66506AB393}" destId="{00DCD85B-2232-463F-B59A-B6AA239B93A3}" srcOrd="0" destOrd="0" presId="urn:microsoft.com/office/officeart/2005/8/layout/chevron1"/>
    <dgm:cxn modelId="{A20AF8B1-5521-4955-AC91-867E53BE2EBE}" type="presOf" srcId="{6CF6B9EE-D68A-4C4E-B456-3A4DEA2C04C2}" destId="{A497A90C-FFE7-40BB-9FDC-BA4CB2889924}" srcOrd="0" destOrd="0" presId="urn:microsoft.com/office/officeart/2005/8/layout/chevron1"/>
    <dgm:cxn modelId="{F3E825B6-8108-4473-82B8-FD13DD0F8CB3}" type="presOf" srcId="{6DCB0389-6EF7-475F-BFA8-ED472A5F2368}" destId="{D5A3DCAE-551C-48EA-865E-BB3C876AD5F4}" srcOrd="0" destOrd="0" presId="urn:microsoft.com/office/officeart/2005/8/layout/chevron1"/>
    <dgm:cxn modelId="{183C61D3-8EFB-4B3A-B399-1993511322BB}" type="presOf" srcId="{26D2370E-BDF9-426A-ACED-7A37E620D0FF}" destId="{AA047286-9132-41DD-938B-599CEA363C96}" srcOrd="0" destOrd="0" presId="urn:microsoft.com/office/officeart/2005/8/layout/chevron1"/>
    <dgm:cxn modelId="{B197ECF4-5355-45DA-9DDE-4F4FF92CC5AE}" type="presOf" srcId="{2AF8C171-67E9-442E-8484-7DE428244957}" destId="{B84A618C-1396-4EF0-82CD-865883B935C2}" srcOrd="0" destOrd="0" presId="urn:microsoft.com/office/officeart/2005/8/layout/chevron1"/>
    <dgm:cxn modelId="{46325EFA-959D-4E1B-B2FE-866F018D7FF1}" srcId="{6FB3D573-7A54-443C-8AF5-A48D17E9CE1D}" destId="{2AF8C171-67E9-442E-8484-7DE428244957}" srcOrd="4" destOrd="0" parTransId="{0B1B74C3-A2C5-404D-A4CC-7577DA2C127E}" sibTransId="{A05819F1-FDBD-434D-A79A-411524E0143F}"/>
    <dgm:cxn modelId="{D2ABA981-2712-4C57-B724-6920929BB7A4}" type="presParOf" srcId="{D73A7D1A-B38A-4B71-A361-EB296902EDCF}" destId="{A497A90C-FFE7-40BB-9FDC-BA4CB2889924}" srcOrd="0" destOrd="0" presId="urn:microsoft.com/office/officeart/2005/8/layout/chevron1"/>
    <dgm:cxn modelId="{D1E04818-F727-4201-9676-84578FD38472}" type="presParOf" srcId="{D73A7D1A-B38A-4B71-A361-EB296902EDCF}" destId="{120DFD39-5C39-4B35-BDB2-561B22C5DBCD}" srcOrd="1" destOrd="0" presId="urn:microsoft.com/office/officeart/2005/8/layout/chevron1"/>
    <dgm:cxn modelId="{2CEF1450-4A60-485C-A075-C4592F93344E}" type="presParOf" srcId="{D73A7D1A-B38A-4B71-A361-EB296902EDCF}" destId="{00DCD85B-2232-463F-B59A-B6AA239B93A3}" srcOrd="2" destOrd="0" presId="urn:microsoft.com/office/officeart/2005/8/layout/chevron1"/>
    <dgm:cxn modelId="{0C692DDB-48FC-4046-9CBF-118C24836DAB}" type="presParOf" srcId="{D73A7D1A-B38A-4B71-A361-EB296902EDCF}" destId="{22AA7E49-4F73-4EEE-A09A-B671C608988C}" srcOrd="3" destOrd="0" presId="urn:microsoft.com/office/officeart/2005/8/layout/chevron1"/>
    <dgm:cxn modelId="{BD8855A7-CC07-4EC3-B62C-E3135618B77E}" type="presParOf" srcId="{D73A7D1A-B38A-4B71-A361-EB296902EDCF}" destId="{AA047286-9132-41DD-938B-599CEA363C96}" srcOrd="4" destOrd="0" presId="urn:microsoft.com/office/officeart/2005/8/layout/chevron1"/>
    <dgm:cxn modelId="{DA189FB8-DAB0-4753-AB2D-D6DCA4AA49CE}" type="presParOf" srcId="{D73A7D1A-B38A-4B71-A361-EB296902EDCF}" destId="{732C3DFE-8B66-46E8-A79B-F65E11BF8AD3}" srcOrd="5" destOrd="0" presId="urn:microsoft.com/office/officeart/2005/8/layout/chevron1"/>
    <dgm:cxn modelId="{D03535ED-4A97-4606-9B3A-7C78AD17E640}" type="presParOf" srcId="{D73A7D1A-B38A-4B71-A361-EB296902EDCF}" destId="{D5A3DCAE-551C-48EA-865E-BB3C876AD5F4}" srcOrd="6" destOrd="0" presId="urn:microsoft.com/office/officeart/2005/8/layout/chevron1"/>
    <dgm:cxn modelId="{E61C16D5-EDBB-456D-BEB6-445875472F6B}" type="presParOf" srcId="{D73A7D1A-B38A-4B71-A361-EB296902EDCF}" destId="{318E3BA7-3283-4278-8062-8846730FE88B}" srcOrd="7" destOrd="0" presId="urn:microsoft.com/office/officeart/2005/8/layout/chevron1"/>
    <dgm:cxn modelId="{DCB884A7-AE79-4648-86CD-BFEEC9BD736E}" type="presParOf" srcId="{D73A7D1A-B38A-4B71-A361-EB296902EDCF}" destId="{B84A618C-1396-4EF0-82CD-865883B935C2}" srcOrd="8"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FB3D573-7A54-443C-8AF5-A48D17E9CE1D}" type="doc">
      <dgm:prSet loTypeId="urn:microsoft.com/office/officeart/2005/8/layout/vList6" loCatId="process" qsTypeId="urn:microsoft.com/office/officeart/2005/8/quickstyle/simple1" qsCatId="simple" csTypeId="urn:microsoft.com/office/officeart/2005/8/colors/colorful1" csCatId="colorful" phldr="1"/>
      <dgm:spPr/>
      <dgm:t>
        <a:bodyPr/>
        <a:lstStyle/>
        <a:p>
          <a:endParaRPr lang="en-US"/>
        </a:p>
      </dgm:t>
    </dgm:pt>
    <dgm:pt modelId="{2AF8C171-67E9-442E-8484-7DE428244957}">
      <dgm:prSet phldrT="[Texte]" custT="1"/>
      <dgm:spPr>
        <a:xfrm>
          <a:off x="0" y="0"/>
          <a:ext cx="5170072" cy="37274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800" b="0" dirty="0">
              <a:solidFill>
                <a:sysClr val="windowText" lastClr="000000"/>
              </a:solidFill>
              <a:latin typeface="Calibri"/>
              <a:ea typeface="+mn-ea"/>
              <a:cs typeface="+mn-cs"/>
            </a:rPr>
            <a:t>Audits and performance improvement</a:t>
          </a:r>
        </a:p>
      </dgm:t>
    </dgm:pt>
    <dgm:pt modelId="{0B1B74C3-A2C5-404D-A4CC-7577DA2C127E}" type="parTrans" cxnId="{46325EFA-959D-4E1B-B2FE-866F018D7FF1}">
      <dgm:prSet/>
      <dgm:spPr/>
      <dgm:t>
        <a:bodyPr/>
        <a:lstStyle/>
        <a:p>
          <a:endParaRPr lang="en-US"/>
        </a:p>
      </dgm:t>
    </dgm:pt>
    <dgm:pt modelId="{A05819F1-FDBD-434D-A79A-411524E0143F}" type="sibTrans" cxnId="{46325EFA-959D-4E1B-B2FE-866F018D7FF1}">
      <dgm:prSet/>
      <dgm:spPr/>
      <dgm:t>
        <a:bodyPr/>
        <a:lstStyle/>
        <a:p>
          <a:endParaRPr lang="en-US"/>
        </a:p>
      </dgm:t>
    </dgm:pt>
    <dgm:pt modelId="{94BDDABB-C475-46E0-AC65-CCB7F9258CC0}" type="pres">
      <dgm:prSet presAssocID="{6FB3D573-7A54-443C-8AF5-A48D17E9CE1D}" presName="Name0" presStyleCnt="0">
        <dgm:presLayoutVars>
          <dgm:dir/>
          <dgm:animLvl val="lvl"/>
          <dgm:resizeHandles/>
        </dgm:presLayoutVars>
      </dgm:prSet>
      <dgm:spPr/>
    </dgm:pt>
    <dgm:pt modelId="{027EC872-F1D0-4444-9D7D-AF1CEF896C28}" type="pres">
      <dgm:prSet presAssocID="{2AF8C171-67E9-442E-8484-7DE428244957}" presName="linNode" presStyleCnt="0"/>
      <dgm:spPr/>
    </dgm:pt>
    <dgm:pt modelId="{F47FB9EC-D0DA-4022-9663-F2EDB33CC49A}" type="pres">
      <dgm:prSet presAssocID="{2AF8C171-67E9-442E-8484-7DE428244957}" presName="parentShp" presStyleLbl="node1" presStyleIdx="0" presStyleCnt="1" custScaleX="340796" custLinFactNeighborX="6133" custLinFactNeighborY="19815">
        <dgm:presLayoutVars>
          <dgm:bulletEnabled val="1"/>
        </dgm:presLayoutVars>
      </dgm:prSet>
      <dgm:spPr>
        <a:prstGeom prst="roundRect">
          <a:avLst/>
        </a:prstGeom>
      </dgm:spPr>
    </dgm:pt>
    <dgm:pt modelId="{1236B01F-0BA2-4E67-B1DC-4DC578096934}" type="pres">
      <dgm:prSet presAssocID="{2AF8C171-67E9-442E-8484-7DE428244957}" presName="childShp" presStyleLbl="bgAccFollowNode1" presStyleIdx="0" presStyleCnt="1" custFlipHor="0" custScaleX="32230" custLinFactNeighborX="2106">
        <dgm:presLayoutVars>
          <dgm:bulletEnabled val="1"/>
        </dgm:presLayoutVars>
      </dgm:prSet>
      <dgm:spPr>
        <a:xfrm>
          <a:off x="5177793" y="0"/>
          <a:ext cx="733421" cy="372745"/>
        </a:xfrm>
        <a:prstGeom prst="rightArrow">
          <a:avLst>
            <a:gd name="adj1" fmla="val 75000"/>
            <a:gd name="adj2" fmla="val 50000"/>
          </a:avLst>
        </a:prstGeom>
        <a:solidFill>
          <a:srgbClr val="4F81BD">
            <a:lumMod val="20000"/>
            <a:lumOff val="80000"/>
            <a:alpha val="90000"/>
          </a:srgbClr>
        </a:solidFill>
        <a:ln w="25400" cap="flat" cmpd="sng" algn="ctr">
          <a:solidFill>
            <a:srgbClr val="4F81BD">
              <a:lumMod val="20000"/>
              <a:lumOff val="80000"/>
              <a:alpha val="90000"/>
            </a:srgbClr>
          </a:solidFill>
          <a:prstDash val="solid"/>
        </a:ln>
        <a:effectLst/>
      </dgm:spPr>
    </dgm:pt>
  </dgm:ptLst>
  <dgm:cxnLst>
    <dgm:cxn modelId="{B3B4928F-2F72-4F5E-8B40-2D266BD82B7B}" type="presOf" srcId="{6FB3D573-7A54-443C-8AF5-A48D17E9CE1D}" destId="{94BDDABB-C475-46E0-AC65-CCB7F9258CC0}" srcOrd="0" destOrd="0" presId="urn:microsoft.com/office/officeart/2005/8/layout/vList6"/>
    <dgm:cxn modelId="{35889BF7-B713-4A4B-9A35-5EA8B604AD5A}" type="presOf" srcId="{2AF8C171-67E9-442E-8484-7DE428244957}" destId="{F47FB9EC-D0DA-4022-9663-F2EDB33CC49A}" srcOrd="0" destOrd="0" presId="urn:microsoft.com/office/officeart/2005/8/layout/vList6"/>
    <dgm:cxn modelId="{46325EFA-959D-4E1B-B2FE-866F018D7FF1}" srcId="{6FB3D573-7A54-443C-8AF5-A48D17E9CE1D}" destId="{2AF8C171-67E9-442E-8484-7DE428244957}" srcOrd="0" destOrd="0" parTransId="{0B1B74C3-A2C5-404D-A4CC-7577DA2C127E}" sibTransId="{A05819F1-FDBD-434D-A79A-411524E0143F}"/>
    <dgm:cxn modelId="{D3429CD1-74B7-497B-BBE3-4C1104E8C45C}" type="presParOf" srcId="{94BDDABB-C475-46E0-AC65-CCB7F9258CC0}" destId="{027EC872-F1D0-4444-9D7D-AF1CEF896C28}" srcOrd="0" destOrd="0" presId="urn:microsoft.com/office/officeart/2005/8/layout/vList6"/>
    <dgm:cxn modelId="{7247CE85-62B9-4823-A8A9-8F8FE33E7081}" type="presParOf" srcId="{027EC872-F1D0-4444-9D7D-AF1CEF896C28}" destId="{F47FB9EC-D0DA-4022-9663-F2EDB33CC49A}" srcOrd="0" destOrd="0" presId="urn:microsoft.com/office/officeart/2005/8/layout/vList6"/>
    <dgm:cxn modelId="{5FE4E24F-8F70-4BED-9218-57AACAD32FEA}" type="presParOf" srcId="{027EC872-F1D0-4444-9D7D-AF1CEF896C28}" destId="{1236B01F-0BA2-4E67-B1DC-4DC578096934}" srcOrd="1" destOrd="0" presId="urn:microsoft.com/office/officeart/2005/8/layout/vList6"/>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FB3D573-7A54-443C-8AF5-A48D17E9CE1D}" type="doc">
      <dgm:prSet loTypeId="urn:microsoft.com/office/officeart/2005/8/layout/vList6" loCatId="process" qsTypeId="urn:microsoft.com/office/officeart/2005/8/quickstyle/simple1" qsCatId="simple" csTypeId="urn:microsoft.com/office/officeart/2005/8/colors/colorful1" csCatId="colorful" phldr="1"/>
      <dgm:spPr/>
      <dgm:t>
        <a:bodyPr/>
        <a:lstStyle/>
        <a:p>
          <a:endParaRPr lang="en-US"/>
        </a:p>
      </dgm:t>
    </dgm:pt>
    <dgm:pt modelId="{94BDDABB-C475-46E0-AC65-CCB7F9258CC0}" type="pres">
      <dgm:prSet presAssocID="{6FB3D573-7A54-443C-8AF5-A48D17E9CE1D}" presName="Name0" presStyleCnt="0">
        <dgm:presLayoutVars>
          <dgm:dir/>
          <dgm:animLvl val="lvl"/>
          <dgm:resizeHandles/>
        </dgm:presLayoutVars>
      </dgm:prSet>
      <dgm:spPr/>
    </dgm:pt>
  </dgm:ptLst>
  <dgm:cxnLst>
    <dgm:cxn modelId="{8EC84AEF-359A-4556-82F3-BD4322ABA4E8}" type="presOf" srcId="{6FB3D573-7A54-443C-8AF5-A48D17E9CE1D}" destId="{94BDDABB-C475-46E0-AC65-CCB7F9258CC0}" srcOrd="0"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xfrm>
          <a:off x="1530"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Preparation</a:t>
          </a:r>
        </a:p>
      </dgm:t>
    </dgm:pt>
    <dgm:pt modelId="{266249C2-4F36-414B-84BC-FA905A337B98}" type="parTrans" cxnId="{DA54652E-9392-4F7D-B5D1-46C4D9E41FB6}">
      <dgm:prSet/>
      <dgm:spPr/>
      <dgm:t>
        <a:bodyPr/>
        <a:lstStyle/>
        <a:p>
          <a:endParaRPr lang="en-US" sz="1600"/>
        </a:p>
      </dgm:t>
    </dgm:pt>
    <dgm:pt modelId="{190947D7-0928-49BD-A84B-A9ED991D0C1E}" type="sibTrans" cxnId="{DA54652E-9392-4F7D-B5D1-46C4D9E41FB6}">
      <dgm:prSet/>
      <dgm:spPr/>
      <dgm:t>
        <a:bodyPr/>
        <a:lstStyle/>
        <a:p>
          <a:endParaRPr lang="en-US" sz="1600"/>
        </a:p>
      </dgm:t>
    </dgm:pt>
    <dgm:pt modelId="{26D2370E-BDF9-426A-ACED-7A37E620D0FF}">
      <dgm:prSet phldrT="[Texte]" custT="1"/>
      <dgm:spPr>
        <a:xfrm>
          <a:off x="2453310"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Coordination</a:t>
          </a:r>
        </a:p>
      </dgm:t>
    </dgm:pt>
    <dgm:pt modelId="{7D2AABF3-F2F1-457B-86B8-10ABE89595BA}" type="parTrans" cxnId="{102FE037-613C-40A9-A7E4-21781A15C2E9}">
      <dgm:prSet/>
      <dgm:spPr/>
      <dgm:t>
        <a:bodyPr/>
        <a:lstStyle/>
        <a:p>
          <a:endParaRPr lang="en-US" sz="1600"/>
        </a:p>
      </dgm:t>
    </dgm:pt>
    <dgm:pt modelId="{0E438295-B8E9-4F19-8183-C7264DE4A33D}" type="sibTrans" cxnId="{102FE037-613C-40A9-A7E4-21781A15C2E9}">
      <dgm:prSet/>
      <dgm:spPr>
        <a:solidFill>
          <a:schemeClr val="bg1">
            <a:lumMod val="75000"/>
          </a:schemeClr>
        </a:solidFill>
      </dgm:spPr>
      <dgm:t>
        <a:bodyPr/>
        <a:lstStyle/>
        <a:p>
          <a:endParaRPr lang="en-US" sz="1600"/>
        </a:p>
      </dgm:t>
    </dgm:pt>
    <dgm:pt modelId="{6DCB0389-6EF7-475F-BFA8-ED472A5F2368}">
      <dgm:prSet phldrT="[Texte]" custT="1"/>
      <dgm:spPr>
        <a:xfrm>
          <a:off x="3679199" y="0"/>
          <a:ext cx="1362099" cy="415925"/>
        </a:xfrm>
        <a:solidFill>
          <a:schemeClr val="accent1"/>
        </a:solidFill>
        <a:ln w="25400" cap="flat" cmpd="sng" algn="ctr">
          <a:solidFill>
            <a:sysClr val="window" lastClr="FFFFFF">
              <a:hueOff val="0"/>
              <a:satOff val="0"/>
              <a:lumOff val="0"/>
              <a:alphaOff val="0"/>
            </a:sysClr>
          </a:solidFill>
          <a:prstDash val="solid"/>
        </a:ln>
        <a:effectLst/>
      </dgm:spPr>
      <dgm:t>
        <a:bodyPr/>
        <a:lstStyle/>
        <a:p>
          <a:r>
            <a:rPr lang="en-US" sz="1600" dirty="0">
              <a:solidFill>
                <a:schemeClr val="bg1"/>
              </a:solidFill>
              <a:latin typeface="Calibri"/>
              <a:ea typeface="+mn-ea"/>
              <a:cs typeface="+mn-cs"/>
            </a:rPr>
            <a:t>Execution</a:t>
          </a:r>
        </a:p>
      </dgm:t>
    </dgm:pt>
    <dgm:pt modelId="{D7F27077-9A61-4A6A-A02C-DD011AD59837}" type="parTrans" cxnId="{E7CC9F42-F6AA-40C1-AE4B-21C69616D5FF}">
      <dgm:prSet/>
      <dgm:spPr/>
      <dgm:t>
        <a:bodyPr/>
        <a:lstStyle/>
        <a:p>
          <a:endParaRPr lang="en-US" sz="1600"/>
        </a:p>
      </dgm:t>
    </dgm:pt>
    <dgm:pt modelId="{4F5A4AB8-A5DC-4D84-AFF3-A82184981024}" type="sibTrans" cxnId="{E7CC9F42-F6AA-40C1-AE4B-21C69616D5FF}">
      <dgm:prSet/>
      <dgm:spPr>
        <a:solidFill>
          <a:schemeClr val="bg1">
            <a:lumMod val="75000"/>
          </a:schemeClr>
        </a:solidFill>
      </dgm:spPr>
      <dgm:t>
        <a:bodyPr/>
        <a:lstStyle/>
        <a:p>
          <a:endParaRPr lang="en-US" sz="1600"/>
        </a:p>
      </dgm:t>
    </dgm:pt>
    <dgm:pt modelId="{2AF8C171-67E9-442E-8484-7DE428244957}">
      <dgm:prSet phldrT="[Texte]" custT="1"/>
      <dgm:spPr>
        <a:xfrm>
          <a:off x="4905089"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End of work and permit closure</a:t>
          </a:r>
        </a:p>
      </dgm:t>
    </dgm:pt>
    <dgm:pt modelId="{0B1B74C3-A2C5-404D-A4CC-7577DA2C127E}" type="parTrans" cxnId="{46325EFA-959D-4E1B-B2FE-866F018D7FF1}">
      <dgm:prSet/>
      <dgm:spPr/>
      <dgm:t>
        <a:bodyPr/>
        <a:lstStyle/>
        <a:p>
          <a:endParaRPr lang="en-US" sz="1600"/>
        </a:p>
      </dgm:t>
    </dgm:pt>
    <dgm:pt modelId="{A05819F1-FDBD-434D-A79A-411524E0143F}" type="sibTrans" cxnId="{46325EFA-959D-4E1B-B2FE-866F018D7FF1}">
      <dgm:prSet/>
      <dgm:spPr/>
      <dgm:t>
        <a:bodyPr/>
        <a:lstStyle/>
        <a:p>
          <a:endParaRPr lang="en-US" sz="1600"/>
        </a:p>
      </dgm:t>
    </dgm:pt>
    <dgm:pt modelId="{AE10D5B8-5689-47B2-9DF2-6C66506AB393}">
      <dgm:prSet custT="1"/>
      <dgm:spPr>
        <a:xfrm>
          <a:off x="1227420"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Approval and acceptance</a:t>
          </a:r>
        </a:p>
      </dgm:t>
    </dgm:pt>
    <dgm:pt modelId="{DF3E69D2-BD90-4888-BB6F-DB89EEA21B7C}" type="parTrans" cxnId="{78721A01-8B1B-4381-BB66-D46C7674721D}">
      <dgm:prSet/>
      <dgm:spPr/>
      <dgm:t>
        <a:bodyPr/>
        <a:lstStyle/>
        <a:p>
          <a:endParaRPr lang="en-US" sz="1600"/>
        </a:p>
      </dgm:t>
    </dgm:pt>
    <dgm:pt modelId="{823EEF37-4406-43B5-AF3A-F2E847512320}" type="sibTrans" cxnId="{78721A01-8B1B-4381-BB66-D46C7674721D}">
      <dgm:prSet/>
      <dgm:spPr/>
      <dgm:t>
        <a:bodyPr/>
        <a:lstStyle/>
        <a:p>
          <a:endParaRPr lang="en-US" sz="1600"/>
        </a:p>
      </dgm:t>
    </dgm:pt>
    <dgm:pt modelId="{D73A7D1A-B38A-4B71-A361-EB296902EDCF}" type="pres">
      <dgm:prSet presAssocID="{6FB3D573-7A54-443C-8AF5-A48D17E9CE1D}" presName="Name0" presStyleCnt="0">
        <dgm:presLayoutVars>
          <dgm:dir/>
          <dgm:animLvl val="lvl"/>
          <dgm:resizeHandles val="exact"/>
        </dgm:presLayoutVars>
      </dgm:prSet>
      <dgm:spPr/>
    </dgm:pt>
    <dgm:pt modelId="{A497A90C-FFE7-40BB-9FDC-BA4CB2889924}" type="pres">
      <dgm:prSet presAssocID="{6CF6B9EE-D68A-4C4E-B456-3A4DEA2C04C2}" presName="parTxOnly" presStyleLbl="node1" presStyleIdx="0" presStyleCnt="5">
        <dgm:presLayoutVars>
          <dgm:chMax val="0"/>
          <dgm:chPref val="0"/>
          <dgm:bulletEnabled val="1"/>
        </dgm:presLayoutVars>
      </dgm:prSet>
      <dgm:spPr>
        <a:prstGeom prst="chevron">
          <a:avLst/>
        </a:prstGeom>
      </dgm:spPr>
    </dgm:pt>
    <dgm:pt modelId="{120DFD39-5C39-4B35-BDB2-561B22C5DBCD}" type="pres">
      <dgm:prSet presAssocID="{190947D7-0928-49BD-A84B-A9ED991D0C1E}" presName="parTxOnlySpace" presStyleCnt="0"/>
      <dgm:spPr/>
    </dgm:pt>
    <dgm:pt modelId="{00DCD85B-2232-463F-B59A-B6AA239B93A3}" type="pres">
      <dgm:prSet presAssocID="{AE10D5B8-5689-47B2-9DF2-6C66506AB393}" presName="parTxOnly" presStyleLbl="node1" presStyleIdx="1" presStyleCnt="5">
        <dgm:presLayoutVars>
          <dgm:chMax val="0"/>
          <dgm:chPref val="0"/>
          <dgm:bulletEnabled val="1"/>
        </dgm:presLayoutVars>
      </dgm:prSet>
      <dgm:spPr>
        <a:prstGeom prst="chevron">
          <a:avLst/>
        </a:prstGeom>
      </dgm:spPr>
    </dgm:pt>
    <dgm:pt modelId="{22AA7E49-4F73-4EEE-A09A-B671C608988C}" type="pres">
      <dgm:prSet presAssocID="{823EEF37-4406-43B5-AF3A-F2E847512320}" presName="parTxOnlySpace" presStyleCnt="0"/>
      <dgm:spPr/>
    </dgm:pt>
    <dgm:pt modelId="{AA047286-9132-41DD-938B-599CEA363C96}" type="pres">
      <dgm:prSet presAssocID="{26D2370E-BDF9-426A-ACED-7A37E620D0FF}" presName="parTxOnly" presStyleLbl="node1" presStyleIdx="2" presStyleCnt="5" custScaleX="119000">
        <dgm:presLayoutVars>
          <dgm:chMax val="0"/>
          <dgm:chPref val="0"/>
          <dgm:bulletEnabled val="1"/>
        </dgm:presLayoutVars>
      </dgm:prSet>
      <dgm:spPr>
        <a:prstGeom prst="chevron">
          <a:avLst/>
        </a:prstGeom>
      </dgm:spPr>
    </dgm:pt>
    <dgm:pt modelId="{732C3DFE-8B66-46E8-A79B-F65E11BF8AD3}" type="pres">
      <dgm:prSet presAssocID="{0E438295-B8E9-4F19-8183-C7264DE4A33D}" presName="parTxOnlySpace" presStyleCnt="0"/>
      <dgm:spPr/>
    </dgm:pt>
    <dgm:pt modelId="{D5A3DCAE-551C-48EA-865E-BB3C876AD5F4}" type="pres">
      <dgm:prSet presAssocID="{6DCB0389-6EF7-475F-BFA8-ED472A5F2368}" presName="parTxOnly" presStyleLbl="node1" presStyleIdx="3" presStyleCnt="5">
        <dgm:presLayoutVars>
          <dgm:chMax val="0"/>
          <dgm:chPref val="0"/>
          <dgm:bulletEnabled val="1"/>
        </dgm:presLayoutVars>
      </dgm:prSet>
      <dgm:spPr>
        <a:prstGeom prst="chevron">
          <a:avLst/>
        </a:prstGeom>
      </dgm:spPr>
    </dgm:pt>
    <dgm:pt modelId="{318E3BA7-3283-4278-8062-8846730FE88B}" type="pres">
      <dgm:prSet presAssocID="{4F5A4AB8-A5DC-4D84-AFF3-A82184981024}" presName="parTxOnlySpace" presStyleCnt="0"/>
      <dgm:spPr/>
    </dgm:pt>
    <dgm:pt modelId="{B84A618C-1396-4EF0-82CD-865883B935C2}" type="pres">
      <dgm:prSet presAssocID="{2AF8C171-67E9-442E-8484-7DE428244957}" presName="parTxOnly" presStyleLbl="node1" presStyleIdx="4" presStyleCnt="5" custScaleX="105667">
        <dgm:presLayoutVars>
          <dgm:chMax val="0"/>
          <dgm:chPref val="0"/>
          <dgm:bulletEnabled val="1"/>
        </dgm:presLayoutVars>
      </dgm:prSet>
      <dgm:spPr>
        <a:prstGeom prst="chevron">
          <a:avLst/>
        </a:prstGeom>
      </dgm:spPr>
    </dgm:pt>
  </dgm:ptLst>
  <dgm:cxnLst>
    <dgm:cxn modelId="{079BCA00-C992-4EED-8244-5CB26C4AC8DB}" type="presOf" srcId="{26D2370E-BDF9-426A-ACED-7A37E620D0FF}" destId="{AA047286-9132-41DD-938B-599CEA363C96}" srcOrd="0" destOrd="0" presId="urn:microsoft.com/office/officeart/2005/8/layout/chevron1"/>
    <dgm:cxn modelId="{78721A01-8B1B-4381-BB66-D46C7674721D}" srcId="{6FB3D573-7A54-443C-8AF5-A48D17E9CE1D}" destId="{AE10D5B8-5689-47B2-9DF2-6C66506AB393}" srcOrd="1" destOrd="0" parTransId="{DF3E69D2-BD90-4888-BB6F-DB89EEA21B7C}" sibTransId="{823EEF37-4406-43B5-AF3A-F2E847512320}"/>
    <dgm:cxn modelId="{DA54652E-9392-4F7D-B5D1-46C4D9E41FB6}" srcId="{6FB3D573-7A54-443C-8AF5-A48D17E9CE1D}" destId="{6CF6B9EE-D68A-4C4E-B456-3A4DEA2C04C2}" srcOrd="0" destOrd="0" parTransId="{266249C2-4F36-414B-84BC-FA905A337B98}" sibTransId="{190947D7-0928-49BD-A84B-A9ED991D0C1E}"/>
    <dgm:cxn modelId="{102FE037-613C-40A9-A7E4-21781A15C2E9}" srcId="{6FB3D573-7A54-443C-8AF5-A48D17E9CE1D}" destId="{26D2370E-BDF9-426A-ACED-7A37E620D0FF}" srcOrd="2" destOrd="0" parTransId="{7D2AABF3-F2F1-457B-86B8-10ABE89595BA}" sibTransId="{0E438295-B8E9-4F19-8183-C7264DE4A33D}"/>
    <dgm:cxn modelId="{DDE82562-521F-4DCF-8B67-10EDB310B200}" type="presOf" srcId="{6CF6B9EE-D68A-4C4E-B456-3A4DEA2C04C2}" destId="{A497A90C-FFE7-40BB-9FDC-BA4CB2889924}" srcOrd="0" destOrd="0" presId="urn:microsoft.com/office/officeart/2005/8/layout/chevron1"/>
    <dgm:cxn modelId="{E7CC9F42-F6AA-40C1-AE4B-21C69616D5FF}" srcId="{6FB3D573-7A54-443C-8AF5-A48D17E9CE1D}" destId="{6DCB0389-6EF7-475F-BFA8-ED472A5F2368}" srcOrd="3" destOrd="0" parTransId="{D7F27077-9A61-4A6A-A02C-DD011AD59837}" sibTransId="{4F5A4AB8-A5DC-4D84-AFF3-A82184981024}"/>
    <dgm:cxn modelId="{8ADE1246-7E6F-4AC4-B065-96BD03C61CC0}" type="presOf" srcId="{AE10D5B8-5689-47B2-9DF2-6C66506AB393}" destId="{00DCD85B-2232-463F-B59A-B6AA239B93A3}" srcOrd="0" destOrd="0" presId="urn:microsoft.com/office/officeart/2005/8/layout/chevron1"/>
    <dgm:cxn modelId="{0CE26450-489E-441C-A216-FCF1153D726E}" type="presOf" srcId="{6DCB0389-6EF7-475F-BFA8-ED472A5F2368}" destId="{D5A3DCAE-551C-48EA-865E-BB3C876AD5F4}" srcOrd="0" destOrd="0" presId="urn:microsoft.com/office/officeart/2005/8/layout/chevron1"/>
    <dgm:cxn modelId="{7BC9887C-E102-442E-A9BF-743BA8F7BA5E}" type="presOf" srcId="{6FB3D573-7A54-443C-8AF5-A48D17E9CE1D}" destId="{D73A7D1A-B38A-4B71-A361-EB296902EDCF}" srcOrd="0" destOrd="0" presId="urn:microsoft.com/office/officeart/2005/8/layout/chevron1"/>
    <dgm:cxn modelId="{766909E6-D235-418F-BB69-303E92F55595}" type="presOf" srcId="{2AF8C171-67E9-442E-8484-7DE428244957}" destId="{B84A618C-1396-4EF0-82CD-865883B935C2}" srcOrd="0" destOrd="0" presId="urn:microsoft.com/office/officeart/2005/8/layout/chevron1"/>
    <dgm:cxn modelId="{46325EFA-959D-4E1B-B2FE-866F018D7FF1}" srcId="{6FB3D573-7A54-443C-8AF5-A48D17E9CE1D}" destId="{2AF8C171-67E9-442E-8484-7DE428244957}" srcOrd="4" destOrd="0" parTransId="{0B1B74C3-A2C5-404D-A4CC-7577DA2C127E}" sibTransId="{A05819F1-FDBD-434D-A79A-411524E0143F}"/>
    <dgm:cxn modelId="{82AB2F38-2261-43B2-9241-2D8C6999DCA1}" type="presParOf" srcId="{D73A7D1A-B38A-4B71-A361-EB296902EDCF}" destId="{A497A90C-FFE7-40BB-9FDC-BA4CB2889924}" srcOrd="0" destOrd="0" presId="urn:microsoft.com/office/officeart/2005/8/layout/chevron1"/>
    <dgm:cxn modelId="{211FFCE2-56CB-493B-A81A-19B7FBE88766}" type="presParOf" srcId="{D73A7D1A-B38A-4B71-A361-EB296902EDCF}" destId="{120DFD39-5C39-4B35-BDB2-561B22C5DBCD}" srcOrd="1" destOrd="0" presId="urn:microsoft.com/office/officeart/2005/8/layout/chevron1"/>
    <dgm:cxn modelId="{6ADDF93E-B932-4CB2-85E7-3CE382D39329}" type="presParOf" srcId="{D73A7D1A-B38A-4B71-A361-EB296902EDCF}" destId="{00DCD85B-2232-463F-B59A-B6AA239B93A3}" srcOrd="2" destOrd="0" presId="urn:microsoft.com/office/officeart/2005/8/layout/chevron1"/>
    <dgm:cxn modelId="{076ED4C3-1DB7-41A0-933F-129EE98FB3C4}" type="presParOf" srcId="{D73A7D1A-B38A-4B71-A361-EB296902EDCF}" destId="{22AA7E49-4F73-4EEE-A09A-B671C608988C}" srcOrd="3" destOrd="0" presId="urn:microsoft.com/office/officeart/2005/8/layout/chevron1"/>
    <dgm:cxn modelId="{ECE73ECE-C47B-4CB7-96EE-220BAC253F73}" type="presParOf" srcId="{D73A7D1A-B38A-4B71-A361-EB296902EDCF}" destId="{AA047286-9132-41DD-938B-599CEA363C96}" srcOrd="4" destOrd="0" presId="urn:microsoft.com/office/officeart/2005/8/layout/chevron1"/>
    <dgm:cxn modelId="{E24FA7E4-3B56-46F9-83BE-81F051CAD923}" type="presParOf" srcId="{D73A7D1A-B38A-4B71-A361-EB296902EDCF}" destId="{732C3DFE-8B66-46E8-A79B-F65E11BF8AD3}" srcOrd="5" destOrd="0" presId="urn:microsoft.com/office/officeart/2005/8/layout/chevron1"/>
    <dgm:cxn modelId="{3FAAE363-F1E5-419B-B15E-C186BA41B556}" type="presParOf" srcId="{D73A7D1A-B38A-4B71-A361-EB296902EDCF}" destId="{D5A3DCAE-551C-48EA-865E-BB3C876AD5F4}" srcOrd="6" destOrd="0" presId="urn:microsoft.com/office/officeart/2005/8/layout/chevron1"/>
    <dgm:cxn modelId="{03CDD994-22C9-46B2-AC17-53B91837897D}" type="presParOf" srcId="{D73A7D1A-B38A-4B71-A361-EB296902EDCF}" destId="{318E3BA7-3283-4278-8062-8846730FE88B}" srcOrd="7" destOrd="0" presId="urn:microsoft.com/office/officeart/2005/8/layout/chevron1"/>
    <dgm:cxn modelId="{7CB0CAB7-6A22-4600-B5FE-1DB35E7D8301}" type="presParOf" srcId="{D73A7D1A-B38A-4B71-A361-EB296902EDCF}" destId="{B84A618C-1396-4EF0-82CD-865883B935C2}" srcOrd="8"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6FB3D573-7A54-443C-8AF5-A48D17E9CE1D}" type="doc">
      <dgm:prSet loTypeId="urn:microsoft.com/office/officeart/2005/8/layout/vList6" loCatId="process" qsTypeId="urn:microsoft.com/office/officeart/2005/8/quickstyle/simple1" qsCatId="simple" csTypeId="urn:microsoft.com/office/officeart/2005/8/colors/colorful1" csCatId="colorful" phldr="1"/>
      <dgm:spPr/>
      <dgm:t>
        <a:bodyPr/>
        <a:lstStyle/>
        <a:p>
          <a:endParaRPr lang="en-US"/>
        </a:p>
      </dgm:t>
    </dgm:pt>
    <dgm:pt modelId="{2AF8C171-67E9-442E-8484-7DE428244957}">
      <dgm:prSet phldrT="[Texte]" custT="1"/>
      <dgm:spPr>
        <a:xfrm>
          <a:off x="0" y="0"/>
          <a:ext cx="5170072" cy="37274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800" b="0" dirty="0">
              <a:solidFill>
                <a:sysClr val="windowText" lastClr="000000"/>
              </a:solidFill>
              <a:latin typeface="Calibri"/>
              <a:ea typeface="+mn-ea"/>
              <a:cs typeface="+mn-cs"/>
            </a:rPr>
            <a:t>Audits and performance improvement</a:t>
          </a:r>
        </a:p>
      </dgm:t>
    </dgm:pt>
    <dgm:pt modelId="{0B1B74C3-A2C5-404D-A4CC-7577DA2C127E}" type="parTrans" cxnId="{46325EFA-959D-4E1B-B2FE-866F018D7FF1}">
      <dgm:prSet/>
      <dgm:spPr/>
      <dgm:t>
        <a:bodyPr/>
        <a:lstStyle/>
        <a:p>
          <a:endParaRPr lang="en-US"/>
        </a:p>
      </dgm:t>
    </dgm:pt>
    <dgm:pt modelId="{A05819F1-FDBD-434D-A79A-411524E0143F}" type="sibTrans" cxnId="{46325EFA-959D-4E1B-B2FE-866F018D7FF1}">
      <dgm:prSet/>
      <dgm:spPr/>
      <dgm:t>
        <a:bodyPr/>
        <a:lstStyle/>
        <a:p>
          <a:endParaRPr lang="en-US"/>
        </a:p>
      </dgm:t>
    </dgm:pt>
    <dgm:pt modelId="{94BDDABB-C475-46E0-AC65-CCB7F9258CC0}" type="pres">
      <dgm:prSet presAssocID="{6FB3D573-7A54-443C-8AF5-A48D17E9CE1D}" presName="Name0" presStyleCnt="0">
        <dgm:presLayoutVars>
          <dgm:dir/>
          <dgm:animLvl val="lvl"/>
          <dgm:resizeHandles/>
        </dgm:presLayoutVars>
      </dgm:prSet>
      <dgm:spPr/>
    </dgm:pt>
    <dgm:pt modelId="{027EC872-F1D0-4444-9D7D-AF1CEF896C28}" type="pres">
      <dgm:prSet presAssocID="{2AF8C171-67E9-442E-8484-7DE428244957}" presName="linNode" presStyleCnt="0"/>
      <dgm:spPr/>
    </dgm:pt>
    <dgm:pt modelId="{F47FB9EC-D0DA-4022-9663-F2EDB33CC49A}" type="pres">
      <dgm:prSet presAssocID="{2AF8C171-67E9-442E-8484-7DE428244957}" presName="parentShp" presStyleLbl="node1" presStyleIdx="0" presStyleCnt="1" custScaleX="340796" custLinFactNeighborX="6133" custLinFactNeighborY="19815">
        <dgm:presLayoutVars>
          <dgm:bulletEnabled val="1"/>
        </dgm:presLayoutVars>
      </dgm:prSet>
      <dgm:spPr>
        <a:prstGeom prst="roundRect">
          <a:avLst/>
        </a:prstGeom>
      </dgm:spPr>
    </dgm:pt>
    <dgm:pt modelId="{1236B01F-0BA2-4E67-B1DC-4DC578096934}" type="pres">
      <dgm:prSet presAssocID="{2AF8C171-67E9-442E-8484-7DE428244957}" presName="childShp" presStyleLbl="bgAccFollowNode1" presStyleIdx="0" presStyleCnt="1" custFlipHor="0" custScaleX="32230" custLinFactNeighborX="2106">
        <dgm:presLayoutVars>
          <dgm:bulletEnabled val="1"/>
        </dgm:presLayoutVars>
      </dgm:prSet>
      <dgm:spPr>
        <a:xfrm>
          <a:off x="5177793" y="0"/>
          <a:ext cx="733421" cy="372745"/>
        </a:xfrm>
        <a:prstGeom prst="rightArrow">
          <a:avLst>
            <a:gd name="adj1" fmla="val 75000"/>
            <a:gd name="adj2" fmla="val 50000"/>
          </a:avLst>
        </a:prstGeom>
        <a:solidFill>
          <a:srgbClr val="4F81BD">
            <a:lumMod val="20000"/>
            <a:lumOff val="80000"/>
            <a:alpha val="90000"/>
          </a:srgbClr>
        </a:solidFill>
        <a:ln w="25400" cap="flat" cmpd="sng" algn="ctr">
          <a:solidFill>
            <a:srgbClr val="4F81BD">
              <a:lumMod val="20000"/>
              <a:lumOff val="80000"/>
              <a:alpha val="90000"/>
            </a:srgbClr>
          </a:solidFill>
          <a:prstDash val="solid"/>
        </a:ln>
        <a:effectLst/>
      </dgm:spPr>
    </dgm:pt>
  </dgm:ptLst>
  <dgm:cxnLst>
    <dgm:cxn modelId="{7DEE22C3-282F-4355-B713-3ECA54EF0DDA}" type="presOf" srcId="{6FB3D573-7A54-443C-8AF5-A48D17E9CE1D}" destId="{94BDDABB-C475-46E0-AC65-CCB7F9258CC0}" srcOrd="0" destOrd="0" presId="urn:microsoft.com/office/officeart/2005/8/layout/vList6"/>
    <dgm:cxn modelId="{46325EFA-959D-4E1B-B2FE-866F018D7FF1}" srcId="{6FB3D573-7A54-443C-8AF5-A48D17E9CE1D}" destId="{2AF8C171-67E9-442E-8484-7DE428244957}" srcOrd="0" destOrd="0" parTransId="{0B1B74C3-A2C5-404D-A4CC-7577DA2C127E}" sibTransId="{A05819F1-FDBD-434D-A79A-411524E0143F}"/>
    <dgm:cxn modelId="{71EF62FE-0F2E-44D1-BAC9-22F3A20B1712}" type="presOf" srcId="{2AF8C171-67E9-442E-8484-7DE428244957}" destId="{F47FB9EC-D0DA-4022-9663-F2EDB33CC49A}" srcOrd="0" destOrd="0" presId="urn:microsoft.com/office/officeart/2005/8/layout/vList6"/>
    <dgm:cxn modelId="{77617F18-1663-4729-8BA5-243F9780E144}" type="presParOf" srcId="{94BDDABB-C475-46E0-AC65-CCB7F9258CC0}" destId="{027EC872-F1D0-4444-9D7D-AF1CEF896C28}" srcOrd="0" destOrd="0" presId="urn:microsoft.com/office/officeart/2005/8/layout/vList6"/>
    <dgm:cxn modelId="{EFF366A7-BE45-44EB-B428-65465F322D20}" type="presParOf" srcId="{027EC872-F1D0-4444-9D7D-AF1CEF896C28}" destId="{F47FB9EC-D0DA-4022-9663-F2EDB33CC49A}" srcOrd="0" destOrd="0" presId="urn:microsoft.com/office/officeart/2005/8/layout/vList6"/>
    <dgm:cxn modelId="{7BD266F4-276E-41CB-A03F-FA80B8DE2458}" type="presParOf" srcId="{027EC872-F1D0-4444-9D7D-AF1CEF896C28}" destId="{1236B01F-0BA2-4E67-B1DC-4DC578096934}" srcOrd="1" destOrd="0" presId="urn:microsoft.com/office/officeart/2005/8/layout/vList6"/>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xfrm>
          <a:off x="1530"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Preparation</a:t>
          </a:r>
        </a:p>
      </dgm:t>
    </dgm:pt>
    <dgm:pt modelId="{266249C2-4F36-414B-84BC-FA905A337B98}" type="parTrans" cxnId="{DA54652E-9392-4F7D-B5D1-46C4D9E41FB6}">
      <dgm:prSet/>
      <dgm:spPr/>
      <dgm:t>
        <a:bodyPr/>
        <a:lstStyle/>
        <a:p>
          <a:endParaRPr lang="en-US" sz="1600"/>
        </a:p>
      </dgm:t>
    </dgm:pt>
    <dgm:pt modelId="{190947D7-0928-49BD-A84B-A9ED991D0C1E}" type="sibTrans" cxnId="{DA54652E-9392-4F7D-B5D1-46C4D9E41FB6}">
      <dgm:prSet/>
      <dgm:spPr/>
      <dgm:t>
        <a:bodyPr/>
        <a:lstStyle/>
        <a:p>
          <a:endParaRPr lang="en-US" sz="1600"/>
        </a:p>
      </dgm:t>
    </dgm:pt>
    <dgm:pt modelId="{26D2370E-BDF9-426A-ACED-7A37E620D0FF}">
      <dgm:prSet phldrT="[Texte]" custT="1"/>
      <dgm:spPr>
        <a:xfrm>
          <a:off x="2453310"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Coordination</a:t>
          </a:r>
        </a:p>
      </dgm:t>
    </dgm:pt>
    <dgm:pt modelId="{7D2AABF3-F2F1-457B-86B8-10ABE89595BA}" type="parTrans" cxnId="{102FE037-613C-40A9-A7E4-21781A15C2E9}">
      <dgm:prSet/>
      <dgm:spPr/>
      <dgm:t>
        <a:bodyPr/>
        <a:lstStyle/>
        <a:p>
          <a:endParaRPr lang="en-US" sz="1600"/>
        </a:p>
      </dgm:t>
    </dgm:pt>
    <dgm:pt modelId="{0E438295-B8E9-4F19-8183-C7264DE4A33D}" type="sibTrans" cxnId="{102FE037-613C-40A9-A7E4-21781A15C2E9}">
      <dgm:prSet/>
      <dgm:spPr>
        <a:solidFill>
          <a:schemeClr val="bg1">
            <a:lumMod val="75000"/>
          </a:schemeClr>
        </a:solidFill>
      </dgm:spPr>
      <dgm:t>
        <a:bodyPr/>
        <a:lstStyle/>
        <a:p>
          <a:endParaRPr lang="en-US" sz="1600"/>
        </a:p>
      </dgm:t>
    </dgm:pt>
    <dgm:pt modelId="{6DCB0389-6EF7-475F-BFA8-ED472A5F2368}">
      <dgm:prSet phldrT="[Texte]" custT="1"/>
      <dgm:spPr>
        <a:xfrm>
          <a:off x="3679199"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Execution</a:t>
          </a:r>
        </a:p>
      </dgm:t>
    </dgm:pt>
    <dgm:pt modelId="{D7F27077-9A61-4A6A-A02C-DD011AD59837}" type="parTrans" cxnId="{E7CC9F42-F6AA-40C1-AE4B-21C69616D5FF}">
      <dgm:prSet/>
      <dgm:spPr/>
      <dgm:t>
        <a:bodyPr/>
        <a:lstStyle/>
        <a:p>
          <a:endParaRPr lang="en-US" sz="1600"/>
        </a:p>
      </dgm:t>
    </dgm:pt>
    <dgm:pt modelId="{4F5A4AB8-A5DC-4D84-AFF3-A82184981024}" type="sibTrans" cxnId="{E7CC9F42-F6AA-40C1-AE4B-21C69616D5FF}">
      <dgm:prSet/>
      <dgm:spPr>
        <a:solidFill>
          <a:schemeClr val="bg1">
            <a:lumMod val="75000"/>
          </a:schemeClr>
        </a:solidFill>
      </dgm:spPr>
      <dgm:t>
        <a:bodyPr/>
        <a:lstStyle/>
        <a:p>
          <a:endParaRPr lang="en-US" sz="1600"/>
        </a:p>
      </dgm:t>
    </dgm:pt>
    <dgm:pt modelId="{2AF8C171-67E9-442E-8484-7DE428244957}">
      <dgm:prSet phldrT="[Texte]" custT="1"/>
      <dgm:spPr>
        <a:xfrm>
          <a:off x="4905089" y="0"/>
          <a:ext cx="1362099" cy="415925"/>
        </a:xfrm>
        <a:solidFill>
          <a:schemeClr val="accent1"/>
        </a:solidFill>
        <a:ln w="25400" cap="flat" cmpd="sng" algn="ctr">
          <a:solidFill>
            <a:sysClr val="window" lastClr="FFFFFF">
              <a:hueOff val="0"/>
              <a:satOff val="0"/>
              <a:lumOff val="0"/>
              <a:alphaOff val="0"/>
            </a:sysClr>
          </a:solidFill>
          <a:prstDash val="solid"/>
        </a:ln>
        <a:effectLst/>
      </dgm:spPr>
      <dgm:t>
        <a:bodyPr/>
        <a:lstStyle/>
        <a:p>
          <a:r>
            <a:rPr lang="en-US" sz="1600" dirty="0">
              <a:solidFill>
                <a:schemeClr val="bg1"/>
              </a:solidFill>
              <a:latin typeface="Calibri"/>
              <a:ea typeface="+mn-ea"/>
              <a:cs typeface="+mn-cs"/>
            </a:rPr>
            <a:t>End of work and permit closure</a:t>
          </a:r>
        </a:p>
      </dgm:t>
    </dgm:pt>
    <dgm:pt modelId="{0B1B74C3-A2C5-404D-A4CC-7577DA2C127E}" type="parTrans" cxnId="{46325EFA-959D-4E1B-B2FE-866F018D7FF1}">
      <dgm:prSet/>
      <dgm:spPr/>
      <dgm:t>
        <a:bodyPr/>
        <a:lstStyle/>
        <a:p>
          <a:endParaRPr lang="en-US" sz="1600"/>
        </a:p>
      </dgm:t>
    </dgm:pt>
    <dgm:pt modelId="{A05819F1-FDBD-434D-A79A-411524E0143F}" type="sibTrans" cxnId="{46325EFA-959D-4E1B-B2FE-866F018D7FF1}">
      <dgm:prSet/>
      <dgm:spPr/>
      <dgm:t>
        <a:bodyPr/>
        <a:lstStyle/>
        <a:p>
          <a:endParaRPr lang="en-US" sz="1600"/>
        </a:p>
      </dgm:t>
    </dgm:pt>
    <dgm:pt modelId="{AE10D5B8-5689-47B2-9DF2-6C66506AB393}">
      <dgm:prSet custT="1"/>
      <dgm:spPr>
        <a:xfrm>
          <a:off x="1227420"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Approval and acceptance</a:t>
          </a:r>
        </a:p>
      </dgm:t>
    </dgm:pt>
    <dgm:pt modelId="{DF3E69D2-BD90-4888-BB6F-DB89EEA21B7C}" type="parTrans" cxnId="{78721A01-8B1B-4381-BB66-D46C7674721D}">
      <dgm:prSet/>
      <dgm:spPr/>
      <dgm:t>
        <a:bodyPr/>
        <a:lstStyle/>
        <a:p>
          <a:endParaRPr lang="en-US" sz="1600"/>
        </a:p>
      </dgm:t>
    </dgm:pt>
    <dgm:pt modelId="{823EEF37-4406-43B5-AF3A-F2E847512320}" type="sibTrans" cxnId="{78721A01-8B1B-4381-BB66-D46C7674721D}">
      <dgm:prSet/>
      <dgm:spPr/>
      <dgm:t>
        <a:bodyPr/>
        <a:lstStyle/>
        <a:p>
          <a:endParaRPr lang="en-US" sz="1600"/>
        </a:p>
      </dgm:t>
    </dgm:pt>
    <dgm:pt modelId="{D73A7D1A-B38A-4B71-A361-EB296902EDCF}" type="pres">
      <dgm:prSet presAssocID="{6FB3D573-7A54-443C-8AF5-A48D17E9CE1D}" presName="Name0" presStyleCnt="0">
        <dgm:presLayoutVars>
          <dgm:dir/>
          <dgm:animLvl val="lvl"/>
          <dgm:resizeHandles val="exact"/>
        </dgm:presLayoutVars>
      </dgm:prSet>
      <dgm:spPr/>
    </dgm:pt>
    <dgm:pt modelId="{A497A90C-FFE7-40BB-9FDC-BA4CB2889924}" type="pres">
      <dgm:prSet presAssocID="{6CF6B9EE-D68A-4C4E-B456-3A4DEA2C04C2}" presName="parTxOnly" presStyleLbl="node1" presStyleIdx="0" presStyleCnt="5">
        <dgm:presLayoutVars>
          <dgm:chMax val="0"/>
          <dgm:chPref val="0"/>
          <dgm:bulletEnabled val="1"/>
        </dgm:presLayoutVars>
      </dgm:prSet>
      <dgm:spPr>
        <a:prstGeom prst="chevron">
          <a:avLst/>
        </a:prstGeom>
      </dgm:spPr>
    </dgm:pt>
    <dgm:pt modelId="{120DFD39-5C39-4B35-BDB2-561B22C5DBCD}" type="pres">
      <dgm:prSet presAssocID="{190947D7-0928-49BD-A84B-A9ED991D0C1E}" presName="parTxOnlySpace" presStyleCnt="0"/>
      <dgm:spPr/>
    </dgm:pt>
    <dgm:pt modelId="{00DCD85B-2232-463F-B59A-B6AA239B93A3}" type="pres">
      <dgm:prSet presAssocID="{AE10D5B8-5689-47B2-9DF2-6C66506AB393}" presName="parTxOnly" presStyleLbl="node1" presStyleIdx="1" presStyleCnt="5">
        <dgm:presLayoutVars>
          <dgm:chMax val="0"/>
          <dgm:chPref val="0"/>
          <dgm:bulletEnabled val="1"/>
        </dgm:presLayoutVars>
      </dgm:prSet>
      <dgm:spPr>
        <a:prstGeom prst="chevron">
          <a:avLst/>
        </a:prstGeom>
      </dgm:spPr>
    </dgm:pt>
    <dgm:pt modelId="{22AA7E49-4F73-4EEE-A09A-B671C608988C}" type="pres">
      <dgm:prSet presAssocID="{823EEF37-4406-43B5-AF3A-F2E847512320}" presName="parTxOnlySpace" presStyleCnt="0"/>
      <dgm:spPr/>
    </dgm:pt>
    <dgm:pt modelId="{AA047286-9132-41DD-938B-599CEA363C96}" type="pres">
      <dgm:prSet presAssocID="{26D2370E-BDF9-426A-ACED-7A37E620D0FF}" presName="parTxOnly" presStyleLbl="node1" presStyleIdx="2" presStyleCnt="5" custScaleX="119000">
        <dgm:presLayoutVars>
          <dgm:chMax val="0"/>
          <dgm:chPref val="0"/>
          <dgm:bulletEnabled val="1"/>
        </dgm:presLayoutVars>
      </dgm:prSet>
      <dgm:spPr>
        <a:prstGeom prst="chevron">
          <a:avLst/>
        </a:prstGeom>
      </dgm:spPr>
    </dgm:pt>
    <dgm:pt modelId="{732C3DFE-8B66-46E8-A79B-F65E11BF8AD3}" type="pres">
      <dgm:prSet presAssocID="{0E438295-B8E9-4F19-8183-C7264DE4A33D}" presName="parTxOnlySpace" presStyleCnt="0"/>
      <dgm:spPr/>
    </dgm:pt>
    <dgm:pt modelId="{D5A3DCAE-551C-48EA-865E-BB3C876AD5F4}" type="pres">
      <dgm:prSet presAssocID="{6DCB0389-6EF7-475F-BFA8-ED472A5F2368}" presName="parTxOnly" presStyleLbl="node1" presStyleIdx="3" presStyleCnt="5">
        <dgm:presLayoutVars>
          <dgm:chMax val="0"/>
          <dgm:chPref val="0"/>
          <dgm:bulletEnabled val="1"/>
        </dgm:presLayoutVars>
      </dgm:prSet>
      <dgm:spPr>
        <a:prstGeom prst="chevron">
          <a:avLst/>
        </a:prstGeom>
      </dgm:spPr>
    </dgm:pt>
    <dgm:pt modelId="{318E3BA7-3283-4278-8062-8846730FE88B}" type="pres">
      <dgm:prSet presAssocID="{4F5A4AB8-A5DC-4D84-AFF3-A82184981024}" presName="parTxOnlySpace" presStyleCnt="0"/>
      <dgm:spPr/>
    </dgm:pt>
    <dgm:pt modelId="{B84A618C-1396-4EF0-82CD-865883B935C2}" type="pres">
      <dgm:prSet presAssocID="{2AF8C171-67E9-442E-8484-7DE428244957}" presName="parTxOnly" presStyleLbl="node1" presStyleIdx="4" presStyleCnt="5" custScaleX="105667">
        <dgm:presLayoutVars>
          <dgm:chMax val="0"/>
          <dgm:chPref val="0"/>
          <dgm:bulletEnabled val="1"/>
        </dgm:presLayoutVars>
      </dgm:prSet>
      <dgm:spPr>
        <a:prstGeom prst="chevron">
          <a:avLst/>
        </a:prstGeom>
      </dgm:spPr>
    </dgm:pt>
  </dgm:ptLst>
  <dgm:cxnLst>
    <dgm:cxn modelId="{78721A01-8B1B-4381-BB66-D46C7674721D}" srcId="{6FB3D573-7A54-443C-8AF5-A48D17E9CE1D}" destId="{AE10D5B8-5689-47B2-9DF2-6C66506AB393}" srcOrd="1" destOrd="0" parTransId="{DF3E69D2-BD90-4888-BB6F-DB89EEA21B7C}" sibTransId="{823EEF37-4406-43B5-AF3A-F2E847512320}"/>
    <dgm:cxn modelId="{37C10424-A991-447B-9D27-AA6BB5525273}" type="presOf" srcId="{AE10D5B8-5689-47B2-9DF2-6C66506AB393}" destId="{00DCD85B-2232-463F-B59A-B6AA239B93A3}" srcOrd="0" destOrd="0" presId="urn:microsoft.com/office/officeart/2005/8/layout/chevron1"/>
    <dgm:cxn modelId="{DA54652E-9392-4F7D-B5D1-46C4D9E41FB6}" srcId="{6FB3D573-7A54-443C-8AF5-A48D17E9CE1D}" destId="{6CF6B9EE-D68A-4C4E-B456-3A4DEA2C04C2}" srcOrd="0" destOrd="0" parTransId="{266249C2-4F36-414B-84BC-FA905A337B98}" sibTransId="{190947D7-0928-49BD-A84B-A9ED991D0C1E}"/>
    <dgm:cxn modelId="{102FE037-613C-40A9-A7E4-21781A15C2E9}" srcId="{6FB3D573-7A54-443C-8AF5-A48D17E9CE1D}" destId="{26D2370E-BDF9-426A-ACED-7A37E620D0FF}" srcOrd="2" destOrd="0" parTransId="{7D2AABF3-F2F1-457B-86B8-10ABE89595BA}" sibTransId="{0E438295-B8E9-4F19-8183-C7264DE4A33D}"/>
    <dgm:cxn modelId="{E7CC9F42-F6AA-40C1-AE4B-21C69616D5FF}" srcId="{6FB3D573-7A54-443C-8AF5-A48D17E9CE1D}" destId="{6DCB0389-6EF7-475F-BFA8-ED472A5F2368}" srcOrd="3" destOrd="0" parTransId="{D7F27077-9A61-4A6A-A02C-DD011AD59837}" sibTransId="{4F5A4AB8-A5DC-4D84-AFF3-A82184981024}"/>
    <dgm:cxn modelId="{4574A270-EC6C-4205-827D-0E27E62231E8}" type="presOf" srcId="{2AF8C171-67E9-442E-8484-7DE428244957}" destId="{B84A618C-1396-4EF0-82CD-865883B935C2}" srcOrd="0" destOrd="0" presId="urn:microsoft.com/office/officeart/2005/8/layout/chevron1"/>
    <dgm:cxn modelId="{CCBCD872-9C22-4B70-92D6-062FC94EF89F}" type="presOf" srcId="{6FB3D573-7A54-443C-8AF5-A48D17E9CE1D}" destId="{D73A7D1A-B38A-4B71-A361-EB296902EDCF}" srcOrd="0" destOrd="0" presId="urn:microsoft.com/office/officeart/2005/8/layout/chevron1"/>
    <dgm:cxn modelId="{DB209E77-8B4F-4892-8BE1-5C076B332D59}" type="presOf" srcId="{6CF6B9EE-D68A-4C4E-B456-3A4DEA2C04C2}" destId="{A497A90C-FFE7-40BB-9FDC-BA4CB2889924}" srcOrd="0" destOrd="0" presId="urn:microsoft.com/office/officeart/2005/8/layout/chevron1"/>
    <dgm:cxn modelId="{C6581EDC-3343-458D-83A0-AB5CC98819B7}" type="presOf" srcId="{26D2370E-BDF9-426A-ACED-7A37E620D0FF}" destId="{AA047286-9132-41DD-938B-599CEA363C96}" srcOrd="0" destOrd="0" presId="urn:microsoft.com/office/officeart/2005/8/layout/chevron1"/>
    <dgm:cxn modelId="{46325EFA-959D-4E1B-B2FE-866F018D7FF1}" srcId="{6FB3D573-7A54-443C-8AF5-A48D17E9CE1D}" destId="{2AF8C171-67E9-442E-8484-7DE428244957}" srcOrd="4" destOrd="0" parTransId="{0B1B74C3-A2C5-404D-A4CC-7577DA2C127E}" sibTransId="{A05819F1-FDBD-434D-A79A-411524E0143F}"/>
    <dgm:cxn modelId="{16ECACFA-E406-4F39-9B26-974101BC674D}" type="presOf" srcId="{6DCB0389-6EF7-475F-BFA8-ED472A5F2368}" destId="{D5A3DCAE-551C-48EA-865E-BB3C876AD5F4}" srcOrd="0" destOrd="0" presId="urn:microsoft.com/office/officeart/2005/8/layout/chevron1"/>
    <dgm:cxn modelId="{2EC28977-14BE-4DEF-A03C-7D64CCDEC591}" type="presParOf" srcId="{D73A7D1A-B38A-4B71-A361-EB296902EDCF}" destId="{A497A90C-FFE7-40BB-9FDC-BA4CB2889924}" srcOrd="0" destOrd="0" presId="urn:microsoft.com/office/officeart/2005/8/layout/chevron1"/>
    <dgm:cxn modelId="{B500AD3D-9176-4C7B-9FC8-BBE198E42A44}" type="presParOf" srcId="{D73A7D1A-B38A-4B71-A361-EB296902EDCF}" destId="{120DFD39-5C39-4B35-BDB2-561B22C5DBCD}" srcOrd="1" destOrd="0" presId="urn:microsoft.com/office/officeart/2005/8/layout/chevron1"/>
    <dgm:cxn modelId="{CD63D030-14FD-426B-AA3D-474CA62417CF}" type="presParOf" srcId="{D73A7D1A-B38A-4B71-A361-EB296902EDCF}" destId="{00DCD85B-2232-463F-B59A-B6AA239B93A3}" srcOrd="2" destOrd="0" presId="urn:microsoft.com/office/officeart/2005/8/layout/chevron1"/>
    <dgm:cxn modelId="{5C081FA7-3674-4121-8468-8C1317877055}" type="presParOf" srcId="{D73A7D1A-B38A-4B71-A361-EB296902EDCF}" destId="{22AA7E49-4F73-4EEE-A09A-B671C608988C}" srcOrd="3" destOrd="0" presId="urn:microsoft.com/office/officeart/2005/8/layout/chevron1"/>
    <dgm:cxn modelId="{0D6BB639-D6E5-4C72-B571-D78C8029E865}" type="presParOf" srcId="{D73A7D1A-B38A-4B71-A361-EB296902EDCF}" destId="{AA047286-9132-41DD-938B-599CEA363C96}" srcOrd="4" destOrd="0" presId="urn:microsoft.com/office/officeart/2005/8/layout/chevron1"/>
    <dgm:cxn modelId="{08EF01BD-7F98-428E-ABB3-FE504AF3324B}" type="presParOf" srcId="{D73A7D1A-B38A-4B71-A361-EB296902EDCF}" destId="{732C3DFE-8B66-46E8-A79B-F65E11BF8AD3}" srcOrd="5" destOrd="0" presId="urn:microsoft.com/office/officeart/2005/8/layout/chevron1"/>
    <dgm:cxn modelId="{2449136E-B7A8-459B-9339-B2450389B1FE}" type="presParOf" srcId="{D73A7D1A-B38A-4B71-A361-EB296902EDCF}" destId="{D5A3DCAE-551C-48EA-865E-BB3C876AD5F4}" srcOrd="6" destOrd="0" presId="urn:microsoft.com/office/officeart/2005/8/layout/chevron1"/>
    <dgm:cxn modelId="{2356FCD1-6196-4716-B29C-00EAF6FC5B3E}" type="presParOf" srcId="{D73A7D1A-B38A-4B71-A361-EB296902EDCF}" destId="{318E3BA7-3283-4278-8062-8846730FE88B}" srcOrd="7" destOrd="0" presId="urn:microsoft.com/office/officeart/2005/8/layout/chevron1"/>
    <dgm:cxn modelId="{5D6D8887-10E4-411F-BB33-52ECA6144D5D}" type="presParOf" srcId="{D73A7D1A-B38A-4B71-A361-EB296902EDCF}" destId="{B84A618C-1396-4EF0-82CD-865883B935C2}" srcOrd="8"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6FB3D573-7A54-443C-8AF5-A48D17E9CE1D}" type="doc">
      <dgm:prSet loTypeId="urn:microsoft.com/office/officeart/2005/8/layout/vList6" loCatId="process" qsTypeId="urn:microsoft.com/office/officeart/2005/8/quickstyle/simple1" qsCatId="simple" csTypeId="urn:microsoft.com/office/officeart/2005/8/colors/colorful1" csCatId="colorful" phldr="1"/>
      <dgm:spPr/>
      <dgm:t>
        <a:bodyPr/>
        <a:lstStyle/>
        <a:p>
          <a:endParaRPr lang="en-US"/>
        </a:p>
      </dgm:t>
    </dgm:pt>
    <dgm:pt modelId="{2AF8C171-67E9-442E-8484-7DE428244957}">
      <dgm:prSet phldrT="[Texte]" custT="1"/>
      <dgm:spPr>
        <a:xfrm>
          <a:off x="0" y="0"/>
          <a:ext cx="5170072" cy="37274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800" b="0" dirty="0">
              <a:solidFill>
                <a:sysClr val="windowText" lastClr="000000"/>
              </a:solidFill>
              <a:latin typeface="Calibri"/>
              <a:ea typeface="+mn-ea"/>
              <a:cs typeface="+mn-cs"/>
            </a:rPr>
            <a:t>Audits and performance improvement</a:t>
          </a:r>
        </a:p>
      </dgm:t>
    </dgm:pt>
    <dgm:pt modelId="{0B1B74C3-A2C5-404D-A4CC-7577DA2C127E}" type="parTrans" cxnId="{46325EFA-959D-4E1B-B2FE-866F018D7FF1}">
      <dgm:prSet/>
      <dgm:spPr/>
      <dgm:t>
        <a:bodyPr/>
        <a:lstStyle/>
        <a:p>
          <a:endParaRPr lang="en-US"/>
        </a:p>
      </dgm:t>
    </dgm:pt>
    <dgm:pt modelId="{A05819F1-FDBD-434D-A79A-411524E0143F}" type="sibTrans" cxnId="{46325EFA-959D-4E1B-B2FE-866F018D7FF1}">
      <dgm:prSet/>
      <dgm:spPr/>
      <dgm:t>
        <a:bodyPr/>
        <a:lstStyle/>
        <a:p>
          <a:endParaRPr lang="en-US"/>
        </a:p>
      </dgm:t>
    </dgm:pt>
    <dgm:pt modelId="{94BDDABB-C475-46E0-AC65-CCB7F9258CC0}" type="pres">
      <dgm:prSet presAssocID="{6FB3D573-7A54-443C-8AF5-A48D17E9CE1D}" presName="Name0" presStyleCnt="0">
        <dgm:presLayoutVars>
          <dgm:dir/>
          <dgm:animLvl val="lvl"/>
          <dgm:resizeHandles/>
        </dgm:presLayoutVars>
      </dgm:prSet>
      <dgm:spPr/>
    </dgm:pt>
    <dgm:pt modelId="{027EC872-F1D0-4444-9D7D-AF1CEF896C28}" type="pres">
      <dgm:prSet presAssocID="{2AF8C171-67E9-442E-8484-7DE428244957}" presName="linNode" presStyleCnt="0"/>
      <dgm:spPr/>
    </dgm:pt>
    <dgm:pt modelId="{F47FB9EC-D0DA-4022-9663-F2EDB33CC49A}" type="pres">
      <dgm:prSet presAssocID="{2AF8C171-67E9-442E-8484-7DE428244957}" presName="parentShp" presStyleLbl="node1" presStyleIdx="0" presStyleCnt="1" custScaleX="340796" custLinFactNeighborX="6133" custLinFactNeighborY="19815">
        <dgm:presLayoutVars>
          <dgm:bulletEnabled val="1"/>
        </dgm:presLayoutVars>
      </dgm:prSet>
      <dgm:spPr>
        <a:prstGeom prst="roundRect">
          <a:avLst/>
        </a:prstGeom>
      </dgm:spPr>
    </dgm:pt>
    <dgm:pt modelId="{1236B01F-0BA2-4E67-B1DC-4DC578096934}" type="pres">
      <dgm:prSet presAssocID="{2AF8C171-67E9-442E-8484-7DE428244957}" presName="childShp" presStyleLbl="bgAccFollowNode1" presStyleIdx="0" presStyleCnt="1" custFlipHor="0" custScaleX="32230" custLinFactNeighborX="2106">
        <dgm:presLayoutVars>
          <dgm:bulletEnabled val="1"/>
        </dgm:presLayoutVars>
      </dgm:prSet>
      <dgm:spPr>
        <a:xfrm>
          <a:off x="5177793" y="0"/>
          <a:ext cx="733421" cy="372745"/>
        </a:xfrm>
        <a:prstGeom prst="rightArrow">
          <a:avLst>
            <a:gd name="adj1" fmla="val 75000"/>
            <a:gd name="adj2" fmla="val 50000"/>
          </a:avLst>
        </a:prstGeom>
        <a:solidFill>
          <a:srgbClr val="4F81BD">
            <a:lumMod val="20000"/>
            <a:lumOff val="80000"/>
            <a:alpha val="90000"/>
          </a:srgbClr>
        </a:solidFill>
        <a:ln w="25400" cap="flat" cmpd="sng" algn="ctr">
          <a:solidFill>
            <a:srgbClr val="4F81BD">
              <a:lumMod val="20000"/>
              <a:lumOff val="80000"/>
              <a:alpha val="90000"/>
            </a:srgbClr>
          </a:solidFill>
          <a:prstDash val="solid"/>
        </a:ln>
        <a:effectLst/>
      </dgm:spPr>
    </dgm:pt>
  </dgm:ptLst>
  <dgm:cxnLst>
    <dgm:cxn modelId="{99194215-7294-4436-9D9B-77ABE72E6F99}" type="presOf" srcId="{2AF8C171-67E9-442E-8484-7DE428244957}" destId="{F47FB9EC-D0DA-4022-9663-F2EDB33CC49A}" srcOrd="0" destOrd="0" presId="urn:microsoft.com/office/officeart/2005/8/layout/vList6"/>
    <dgm:cxn modelId="{F5D172F9-87AD-441D-AEEF-2AEEA8C68543}" type="presOf" srcId="{6FB3D573-7A54-443C-8AF5-A48D17E9CE1D}" destId="{94BDDABB-C475-46E0-AC65-CCB7F9258CC0}" srcOrd="0" destOrd="0" presId="urn:microsoft.com/office/officeart/2005/8/layout/vList6"/>
    <dgm:cxn modelId="{46325EFA-959D-4E1B-B2FE-866F018D7FF1}" srcId="{6FB3D573-7A54-443C-8AF5-A48D17E9CE1D}" destId="{2AF8C171-67E9-442E-8484-7DE428244957}" srcOrd="0" destOrd="0" parTransId="{0B1B74C3-A2C5-404D-A4CC-7577DA2C127E}" sibTransId="{A05819F1-FDBD-434D-A79A-411524E0143F}"/>
    <dgm:cxn modelId="{5BC35D59-81A8-45C4-BA3C-9F9ED3936028}" type="presParOf" srcId="{94BDDABB-C475-46E0-AC65-CCB7F9258CC0}" destId="{027EC872-F1D0-4444-9D7D-AF1CEF896C28}" srcOrd="0" destOrd="0" presId="urn:microsoft.com/office/officeart/2005/8/layout/vList6"/>
    <dgm:cxn modelId="{6900EF31-7792-4CC8-B1FB-8B803CCD6F79}" type="presParOf" srcId="{027EC872-F1D0-4444-9D7D-AF1CEF896C28}" destId="{F47FB9EC-D0DA-4022-9663-F2EDB33CC49A}" srcOrd="0" destOrd="0" presId="urn:microsoft.com/office/officeart/2005/8/layout/vList6"/>
    <dgm:cxn modelId="{04E7BD0A-759F-461C-9FB3-EBAA50E0178E}" type="presParOf" srcId="{027EC872-F1D0-4444-9D7D-AF1CEF896C28}" destId="{1236B01F-0BA2-4E67-B1DC-4DC578096934}" srcOrd="1" destOrd="0" presId="urn:microsoft.com/office/officeart/2005/8/layout/vList6"/>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xfrm>
          <a:off x="1530"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Preparation</a:t>
          </a:r>
        </a:p>
      </dgm:t>
    </dgm:pt>
    <dgm:pt modelId="{266249C2-4F36-414B-84BC-FA905A337B98}" type="parTrans" cxnId="{DA54652E-9392-4F7D-B5D1-46C4D9E41FB6}">
      <dgm:prSet/>
      <dgm:spPr/>
      <dgm:t>
        <a:bodyPr/>
        <a:lstStyle/>
        <a:p>
          <a:endParaRPr lang="en-US" sz="1600"/>
        </a:p>
      </dgm:t>
    </dgm:pt>
    <dgm:pt modelId="{190947D7-0928-49BD-A84B-A9ED991D0C1E}" type="sibTrans" cxnId="{DA54652E-9392-4F7D-B5D1-46C4D9E41FB6}">
      <dgm:prSet/>
      <dgm:spPr/>
      <dgm:t>
        <a:bodyPr/>
        <a:lstStyle/>
        <a:p>
          <a:endParaRPr lang="en-US" sz="1600"/>
        </a:p>
      </dgm:t>
    </dgm:pt>
    <dgm:pt modelId="{26D2370E-BDF9-426A-ACED-7A37E620D0FF}">
      <dgm:prSet phldrT="[Texte]" custT="1"/>
      <dgm:spPr>
        <a:xfrm>
          <a:off x="2453310"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Coordination</a:t>
          </a:r>
        </a:p>
      </dgm:t>
    </dgm:pt>
    <dgm:pt modelId="{7D2AABF3-F2F1-457B-86B8-10ABE89595BA}" type="parTrans" cxnId="{102FE037-613C-40A9-A7E4-21781A15C2E9}">
      <dgm:prSet/>
      <dgm:spPr/>
      <dgm:t>
        <a:bodyPr/>
        <a:lstStyle/>
        <a:p>
          <a:endParaRPr lang="en-US" sz="1600"/>
        </a:p>
      </dgm:t>
    </dgm:pt>
    <dgm:pt modelId="{0E438295-B8E9-4F19-8183-C7264DE4A33D}" type="sibTrans" cxnId="{102FE037-613C-40A9-A7E4-21781A15C2E9}">
      <dgm:prSet/>
      <dgm:spPr>
        <a:solidFill>
          <a:schemeClr val="bg1">
            <a:lumMod val="75000"/>
          </a:schemeClr>
        </a:solidFill>
      </dgm:spPr>
      <dgm:t>
        <a:bodyPr/>
        <a:lstStyle/>
        <a:p>
          <a:endParaRPr lang="en-US" sz="1600"/>
        </a:p>
      </dgm:t>
    </dgm:pt>
    <dgm:pt modelId="{6DCB0389-6EF7-475F-BFA8-ED472A5F2368}">
      <dgm:prSet phldrT="[Texte]" custT="1"/>
      <dgm:spPr>
        <a:xfrm>
          <a:off x="3679199"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Execution</a:t>
          </a:r>
        </a:p>
      </dgm:t>
    </dgm:pt>
    <dgm:pt modelId="{D7F27077-9A61-4A6A-A02C-DD011AD59837}" type="parTrans" cxnId="{E7CC9F42-F6AA-40C1-AE4B-21C69616D5FF}">
      <dgm:prSet/>
      <dgm:spPr/>
      <dgm:t>
        <a:bodyPr/>
        <a:lstStyle/>
        <a:p>
          <a:endParaRPr lang="en-US" sz="1600"/>
        </a:p>
      </dgm:t>
    </dgm:pt>
    <dgm:pt modelId="{4F5A4AB8-A5DC-4D84-AFF3-A82184981024}" type="sibTrans" cxnId="{E7CC9F42-F6AA-40C1-AE4B-21C69616D5FF}">
      <dgm:prSet/>
      <dgm:spPr>
        <a:solidFill>
          <a:schemeClr val="bg1">
            <a:lumMod val="75000"/>
          </a:schemeClr>
        </a:solidFill>
      </dgm:spPr>
      <dgm:t>
        <a:bodyPr/>
        <a:lstStyle/>
        <a:p>
          <a:endParaRPr lang="en-US" sz="1600"/>
        </a:p>
      </dgm:t>
    </dgm:pt>
    <dgm:pt modelId="{2AF8C171-67E9-442E-8484-7DE428244957}">
      <dgm:prSet phldrT="[Texte]" custT="1"/>
      <dgm:spPr>
        <a:xfrm>
          <a:off x="4905089"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End of work and permit closure</a:t>
          </a:r>
        </a:p>
      </dgm:t>
    </dgm:pt>
    <dgm:pt modelId="{0B1B74C3-A2C5-404D-A4CC-7577DA2C127E}" type="parTrans" cxnId="{46325EFA-959D-4E1B-B2FE-866F018D7FF1}">
      <dgm:prSet/>
      <dgm:spPr/>
      <dgm:t>
        <a:bodyPr/>
        <a:lstStyle/>
        <a:p>
          <a:endParaRPr lang="en-US" sz="1600"/>
        </a:p>
      </dgm:t>
    </dgm:pt>
    <dgm:pt modelId="{A05819F1-FDBD-434D-A79A-411524E0143F}" type="sibTrans" cxnId="{46325EFA-959D-4E1B-B2FE-866F018D7FF1}">
      <dgm:prSet/>
      <dgm:spPr/>
      <dgm:t>
        <a:bodyPr/>
        <a:lstStyle/>
        <a:p>
          <a:endParaRPr lang="en-US" sz="1600"/>
        </a:p>
      </dgm:t>
    </dgm:pt>
    <dgm:pt modelId="{AE10D5B8-5689-47B2-9DF2-6C66506AB393}">
      <dgm:prSet custT="1"/>
      <dgm:spPr>
        <a:xfrm>
          <a:off x="1227420"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Approval and acceptance</a:t>
          </a:r>
        </a:p>
      </dgm:t>
    </dgm:pt>
    <dgm:pt modelId="{DF3E69D2-BD90-4888-BB6F-DB89EEA21B7C}" type="parTrans" cxnId="{78721A01-8B1B-4381-BB66-D46C7674721D}">
      <dgm:prSet/>
      <dgm:spPr/>
      <dgm:t>
        <a:bodyPr/>
        <a:lstStyle/>
        <a:p>
          <a:endParaRPr lang="en-US" sz="1600"/>
        </a:p>
      </dgm:t>
    </dgm:pt>
    <dgm:pt modelId="{823EEF37-4406-43B5-AF3A-F2E847512320}" type="sibTrans" cxnId="{78721A01-8B1B-4381-BB66-D46C7674721D}">
      <dgm:prSet/>
      <dgm:spPr/>
      <dgm:t>
        <a:bodyPr/>
        <a:lstStyle/>
        <a:p>
          <a:endParaRPr lang="en-US" sz="1600"/>
        </a:p>
      </dgm:t>
    </dgm:pt>
    <dgm:pt modelId="{D73A7D1A-B38A-4B71-A361-EB296902EDCF}" type="pres">
      <dgm:prSet presAssocID="{6FB3D573-7A54-443C-8AF5-A48D17E9CE1D}" presName="Name0" presStyleCnt="0">
        <dgm:presLayoutVars>
          <dgm:dir/>
          <dgm:animLvl val="lvl"/>
          <dgm:resizeHandles val="exact"/>
        </dgm:presLayoutVars>
      </dgm:prSet>
      <dgm:spPr/>
    </dgm:pt>
    <dgm:pt modelId="{A497A90C-FFE7-40BB-9FDC-BA4CB2889924}" type="pres">
      <dgm:prSet presAssocID="{6CF6B9EE-D68A-4C4E-B456-3A4DEA2C04C2}" presName="parTxOnly" presStyleLbl="node1" presStyleIdx="0" presStyleCnt="5">
        <dgm:presLayoutVars>
          <dgm:chMax val="0"/>
          <dgm:chPref val="0"/>
          <dgm:bulletEnabled val="1"/>
        </dgm:presLayoutVars>
      </dgm:prSet>
      <dgm:spPr>
        <a:prstGeom prst="chevron">
          <a:avLst/>
        </a:prstGeom>
      </dgm:spPr>
    </dgm:pt>
    <dgm:pt modelId="{120DFD39-5C39-4B35-BDB2-561B22C5DBCD}" type="pres">
      <dgm:prSet presAssocID="{190947D7-0928-49BD-A84B-A9ED991D0C1E}" presName="parTxOnlySpace" presStyleCnt="0"/>
      <dgm:spPr/>
    </dgm:pt>
    <dgm:pt modelId="{00DCD85B-2232-463F-B59A-B6AA239B93A3}" type="pres">
      <dgm:prSet presAssocID="{AE10D5B8-5689-47B2-9DF2-6C66506AB393}" presName="parTxOnly" presStyleLbl="node1" presStyleIdx="1" presStyleCnt="5">
        <dgm:presLayoutVars>
          <dgm:chMax val="0"/>
          <dgm:chPref val="0"/>
          <dgm:bulletEnabled val="1"/>
        </dgm:presLayoutVars>
      </dgm:prSet>
      <dgm:spPr>
        <a:prstGeom prst="chevron">
          <a:avLst/>
        </a:prstGeom>
      </dgm:spPr>
    </dgm:pt>
    <dgm:pt modelId="{22AA7E49-4F73-4EEE-A09A-B671C608988C}" type="pres">
      <dgm:prSet presAssocID="{823EEF37-4406-43B5-AF3A-F2E847512320}" presName="parTxOnlySpace" presStyleCnt="0"/>
      <dgm:spPr/>
    </dgm:pt>
    <dgm:pt modelId="{AA047286-9132-41DD-938B-599CEA363C96}" type="pres">
      <dgm:prSet presAssocID="{26D2370E-BDF9-426A-ACED-7A37E620D0FF}" presName="parTxOnly" presStyleLbl="node1" presStyleIdx="2" presStyleCnt="5" custScaleX="119000">
        <dgm:presLayoutVars>
          <dgm:chMax val="0"/>
          <dgm:chPref val="0"/>
          <dgm:bulletEnabled val="1"/>
        </dgm:presLayoutVars>
      </dgm:prSet>
      <dgm:spPr>
        <a:prstGeom prst="chevron">
          <a:avLst/>
        </a:prstGeom>
      </dgm:spPr>
    </dgm:pt>
    <dgm:pt modelId="{732C3DFE-8B66-46E8-A79B-F65E11BF8AD3}" type="pres">
      <dgm:prSet presAssocID="{0E438295-B8E9-4F19-8183-C7264DE4A33D}" presName="parTxOnlySpace" presStyleCnt="0"/>
      <dgm:spPr/>
    </dgm:pt>
    <dgm:pt modelId="{D5A3DCAE-551C-48EA-865E-BB3C876AD5F4}" type="pres">
      <dgm:prSet presAssocID="{6DCB0389-6EF7-475F-BFA8-ED472A5F2368}" presName="parTxOnly" presStyleLbl="node1" presStyleIdx="3" presStyleCnt="5">
        <dgm:presLayoutVars>
          <dgm:chMax val="0"/>
          <dgm:chPref val="0"/>
          <dgm:bulletEnabled val="1"/>
        </dgm:presLayoutVars>
      </dgm:prSet>
      <dgm:spPr>
        <a:prstGeom prst="chevron">
          <a:avLst/>
        </a:prstGeom>
      </dgm:spPr>
    </dgm:pt>
    <dgm:pt modelId="{318E3BA7-3283-4278-8062-8846730FE88B}" type="pres">
      <dgm:prSet presAssocID="{4F5A4AB8-A5DC-4D84-AFF3-A82184981024}" presName="parTxOnlySpace" presStyleCnt="0"/>
      <dgm:spPr/>
    </dgm:pt>
    <dgm:pt modelId="{B84A618C-1396-4EF0-82CD-865883B935C2}" type="pres">
      <dgm:prSet presAssocID="{2AF8C171-67E9-442E-8484-7DE428244957}" presName="parTxOnly" presStyleLbl="node1" presStyleIdx="4" presStyleCnt="5" custScaleX="105667">
        <dgm:presLayoutVars>
          <dgm:chMax val="0"/>
          <dgm:chPref val="0"/>
          <dgm:bulletEnabled val="1"/>
        </dgm:presLayoutVars>
      </dgm:prSet>
      <dgm:spPr>
        <a:prstGeom prst="chevron">
          <a:avLst/>
        </a:prstGeom>
      </dgm:spPr>
    </dgm:pt>
  </dgm:ptLst>
  <dgm:cxnLst>
    <dgm:cxn modelId="{78721A01-8B1B-4381-BB66-D46C7674721D}" srcId="{6FB3D573-7A54-443C-8AF5-A48D17E9CE1D}" destId="{AE10D5B8-5689-47B2-9DF2-6C66506AB393}" srcOrd="1" destOrd="0" parTransId="{DF3E69D2-BD90-4888-BB6F-DB89EEA21B7C}" sibTransId="{823EEF37-4406-43B5-AF3A-F2E847512320}"/>
    <dgm:cxn modelId="{47A60F08-E521-4DB6-A68A-22EFF9949718}" type="presOf" srcId="{6DCB0389-6EF7-475F-BFA8-ED472A5F2368}" destId="{D5A3DCAE-551C-48EA-865E-BB3C876AD5F4}" srcOrd="0" destOrd="0" presId="urn:microsoft.com/office/officeart/2005/8/layout/chevron1"/>
    <dgm:cxn modelId="{4ABACB09-3E79-4AC7-87FF-CC7F2D15142C}" type="presOf" srcId="{AE10D5B8-5689-47B2-9DF2-6C66506AB393}" destId="{00DCD85B-2232-463F-B59A-B6AA239B93A3}" srcOrd="0" destOrd="0" presId="urn:microsoft.com/office/officeart/2005/8/layout/chevron1"/>
    <dgm:cxn modelId="{8AD3BC16-D443-4051-AB1F-38247CAF5106}" type="presOf" srcId="{6CF6B9EE-D68A-4C4E-B456-3A4DEA2C04C2}" destId="{A497A90C-FFE7-40BB-9FDC-BA4CB2889924}" srcOrd="0" destOrd="0" presId="urn:microsoft.com/office/officeart/2005/8/layout/chevron1"/>
    <dgm:cxn modelId="{3C258426-A347-4430-8A36-CE1455AC1279}" type="presOf" srcId="{26D2370E-BDF9-426A-ACED-7A37E620D0FF}" destId="{AA047286-9132-41DD-938B-599CEA363C96}" srcOrd="0" destOrd="0" presId="urn:microsoft.com/office/officeart/2005/8/layout/chevron1"/>
    <dgm:cxn modelId="{DA54652E-9392-4F7D-B5D1-46C4D9E41FB6}" srcId="{6FB3D573-7A54-443C-8AF5-A48D17E9CE1D}" destId="{6CF6B9EE-D68A-4C4E-B456-3A4DEA2C04C2}" srcOrd="0" destOrd="0" parTransId="{266249C2-4F36-414B-84BC-FA905A337B98}" sibTransId="{190947D7-0928-49BD-A84B-A9ED991D0C1E}"/>
    <dgm:cxn modelId="{102FE037-613C-40A9-A7E4-21781A15C2E9}" srcId="{6FB3D573-7A54-443C-8AF5-A48D17E9CE1D}" destId="{26D2370E-BDF9-426A-ACED-7A37E620D0FF}" srcOrd="2" destOrd="0" parTransId="{7D2AABF3-F2F1-457B-86B8-10ABE89595BA}" sibTransId="{0E438295-B8E9-4F19-8183-C7264DE4A33D}"/>
    <dgm:cxn modelId="{E7CC9F42-F6AA-40C1-AE4B-21C69616D5FF}" srcId="{6FB3D573-7A54-443C-8AF5-A48D17E9CE1D}" destId="{6DCB0389-6EF7-475F-BFA8-ED472A5F2368}" srcOrd="3" destOrd="0" parTransId="{D7F27077-9A61-4A6A-A02C-DD011AD59837}" sibTransId="{4F5A4AB8-A5DC-4D84-AFF3-A82184981024}"/>
    <dgm:cxn modelId="{AAE74A55-1277-4341-998F-70F6B43BD458}" type="presOf" srcId="{2AF8C171-67E9-442E-8484-7DE428244957}" destId="{B84A618C-1396-4EF0-82CD-865883B935C2}" srcOrd="0" destOrd="0" presId="urn:microsoft.com/office/officeart/2005/8/layout/chevron1"/>
    <dgm:cxn modelId="{43175E96-A8B3-45AC-9622-2B8264F27B7A}" type="presOf" srcId="{6FB3D573-7A54-443C-8AF5-A48D17E9CE1D}" destId="{D73A7D1A-B38A-4B71-A361-EB296902EDCF}" srcOrd="0" destOrd="0" presId="urn:microsoft.com/office/officeart/2005/8/layout/chevron1"/>
    <dgm:cxn modelId="{46325EFA-959D-4E1B-B2FE-866F018D7FF1}" srcId="{6FB3D573-7A54-443C-8AF5-A48D17E9CE1D}" destId="{2AF8C171-67E9-442E-8484-7DE428244957}" srcOrd="4" destOrd="0" parTransId="{0B1B74C3-A2C5-404D-A4CC-7577DA2C127E}" sibTransId="{A05819F1-FDBD-434D-A79A-411524E0143F}"/>
    <dgm:cxn modelId="{F6F4CD78-AC7D-4774-A146-E9C85988B83F}" type="presParOf" srcId="{D73A7D1A-B38A-4B71-A361-EB296902EDCF}" destId="{A497A90C-FFE7-40BB-9FDC-BA4CB2889924}" srcOrd="0" destOrd="0" presId="urn:microsoft.com/office/officeart/2005/8/layout/chevron1"/>
    <dgm:cxn modelId="{506092DA-2BC2-4674-BDBB-5864F20353AE}" type="presParOf" srcId="{D73A7D1A-B38A-4B71-A361-EB296902EDCF}" destId="{120DFD39-5C39-4B35-BDB2-561B22C5DBCD}" srcOrd="1" destOrd="0" presId="urn:microsoft.com/office/officeart/2005/8/layout/chevron1"/>
    <dgm:cxn modelId="{79A7565D-27E1-4303-8713-33A7C6D05761}" type="presParOf" srcId="{D73A7D1A-B38A-4B71-A361-EB296902EDCF}" destId="{00DCD85B-2232-463F-B59A-B6AA239B93A3}" srcOrd="2" destOrd="0" presId="urn:microsoft.com/office/officeart/2005/8/layout/chevron1"/>
    <dgm:cxn modelId="{743F14F1-9970-452C-874D-C97AE7CC4F02}" type="presParOf" srcId="{D73A7D1A-B38A-4B71-A361-EB296902EDCF}" destId="{22AA7E49-4F73-4EEE-A09A-B671C608988C}" srcOrd="3" destOrd="0" presId="urn:microsoft.com/office/officeart/2005/8/layout/chevron1"/>
    <dgm:cxn modelId="{44AEC991-0D0A-4275-9C44-B802B054A83A}" type="presParOf" srcId="{D73A7D1A-B38A-4B71-A361-EB296902EDCF}" destId="{AA047286-9132-41DD-938B-599CEA363C96}" srcOrd="4" destOrd="0" presId="urn:microsoft.com/office/officeart/2005/8/layout/chevron1"/>
    <dgm:cxn modelId="{8326F5EB-A230-4080-9847-67537EC05121}" type="presParOf" srcId="{D73A7D1A-B38A-4B71-A361-EB296902EDCF}" destId="{732C3DFE-8B66-46E8-A79B-F65E11BF8AD3}" srcOrd="5" destOrd="0" presId="urn:microsoft.com/office/officeart/2005/8/layout/chevron1"/>
    <dgm:cxn modelId="{5380CD3B-A191-4BF4-8BC7-E867B49D2132}" type="presParOf" srcId="{D73A7D1A-B38A-4B71-A361-EB296902EDCF}" destId="{D5A3DCAE-551C-48EA-865E-BB3C876AD5F4}" srcOrd="6" destOrd="0" presId="urn:microsoft.com/office/officeart/2005/8/layout/chevron1"/>
    <dgm:cxn modelId="{9DDD9041-3A18-47AD-883A-F567A0BAE071}" type="presParOf" srcId="{D73A7D1A-B38A-4B71-A361-EB296902EDCF}" destId="{318E3BA7-3283-4278-8062-8846730FE88B}" srcOrd="7" destOrd="0" presId="urn:microsoft.com/office/officeart/2005/8/layout/chevron1"/>
    <dgm:cxn modelId="{D0BD59AB-1CC1-4920-9574-69DE6F19F960}" type="presParOf" srcId="{D73A7D1A-B38A-4B71-A361-EB296902EDCF}" destId="{B84A618C-1396-4EF0-82CD-865883B935C2}" srcOrd="8"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6FB3D573-7A54-443C-8AF5-A48D17E9CE1D}" type="doc">
      <dgm:prSet loTypeId="urn:microsoft.com/office/officeart/2005/8/layout/vList6" loCatId="process" qsTypeId="urn:microsoft.com/office/officeart/2005/8/quickstyle/simple1" qsCatId="simple" csTypeId="urn:microsoft.com/office/officeart/2005/8/colors/colorful1" csCatId="colorful" phldr="1"/>
      <dgm:spPr/>
      <dgm:t>
        <a:bodyPr/>
        <a:lstStyle/>
        <a:p>
          <a:endParaRPr lang="en-US"/>
        </a:p>
      </dgm:t>
    </dgm:pt>
    <dgm:pt modelId="{2AF8C171-67E9-442E-8484-7DE428244957}">
      <dgm:prSet phldrT="[Texte]" custT="1"/>
      <dgm:spPr>
        <a:xfrm>
          <a:off x="0" y="0"/>
          <a:ext cx="5170072" cy="372745"/>
        </a:xfrm>
        <a:solidFill>
          <a:schemeClr val="accent1"/>
        </a:solidFill>
        <a:ln w="25400" cap="flat" cmpd="sng" algn="ctr">
          <a:solidFill>
            <a:sysClr val="window" lastClr="FFFFFF">
              <a:hueOff val="0"/>
              <a:satOff val="0"/>
              <a:lumOff val="0"/>
              <a:alphaOff val="0"/>
            </a:sysClr>
          </a:solidFill>
          <a:prstDash val="solid"/>
        </a:ln>
        <a:effectLst/>
      </dgm:spPr>
      <dgm:t>
        <a:bodyPr/>
        <a:lstStyle/>
        <a:p>
          <a:r>
            <a:rPr lang="en-US" sz="1800" b="0" dirty="0">
              <a:solidFill>
                <a:schemeClr val="bg1"/>
              </a:solidFill>
              <a:latin typeface="Calibri"/>
              <a:ea typeface="+mn-ea"/>
              <a:cs typeface="+mn-cs"/>
            </a:rPr>
            <a:t>Audits and performance improvement</a:t>
          </a:r>
        </a:p>
      </dgm:t>
    </dgm:pt>
    <dgm:pt modelId="{0B1B74C3-A2C5-404D-A4CC-7577DA2C127E}" type="parTrans" cxnId="{46325EFA-959D-4E1B-B2FE-866F018D7FF1}">
      <dgm:prSet/>
      <dgm:spPr/>
      <dgm:t>
        <a:bodyPr/>
        <a:lstStyle/>
        <a:p>
          <a:endParaRPr lang="en-US"/>
        </a:p>
      </dgm:t>
    </dgm:pt>
    <dgm:pt modelId="{A05819F1-FDBD-434D-A79A-411524E0143F}" type="sibTrans" cxnId="{46325EFA-959D-4E1B-B2FE-866F018D7FF1}">
      <dgm:prSet/>
      <dgm:spPr/>
      <dgm:t>
        <a:bodyPr/>
        <a:lstStyle/>
        <a:p>
          <a:endParaRPr lang="en-US"/>
        </a:p>
      </dgm:t>
    </dgm:pt>
    <dgm:pt modelId="{94BDDABB-C475-46E0-AC65-CCB7F9258CC0}" type="pres">
      <dgm:prSet presAssocID="{6FB3D573-7A54-443C-8AF5-A48D17E9CE1D}" presName="Name0" presStyleCnt="0">
        <dgm:presLayoutVars>
          <dgm:dir/>
          <dgm:animLvl val="lvl"/>
          <dgm:resizeHandles/>
        </dgm:presLayoutVars>
      </dgm:prSet>
      <dgm:spPr/>
    </dgm:pt>
    <dgm:pt modelId="{027EC872-F1D0-4444-9D7D-AF1CEF896C28}" type="pres">
      <dgm:prSet presAssocID="{2AF8C171-67E9-442E-8484-7DE428244957}" presName="linNode" presStyleCnt="0"/>
      <dgm:spPr/>
    </dgm:pt>
    <dgm:pt modelId="{F47FB9EC-D0DA-4022-9663-F2EDB33CC49A}" type="pres">
      <dgm:prSet presAssocID="{2AF8C171-67E9-442E-8484-7DE428244957}" presName="parentShp" presStyleLbl="node1" presStyleIdx="0" presStyleCnt="1" custScaleX="340796" custLinFactNeighborX="6133" custLinFactNeighborY="19815">
        <dgm:presLayoutVars>
          <dgm:bulletEnabled val="1"/>
        </dgm:presLayoutVars>
      </dgm:prSet>
      <dgm:spPr>
        <a:prstGeom prst="roundRect">
          <a:avLst/>
        </a:prstGeom>
      </dgm:spPr>
    </dgm:pt>
    <dgm:pt modelId="{1236B01F-0BA2-4E67-B1DC-4DC578096934}" type="pres">
      <dgm:prSet presAssocID="{2AF8C171-67E9-442E-8484-7DE428244957}" presName="childShp" presStyleLbl="bgAccFollowNode1" presStyleIdx="0" presStyleCnt="1" custFlipHor="0" custScaleX="32230" custLinFactNeighborX="2106">
        <dgm:presLayoutVars>
          <dgm:bulletEnabled val="1"/>
        </dgm:presLayoutVars>
      </dgm:prSet>
      <dgm:spPr>
        <a:xfrm>
          <a:off x="5177793" y="0"/>
          <a:ext cx="733421" cy="372745"/>
        </a:xfrm>
        <a:prstGeom prst="rightArrow">
          <a:avLst>
            <a:gd name="adj1" fmla="val 75000"/>
            <a:gd name="adj2" fmla="val 50000"/>
          </a:avLst>
        </a:prstGeom>
        <a:solidFill>
          <a:srgbClr val="4F81BD">
            <a:lumMod val="20000"/>
            <a:lumOff val="80000"/>
            <a:alpha val="90000"/>
          </a:srgbClr>
        </a:solidFill>
        <a:ln w="25400" cap="flat" cmpd="sng" algn="ctr">
          <a:solidFill>
            <a:srgbClr val="4F81BD">
              <a:lumMod val="20000"/>
              <a:lumOff val="80000"/>
              <a:alpha val="90000"/>
            </a:srgbClr>
          </a:solidFill>
          <a:prstDash val="solid"/>
        </a:ln>
        <a:effectLst/>
      </dgm:spPr>
    </dgm:pt>
  </dgm:ptLst>
  <dgm:cxnLst>
    <dgm:cxn modelId="{0D956822-E105-4191-8853-D6B1D4161568}" type="presOf" srcId="{6FB3D573-7A54-443C-8AF5-A48D17E9CE1D}" destId="{94BDDABB-C475-46E0-AC65-CCB7F9258CC0}" srcOrd="0" destOrd="0" presId="urn:microsoft.com/office/officeart/2005/8/layout/vList6"/>
    <dgm:cxn modelId="{2B94E449-55D0-4D48-A822-6580F0FA8834}" type="presOf" srcId="{2AF8C171-67E9-442E-8484-7DE428244957}" destId="{F47FB9EC-D0DA-4022-9663-F2EDB33CC49A}" srcOrd="0" destOrd="0" presId="urn:microsoft.com/office/officeart/2005/8/layout/vList6"/>
    <dgm:cxn modelId="{46325EFA-959D-4E1B-B2FE-866F018D7FF1}" srcId="{6FB3D573-7A54-443C-8AF5-A48D17E9CE1D}" destId="{2AF8C171-67E9-442E-8484-7DE428244957}" srcOrd="0" destOrd="0" parTransId="{0B1B74C3-A2C5-404D-A4CC-7577DA2C127E}" sibTransId="{A05819F1-FDBD-434D-A79A-411524E0143F}"/>
    <dgm:cxn modelId="{52BFCE13-D651-49CB-9820-8D91FF123F19}" type="presParOf" srcId="{94BDDABB-C475-46E0-AC65-CCB7F9258CC0}" destId="{027EC872-F1D0-4444-9D7D-AF1CEF896C28}" srcOrd="0" destOrd="0" presId="urn:microsoft.com/office/officeart/2005/8/layout/vList6"/>
    <dgm:cxn modelId="{825C7A46-9F91-4ED9-B997-8C9B18073862}" type="presParOf" srcId="{027EC872-F1D0-4444-9D7D-AF1CEF896C28}" destId="{F47FB9EC-D0DA-4022-9663-F2EDB33CC49A}" srcOrd="0" destOrd="0" presId="urn:microsoft.com/office/officeart/2005/8/layout/vList6"/>
    <dgm:cxn modelId="{EBD2B743-411C-4834-8CC0-464117F194C8}" type="presParOf" srcId="{027EC872-F1D0-4444-9D7D-AF1CEF896C28}" destId="{1236B01F-0BA2-4E67-B1DC-4DC578096934}" srcOrd="1" destOrd="0" presId="urn:microsoft.com/office/officeart/2005/8/layout/vList6"/>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B3D573-7A54-443C-8AF5-A48D17E9CE1D}" type="doc">
      <dgm:prSet loTypeId="urn:microsoft.com/office/officeart/2005/8/layout/vList6" loCatId="process" qsTypeId="urn:microsoft.com/office/officeart/2005/8/quickstyle/simple1" qsCatId="simple" csTypeId="urn:microsoft.com/office/officeart/2005/8/colors/colorful1" csCatId="colorful" phldr="1"/>
      <dgm:spPr/>
      <dgm:t>
        <a:bodyPr/>
        <a:lstStyle/>
        <a:p>
          <a:endParaRPr lang="en-US"/>
        </a:p>
      </dgm:t>
    </dgm:pt>
    <dgm:pt modelId="{2AF8C171-67E9-442E-8484-7DE428244957}">
      <dgm:prSet phldrT="[Texte]" custT="1"/>
      <dgm:spPr>
        <a:xfrm>
          <a:off x="0" y="0"/>
          <a:ext cx="5170072" cy="372745"/>
        </a:xfrm>
        <a:prstGeom prst="roundRect">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2000" dirty="0">
              <a:solidFill>
                <a:sysClr val="windowText" lastClr="000000"/>
              </a:solidFill>
              <a:latin typeface="Calibri"/>
              <a:ea typeface="+mn-ea"/>
              <a:cs typeface="+mn-cs"/>
            </a:rPr>
            <a:t>Audits and</a:t>
          </a:r>
          <a:r>
            <a:rPr lang="en-US" sz="1800" dirty="0">
              <a:solidFill>
                <a:sysClr val="windowText" lastClr="000000"/>
              </a:solidFill>
              <a:latin typeface="Calibri"/>
              <a:ea typeface="+mn-ea"/>
              <a:cs typeface="+mn-cs"/>
            </a:rPr>
            <a:t> </a:t>
          </a:r>
          <a:r>
            <a:rPr lang="en-US" sz="2000" dirty="0">
              <a:solidFill>
                <a:sysClr val="windowText" lastClr="000000"/>
              </a:solidFill>
              <a:latin typeface="Calibri"/>
              <a:ea typeface="+mn-ea"/>
              <a:cs typeface="+mn-cs"/>
            </a:rPr>
            <a:t>performance improvement</a:t>
          </a:r>
        </a:p>
      </dgm:t>
    </dgm:pt>
    <dgm:pt modelId="{0B1B74C3-A2C5-404D-A4CC-7577DA2C127E}" type="parTrans" cxnId="{46325EFA-959D-4E1B-B2FE-866F018D7FF1}">
      <dgm:prSet/>
      <dgm:spPr/>
      <dgm:t>
        <a:bodyPr/>
        <a:lstStyle/>
        <a:p>
          <a:endParaRPr lang="en-US"/>
        </a:p>
      </dgm:t>
    </dgm:pt>
    <dgm:pt modelId="{A05819F1-FDBD-434D-A79A-411524E0143F}" type="sibTrans" cxnId="{46325EFA-959D-4E1B-B2FE-866F018D7FF1}">
      <dgm:prSet/>
      <dgm:spPr/>
      <dgm:t>
        <a:bodyPr/>
        <a:lstStyle/>
        <a:p>
          <a:endParaRPr lang="en-US"/>
        </a:p>
      </dgm:t>
    </dgm:pt>
    <dgm:pt modelId="{94BDDABB-C475-46E0-AC65-CCB7F9258CC0}" type="pres">
      <dgm:prSet presAssocID="{6FB3D573-7A54-443C-8AF5-A48D17E9CE1D}" presName="Name0" presStyleCnt="0">
        <dgm:presLayoutVars>
          <dgm:dir/>
          <dgm:animLvl val="lvl"/>
          <dgm:resizeHandles/>
        </dgm:presLayoutVars>
      </dgm:prSet>
      <dgm:spPr/>
    </dgm:pt>
    <dgm:pt modelId="{027EC872-F1D0-4444-9D7D-AF1CEF896C28}" type="pres">
      <dgm:prSet presAssocID="{2AF8C171-67E9-442E-8484-7DE428244957}" presName="linNode" presStyleCnt="0"/>
      <dgm:spPr/>
    </dgm:pt>
    <dgm:pt modelId="{F47FB9EC-D0DA-4022-9663-F2EDB33CC49A}" type="pres">
      <dgm:prSet presAssocID="{2AF8C171-67E9-442E-8484-7DE428244957}" presName="parentShp" presStyleLbl="node1" presStyleIdx="0" presStyleCnt="1" custScaleX="340796" custLinFactNeighborX="-332" custLinFactNeighborY="12651">
        <dgm:presLayoutVars>
          <dgm:bulletEnabled val="1"/>
        </dgm:presLayoutVars>
      </dgm:prSet>
      <dgm:spPr/>
    </dgm:pt>
    <dgm:pt modelId="{1236B01F-0BA2-4E67-B1DC-4DC578096934}" type="pres">
      <dgm:prSet presAssocID="{2AF8C171-67E9-442E-8484-7DE428244957}" presName="childShp" presStyleLbl="bgAccFollowNode1" presStyleIdx="0" presStyleCnt="1" custFlipHor="0" custScaleX="32230" custLinFactNeighborX="2106">
        <dgm:presLayoutVars>
          <dgm:bulletEnabled val="1"/>
        </dgm:presLayoutVars>
      </dgm:prSet>
      <dgm:spPr>
        <a:xfrm>
          <a:off x="5177793" y="0"/>
          <a:ext cx="733421" cy="372745"/>
        </a:xfrm>
        <a:prstGeom prst="rightArrow">
          <a:avLst>
            <a:gd name="adj1" fmla="val 75000"/>
            <a:gd name="adj2" fmla="val 50000"/>
          </a:avLst>
        </a:prstGeom>
        <a:solidFill>
          <a:srgbClr val="4F81BD">
            <a:lumMod val="20000"/>
            <a:lumOff val="80000"/>
            <a:alpha val="90000"/>
          </a:srgbClr>
        </a:solidFill>
        <a:ln w="25400" cap="flat" cmpd="sng" algn="ctr">
          <a:solidFill>
            <a:srgbClr val="4F81BD">
              <a:lumMod val="20000"/>
              <a:lumOff val="80000"/>
              <a:alpha val="90000"/>
            </a:srgbClr>
          </a:solidFill>
          <a:prstDash val="solid"/>
        </a:ln>
        <a:effectLst/>
      </dgm:spPr>
    </dgm:pt>
  </dgm:ptLst>
  <dgm:cxnLst>
    <dgm:cxn modelId="{16585D17-5060-4B20-8CB0-483446CFEA49}" type="presOf" srcId="{2AF8C171-67E9-442E-8484-7DE428244957}" destId="{F47FB9EC-D0DA-4022-9663-F2EDB33CC49A}" srcOrd="0" destOrd="0" presId="urn:microsoft.com/office/officeart/2005/8/layout/vList6"/>
    <dgm:cxn modelId="{3C1C7B4A-25D1-414D-B4D5-3372C988C296}" type="presOf" srcId="{6FB3D573-7A54-443C-8AF5-A48D17E9CE1D}" destId="{94BDDABB-C475-46E0-AC65-CCB7F9258CC0}" srcOrd="0" destOrd="0" presId="urn:microsoft.com/office/officeart/2005/8/layout/vList6"/>
    <dgm:cxn modelId="{46325EFA-959D-4E1B-B2FE-866F018D7FF1}" srcId="{6FB3D573-7A54-443C-8AF5-A48D17E9CE1D}" destId="{2AF8C171-67E9-442E-8484-7DE428244957}" srcOrd="0" destOrd="0" parTransId="{0B1B74C3-A2C5-404D-A4CC-7577DA2C127E}" sibTransId="{A05819F1-FDBD-434D-A79A-411524E0143F}"/>
    <dgm:cxn modelId="{2AC29B06-50F4-4ADE-AB54-D67FB551F14F}" type="presParOf" srcId="{94BDDABB-C475-46E0-AC65-CCB7F9258CC0}" destId="{027EC872-F1D0-4444-9D7D-AF1CEF896C28}" srcOrd="0" destOrd="0" presId="urn:microsoft.com/office/officeart/2005/8/layout/vList6"/>
    <dgm:cxn modelId="{6DACE2A3-7D04-4BE2-8BFD-13976633DB4D}" type="presParOf" srcId="{027EC872-F1D0-4444-9D7D-AF1CEF896C28}" destId="{F47FB9EC-D0DA-4022-9663-F2EDB33CC49A}" srcOrd="0" destOrd="0" presId="urn:microsoft.com/office/officeart/2005/8/layout/vList6"/>
    <dgm:cxn modelId="{AAEC7081-1AB1-43DA-A12C-EA148FA146A0}" type="presParOf" srcId="{027EC872-F1D0-4444-9D7D-AF1CEF896C28}" destId="{1236B01F-0BA2-4E67-B1DC-4DC578096934}" srcOrd="1" destOrd="0" presId="urn:microsoft.com/office/officeart/2005/8/layout/vList6"/>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FB3D573-7A54-443C-8AF5-A48D17E9CE1D}" type="doc">
      <dgm:prSet loTypeId="urn:microsoft.com/office/officeart/2005/8/layout/lProcess1" loCatId="process" qsTypeId="urn:microsoft.com/office/officeart/2005/8/quickstyle/simple1" qsCatId="simple" csTypeId="urn:microsoft.com/office/officeart/2005/8/colors/colorful1" csCatId="colorful" phldr="1"/>
      <dgm:spPr/>
      <dgm:t>
        <a:bodyPr/>
        <a:lstStyle/>
        <a:p>
          <a:endParaRPr lang="en-US"/>
        </a:p>
      </dgm:t>
    </dgm:pt>
    <dgm:pt modelId="{DFB6CFAC-B243-42BF-843F-CCAF58753019}" type="pres">
      <dgm:prSet presAssocID="{6FB3D573-7A54-443C-8AF5-A48D17E9CE1D}" presName="Name0" presStyleCnt="0">
        <dgm:presLayoutVars>
          <dgm:dir/>
          <dgm:animLvl val="lvl"/>
          <dgm:resizeHandles val="exact"/>
        </dgm:presLayoutVars>
      </dgm:prSet>
      <dgm:spPr/>
    </dgm:pt>
  </dgm:ptLst>
  <dgm:cxnLst>
    <dgm:cxn modelId="{787D44AB-2BDD-4D57-AAA1-556E15AC1035}" type="presOf" srcId="{6FB3D573-7A54-443C-8AF5-A48D17E9CE1D}" destId="{DFB6CFAC-B243-42BF-843F-CCAF58753019}" srcOrd="0"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FB3D573-7A54-443C-8AF5-A48D17E9CE1D}" type="doc">
      <dgm:prSet loTypeId="urn:microsoft.com/office/officeart/2005/8/layout/vList6" loCatId="process" qsTypeId="urn:microsoft.com/office/officeart/2005/8/quickstyle/simple1" qsCatId="simple" csTypeId="urn:microsoft.com/office/officeart/2005/8/colors/colorful1" csCatId="colorful" phldr="1"/>
      <dgm:spPr/>
      <dgm:t>
        <a:bodyPr/>
        <a:lstStyle/>
        <a:p>
          <a:endParaRPr lang="en-US"/>
        </a:p>
      </dgm:t>
    </dgm:pt>
    <dgm:pt modelId="{94BDDABB-C475-46E0-AC65-CCB7F9258CC0}" type="pres">
      <dgm:prSet presAssocID="{6FB3D573-7A54-443C-8AF5-A48D17E9CE1D}" presName="Name0" presStyleCnt="0">
        <dgm:presLayoutVars>
          <dgm:dir/>
          <dgm:animLvl val="lvl"/>
          <dgm:resizeHandles/>
        </dgm:presLayoutVars>
      </dgm:prSet>
      <dgm:spPr/>
    </dgm:pt>
  </dgm:ptLst>
  <dgm:cxnLst>
    <dgm:cxn modelId="{7835DF2E-414D-4282-ACC8-93B5D42163BE}" type="presOf" srcId="{6FB3D573-7A54-443C-8AF5-A48D17E9CE1D}" destId="{94BDDABB-C475-46E0-AC65-CCB7F9258CC0}" srcOrd="0" destOrd="0" presId="urn:microsoft.com/office/officeart/2005/8/layout/vList6"/>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xfrm>
          <a:off x="1530" y="0"/>
          <a:ext cx="1362099" cy="415925"/>
        </a:xfrm>
        <a:solidFill>
          <a:schemeClr val="tx2">
            <a:lumMod val="60000"/>
            <a:lumOff val="40000"/>
          </a:schemeClr>
        </a:solidFill>
        <a:ln w="25400" cap="flat" cmpd="sng" algn="ctr">
          <a:solidFill>
            <a:sysClr val="window" lastClr="FFFFFF">
              <a:hueOff val="0"/>
              <a:satOff val="0"/>
              <a:lumOff val="0"/>
              <a:alphaOff val="0"/>
            </a:sysClr>
          </a:solidFill>
          <a:prstDash val="solid"/>
        </a:ln>
        <a:effectLst/>
      </dgm:spPr>
      <dgm:t>
        <a:bodyPr/>
        <a:lstStyle/>
        <a:p>
          <a:r>
            <a:rPr lang="en-US" sz="1600" dirty="0">
              <a:solidFill>
                <a:schemeClr val="bg1"/>
              </a:solidFill>
              <a:latin typeface="Calibri"/>
              <a:ea typeface="+mn-ea"/>
              <a:cs typeface="+mn-cs"/>
            </a:rPr>
            <a:t>Preparation</a:t>
          </a:r>
        </a:p>
      </dgm:t>
    </dgm:pt>
    <dgm:pt modelId="{266249C2-4F36-414B-84BC-FA905A337B98}" type="parTrans" cxnId="{DA54652E-9392-4F7D-B5D1-46C4D9E41FB6}">
      <dgm:prSet/>
      <dgm:spPr/>
      <dgm:t>
        <a:bodyPr/>
        <a:lstStyle/>
        <a:p>
          <a:endParaRPr lang="en-US" sz="1600"/>
        </a:p>
      </dgm:t>
    </dgm:pt>
    <dgm:pt modelId="{190947D7-0928-49BD-A84B-A9ED991D0C1E}" type="sibTrans" cxnId="{DA54652E-9392-4F7D-B5D1-46C4D9E41FB6}">
      <dgm:prSet/>
      <dgm:spPr/>
      <dgm:t>
        <a:bodyPr/>
        <a:lstStyle/>
        <a:p>
          <a:endParaRPr lang="en-US" sz="1600"/>
        </a:p>
      </dgm:t>
    </dgm:pt>
    <dgm:pt modelId="{26D2370E-BDF9-426A-ACED-7A37E620D0FF}">
      <dgm:prSet phldrT="[Texte]" custT="1"/>
      <dgm:spPr>
        <a:xfrm>
          <a:off x="2453310"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Coordination</a:t>
          </a:r>
        </a:p>
      </dgm:t>
    </dgm:pt>
    <dgm:pt modelId="{7D2AABF3-F2F1-457B-86B8-10ABE89595BA}" type="parTrans" cxnId="{102FE037-613C-40A9-A7E4-21781A15C2E9}">
      <dgm:prSet/>
      <dgm:spPr/>
      <dgm:t>
        <a:bodyPr/>
        <a:lstStyle/>
        <a:p>
          <a:endParaRPr lang="en-US" sz="1600"/>
        </a:p>
      </dgm:t>
    </dgm:pt>
    <dgm:pt modelId="{0E438295-B8E9-4F19-8183-C7264DE4A33D}" type="sibTrans" cxnId="{102FE037-613C-40A9-A7E4-21781A15C2E9}">
      <dgm:prSet/>
      <dgm:spPr>
        <a:solidFill>
          <a:schemeClr val="bg1">
            <a:lumMod val="75000"/>
          </a:schemeClr>
        </a:solidFill>
      </dgm:spPr>
      <dgm:t>
        <a:bodyPr/>
        <a:lstStyle/>
        <a:p>
          <a:endParaRPr lang="en-US" sz="1600"/>
        </a:p>
      </dgm:t>
    </dgm:pt>
    <dgm:pt modelId="{6DCB0389-6EF7-475F-BFA8-ED472A5F2368}">
      <dgm:prSet phldrT="[Texte]" custT="1"/>
      <dgm:spPr>
        <a:xfrm>
          <a:off x="3679199"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Execution</a:t>
          </a:r>
        </a:p>
      </dgm:t>
    </dgm:pt>
    <dgm:pt modelId="{D7F27077-9A61-4A6A-A02C-DD011AD59837}" type="parTrans" cxnId="{E7CC9F42-F6AA-40C1-AE4B-21C69616D5FF}">
      <dgm:prSet/>
      <dgm:spPr/>
      <dgm:t>
        <a:bodyPr/>
        <a:lstStyle/>
        <a:p>
          <a:endParaRPr lang="en-US" sz="1600"/>
        </a:p>
      </dgm:t>
    </dgm:pt>
    <dgm:pt modelId="{4F5A4AB8-A5DC-4D84-AFF3-A82184981024}" type="sibTrans" cxnId="{E7CC9F42-F6AA-40C1-AE4B-21C69616D5FF}">
      <dgm:prSet/>
      <dgm:spPr>
        <a:solidFill>
          <a:schemeClr val="bg1">
            <a:lumMod val="75000"/>
          </a:schemeClr>
        </a:solidFill>
      </dgm:spPr>
      <dgm:t>
        <a:bodyPr/>
        <a:lstStyle/>
        <a:p>
          <a:endParaRPr lang="en-US" sz="1600"/>
        </a:p>
      </dgm:t>
    </dgm:pt>
    <dgm:pt modelId="{2AF8C171-67E9-442E-8484-7DE428244957}">
      <dgm:prSet phldrT="[Texte]" custT="1"/>
      <dgm:spPr>
        <a:xfrm>
          <a:off x="4905089"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End of work and permit closure</a:t>
          </a:r>
        </a:p>
      </dgm:t>
    </dgm:pt>
    <dgm:pt modelId="{0B1B74C3-A2C5-404D-A4CC-7577DA2C127E}" type="parTrans" cxnId="{46325EFA-959D-4E1B-B2FE-866F018D7FF1}">
      <dgm:prSet/>
      <dgm:spPr/>
      <dgm:t>
        <a:bodyPr/>
        <a:lstStyle/>
        <a:p>
          <a:endParaRPr lang="en-US" sz="1600"/>
        </a:p>
      </dgm:t>
    </dgm:pt>
    <dgm:pt modelId="{A05819F1-FDBD-434D-A79A-411524E0143F}" type="sibTrans" cxnId="{46325EFA-959D-4E1B-B2FE-866F018D7FF1}">
      <dgm:prSet/>
      <dgm:spPr/>
      <dgm:t>
        <a:bodyPr/>
        <a:lstStyle/>
        <a:p>
          <a:endParaRPr lang="en-US" sz="1600"/>
        </a:p>
      </dgm:t>
    </dgm:pt>
    <dgm:pt modelId="{AE10D5B8-5689-47B2-9DF2-6C66506AB393}">
      <dgm:prSet custT="1"/>
      <dgm:spPr>
        <a:xfrm>
          <a:off x="1227420"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Approval and acceptance</a:t>
          </a:r>
        </a:p>
      </dgm:t>
    </dgm:pt>
    <dgm:pt modelId="{DF3E69D2-BD90-4888-BB6F-DB89EEA21B7C}" type="parTrans" cxnId="{78721A01-8B1B-4381-BB66-D46C7674721D}">
      <dgm:prSet/>
      <dgm:spPr/>
      <dgm:t>
        <a:bodyPr/>
        <a:lstStyle/>
        <a:p>
          <a:endParaRPr lang="en-US" sz="1600"/>
        </a:p>
      </dgm:t>
    </dgm:pt>
    <dgm:pt modelId="{823EEF37-4406-43B5-AF3A-F2E847512320}" type="sibTrans" cxnId="{78721A01-8B1B-4381-BB66-D46C7674721D}">
      <dgm:prSet/>
      <dgm:spPr/>
      <dgm:t>
        <a:bodyPr/>
        <a:lstStyle/>
        <a:p>
          <a:endParaRPr lang="en-US" sz="1600"/>
        </a:p>
      </dgm:t>
    </dgm:pt>
    <dgm:pt modelId="{D73A7D1A-B38A-4B71-A361-EB296902EDCF}" type="pres">
      <dgm:prSet presAssocID="{6FB3D573-7A54-443C-8AF5-A48D17E9CE1D}" presName="Name0" presStyleCnt="0">
        <dgm:presLayoutVars>
          <dgm:dir/>
          <dgm:animLvl val="lvl"/>
          <dgm:resizeHandles val="exact"/>
        </dgm:presLayoutVars>
      </dgm:prSet>
      <dgm:spPr/>
    </dgm:pt>
    <dgm:pt modelId="{A497A90C-FFE7-40BB-9FDC-BA4CB2889924}" type="pres">
      <dgm:prSet presAssocID="{6CF6B9EE-D68A-4C4E-B456-3A4DEA2C04C2}" presName="parTxOnly" presStyleLbl="node1" presStyleIdx="0" presStyleCnt="5">
        <dgm:presLayoutVars>
          <dgm:chMax val="0"/>
          <dgm:chPref val="0"/>
          <dgm:bulletEnabled val="1"/>
        </dgm:presLayoutVars>
      </dgm:prSet>
      <dgm:spPr>
        <a:prstGeom prst="chevron">
          <a:avLst/>
        </a:prstGeom>
      </dgm:spPr>
    </dgm:pt>
    <dgm:pt modelId="{120DFD39-5C39-4B35-BDB2-561B22C5DBCD}" type="pres">
      <dgm:prSet presAssocID="{190947D7-0928-49BD-A84B-A9ED991D0C1E}" presName="parTxOnlySpace" presStyleCnt="0"/>
      <dgm:spPr/>
    </dgm:pt>
    <dgm:pt modelId="{00DCD85B-2232-463F-B59A-B6AA239B93A3}" type="pres">
      <dgm:prSet presAssocID="{AE10D5B8-5689-47B2-9DF2-6C66506AB393}" presName="parTxOnly" presStyleLbl="node1" presStyleIdx="1" presStyleCnt="5">
        <dgm:presLayoutVars>
          <dgm:chMax val="0"/>
          <dgm:chPref val="0"/>
          <dgm:bulletEnabled val="1"/>
        </dgm:presLayoutVars>
      </dgm:prSet>
      <dgm:spPr>
        <a:prstGeom prst="chevron">
          <a:avLst/>
        </a:prstGeom>
      </dgm:spPr>
    </dgm:pt>
    <dgm:pt modelId="{22AA7E49-4F73-4EEE-A09A-B671C608988C}" type="pres">
      <dgm:prSet presAssocID="{823EEF37-4406-43B5-AF3A-F2E847512320}" presName="parTxOnlySpace" presStyleCnt="0"/>
      <dgm:spPr/>
    </dgm:pt>
    <dgm:pt modelId="{AA047286-9132-41DD-938B-599CEA363C96}" type="pres">
      <dgm:prSet presAssocID="{26D2370E-BDF9-426A-ACED-7A37E620D0FF}" presName="parTxOnly" presStyleLbl="node1" presStyleIdx="2" presStyleCnt="5" custScaleX="119000">
        <dgm:presLayoutVars>
          <dgm:chMax val="0"/>
          <dgm:chPref val="0"/>
          <dgm:bulletEnabled val="1"/>
        </dgm:presLayoutVars>
      </dgm:prSet>
      <dgm:spPr>
        <a:prstGeom prst="chevron">
          <a:avLst/>
        </a:prstGeom>
      </dgm:spPr>
    </dgm:pt>
    <dgm:pt modelId="{732C3DFE-8B66-46E8-A79B-F65E11BF8AD3}" type="pres">
      <dgm:prSet presAssocID="{0E438295-B8E9-4F19-8183-C7264DE4A33D}" presName="parTxOnlySpace" presStyleCnt="0"/>
      <dgm:spPr/>
    </dgm:pt>
    <dgm:pt modelId="{D5A3DCAE-551C-48EA-865E-BB3C876AD5F4}" type="pres">
      <dgm:prSet presAssocID="{6DCB0389-6EF7-475F-BFA8-ED472A5F2368}" presName="parTxOnly" presStyleLbl="node1" presStyleIdx="3" presStyleCnt="5">
        <dgm:presLayoutVars>
          <dgm:chMax val="0"/>
          <dgm:chPref val="0"/>
          <dgm:bulletEnabled val="1"/>
        </dgm:presLayoutVars>
      </dgm:prSet>
      <dgm:spPr>
        <a:prstGeom prst="chevron">
          <a:avLst/>
        </a:prstGeom>
      </dgm:spPr>
    </dgm:pt>
    <dgm:pt modelId="{318E3BA7-3283-4278-8062-8846730FE88B}" type="pres">
      <dgm:prSet presAssocID="{4F5A4AB8-A5DC-4D84-AFF3-A82184981024}" presName="parTxOnlySpace" presStyleCnt="0"/>
      <dgm:spPr/>
    </dgm:pt>
    <dgm:pt modelId="{B84A618C-1396-4EF0-82CD-865883B935C2}" type="pres">
      <dgm:prSet presAssocID="{2AF8C171-67E9-442E-8484-7DE428244957}" presName="parTxOnly" presStyleLbl="node1" presStyleIdx="4" presStyleCnt="5" custScaleX="105667">
        <dgm:presLayoutVars>
          <dgm:chMax val="0"/>
          <dgm:chPref val="0"/>
          <dgm:bulletEnabled val="1"/>
        </dgm:presLayoutVars>
      </dgm:prSet>
      <dgm:spPr>
        <a:prstGeom prst="chevron">
          <a:avLst/>
        </a:prstGeom>
      </dgm:spPr>
    </dgm:pt>
  </dgm:ptLst>
  <dgm:cxnLst>
    <dgm:cxn modelId="{78721A01-8B1B-4381-BB66-D46C7674721D}" srcId="{6FB3D573-7A54-443C-8AF5-A48D17E9CE1D}" destId="{AE10D5B8-5689-47B2-9DF2-6C66506AB393}" srcOrd="1" destOrd="0" parTransId="{DF3E69D2-BD90-4888-BB6F-DB89EEA21B7C}" sibTransId="{823EEF37-4406-43B5-AF3A-F2E847512320}"/>
    <dgm:cxn modelId="{DA54652E-9392-4F7D-B5D1-46C4D9E41FB6}" srcId="{6FB3D573-7A54-443C-8AF5-A48D17E9CE1D}" destId="{6CF6B9EE-D68A-4C4E-B456-3A4DEA2C04C2}" srcOrd="0" destOrd="0" parTransId="{266249C2-4F36-414B-84BC-FA905A337B98}" sibTransId="{190947D7-0928-49BD-A84B-A9ED991D0C1E}"/>
    <dgm:cxn modelId="{102FE037-613C-40A9-A7E4-21781A15C2E9}" srcId="{6FB3D573-7A54-443C-8AF5-A48D17E9CE1D}" destId="{26D2370E-BDF9-426A-ACED-7A37E620D0FF}" srcOrd="2" destOrd="0" parTransId="{7D2AABF3-F2F1-457B-86B8-10ABE89595BA}" sibTransId="{0E438295-B8E9-4F19-8183-C7264DE4A33D}"/>
    <dgm:cxn modelId="{E7CC9F42-F6AA-40C1-AE4B-21C69616D5FF}" srcId="{6FB3D573-7A54-443C-8AF5-A48D17E9CE1D}" destId="{6DCB0389-6EF7-475F-BFA8-ED472A5F2368}" srcOrd="3" destOrd="0" parTransId="{D7F27077-9A61-4A6A-A02C-DD011AD59837}" sibTransId="{4F5A4AB8-A5DC-4D84-AFF3-A82184981024}"/>
    <dgm:cxn modelId="{09F3CF88-AE80-4567-9948-B6F052449968}" type="presOf" srcId="{6DCB0389-6EF7-475F-BFA8-ED472A5F2368}" destId="{D5A3DCAE-551C-48EA-865E-BB3C876AD5F4}" srcOrd="0" destOrd="0" presId="urn:microsoft.com/office/officeart/2005/8/layout/chevron1"/>
    <dgm:cxn modelId="{132093A7-5895-400A-9F7D-D33D8035B7FD}" type="presOf" srcId="{2AF8C171-67E9-442E-8484-7DE428244957}" destId="{B84A618C-1396-4EF0-82CD-865883B935C2}" srcOrd="0" destOrd="0" presId="urn:microsoft.com/office/officeart/2005/8/layout/chevron1"/>
    <dgm:cxn modelId="{43D806D4-9781-4B79-8CA7-34896823D917}" type="presOf" srcId="{26D2370E-BDF9-426A-ACED-7A37E620D0FF}" destId="{AA047286-9132-41DD-938B-599CEA363C96}" srcOrd="0" destOrd="0" presId="urn:microsoft.com/office/officeart/2005/8/layout/chevron1"/>
    <dgm:cxn modelId="{26EC44E2-5CE1-4AB7-80BF-22525D3644AD}" type="presOf" srcId="{6FB3D573-7A54-443C-8AF5-A48D17E9CE1D}" destId="{D73A7D1A-B38A-4B71-A361-EB296902EDCF}" srcOrd="0" destOrd="0" presId="urn:microsoft.com/office/officeart/2005/8/layout/chevron1"/>
    <dgm:cxn modelId="{C2F900E5-3786-4A5D-B6EF-CF446E932318}" type="presOf" srcId="{6CF6B9EE-D68A-4C4E-B456-3A4DEA2C04C2}" destId="{A497A90C-FFE7-40BB-9FDC-BA4CB2889924}" srcOrd="0" destOrd="0" presId="urn:microsoft.com/office/officeart/2005/8/layout/chevron1"/>
    <dgm:cxn modelId="{B8C5AAEF-6380-4428-A474-EE9F19C8237C}" type="presOf" srcId="{AE10D5B8-5689-47B2-9DF2-6C66506AB393}" destId="{00DCD85B-2232-463F-B59A-B6AA239B93A3}" srcOrd="0" destOrd="0" presId="urn:microsoft.com/office/officeart/2005/8/layout/chevron1"/>
    <dgm:cxn modelId="{46325EFA-959D-4E1B-B2FE-866F018D7FF1}" srcId="{6FB3D573-7A54-443C-8AF5-A48D17E9CE1D}" destId="{2AF8C171-67E9-442E-8484-7DE428244957}" srcOrd="4" destOrd="0" parTransId="{0B1B74C3-A2C5-404D-A4CC-7577DA2C127E}" sibTransId="{A05819F1-FDBD-434D-A79A-411524E0143F}"/>
    <dgm:cxn modelId="{AC970906-2B8B-48AF-9BFF-144AD5773EAE}" type="presParOf" srcId="{D73A7D1A-B38A-4B71-A361-EB296902EDCF}" destId="{A497A90C-FFE7-40BB-9FDC-BA4CB2889924}" srcOrd="0" destOrd="0" presId="urn:microsoft.com/office/officeart/2005/8/layout/chevron1"/>
    <dgm:cxn modelId="{D8AEB4A3-C7EE-460D-94B2-D4C253D04397}" type="presParOf" srcId="{D73A7D1A-B38A-4B71-A361-EB296902EDCF}" destId="{120DFD39-5C39-4B35-BDB2-561B22C5DBCD}" srcOrd="1" destOrd="0" presId="urn:microsoft.com/office/officeart/2005/8/layout/chevron1"/>
    <dgm:cxn modelId="{5642B2A4-CA3A-47B1-B4B6-0F5EDFCE4E62}" type="presParOf" srcId="{D73A7D1A-B38A-4B71-A361-EB296902EDCF}" destId="{00DCD85B-2232-463F-B59A-B6AA239B93A3}" srcOrd="2" destOrd="0" presId="urn:microsoft.com/office/officeart/2005/8/layout/chevron1"/>
    <dgm:cxn modelId="{2921F986-8D07-447C-8012-72F231602417}" type="presParOf" srcId="{D73A7D1A-B38A-4B71-A361-EB296902EDCF}" destId="{22AA7E49-4F73-4EEE-A09A-B671C608988C}" srcOrd="3" destOrd="0" presId="urn:microsoft.com/office/officeart/2005/8/layout/chevron1"/>
    <dgm:cxn modelId="{861A3AF5-51A3-486E-A61A-2FAA86A9ACAC}" type="presParOf" srcId="{D73A7D1A-B38A-4B71-A361-EB296902EDCF}" destId="{AA047286-9132-41DD-938B-599CEA363C96}" srcOrd="4" destOrd="0" presId="urn:microsoft.com/office/officeart/2005/8/layout/chevron1"/>
    <dgm:cxn modelId="{66A0D7EC-B93A-4DD1-B114-6CC28213E63F}" type="presParOf" srcId="{D73A7D1A-B38A-4B71-A361-EB296902EDCF}" destId="{732C3DFE-8B66-46E8-A79B-F65E11BF8AD3}" srcOrd="5" destOrd="0" presId="urn:microsoft.com/office/officeart/2005/8/layout/chevron1"/>
    <dgm:cxn modelId="{69DA4E51-AAE9-4364-8B42-EBC54A42FE6E}" type="presParOf" srcId="{D73A7D1A-B38A-4B71-A361-EB296902EDCF}" destId="{D5A3DCAE-551C-48EA-865E-BB3C876AD5F4}" srcOrd="6" destOrd="0" presId="urn:microsoft.com/office/officeart/2005/8/layout/chevron1"/>
    <dgm:cxn modelId="{32F15434-C57B-4380-A4F5-B6098A884E76}" type="presParOf" srcId="{D73A7D1A-B38A-4B71-A361-EB296902EDCF}" destId="{318E3BA7-3283-4278-8062-8846730FE88B}" srcOrd="7" destOrd="0" presId="urn:microsoft.com/office/officeart/2005/8/layout/chevron1"/>
    <dgm:cxn modelId="{2784C4F5-9295-4A3C-B7A5-136CAB1C27C7}" type="presParOf" srcId="{D73A7D1A-B38A-4B71-A361-EB296902EDCF}" destId="{B84A618C-1396-4EF0-82CD-865883B935C2}" srcOrd="8" destOrd="0" presId="urn:microsoft.com/office/officeart/2005/8/layout/chevron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FB3D573-7A54-443C-8AF5-A48D17E9CE1D}" type="doc">
      <dgm:prSet loTypeId="urn:microsoft.com/office/officeart/2005/8/layout/vList6" loCatId="process" qsTypeId="urn:microsoft.com/office/officeart/2005/8/quickstyle/simple1" qsCatId="simple" csTypeId="urn:microsoft.com/office/officeart/2005/8/colors/colorful1" csCatId="colorful" phldr="1"/>
      <dgm:spPr/>
      <dgm:t>
        <a:bodyPr/>
        <a:lstStyle/>
        <a:p>
          <a:endParaRPr lang="en-US"/>
        </a:p>
      </dgm:t>
    </dgm:pt>
    <dgm:pt modelId="{2AF8C171-67E9-442E-8484-7DE428244957}">
      <dgm:prSet phldrT="[Texte]" custT="1"/>
      <dgm:spPr>
        <a:xfrm>
          <a:off x="0" y="0"/>
          <a:ext cx="5170072" cy="37274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800" b="0" dirty="0">
              <a:solidFill>
                <a:sysClr val="windowText" lastClr="000000"/>
              </a:solidFill>
              <a:latin typeface="Calibri"/>
              <a:ea typeface="+mn-ea"/>
              <a:cs typeface="+mn-cs"/>
            </a:rPr>
            <a:t>Audits and performance improvement</a:t>
          </a:r>
        </a:p>
      </dgm:t>
    </dgm:pt>
    <dgm:pt modelId="{0B1B74C3-A2C5-404D-A4CC-7577DA2C127E}" type="parTrans" cxnId="{46325EFA-959D-4E1B-B2FE-866F018D7FF1}">
      <dgm:prSet/>
      <dgm:spPr/>
      <dgm:t>
        <a:bodyPr/>
        <a:lstStyle/>
        <a:p>
          <a:endParaRPr lang="en-US"/>
        </a:p>
      </dgm:t>
    </dgm:pt>
    <dgm:pt modelId="{A05819F1-FDBD-434D-A79A-411524E0143F}" type="sibTrans" cxnId="{46325EFA-959D-4E1B-B2FE-866F018D7FF1}">
      <dgm:prSet/>
      <dgm:spPr/>
      <dgm:t>
        <a:bodyPr/>
        <a:lstStyle/>
        <a:p>
          <a:endParaRPr lang="en-US"/>
        </a:p>
      </dgm:t>
    </dgm:pt>
    <dgm:pt modelId="{94BDDABB-C475-46E0-AC65-CCB7F9258CC0}" type="pres">
      <dgm:prSet presAssocID="{6FB3D573-7A54-443C-8AF5-A48D17E9CE1D}" presName="Name0" presStyleCnt="0">
        <dgm:presLayoutVars>
          <dgm:dir/>
          <dgm:animLvl val="lvl"/>
          <dgm:resizeHandles/>
        </dgm:presLayoutVars>
      </dgm:prSet>
      <dgm:spPr/>
    </dgm:pt>
    <dgm:pt modelId="{027EC872-F1D0-4444-9D7D-AF1CEF896C28}" type="pres">
      <dgm:prSet presAssocID="{2AF8C171-67E9-442E-8484-7DE428244957}" presName="linNode" presStyleCnt="0"/>
      <dgm:spPr/>
    </dgm:pt>
    <dgm:pt modelId="{F47FB9EC-D0DA-4022-9663-F2EDB33CC49A}" type="pres">
      <dgm:prSet presAssocID="{2AF8C171-67E9-442E-8484-7DE428244957}" presName="parentShp" presStyleLbl="node1" presStyleIdx="0" presStyleCnt="1" custScaleX="340796" custLinFactNeighborX="6133" custLinFactNeighborY="19815">
        <dgm:presLayoutVars>
          <dgm:bulletEnabled val="1"/>
        </dgm:presLayoutVars>
      </dgm:prSet>
      <dgm:spPr>
        <a:prstGeom prst="roundRect">
          <a:avLst/>
        </a:prstGeom>
      </dgm:spPr>
    </dgm:pt>
    <dgm:pt modelId="{1236B01F-0BA2-4E67-B1DC-4DC578096934}" type="pres">
      <dgm:prSet presAssocID="{2AF8C171-67E9-442E-8484-7DE428244957}" presName="childShp" presStyleLbl="bgAccFollowNode1" presStyleIdx="0" presStyleCnt="1" custFlipHor="0" custScaleX="32230" custLinFactNeighborX="2106">
        <dgm:presLayoutVars>
          <dgm:bulletEnabled val="1"/>
        </dgm:presLayoutVars>
      </dgm:prSet>
      <dgm:spPr>
        <a:xfrm>
          <a:off x="5177793" y="0"/>
          <a:ext cx="733421" cy="372745"/>
        </a:xfrm>
        <a:prstGeom prst="rightArrow">
          <a:avLst>
            <a:gd name="adj1" fmla="val 75000"/>
            <a:gd name="adj2" fmla="val 50000"/>
          </a:avLst>
        </a:prstGeom>
        <a:solidFill>
          <a:srgbClr val="4F81BD">
            <a:lumMod val="20000"/>
            <a:lumOff val="80000"/>
            <a:alpha val="90000"/>
          </a:srgbClr>
        </a:solidFill>
        <a:ln w="25400" cap="flat" cmpd="sng" algn="ctr">
          <a:solidFill>
            <a:srgbClr val="4F81BD">
              <a:lumMod val="20000"/>
              <a:lumOff val="80000"/>
              <a:alpha val="90000"/>
            </a:srgbClr>
          </a:solidFill>
          <a:prstDash val="solid"/>
        </a:ln>
        <a:effectLst/>
      </dgm:spPr>
    </dgm:pt>
  </dgm:ptLst>
  <dgm:cxnLst>
    <dgm:cxn modelId="{F3582920-AB6D-498F-B002-F380D885B168}" type="presOf" srcId="{2AF8C171-67E9-442E-8484-7DE428244957}" destId="{F47FB9EC-D0DA-4022-9663-F2EDB33CC49A}" srcOrd="0" destOrd="0" presId="urn:microsoft.com/office/officeart/2005/8/layout/vList6"/>
    <dgm:cxn modelId="{78FF2EBB-8DD1-4CE6-8CFF-1C196F5C67A6}" type="presOf" srcId="{6FB3D573-7A54-443C-8AF5-A48D17E9CE1D}" destId="{94BDDABB-C475-46E0-AC65-CCB7F9258CC0}" srcOrd="0" destOrd="0" presId="urn:microsoft.com/office/officeart/2005/8/layout/vList6"/>
    <dgm:cxn modelId="{46325EFA-959D-4E1B-B2FE-866F018D7FF1}" srcId="{6FB3D573-7A54-443C-8AF5-A48D17E9CE1D}" destId="{2AF8C171-67E9-442E-8484-7DE428244957}" srcOrd="0" destOrd="0" parTransId="{0B1B74C3-A2C5-404D-A4CC-7577DA2C127E}" sibTransId="{A05819F1-FDBD-434D-A79A-411524E0143F}"/>
    <dgm:cxn modelId="{8AEDD245-1ADB-40BD-BF7E-4B6ED57AE671}" type="presParOf" srcId="{94BDDABB-C475-46E0-AC65-CCB7F9258CC0}" destId="{027EC872-F1D0-4444-9D7D-AF1CEF896C28}" srcOrd="0" destOrd="0" presId="urn:microsoft.com/office/officeart/2005/8/layout/vList6"/>
    <dgm:cxn modelId="{61CCC996-863B-4F15-A6FC-6276F562FA19}" type="presParOf" srcId="{027EC872-F1D0-4444-9D7D-AF1CEF896C28}" destId="{F47FB9EC-D0DA-4022-9663-F2EDB33CC49A}" srcOrd="0" destOrd="0" presId="urn:microsoft.com/office/officeart/2005/8/layout/vList6"/>
    <dgm:cxn modelId="{7EE63BCE-C8B1-4CB5-AFF0-4ECE74A93310}" type="presParOf" srcId="{027EC872-F1D0-4444-9D7D-AF1CEF896C28}" destId="{1236B01F-0BA2-4E67-B1DC-4DC578096934}" srcOrd="1" destOrd="0" presId="urn:microsoft.com/office/officeart/2005/8/layout/vList6"/>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FB3D573-7A54-443C-8AF5-A48D17E9CE1D}" type="doc">
      <dgm:prSet loTypeId="urn:microsoft.com/office/officeart/2005/8/layout/lProcess1" loCatId="process" qsTypeId="urn:microsoft.com/office/officeart/2005/8/quickstyle/simple1" qsCatId="simple" csTypeId="urn:microsoft.com/office/officeart/2005/8/colors/colorful1" csCatId="colorful" phldr="1"/>
      <dgm:spPr/>
      <dgm:t>
        <a:bodyPr/>
        <a:lstStyle/>
        <a:p>
          <a:endParaRPr lang="en-US"/>
        </a:p>
      </dgm:t>
    </dgm:pt>
    <dgm:pt modelId="{DFB6CFAC-B243-42BF-843F-CCAF58753019}" type="pres">
      <dgm:prSet presAssocID="{6FB3D573-7A54-443C-8AF5-A48D17E9CE1D}" presName="Name0" presStyleCnt="0">
        <dgm:presLayoutVars>
          <dgm:dir/>
          <dgm:animLvl val="lvl"/>
          <dgm:resizeHandles val="exact"/>
        </dgm:presLayoutVars>
      </dgm:prSet>
      <dgm:spPr/>
    </dgm:pt>
  </dgm:ptLst>
  <dgm:cxnLst>
    <dgm:cxn modelId="{A5CF7E80-1F74-4366-8FF0-903357A06DA8}" type="presOf" srcId="{6FB3D573-7A54-443C-8AF5-A48D17E9CE1D}" destId="{DFB6CFAC-B243-42BF-843F-CCAF58753019}" srcOrd="0"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xfrm>
          <a:off x="1530"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Preparation</a:t>
          </a:r>
        </a:p>
      </dgm:t>
    </dgm:pt>
    <dgm:pt modelId="{266249C2-4F36-414B-84BC-FA905A337B98}" type="parTrans" cxnId="{DA54652E-9392-4F7D-B5D1-46C4D9E41FB6}">
      <dgm:prSet/>
      <dgm:spPr/>
      <dgm:t>
        <a:bodyPr/>
        <a:lstStyle/>
        <a:p>
          <a:endParaRPr lang="en-US" sz="1600"/>
        </a:p>
      </dgm:t>
    </dgm:pt>
    <dgm:pt modelId="{190947D7-0928-49BD-A84B-A9ED991D0C1E}" type="sibTrans" cxnId="{DA54652E-9392-4F7D-B5D1-46C4D9E41FB6}">
      <dgm:prSet/>
      <dgm:spPr/>
      <dgm:t>
        <a:bodyPr/>
        <a:lstStyle/>
        <a:p>
          <a:endParaRPr lang="en-US" sz="1600"/>
        </a:p>
      </dgm:t>
    </dgm:pt>
    <dgm:pt modelId="{26D2370E-BDF9-426A-ACED-7A37E620D0FF}">
      <dgm:prSet phldrT="[Texte]" custT="1"/>
      <dgm:spPr>
        <a:xfrm>
          <a:off x="2453310"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Coordination</a:t>
          </a:r>
        </a:p>
      </dgm:t>
    </dgm:pt>
    <dgm:pt modelId="{7D2AABF3-F2F1-457B-86B8-10ABE89595BA}" type="parTrans" cxnId="{102FE037-613C-40A9-A7E4-21781A15C2E9}">
      <dgm:prSet/>
      <dgm:spPr/>
      <dgm:t>
        <a:bodyPr/>
        <a:lstStyle/>
        <a:p>
          <a:endParaRPr lang="en-US" sz="1600"/>
        </a:p>
      </dgm:t>
    </dgm:pt>
    <dgm:pt modelId="{0E438295-B8E9-4F19-8183-C7264DE4A33D}" type="sibTrans" cxnId="{102FE037-613C-40A9-A7E4-21781A15C2E9}">
      <dgm:prSet/>
      <dgm:spPr>
        <a:solidFill>
          <a:schemeClr val="bg1">
            <a:lumMod val="75000"/>
          </a:schemeClr>
        </a:solidFill>
      </dgm:spPr>
      <dgm:t>
        <a:bodyPr/>
        <a:lstStyle/>
        <a:p>
          <a:endParaRPr lang="en-US" sz="1600"/>
        </a:p>
      </dgm:t>
    </dgm:pt>
    <dgm:pt modelId="{6DCB0389-6EF7-475F-BFA8-ED472A5F2368}">
      <dgm:prSet phldrT="[Texte]" custT="1"/>
      <dgm:spPr>
        <a:xfrm>
          <a:off x="3679199"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Execution</a:t>
          </a:r>
        </a:p>
      </dgm:t>
    </dgm:pt>
    <dgm:pt modelId="{D7F27077-9A61-4A6A-A02C-DD011AD59837}" type="parTrans" cxnId="{E7CC9F42-F6AA-40C1-AE4B-21C69616D5FF}">
      <dgm:prSet/>
      <dgm:spPr/>
      <dgm:t>
        <a:bodyPr/>
        <a:lstStyle/>
        <a:p>
          <a:endParaRPr lang="en-US" sz="1600"/>
        </a:p>
      </dgm:t>
    </dgm:pt>
    <dgm:pt modelId="{4F5A4AB8-A5DC-4D84-AFF3-A82184981024}" type="sibTrans" cxnId="{E7CC9F42-F6AA-40C1-AE4B-21C69616D5FF}">
      <dgm:prSet/>
      <dgm:spPr>
        <a:solidFill>
          <a:schemeClr val="bg1">
            <a:lumMod val="75000"/>
          </a:schemeClr>
        </a:solidFill>
      </dgm:spPr>
      <dgm:t>
        <a:bodyPr/>
        <a:lstStyle/>
        <a:p>
          <a:endParaRPr lang="en-US" sz="1600"/>
        </a:p>
      </dgm:t>
    </dgm:pt>
    <dgm:pt modelId="{2AF8C171-67E9-442E-8484-7DE428244957}">
      <dgm:prSet phldrT="[Texte]" custT="1"/>
      <dgm:spPr>
        <a:xfrm>
          <a:off x="4905089" y="0"/>
          <a:ext cx="1362099" cy="41592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End of work and permit closure</a:t>
          </a:r>
        </a:p>
      </dgm:t>
    </dgm:pt>
    <dgm:pt modelId="{0B1B74C3-A2C5-404D-A4CC-7577DA2C127E}" type="parTrans" cxnId="{46325EFA-959D-4E1B-B2FE-866F018D7FF1}">
      <dgm:prSet/>
      <dgm:spPr/>
      <dgm:t>
        <a:bodyPr/>
        <a:lstStyle/>
        <a:p>
          <a:endParaRPr lang="en-US" sz="1600"/>
        </a:p>
      </dgm:t>
    </dgm:pt>
    <dgm:pt modelId="{A05819F1-FDBD-434D-A79A-411524E0143F}" type="sibTrans" cxnId="{46325EFA-959D-4E1B-B2FE-866F018D7FF1}">
      <dgm:prSet/>
      <dgm:spPr/>
      <dgm:t>
        <a:bodyPr/>
        <a:lstStyle/>
        <a:p>
          <a:endParaRPr lang="en-US" sz="1600"/>
        </a:p>
      </dgm:t>
    </dgm:pt>
    <dgm:pt modelId="{AE10D5B8-5689-47B2-9DF2-6C66506AB393}">
      <dgm:prSet custT="1"/>
      <dgm:spPr>
        <a:xfrm>
          <a:off x="1227420" y="0"/>
          <a:ext cx="1362099" cy="415925"/>
        </a:xfrm>
        <a:solidFill>
          <a:schemeClr val="accent1"/>
        </a:solidFill>
        <a:ln w="25400" cap="flat" cmpd="sng" algn="ctr">
          <a:solidFill>
            <a:sysClr val="window" lastClr="FFFFFF">
              <a:hueOff val="0"/>
              <a:satOff val="0"/>
              <a:lumOff val="0"/>
              <a:alphaOff val="0"/>
            </a:sysClr>
          </a:solidFill>
          <a:prstDash val="solid"/>
        </a:ln>
        <a:effectLst/>
      </dgm:spPr>
      <dgm:t>
        <a:bodyPr/>
        <a:lstStyle/>
        <a:p>
          <a:r>
            <a:rPr lang="en-US" sz="1600" dirty="0">
              <a:solidFill>
                <a:schemeClr val="bg1"/>
              </a:solidFill>
              <a:latin typeface="Calibri"/>
              <a:ea typeface="+mn-ea"/>
              <a:cs typeface="+mn-cs"/>
            </a:rPr>
            <a:t>Approval and acceptance</a:t>
          </a:r>
        </a:p>
      </dgm:t>
    </dgm:pt>
    <dgm:pt modelId="{DF3E69D2-BD90-4888-BB6F-DB89EEA21B7C}" type="parTrans" cxnId="{78721A01-8B1B-4381-BB66-D46C7674721D}">
      <dgm:prSet/>
      <dgm:spPr/>
      <dgm:t>
        <a:bodyPr/>
        <a:lstStyle/>
        <a:p>
          <a:endParaRPr lang="en-US" sz="1600"/>
        </a:p>
      </dgm:t>
    </dgm:pt>
    <dgm:pt modelId="{823EEF37-4406-43B5-AF3A-F2E847512320}" type="sibTrans" cxnId="{78721A01-8B1B-4381-BB66-D46C7674721D}">
      <dgm:prSet/>
      <dgm:spPr/>
      <dgm:t>
        <a:bodyPr/>
        <a:lstStyle/>
        <a:p>
          <a:endParaRPr lang="en-US" sz="1600"/>
        </a:p>
      </dgm:t>
    </dgm:pt>
    <dgm:pt modelId="{D73A7D1A-B38A-4B71-A361-EB296902EDCF}" type="pres">
      <dgm:prSet presAssocID="{6FB3D573-7A54-443C-8AF5-A48D17E9CE1D}" presName="Name0" presStyleCnt="0">
        <dgm:presLayoutVars>
          <dgm:dir/>
          <dgm:animLvl val="lvl"/>
          <dgm:resizeHandles val="exact"/>
        </dgm:presLayoutVars>
      </dgm:prSet>
      <dgm:spPr/>
    </dgm:pt>
    <dgm:pt modelId="{A497A90C-FFE7-40BB-9FDC-BA4CB2889924}" type="pres">
      <dgm:prSet presAssocID="{6CF6B9EE-D68A-4C4E-B456-3A4DEA2C04C2}" presName="parTxOnly" presStyleLbl="node1" presStyleIdx="0" presStyleCnt="5">
        <dgm:presLayoutVars>
          <dgm:chMax val="0"/>
          <dgm:chPref val="0"/>
          <dgm:bulletEnabled val="1"/>
        </dgm:presLayoutVars>
      </dgm:prSet>
      <dgm:spPr>
        <a:prstGeom prst="chevron">
          <a:avLst/>
        </a:prstGeom>
      </dgm:spPr>
    </dgm:pt>
    <dgm:pt modelId="{120DFD39-5C39-4B35-BDB2-561B22C5DBCD}" type="pres">
      <dgm:prSet presAssocID="{190947D7-0928-49BD-A84B-A9ED991D0C1E}" presName="parTxOnlySpace" presStyleCnt="0"/>
      <dgm:spPr/>
    </dgm:pt>
    <dgm:pt modelId="{00DCD85B-2232-463F-B59A-B6AA239B93A3}" type="pres">
      <dgm:prSet presAssocID="{AE10D5B8-5689-47B2-9DF2-6C66506AB393}" presName="parTxOnly" presStyleLbl="node1" presStyleIdx="1" presStyleCnt="5">
        <dgm:presLayoutVars>
          <dgm:chMax val="0"/>
          <dgm:chPref val="0"/>
          <dgm:bulletEnabled val="1"/>
        </dgm:presLayoutVars>
      </dgm:prSet>
      <dgm:spPr>
        <a:prstGeom prst="chevron">
          <a:avLst/>
        </a:prstGeom>
      </dgm:spPr>
    </dgm:pt>
    <dgm:pt modelId="{22AA7E49-4F73-4EEE-A09A-B671C608988C}" type="pres">
      <dgm:prSet presAssocID="{823EEF37-4406-43B5-AF3A-F2E847512320}" presName="parTxOnlySpace" presStyleCnt="0"/>
      <dgm:spPr/>
    </dgm:pt>
    <dgm:pt modelId="{AA047286-9132-41DD-938B-599CEA363C96}" type="pres">
      <dgm:prSet presAssocID="{26D2370E-BDF9-426A-ACED-7A37E620D0FF}" presName="parTxOnly" presStyleLbl="node1" presStyleIdx="2" presStyleCnt="5" custScaleX="119000">
        <dgm:presLayoutVars>
          <dgm:chMax val="0"/>
          <dgm:chPref val="0"/>
          <dgm:bulletEnabled val="1"/>
        </dgm:presLayoutVars>
      </dgm:prSet>
      <dgm:spPr>
        <a:prstGeom prst="chevron">
          <a:avLst/>
        </a:prstGeom>
      </dgm:spPr>
    </dgm:pt>
    <dgm:pt modelId="{732C3DFE-8B66-46E8-A79B-F65E11BF8AD3}" type="pres">
      <dgm:prSet presAssocID="{0E438295-B8E9-4F19-8183-C7264DE4A33D}" presName="parTxOnlySpace" presStyleCnt="0"/>
      <dgm:spPr/>
    </dgm:pt>
    <dgm:pt modelId="{D5A3DCAE-551C-48EA-865E-BB3C876AD5F4}" type="pres">
      <dgm:prSet presAssocID="{6DCB0389-6EF7-475F-BFA8-ED472A5F2368}" presName="parTxOnly" presStyleLbl="node1" presStyleIdx="3" presStyleCnt="5">
        <dgm:presLayoutVars>
          <dgm:chMax val="0"/>
          <dgm:chPref val="0"/>
          <dgm:bulletEnabled val="1"/>
        </dgm:presLayoutVars>
      </dgm:prSet>
      <dgm:spPr>
        <a:prstGeom prst="chevron">
          <a:avLst/>
        </a:prstGeom>
      </dgm:spPr>
    </dgm:pt>
    <dgm:pt modelId="{318E3BA7-3283-4278-8062-8846730FE88B}" type="pres">
      <dgm:prSet presAssocID="{4F5A4AB8-A5DC-4D84-AFF3-A82184981024}" presName="parTxOnlySpace" presStyleCnt="0"/>
      <dgm:spPr/>
    </dgm:pt>
    <dgm:pt modelId="{B84A618C-1396-4EF0-82CD-865883B935C2}" type="pres">
      <dgm:prSet presAssocID="{2AF8C171-67E9-442E-8484-7DE428244957}" presName="parTxOnly" presStyleLbl="node1" presStyleIdx="4" presStyleCnt="5" custScaleX="105667">
        <dgm:presLayoutVars>
          <dgm:chMax val="0"/>
          <dgm:chPref val="0"/>
          <dgm:bulletEnabled val="1"/>
        </dgm:presLayoutVars>
      </dgm:prSet>
      <dgm:spPr>
        <a:prstGeom prst="chevron">
          <a:avLst/>
        </a:prstGeom>
      </dgm:spPr>
    </dgm:pt>
  </dgm:ptLst>
  <dgm:cxnLst>
    <dgm:cxn modelId="{78721A01-8B1B-4381-BB66-D46C7674721D}" srcId="{6FB3D573-7A54-443C-8AF5-A48D17E9CE1D}" destId="{AE10D5B8-5689-47B2-9DF2-6C66506AB393}" srcOrd="1" destOrd="0" parTransId="{DF3E69D2-BD90-4888-BB6F-DB89EEA21B7C}" sibTransId="{823EEF37-4406-43B5-AF3A-F2E847512320}"/>
    <dgm:cxn modelId="{0E994B21-B8AE-4676-AD82-61587BF112E0}" type="presOf" srcId="{AE10D5B8-5689-47B2-9DF2-6C66506AB393}" destId="{00DCD85B-2232-463F-B59A-B6AA239B93A3}" srcOrd="0" destOrd="0" presId="urn:microsoft.com/office/officeart/2005/8/layout/chevron1"/>
    <dgm:cxn modelId="{DA54652E-9392-4F7D-B5D1-46C4D9E41FB6}" srcId="{6FB3D573-7A54-443C-8AF5-A48D17E9CE1D}" destId="{6CF6B9EE-D68A-4C4E-B456-3A4DEA2C04C2}" srcOrd="0" destOrd="0" parTransId="{266249C2-4F36-414B-84BC-FA905A337B98}" sibTransId="{190947D7-0928-49BD-A84B-A9ED991D0C1E}"/>
    <dgm:cxn modelId="{102FE037-613C-40A9-A7E4-21781A15C2E9}" srcId="{6FB3D573-7A54-443C-8AF5-A48D17E9CE1D}" destId="{26D2370E-BDF9-426A-ACED-7A37E620D0FF}" srcOrd="2" destOrd="0" parTransId="{7D2AABF3-F2F1-457B-86B8-10ABE89595BA}" sibTransId="{0E438295-B8E9-4F19-8183-C7264DE4A33D}"/>
    <dgm:cxn modelId="{E7CC9F42-F6AA-40C1-AE4B-21C69616D5FF}" srcId="{6FB3D573-7A54-443C-8AF5-A48D17E9CE1D}" destId="{6DCB0389-6EF7-475F-BFA8-ED472A5F2368}" srcOrd="3" destOrd="0" parTransId="{D7F27077-9A61-4A6A-A02C-DD011AD59837}" sibTransId="{4F5A4AB8-A5DC-4D84-AFF3-A82184981024}"/>
    <dgm:cxn modelId="{C5DE1344-E616-4B99-A4F6-789C596E37AC}" type="presOf" srcId="{6DCB0389-6EF7-475F-BFA8-ED472A5F2368}" destId="{D5A3DCAE-551C-48EA-865E-BB3C876AD5F4}" srcOrd="0" destOrd="0" presId="urn:microsoft.com/office/officeart/2005/8/layout/chevron1"/>
    <dgm:cxn modelId="{0F3F6B4D-9D27-43D7-BEC9-93F4B7EE721D}" type="presOf" srcId="{6FB3D573-7A54-443C-8AF5-A48D17E9CE1D}" destId="{D73A7D1A-B38A-4B71-A361-EB296902EDCF}" srcOrd="0" destOrd="0" presId="urn:microsoft.com/office/officeart/2005/8/layout/chevron1"/>
    <dgm:cxn modelId="{0350AAA8-710D-4115-BE88-946E4A51D252}" type="presOf" srcId="{2AF8C171-67E9-442E-8484-7DE428244957}" destId="{B84A618C-1396-4EF0-82CD-865883B935C2}" srcOrd="0" destOrd="0" presId="urn:microsoft.com/office/officeart/2005/8/layout/chevron1"/>
    <dgm:cxn modelId="{04E7ADB4-C965-4467-B7F7-DABC9B9CF88D}" type="presOf" srcId="{6CF6B9EE-D68A-4C4E-B456-3A4DEA2C04C2}" destId="{A497A90C-FFE7-40BB-9FDC-BA4CB2889924}" srcOrd="0" destOrd="0" presId="urn:microsoft.com/office/officeart/2005/8/layout/chevron1"/>
    <dgm:cxn modelId="{FE2704B9-4FF0-43C8-93A9-1FA27FE06355}" type="presOf" srcId="{26D2370E-BDF9-426A-ACED-7A37E620D0FF}" destId="{AA047286-9132-41DD-938B-599CEA363C96}" srcOrd="0" destOrd="0" presId="urn:microsoft.com/office/officeart/2005/8/layout/chevron1"/>
    <dgm:cxn modelId="{46325EFA-959D-4E1B-B2FE-866F018D7FF1}" srcId="{6FB3D573-7A54-443C-8AF5-A48D17E9CE1D}" destId="{2AF8C171-67E9-442E-8484-7DE428244957}" srcOrd="4" destOrd="0" parTransId="{0B1B74C3-A2C5-404D-A4CC-7577DA2C127E}" sibTransId="{A05819F1-FDBD-434D-A79A-411524E0143F}"/>
    <dgm:cxn modelId="{6A7B49FB-C2D7-4A12-B500-6F8C8C0F6CC4}" type="presParOf" srcId="{D73A7D1A-B38A-4B71-A361-EB296902EDCF}" destId="{A497A90C-FFE7-40BB-9FDC-BA4CB2889924}" srcOrd="0" destOrd="0" presId="urn:microsoft.com/office/officeart/2005/8/layout/chevron1"/>
    <dgm:cxn modelId="{C28DD048-6B9D-4F89-97C0-3DB337A0E4C4}" type="presParOf" srcId="{D73A7D1A-B38A-4B71-A361-EB296902EDCF}" destId="{120DFD39-5C39-4B35-BDB2-561B22C5DBCD}" srcOrd="1" destOrd="0" presId="urn:microsoft.com/office/officeart/2005/8/layout/chevron1"/>
    <dgm:cxn modelId="{524DBFE9-F775-42CE-BE95-52BFF1FD1002}" type="presParOf" srcId="{D73A7D1A-B38A-4B71-A361-EB296902EDCF}" destId="{00DCD85B-2232-463F-B59A-B6AA239B93A3}" srcOrd="2" destOrd="0" presId="urn:microsoft.com/office/officeart/2005/8/layout/chevron1"/>
    <dgm:cxn modelId="{72929ADA-0905-4B7D-A7A5-6534A385EF18}" type="presParOf" srcId="{D73A7D1A-B38A-4B71-A361-EB296902EDCF}" destId="{22AA7E49-4F73-4EEE-A09A-B671C608988C}" srcOrd="3" destOrd="0" presId="urn:microsoft.com/office/officeart/2005/8/layout/chevron1"/>
    <dgm:cxn modelId="{46F0CC9D-6045-4202-9FEB-B4F0F8E8EDD4}" type="presParOf" srcId="{D73A7D1A-B38A-4B71-A361-EB296902EDCF}" destId="{AA047286-9132-41DD-938B-599CEA363C96}" srcOrd="4" destOrd="0" presId="urn:microsoft.com/office/officeart/2005/8/layout/chevron1"/>
    <dgm:cxn modelId="{8B209D64-B448-4DF0-BC17-3A52EDF591F9}" type="presParOf" srcId="{D73A7D1A-B38A-4B71-A361-EB296902EDCF}" destId="{732C3DFE-8B66-46E8-A79B-F65E11BF8AD3}" srcOrd="5" destOrd="0" presId="urn:microsoft.com/office/officeart/2005/8/layout/chevron1"/>
    <dgm:cxn modelId="{9FADB8F3-8035-46D5-9718-EB3C1B4EEC48}" type="presParOf" srcId="{D73A7D1A-B38A-4B71-A361-EB296902EDCF}" destId="{D5A3DCAE-551C-48EA-865E-BB3C876AD5F4}" srcOrd="6" destOrd="0" presId="urn:microsoft.com/office/officeart/2005/8/layout/chevron1"/>
    <dgm:cxn modelId="{8D9CC81E-CCE5-4CD2-801E-6813008FACCD}" type="presParOf" srcId="{D73A7D1A-B38A-4B71-A361-EB296902EDCF}" destId="{318E3BA7-3283-4278-8062-8846730FE88B}" srcOrd="7" destOrd="0" presId="urn:microsoft.com/office/officeart/2005/8/layout/chevron1"/>
    <dgm:cxn modelId="{934B1C12-363B-45D0-BF8C-F4F1A853AEFF}" type="presParOf" srcId="{D73A7D1A-B38A-4B71-A361-EB296902EDCF}" destId="{B84A618C-1396-4EF0-82CD-865883B935C2}" srcOrd="8"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FB3D573-7A54-443C-8AF5-A48D17E9CE1D}" type="doc">
      <dgm:prSet loTypeId="urn:microsoft.com/office/officeart/2005/8/layout/vList6" loCatId="process" qsTypeId="urn:microsoft.com/office/officeart/2005/8/quickstyle/simple1" qsCatId="simple" csTypeId="urn:microsoft.com/office/officeart/2005/8/colors/colorful1" csCatId="colorful" phldr="1"/>
      <dgm:spPr/>
      <dgm:t>
        <a:bodyPr/>
        <a:lstStyle/>
        <a:p>
          <a:endParaRPr lang="en-US"/>
        </a:p>
      </dgm:t>
    </dgm:pt>
    <dgm:pt modelId="{2AF8C171-67E9-442E-8484-7DE428244957}">
      <dgm:prSet phldrT="[Texte]" custT="1"/>
      <dgm:spPr>
        <a:xfrm>
          <a:off x="0" y="0"/>
          <a:ext cx="5170072" cy="372745"/>
        </a:xfr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800" b="0" dirty="0">
              <a:solidFill>
                <a:sysClr val="windowText" lastClr="000000"/>
              </a:solidFill>
              <a:latin typeface="Calibri"/>
              <a:ea typeface="+mn-ea"/>
              <a:cs typeface="+mn-cs"/>
            </a:rPr>
            <a:t>Audits and performance improvement</a:t>
          </a:r>
        </a:p>
      </dgm:t>
    </dgm:pt>
    <dgm:pt modelId="{0B1B74C3-A2C5-404D-A4CC-7577DA2C127E}" type="parTrans" cxnId="{46325EFA-959D-4E1B-B2FE-866F018D7FF1}">
      <dgm:prSet/>
      <dgm:spPr/>
      <dgm:t>
        <a:bodyPr/>
        <a:lstStyle/>
        <a:p>
          <a:endParaRPr lang="en-US"/>
        </a:p>
      </dgm:t>
    </dgm:pt>
    <dgm:pt modelId="{A05819F1-FDBD-434D-A79A-411524E0143F}" type="sibTrans" cxnId="{46325EFA-959D-4E1B-B2FE-866F018D7FF1}">
      <dgm:prSet/>
      <dgm:spPr/>
      <dgm:t>
        <a:bodyPr/>
        <a:lstStyle/>
        <a:p>
          <a:endParaRPr lang="en-US"/>
        </a:p>
      </dgm:t>
    </dgm:pt>
    <dgm:pt modelId="{94BDDABB-C475-46E0-AC65-CCB7F9258CC0}" type="pres">
      <dgm:prSet presAssocID="{6FB3D573-7A54-443C-8AF5-A48D17E9CE1D}" presName="Name0" presStyleCnt="0">
        <dgm:presLayoutVars>
          <dgm:dir/>
          <dgm:animLvl val="lvl"/>
          <dgm:resizeHandles/>
        </dgm:presLayoutVars>
      </dgm:prSet>
      <dgm:spPr/>
    </dgm:pt>
    <dgm:pt modelId="{027EC872-F1D0-4444-9D7D-AF1CEF896C28}" type="pres">
      <dgm:prSet presAssocID="{2AF8C171-67E9-442E-8484-7DE428244957}" presName="linNode" presStyleCnt="0"/>
      <dgm:spPr/>
    </dgm:pt>
    <dgm:pt modelId="{F47FB9EC-D0DA-4022-9663-F2EDB33CC49A}" type="pres">
      <dgm:prSet presAssocID="{2AF8C171-67E9-442E-8484-7DE428244957}" presName="parentShp" presStyleLbl="node1" presStyleIdx="0" presStyleCnt="1" custScaleX="340796" custLinFactNeighborX="6133" custLinFactNeighborY="19815">
        <dgm:presLayoutVars>
          <dgm:bulletEnabled val="1"/>
        </dgm:presLayoutVars>
      </dgm:prSet>
      <dgm:spPr>
        <a:prstGeom prst="roundRect">
          <a:avLst/>
        </a:prstGeom>
      </dgm:spPr>
    </dgm:pt>
    <dgm:pt modelId="{1236B01F-0BA2-4E67-B1DC-4DC578096934}" type="pres">
      <dgm:prSet presAssocID="{2AF8C171-67E9-442E-8484-7DE428244957}" presName="childShp" presStyleLbl="bgAccFollowNode1" presStyleIdx="0" presStyleCnt="1" custFlipHor="0" custScaleX="32230" custLinFactNeighborX="2106">
        <dgm:presLayoutVars>
          <dgm:bulletEnabled val="1"/>
        </dgm:presLayoutVars>
      </dgm:prSet>
      <dgm:spPr>
        <a:xfrm>
          <a:off x="5177793" y="0"/>
          <a:ext cx="733421" cy="372745"/>
        </a:xfrm>
        <a:prstGeom prst="rightArrow">
          <a:avLst>
            <a:gd name="adj1" fmla="val 75000"/>
            <a:gd name="adj2" fmla="val 50000"/>
          </a:avLst>
        </a:prstGeom>
        <a:solidFill>
          <a:srgbClr val="4F81BD">
            <a:lumMod val="20000"/>
            <a:lumOff val="80000"/>
            <a:alpha val="90000"/>
          </a:srgbClr>
        </a:solidFill>
        <a:ln w="25400" cap="flat" cmpd="sng" algn="ctr">
          <a:solidFill>
            <a:srgbClr val="4F81BD">
              <a:lumMod val="20000"/>
              <a:lumOff val="80000"/>
              <a:alpha val="90000"/>
            </a:srgbClr>
          </a:solidFill>
          <a:prstDash val="solid"/>
        </a:ln>
        <a:effectLst/>
      </dgm:spPr>
    </dgm:pt>
  </dgm:ptLst>
  <dgm:cxnLst>
    <dgm:cxn modelId="{746A5F64-D428-4012-9230-F66221EC8BE5}" type="presOf" srcId="{6FB3D573-7A54-443C-8AF5-A48D17E9CE1D}" destId="{94BDDABB-C475-46E0-AC65-CCB7F9258CC0}" srcOrd="0" destOrd="0" presId="urn:microsoft.com/office/officeart/2005/8/layout/vList6"/>
    <dgm:cxn modelId="{B2CFC3C0-7E5A-42DB-8426-98B2046F4022}" type="presOf" srcId="{2AF8C171-67E9-442E-8484-7DE428244957}" destId="{F47FB9EC-D0DA-4022-9663-F2EDB33CC49A}" srcOrd="0" destOrd="0" presId="urn:microsoft.com/office/officeart/2005/8/layout/vList6"/>
    <dgm:cxn modelId="{46325EFA-959D-4E1B-B2FE-866F018D7FF1}" srcId="{6FB3D573-7A54-443C-8AF5-A48D17E9CE1D}" destId="{2AF8C171-67E9-442E-8484-7DE428244957}" srcOrd="0" destOrd="0" parTransId="{0B1B74C3-A2C5-404D-A4CC-7577DA2C127E}" sibTransId="{A05819F1-FDBD-434D-A79A-411524E0143F}"/>
    <dgm:cxn modelId="{4A889EE9-BEA5-42E7-B408-80EA4357F543}" type="presParOf" srcId="{94BDDABB-C475-46E0-AC65-CCB7F9258CC0}" destId="{027EC872-F1D0-4444-9D7D-AF1CEF896C28}" srcOrd="0" destOrd="0" presId="urn:microsoft.com/office/officeart/2005/8/layout/vList6"/>
    <dgm:cxn modelId="{E5D562D8-4FFA-494C-A091-D3C82D64E3AD}" type="presParOf" srcId="{027EC872-F1D0-4444-9D7D-AF1CEF896C28}" destId="{F47FB9EC-D0DA-4022-9663-F2EDB33CC49A}" srcOrd="0" destOrd="0" presId="urn:microsoft.com/office/officeart/2005/8/layout/vList6"/>
    <dgm:cxn modelId="{01B35339-C0A5-46A7-A105-E8F107459E56}" type="presParOf" srcId="{027EC872-F1D0-4444-9D7D-AF1CEF896C28}" destId="{1236B01F-0BA2-4E67-B1DC-4DC578096934}" srcOrd="1" destOrd="0" presId="urn:microsoft.com/office/officeart/2005/8/layout/vList6"/>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97A90C-FFE7-40BB-9FDC-BA4CB2889924}">
      <dsp:nvSpPr>
        <dsp:cNvPr id="0" name=""/>
        <dsp:cNvSpPr/>
      </dsp:nvSpPr>
      <dsp:spPr>
        <a:xfrm>
          <a:off x="594" y="543576"/>
          <a:ext cx="1782619"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Preparation</a:t>
          </a:r>
        </a:p>
      </dsp:txBody>
      <dsp:txXfrm>
        <a:off x="357118" y="543576"/>
        <a:ext cx="1069572" cy="713047"/>
      </dsp:txXfrm>
    </dsp:sp>
    <dsp:sp modelId="{00DCD85B-2232-463F-B59A-B6AA239B93A3}">
      <dsp:nvSpPr>
        <dsp:cNvPr id="0" name=""/>
        <dsp:cNvSpPr/>
      </dsp:nvSpPr>
      <dsp:spPr>
        <a:xfrm>
          <a:off x="1604952" y="543576"/>
          <a:ext cx="1782619"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Approval and acceptance</a:t>
          </a:r>
        </a:p>
      </dsp:txBody>
      <dsp:txXfrm>
        <a:off x="1961476" y="543576"/>
        <a:ext cx="1069572" cy="713047"/>
      </dsp:txXfrm>
    </dsp:sp>
    <dsp:sp modelId="{AA047286-9132-41DD-938B-599CEA363C96}">
      <dsp:nvSpPr>
        <dsp:cNvPr id="0" name=""/>
        <dsp:cNvSpPr/>
      </dsp:nvSpPr>
      <dsp:spPr>
        <a:xfrm>
          <a:off x="3209310" y="543576"/>
          <a:ext cx="2121317"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Coordination</a:t>
          </a:r>
        </a:p>
      </dsp:txBody>
      <dsp:txXfrm>
        <a:off x="3565834" y="543576"/>
        <a:ext cx="1408270" cy="713047"/>
      </dsp:txXfrm>
    </dsp:sp>
    <dsp:sp modelId="{D5A3DCAE-551C-48EA-865E-BB3C876AD5F4}">
      <dsp:nvSpPr>
        <dsp:cNvPr id="0" name=""/>
        <dsp:cNvSpPr/>
      </dsp:nvSpPr>
      <dsp:spPr>
        <a:xfrm>
          <a:off x="5152366" y="543576"/>
          <a:ext cx="1782619"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Execution</a:t>
          </a:r>
        </a:p>
      </dsp:txBody>
      <dsp:txXfrm>
        <a:off x="5508890" y="543576"/>
        <a:ext cx="1069572" cy="713047"/>
      </dsp:txXfrm>
    </dsp:sp>
    <dsp:sp modelId="{B84A618C-1396-4EF0-82CD-865883B935C2}">
      <dsp:nvSpPr>
        <dsp:cNvPr id="0" name=""/>
        <dsp:cNvSpPr/>
      </dsp:nvSpPr>
      <dsp:spPr>
        <a:xfrm>
          <a:off x="6756724" y="543576"/>
          <a:ext cx="1883640"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End of work and permit closure</a:t>
          </a:r>
        </a:p>
      </dsp:txBody>
      <dsp:txXfrm>
        <a:off x="7113248" y="543576"/>
        <a:ext cx="1170593" cy="71304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97A90C-FFE7-40BB-9FDC-BA4CB2889924}">
      <dsp:nvSpPr>
        <dsp:cNvPr id="0" name=""/>
        <dsp:cNvSpPr/>
      </dsp:nvSpPr>
      <dsp:spPr>
        <a:xfrm>
          <a:off x="594" y="311511"/>
          <a:ext cx="1782619"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Preparation</a:t>
          </a:r>
        </a:p>
      </dsp:txBody>
      <dsp:txXfrm>
        <a:off x="357118" y="311511"/>
        <a:ext cx="1069572" cy="713047"/>
      </dsp:txXfrm>
    </dsp:sp>
    <dsp:sp modelId="{00DCD85B-2232-463F-B59A-B6AA239B93A3}">
      <dsp:nvSpPr>
        <dsp:cNvPr id="0" name=""/>
        <dsp:cNvSpPr/>
      </dsp:nvSpPr>
      <dsp:spPr>
        <a:xfrm>
          <a:off x="1604952" y="311511"/>
          <a:ext cx="1782619"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Approval and acceptance</a:t>
          </a:r>
        </a:p>
      </dsp:txBody>
      <dsp:txXfrm>
        <a:off x="1961476" y="311511"/>
        <a:ext cx="1069572" cy="713047"/>
      </dsp:txXfrm>
    </dsp:sp>
    <dsp:sp modelId="{AA047286-9132-41DD-938B-599CEA363C96}">
      <dsp:nvSpPr>
        <dsp:cNvPr id="0" name=""/>
        <dsp:cNvSpPr/>
      </dsp:nvSpPr>
      <dsp:spPr>
        <a:xfrm>
          <a:off x="3209310" y="311511"/>
          <a:ext cx="2121317" cy="713047"/>
        </a:xfrm>
        <a:prstGeom prst="chevron">
          <a:avLst/>
        </a:prstGeom>
        <a:solidFill>
          <a:schemeClr val="accent1"/>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bg1"/>
              </a:solidFill>
              <a:latin typeface="Calibri"/>
              <a:ea typeface="+mn-ea"/>
              <a:cs typeface="+mn-cs"/>
            </a:rPr>
            <a:t>Coordination</a:t>
          </a:r>
        </a:p>
      </dsp:txBody>
      <dsp:txXfrm>
        <a:off x="3565834" y="311511"/>
        <a:ext cx="1408270" cy="713047"/>
      </dsp:txXfrm>
    </dsp:sp>
    <dsp:sp modelId="{D5A3DCAE-551C-48EA-865E-BB3C876AD5F4}">
      <dsp:nvSpPr>
        <dsp:cNvPr id="0" name=""/>
        <dsp:cNvSpPr/>
      </dsp:nvSpPr>
      <dsp:spPr>
        <a:xfrm>
          <a:off x="5152366" y="311511"/>
          <a:ext cx="1782619"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Execution</a:t>
          </a:r>
        </a:p>
      </dsp:txBody>
      <dsp:txXfrm>
        <a:off x="5508890" y="311511"/>
        <a:ext cx="1069572" cy="713047"/>
      </dsp:txXfrm>
    </dsp:sp>
    <dsp:sp modelId="{B84A618C-1396-4EF0-82CD-865883B935C2}">
      <dsp:nvSpPr>
        <dsp:cNvPr id="0" name=""/>
        <dsp:cNvSpPr/>
      </dsp:nvSpPr>
      <dsp:spPr>
        <a:xfrm>
          <a:off x="6756724" y="311511"/>
          <a:ext cx="1883640"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End of work and permit closure</a:t>
          </a:r>
        </a:p>
      </dsp:txBody>
      <dsp:txXfrm>
        <a:off x="7113248" y="311511"/>
        <a:ext cx="1170593" cy="71304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36B01F-0BA2-4E67-B1DC-4DC578096934}">
      <dsp:nvSpPr>
        <dsp:cNvPr id="0" name=""/>
        <dsp:cNvSpPr/>
      </dsp:nvSpPr>
      <dsp:spPr>
        <a:xfrm>
          <a:off x="5672646" y="0"/>
          <a:ext cx="803516" cy="553100"/>
        </a:xfrm>
        <a:prstGeom prst="rightArrow">
          <a:avLst>
            <a:gd name="adj1" fmla="val 75000"/>
            <a:gd name="adj2" fmla="val 50000"/>
          </a:avLst>
        </a:prstGeom>
        <a:solidFill>
          <a:srgbClr val="4F81BD">
            <a:lumMod val="20000"/>
            <a:lumOff val="80000"/>
            <a:alpha val="90000"/>
          </a:srgbClr>
        </a:solidFill>
        <a:ln w="25400" cap="flat" cmpd="sng" algn="ctr">
          <a:solidFill>
            <a:srgbClr val="4F81BD">
              <a:lumMod val="20000"/>
              <a:lumOff val="80000"/>
              <a:alpha val="90000"/>
            </a:srgbClr>
          </a:solidFill>
          <a:prstDash val="solid"/>
        </a:ln>
        <a:effectLst/>
      </dsp:spPr>
      <dsp:style>
        <a:lnRef idx="2">
          <a:scrgbClr r="0" g="0" b="0"/>
        </a:lnRef>
        <a:fillRef idx="1">
          <a:scrgbClr r="0" g="0" b="0"/>
        </a:fillRef>
        <a:effectRef idx="0">
          <a:scrgbClr r="0" g="0" b="0"/>
        </a:effectRef>
        <a:fontRef idx="minor"/>
      </dsp:style>
    </dsp:sp>
    <dsp:sp modelId="{F47FB9EC-D0DA-4022-9663-F2EDB33CC49A}">
      <dsp:nvSpPr>
        <dsp:cNvPr id="0" name=""/>
        <dsp:cNvSpPr/>
      </dsp:nvSpPr>
      <dsp:spPr>
        <a:xfrm>
          <a:off x="157129" y="0"/>
          <a:ext cx="5664188" cy="553100"/>
        </a:xfrm>
        <a:prstGeom prst="roundRect">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US" sz="1800" b="0" kern="1200" dirty="0">
              <a:solidFill>
                <a:sysClr val="windowText" lastClr="000000"/>
              </a:solidFill>
              <a:latin typeface="Calibri"/>
              <a:ea typeface="+mn-ea"/>
              <a:cs typeface="+mn-cs"/>
            </a:rPr>
            <a:t>Audits and performance improvement</a:t>
          </a:r>
        </a:p>
      </dsp:txBody>
      <dsp:txXfrm>
        <a:off x="184129" y="27000"/>
        <a:ext cx="5610188" cy="49910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97A90C-FFE7-40BB-9FDC-BA4CB2889924}">
      <dsp:nvSpPr>
        <dsp:cNvPr id="0" name=""/>
        <dsp:cNvSpPr/>
      </dsp:nvSpPr>
      <dsp:spPr>
        <a:xfrm>
          <a:off x="594" y="311511"/>
          <a:ext cx="1782619"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Preparation</a:t>
          </a:r>
        </a:p>
      </dsp:txBody>
      <dsp:txXfrm>
        <a:off x="357118" y="311511"/>
        <a:ext cx="1069572" cy="713047"/>
      </dsp:txXfrm>
    </dsp:sp>
    <dsp:sp modelId="{00DCD85B-2232-463F-B59A-B6AA239B93A3}">
      <dsp:nvSpPr>
        <dsp:cNvPr id="0" name=""/>
        <dsp:cNvSpPr/>
      </dsp:nvSpPr>
      <dsp:spPr>
        <a:xfrm>
          <a:off x="1604952" y="311511"/>
          <a:ext cx="1782619"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Approval and acceptance</a:t>
          </a:r>
        </a:p>
      </dsp:txBody>
      <dsp:txXfrm>
        <a:off x="1961476" y="311511"/>
        <a:ext cx="1069572" cy="713047"/>
      </dsp:txXfrm>
    </dsp:sp>
    <dsp:sp modelId="{AA047286-9132-41DD-938B-599CEA363C96}">
      <dsp:nvSpPr>
        <dsp:cNvPr id="0" name=""/>
        <dsp:cNvSpPr/>
      </dsp:nvSpPr>
      <dsp:spPr>
        <a:xfrm>
          <a:off x="3209310" y="311511"/>
          <a:ext cx="2121317"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Coordination</a:t>
          </a:r>
        </a:p>
      </dsp:txBody>
      <dsp:txXfrm>
        <a:off x="3565834" y="311511"/>
        <a:ext cx="1408270" cy="713047"/>
      </dsp:txXfrm>
    </dsp:sp>
    <dsp:sp modelId="{D5A3DCAE-551C-48EA-865E-BB3C876AD5F4}">
      <dsp:nvSpPr>
        <dsp:cNvPr id="0" name=""/>
        <dsp:cNvSpPr/>
      </dsp:nvSpPr>
      <dsp:spPr>
        <a:xfrm>
          <a:off x="5152366" y="311511"/>
          <a:ext cx="1782619" cy="713047"/>
        </a:xfrm>
        <a:prstGeom prst="chevron">
          <a:avLst/>
        </a:prstGeom>
        <a:solidFill>
          <a:schemeClr val="accent1"/>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bg1"/>
              </a:solidFill>
              <a:latin typeface="Calibri"/>
              <a:ea typeface="+mn-ea"/>
              <a:cs typeface="+mn-cs"/>
            </a:rPr>
            <a:t>Execution</a:t>
          </a:r>
        </a:p>
      </dsp:txBody>
      <dsp:txXfrm>
        <a:off x="5508890" y="311511"/>
        <a:ext cx="1069572" cy="713047"/>
      </dsp:txXfrm>
    </dsp:sp>
    <dsp:sp modelId="{B84A618C-1396-4EF0-82CD-865883B935C2}">
      <dsp:nvSpPr>
        <dsp:cNvPr id="0" name=""/>
        <dsp:cNvSpPr/>
      </dsp:nvSpPr>
      <dsp:spPr>
        <a:xfrm>
          <a:off x="6756724" y="311511"/>
          <a:ext cx="1883640"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End of work and permit closure</a:t>
          </a:r>
        </a:p>
      </dsp:txBody>
      <dsp:txXfrm>
        <a:off x="7113248" y="311511"/>
        <a:ext cx="1170593" cy="713047"/>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36B01F-0BA2-4E67-B1DC-4DC578096934}">
      <dsp:nvSpPr>
        <dsp:cNvPr id="0" name=""/>
        <dsp:cNvSpPr/>
      </dsp:nvSpPr>
      <dsp:spPr>
        <a:xfrm>
          <a:off x="5672646" y="0"/>
          <a:ext cx="803516" cy="553100"/>
        </a:xfrm>
        <a:prstGeom prst="rightArrow">
          <a:avLst>
            <a:gd name="adj1" fmla="val 75000"/>
            <a:gd name="adj2" fmla="val 50000"/>
          </a:avLst>
        </a:prstGeom>
        <a:solidFill>
          <a:srgbClr val="4F81BD">
            <a:lumMod val="20000"/>
            <a:lumOff val="80000"/>
            <a:alpha val="90000"/>
          </a:srgbClr>
        </a:solidFill>
        <a:ln w="25400" cap="flat" cmpd="sng" algn="ctr">
          <a:solidFill>
            <a:srgbClr val="4F81BD">
              <a:lumMod val="20000"/>
              <a:lumOff val="80000"/>
              <a:alpha val="90000"/>
            </a:srgbClr>
          </a:solidFill>
          <a:prstDash val="solid"/>
        </a:ln>
        <a:effectLst/>
      </dsp:spPr>
      <dsp:style>
        <a:lnRef idx="2">
          <a:scrgbClr r="0" g="0" b="0"/>
        </a:lnRef>
        <a:fillRef idx="1">
          <a:scrgbClr r="0" g="0" b="0"/>
        </a:fillRef>
        <a:effectRef idx="0">
          <a:scrgbClr r="0" g="0" b="0"/>
        </a:effectRef>
        <a:fontRef idx="minor"/>
      </dsp:style>
    </dsp:sp>
    <dsp:sp modelId="{F47FB9EC-D0DA-4022-9663-F2EDB33CC49A}">
      <dsp:nvSpPr>
        <dsp:cNvPr id="0" name=""/>
        <dsp:cNvSpPr/>
      </dsp:nvSpPr>
      <dsp:spPr>
        <a:xfrm>
          <a:off x="157129" y="0"/>
          <a:ext cx="5664188" cy="553100"/>
        </a:xfrm>
        <a:prstGeom prst="roundRect">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US" sz="1800" b="0" kern="1200" dirty="0">
              <a:solidFill>
                <a:sysClr val="windowText" lastClr="000000"/>
              </a:solidFill>
              <a:latin typeface="Calibri"/>
              <a:ea typeface="+mn-ea"/>
              <a:cs typeface="+mn-cs"/>
            </a:rPr>
            <a:t>Audits and performance improvement</a:t>
          </a:r>
        </a:p>
      </dsp:txBody>
      <dsp:txXfrm>
        <a:off x="184129" y="27000"/>
        <a:ext cx="5610188" cy="49910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97A90C-FFE7-40BB-9FDC-BA4CB2889924}">
      <dsp:nvSpPr>
        <dsp:cNvPr id="0" name=""/>
        <dsp:cNvSpPr/>
      </dsp:nvSpPr>
      <dsp:spPr>
        <a:xfrm>
          <a:off x="594" y="138019"/>
          <a:ext cx="1782619"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Preparation</a:t>
          </a:r>
        </a:p>
      </dsp:txBody>
      <dsp:txXfrm>
        <a:off x="357118" y="138019"/>
        <a:ext cx="1069572" cy="713047"/>
      </dsp:txXfrm>
    </dsp:sp>
    <dsp:sp modelId="{00DCD85B-2232-463F-B59A-B6AA239B93A3}">
      <dsp:nvSpPr>
        <dsp:cNvPr id="0" name=""/>
        <dsp:cNvSpPr/>
      </dsp:nvSpPr>
      <dsp:spPr>
        <a:xfrm>
          <a:off x="1604952" y="138019"/>
          <a:ext cx="1782619"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Approval and acceptance</a:t>
          </a:r>
        </a:p>
      </dsp:txBody>
      <dsp:txXfrm>
        <a:off x="1961476" y="138019"/>
        <a:ext cx="1069572" cy="713047"/>
      </dsp:txXfrm>
    </dsp:sp>
    <dsp:sp modelId="{AA047286-9132-41DD-938B-599CEA363C96}">
      <dsp:nvSpPr>
        <dsp:cNvPr id="0" name=""/>
        <dsp:cNvSpPr/>
      </dsp:nvSpPr>
      <dsp:spPr>
        <a:xfrm>
          <a:off x="3209310" y="138019"/>
          <a:ext cx="2121317"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Coordination</a:t>
          </a:r>
        </a:p>
      </dsp:txBody>
      <dsp:txXfrm>
        <a:off x="3565834" y="138019"/>
        <a:ext cx="1408270" cy="713047"/>
      </dsp:txXfrm>
    </dsp:sp>
    <dsp:sp modelId="{D5A3DCAE-551C-48EA-865E-BB3C876AD5F4}">
      <dsp:nvSpPr>
        <dsp:cNvPr id="0" name=""/>
        <dsp:cNvSpPr/>
      </dsp:nvSpPr>
      <dsp:spPr>
        <a:xfrm>
          <a:off x="5152366" y="138019"/>
          <a:ext cx="1782619"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Execution</a:t>
          </a:r>
        </a:p>
      </dsp:txBody>
      <dsp:txXfrm>
        <a:off x="5508890" y="138019"/>
        <a:ext cx="1069572" cy="713047"/>
      </dsp:txXfrm>
    </dsp:sp>
    <dsp:sp modelId="{B84A618C-1396-4EF0-82CD-865883B935C2}">
      <dsp:nvSpPr>
        <dsp:cNvPr id="0" name=""/>
        <dsp:cNvSpPr/>
      </dsp:nvSpPr>
      <dsp:spPr>
        <a:xfrm>
          <a:off x="6756724" y="138019"/>
          <a:ext cx="1883640" cy="713047"/>
        </a:xfrm>
        <a:prstGeom prst="chevron">
          <a:avLst/>
        </a:prstGeom>
        <a:solidFill>
          <a:schemeClr val="accent1"/>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bg1"/>
              </a:solidFill>
              <a:latin typeface="Calibri"/>
              <a:ea typeface="+mn-ea"/>
              <a:cs typeface="+mn-cs"/>
            </a:rPr>
            <a:t>End of work and permit closure</a:t>
          </a:r>
        </a:p>
      </dsp:txBody>
      <dsp:txXfrm>
        <a:off x="7113248" y="138019"/>
        <a:ext cx="1170593" cy="713047"/>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36B01F-0BA2-4E67-B1DC-4DC578096934}">
      <dsp:nvSpPr>
        <dsp:cNvPr id="0" name=""/>
        <dsp:cNvSpPr/>
      </dsp:nvSpPr>
      <dsp:spPr>
        <a:xfrm>
          <a:off x="5672646" y="161"/>
          <a:ext cx="803516" cy="330351"/>
        </a:xfrm>
        <a:prstGeom prst="rightArrow">
          <a:avLst>
            <a:gd name="adj1" fmla="val 75000"/>
            <a:gd name="adj2" fmla="val 50000"/>
          </a:avLst>
        </a:prstGeom>
        <a:solidFill>
          <a:srgbClr val="4F81BD">
            <a:lumMod val="20000"/>
            <a:lumOff val="80000"/>
            <a:alpha val="90000"/>
          </a:srgbClr>
        </a:solidFill>
        <a:ln w="25400" cap="flat" cmpd="sng" algn="ctr">
          <a:solidFill>
            <a:srgbClr val="4F81BD">
              <a:lumMod val="20000"/>
              <a:lumOff val="80000"/>
              <a:alpha val="90000"/>
            </a:srgbClr>
          </a:solidFill>
          <a:prstDash val="solid"/>
        </a:ln>
        <a:effectLst/>
      </dsp:spPr>
      <dsp:style>
        <a:lnRef idx="2">
          <a:scrgbClr r="0" g="0" b="0"/>
        </a:lnRef>
        <a:fillRef idx="1">
          <a:scrgbClr r="0" g="0" b="0"/>
        </a:fillRef>
        <a:effectRef idx="0">
          <a:scrgbClr r="0" g="0" b="0"/>
        </a:effectRef>
        <a:fontRef idx="minor"/>
      </dsp:style>
    </dsp:sp>
    <dsp:sp modelId="{F47FB9EC-D0DA-4022-9663-F2EDB33CC49A}">
      <dsp:nvSpPr>
        <dsp:cNvPr id="0" name=""/>
        <dsp:cNvSpPr/>
      </dsp:nvSpPr>
      <dsp:spPr>
        <a:xfrm>
          <a:off x="157129" y="322"/>
          <a:ext cx="5664188" cy="330351"/>
        </a:xfrm>
        <a:prstGeom prst="roundRect">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US" sz="1800" b="0" kern="1200" dirty="0">
              <a:solidFill>
                <a:sysClr val="windowText" lastClr="000000"/>
              </a:solidFill>
              <a:latin typeface="Calibri"/>
              <a:ea typeface="+mn-ea"/>
              <a:cs typeface="+mn-cs"/>
            </a:rPr>
            <a:t>Audits and performance improvement</a:t>
          </a:r>
        </a:p>
      </dsp:txBody>
      <dsp:txXfrm>
        <a:off x="173255" y="16448"/>
        <a:ext cx="5631936" cy="298099"/>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97A90C-FFE7-40BB-9FDC-BA4CB2889924}">
      <dsp:nvSpPr>
        <dsp:cNvPr id="0" name=""/>
        <dsp:cNvSpPr/>
      </dsp:nvSpPr>
      <dsp:spPr>
        <a:xfrm>
          <a:off x="594" y="311511"/>
          <a:ext cx="1782619"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Preparation</a:t>
          </a:r>
        </a:p>
      </dsp:txBody>
      <dsp:txXfrm>
        <a:off x="357118" y="311511"/>
        <a:ext cx="1069572" cy="713047"/>
      </dsp:txXfrm>
    </dsp:sp>
    <dsp:sp modelId="{00DCD85B-2232-463F-B59A-B6AA239B93A3}">
      <dsp:nvSpPr>
        <dsp:cNvPr id="0" name=""/>
        <dsp:cNvSpPr/>
      </dsp:nvSpPr>
      <dsp:spPr>
        <a:xfrm>
          <a:off x="1604952" y="311511"/>
          <a:ext cx="1782619"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Approval and acceptance</a:t>
          </a:r>
        </a:p>
      </dsp:txBody>
      <dsp:txXfrm>
        <a:off x="1961476" y="311511"/>
        <a:ext cx="1069572" cy="713047"/>
      </dsp:txXfrm>
    </dsp:sp>
    <dsp:sp modelId="{AA047286-9132-41DD-938B-599CEA363C96}">
      <dsp:nvSpPr>
        <dsp:cNvPr id="0" name=""/>
        <dsp:cNvSpPr/>
      </dsp:nvSpPr>
      <dsp:spPr>
        <a:xfrm>
          <a:off x="3209310" y="311511"/>
          <a:ext cx="2121317"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Coordination</a:t>
          </a:r>
        </a:p>
      </dsp:txBody>
      <dsp:txXfrm>
        <a:off x="3565834" y="311511"/>
        <a:ext cx="1408270" cy="713047"/>
      </dsp:txXfrm>
    </dsp:sp>
    <dsp:sp modelId="{D5A3DCAE-551C-48EA-865E-BB3C876AD5F4}">
      <dsp:nvSpPr>
        <dsp:cNvPr id="0" name=""/>
        <dsp:cNvSpPr/>
      </dsp:nvSpPr>
      <dsp:spPr>
        <a:xfrm>
          <a:off x="5152366" y="311511"/>
          <a:ext cx="1782619"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Execution</a:t>
          </a:r>
        </a:p>
      </dsp:txBody>
      <dsp:txXfrm>
        <a:off x="5508890" y="311511"/>
        <a:ext cx="1069572" cy="713047"/>
      </dsp:txXfrm>
    </dsp:sp>
    <dsp:sp modelId="{B84A618C-1396-4EF0-82CD-865883B935C2}">
      <dsp:nvSpPr>
        <dsp:cNvPr id="0" name=""/>
        <dsp:cNvSpPr/>
      </dsp:nvSpPr>
      <dsp:spPr>
        <a:xfrm>
          <a:off x="6756724" y="311511"/>
          <a:ext cx="1883640"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End of work and permit closure</a:t>
          </a:r>
        </a:p>
      </dsp:txBody>
      <dsp:txXfrm>
        <a:off x="7113248" y="311511"/>
        <a:ext cx="1170593" cy="713047"/>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36B01F-0BA2-4E67-B1DC-4DC578096934}">
      <dsp:nvSpPr>
        <dsp:cNvPr id="0" name=""/>
        <dsp:cNvSpPr/>
      </dsp:nvSpPr>
      <dsp:spPr>
        <a:xfrm>
          <a:off x="5672646" y="0"/>
          <a:ext cx="803516" cy="553100"/>
        </a:xfrm>
        <a:prstGeom prst="rightArrow">
          <a:avLst>
            <a:gd name="adj1" fmla="val 75000"/>
            <a:gd name="adj2" fmla="val 50000"/>
          </a:avLst>
        </a:prstGeom>
        <a:solidFill>
          <a:srgbClr val="4F81BD">
            <a:lumMod val="20000"/>
            <a:lumOff val="80000"/>
            <a:alpha val="90000"/>
          </a:srgbClr>
        </a:solidFill>
        <a:ln w="25400" cap="flat" cmpd="sng" algn="ctr">
          <a:solidFill>
            <a:srgbClr val="4F81BD">
              <a:lumMod val="20000"/>
              <a:lumOff val="80000"/>
              <a:alpha val="90000"/>
            </a:srgbClr>
          </a:solidFill>
          <a:prstDash val="solid"/>
        </a:ln>
        <a:effectLst/>
      </dsp:spPr>
      <dsp:style>
        <a:lnRef idx="2">
          <a:scrgbClr r="0" g="0" b="0"/>
        </a:lnRef>
        <a:fillRef idx="1">
          <a:scrgbClr r="0" g="0" b="0"/>
        </a:fillRef>
        <a:effectRef idx="0">
          <a:scrgbClr r="0" g="0" b="0"/>
        </a:effectRef>
        <a:fontRef idx="minor"/>
      </dsp:style>
    </dsp:sp>
    <dsp:sp modelId="{F47FB9EC-D0DA-4022-9663-F2EDB33CC49A}">
      <dsp:nvSpPr>
        <dsp:cNvPr id="0" name=""/>
        <dsp:cNvSpPr/>
      </dsp:nvSpPr>
      <dsp:spPr>
        <a:xfrm>
          <a:off x="157129" y="0"/>
          <a:ext cx="5664188" cy="553100"/>
        </a:xfrm>
        <a:prstGeom prst="roundRect">
          <a:avLst/>
        </a:prstGeom>
        <a:solidFill>
          <a:schemeClr val="accent1"/>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US" sz="1800" b="0" kern="1200" dirty="0">
              <a:solidFill>
                <a:schemeClr val="bg1"/>
              </a:solidFill>
              <a:latin typeface="Calibri"/>
              <a:ea typeface="+mn-ea"/>
              <a:cs typeface="+mn-cs"/>
            </a:rPr>
            <a:t>Audits and performance improvement</a:t>
          </a:r>
        </a:p>
      </dsp:txBody>
      <dsp:txXfrm>
        <a:off x="184129" y="27000"/>
        <a:ext cx="5610188" cy="4991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36B01F-0BA2-4E67-B1DC-4DC578096934}">
      <dsp:nvSpPr>
        <dsp:cNvPr id="0" name=""/>
        <dsp:cNvSpPr/>
      </dsp:nvSpPr>
      <dsp:spPr>
        <a:xfrm>
          <a:off x="5672646" y="0"/>
          <a:ext cx="803516" cy="1295121"/>
        </a:xfrm>
        <a:prstGeom prst="rightArrow">
          <a:avLst>
            <a:gd name="adj1" fmla="val 75000"/>
            <a:gd name="adj2" fmla="val 50000"/>
          </a:avLst>
        </a:prstGeom>
        <a:solidFill>
          <a:srgbClr val="4F81BD">
            <a:lumMod val="20000"/>
            <a:lumOff val="80000"/>
            <a:alpha val="90000"/>
          </a:srgbClr>
        </a:solidFill>
        <a:ln w="25400" cap="flat" cmpd="sng" algn="ctr">
          <a:solidFill>
            <a:srgbClr val="4F81BD">
              <a:lumMod val="20000"/>
              <a:lumOff val="80000"/>
              <a:alpha val="90000"/>
            </a:srgbClr>
          </a:solidFill>
          <a:prstDash val="solid"/>
        </a:ln>
        <a:effectLst/>
      </dsp:spPr>
      <dsp:style>
        <a:lnRef idx="2">
          <a:scrgbClr r="0" g="0" b="0"/>
        </a:lnRef>
        <a:fillRef idx="1">
          <a:scrgbClr r="0" g="0" b="0"/>
        </a:fillRef>
        <a:effectRef idx="0">
          <a:scrgbClr r="0" g="0" b="0"/>
        </a:effectRef>
        <a:fontRef idx="minor"/>
      </dsp:style>
    </dsp:sp>
    <dsp:sp modelId="{F47FB9EC-D0DA-4022-9663-F2EDB33CC49A}">
      <dsp:nvSpPr>
        <dsp:cNvPr id="0" name=""/>
        <dsp:cNvSpPr/>
      </dsp:nvSpPr>
      <dsp:spPr>
        <a:xfrm>
          <a:off x="0" y="0"/>
          <a:ext cx="5664188" cy="1295121"/>
        </a:xfrm>
        <a:prstGeom prst="roundRect">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ysClr val="windowText" lastClr="000000"/>
              </a:solidFill>
              <a:latin typeface="Calibri"/>
              <a:ea typeface="+mn-ea"/>
              <a:cs typeface="+mn-cs"/>
            </a:rPr>
            <a:t>Audits and</a:t>
          </a:r>
          <a:r>
            <a:rPr lang="en-US" sz="1800" kern="1200" dirty="0">
              <a:solidFill>
                <a:sysClr val="windowText" lastClr="000000"/>
              </a:solidFill>
              <a:latin typeface="Calibri"/>
              <a:ea typeface="+mn-ea"/>
              <a:cs typeface="+mn-cs"/>
            </a:rPr>
            <a:t> </a:t>
          </a:r>
          <a:r>
            <a:rPr lang="en-US" sz="2000" kern="1200" dirty="0">
              <a:solidFill>
                <a:sysClr val="windowText" lastClr="000000"/>
              </a:solidFill>
              <a:latin typeface="Calibri"/>
              <a:ea typeface="+mn-ea"/>
              <a:cs typeface="+mn-cs"/>
            </a:rPr>
            <a:t>performance improvement</a:t>
          </a:r>
        </a:p>
      </dsp:txBody>
      <dsp:txXfrm>
        <a:off x="63223" y="63223"/>
        <a:ext cx="5537742" cy="11686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97A90C-FFE7-40BB-9FDC-BA4CB2889924}">
      <dsp:nvSpPr>
        <dsp:cNvPr id="0" name=""/>
        <dsp:cNvSpPr/>
      </dsp:nvSpPr>
      <dsp:spPr>
        <a:xfrm>
          <a:off x="594" y="311511"/>
          <a:ext cx="1782619" cy="713047"/>
        </a:xfrm>
        <a:prstGeom prst="chevron">
          <a:avLst/>
        </a:prstGeom>
        <a:solidFill>
          <a:schemeClr val="tx2">
            <a:lumMod val="60000"/>
            <a:lumOff val="40000"/>
          </a:scheme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bg1"/>
              </a:solidFill>
              <a:latin typeface="Calibri"/>
              <a:ea typeface="+mn-ea"/>
              <a:cs typeface="+mn-cs"/>
            </a:rPr>
            <a:t>Preparation</a:t>
          </a:r>
        </a:p>
      </dsp:txBody>
      <dsp:txXfrm>
        <a:off x="357118" y="311511"/>
        <a:ext cx="1069572" cy="713047"/>
      </dsp:txXfrm>
    </dsp:sp>
    <dsp:sp modelId="{00DCD85B-2232-463F-B59A-B6AA239B93A3}">
      <dsp:nvSpPr>
        <dsp:cNvPr id="0" name=""/>
        <dsp:cNvSpPr/>
      </dsp:nvSpPr>
      <dsp:spPr>
        <a:xfrm>
          <a:off x="1604952" y="311511"/>
          <a:ext cx="1782619"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Approval and acceptance</a:t>
          </a:r>
        </a:p>
      </dsp:txBody>
      <dsp:txXfrm>
        <a:off x="1961476" y="311511"/>
        <a:ext cx="1069572" cy="713047"/>
      </dsp:txXfrm>
    </dsp:sp>
    <dsp:sp modelId="{AA047286-9132-41DD-938B-599CEA363C96}">
      <dsp:nvSpPr>
        <dsp:cNvPr id="0" name=""/>
        <dsp:cNvSpPr/>
      </dsp:nvSpPr>
      <dsp:spPr>
        <a:xfrm>
          <a:off x="3209310" y="311511"/>
          <a:ext cx="2121317"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Coordination</a:t>
          </a:r>
        </a:p>
      </dsp:txBody>
      <dsp:txXfrm>
        <a:off x="3565834" y="311511"/>
        <a:ext cx="1408270" cy="713047"/>
      </dsp:txXfrm>
    </dsp:sp>
    <dsp:sp modelId="{D5A3DCAE-551C-48EA-865E-BB3C876AD5F4}">
      <dsp:nvSpPr>
        <dsp:cNvPr id="0" name=""/>
        <dsp:cNvSpPr/>
      </dsp:nvSpPr>
      <dsp:spPr>
        <a:xfrm>
          <a:off x="5152366" y="311511"/>
          <a:ext cx="1782619"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Execution</a:t>
          </a:r>
        </a:p>
      </dsp:txBody>
      <dsp:txXfrm>
        <a:off x="5508890" y="311511"/>
        <a:ext cx="1069572" cy="713047"/>
      </dsp:txXfrm>
    </dsp:sp>
    <dsp:sp modelId="{B84A618C-1396-4EF0-82CD-865883B935C2}">
      <dsp:nvSpPr>
        <dsp:cNvPr id="0" name=""/>
        <dsp:cNvSpPr/>
      </dsp:nvSpPr>
      <dsp:spPr>
        <a:xfrm>
          <a:off x="6756724" y="311511"/>
          <a:ext cx="1883640"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End of work and permit closure</a:t>
          </a:r>
        </a:p>
      </dsp:txBody>
      <dsp:txXfrm>
        <a:off x="7113248" y="311511"/>
        <a:ext cx="1170593" cy="71304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36B01F-0BA2-4E67-B1DC-4DC578096934}">
      <dsp:nvSpPr>
        <dsp:cNvPr id="0" name=""/>
        <dsp:cNvSpPr/>
      </dsp:nvSpPr>
      <dsp:spPr>
        <a:xfrm>
          <a:off x="5672646" y="0"/>
          <a:ext cx="803516" cy="553100"/>
        </a:xfrm>
        <a:prstGeom prst="rightArrow">
          <a:avLst>
            <a:gd name="adj1" fmla="val 75000"/>
            <a:gd name="adj2" fmla="val 50000"/>
          </a:avLst>
        </a:prstGeom>
        <a:solidFill>
          <a:srgbClr val="4F81BD">
            <a:lumMod val="20000"/>
            <a:lumOff val="80000"/>
            <a:alpha val="90000"/>
          </a:srgbClr>
        </a:solidFill>
        <a:ln w="25400" cap="flat" cmpd="sng" algn="ctr">
          <a:solidFill>
            <a:srgbClr val="4F81BD">
              <a:lumMod val="20000"/>
              <a:lumOff val="80000"/>
              <a:alpha val="90000"/>
            </a:srgbClr>
          </a:solidFill>
          <a:prstDash val="solid"/>
        </a:ln>
        <a:effectLst/>
      </dsp:spPr>
      <dsp:style>
        <a:lnRef idx="2">
          <a:scrgbClr r="0" g="0" b="0"/>
        </a:lnRef>
        <a:fillRef idx="1">
          <a:scrgbClr r="0" g="0" b="0"/>
        </a:fillRef>
        <a:effectRef idx="0">
          <a:scrgbClr r="0" g="0" b="0"/>
        </a:effectRef>
        <a:fontRef idx="minor"/>
      </dsp:style>
    </dsp:sp>
    <dsp:sp modelId="{F47FB9EC-D0DA-4022-9663-F2EDB33CC49A}">
      <dsp:nvSpPr>
        <dsp:cNvPr id="0" name=""/>
        <dsp:cNvSpPr/>
      </dsp:nvSpPr>
      <dsp:spPr>
        <a:xfrm>
          <a:off x="157129" y="0"/>
          <a:ext cx="5664188" cy="553100"/>
        </a:xfrm>
        <a:prstGeom prst="roundRect">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US" sz="1800" b="0" kern="1200" dirty="0">
              <a:solidFill>
                <a:sysClr val="windowText" lastClr="000000"/>
              </a:solidFill>
              <a:latin typeface="Calibri"/>
              <a:ea typeface="+mn-ea"/>
              <a:cs typeface="+mn-cs"/>
            </a:rPr>
            <a:t>Audits and performance improvement</a:t>
          </a:r>
        </a:p>
      </dsp:txBody>
      <dsp:txXfrm>
        <a:off x="184129" y="27000"/>
        <a:ext cx="5610188" cy="4991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97A90C-FFE7-40BB-9FDC-BA4CB2889924}">
      <dsp:nvSpPr>
        <dsp:cNvPr id="0" name=""/>
        <dsp:cNvSpPr/>
      </dsp:nvSpPr>
      <dsp:spPr>
        <a:xfrm>
          <a:off x="594" y="311511"/>
          <a:ext cx="1782619"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Preparation</a:t>
          </a:r>
        </a:p>
      </dsp:txBody>
      <dsp:txXfrm>
        <a:off x="357118" y="311511"/>
        <a:ext cx="1069572" cy="713047"/>
      </dsp:txXfrm>
    </dsp:sp>
    <dsp:sp modelId="{00DCD85B-2232-463F-B59A-B6AA239B93A3}">
      <dsp:nvSpPr>
        <dsp:cNvPr id="0" name=""/>
        <dsp:cNvSpPr/>
      </dsp:nvSpPr>
      <dsp:spPr>
        <a:xfrm>
          <a:off x="1604952" y="311511"/>
          <a:ext cx="1782619" cy="713047"/>
        </a:xfrm>
        <a:prstGeom prst="chevron">
          <a:avLst/>
        </a:prstGeom>
        <a:solidFill>
          <a:schemeClr val="accent1"/>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bg1"/>
              </a:solidFill>
              <a:latin typeface="Calibri"/>
              <a:ea typeface="+mn-ea"/>
              <a:cs typeface="+mn-cs"/>
            </a:rPr>
            <a:t>Approval and acceptance</a:t>
          </a:r>
        </a:p>
      </dsp:txBody>
      <dsp:txXfrm>
        <a:off x="1961476" y="311511"/>
        <a:ext cx="1069572" cy="713047"/>
      </dsp:txXfrm>
    </dsp:sp>
    <dsp:sp modelId="{AA047286-9132-41DD-938B-599CEA363C96}">
      <dsp:nvSpPr>
        <dsp:cNvPr id="0" name=""/>
        <dsp:cNvSpPr/>
      </dsp:nvSpPr>
      <dsp:spPr>
        <a:xfrm>
          <a:off x="3209310" y="311511"/>
          <a:ext cx="2121317"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Coordination</a:t>
          </a:r>
        </a:p>
      </dsp:txBody>
      <dsp:txXfrm>
        <a:off x="3565834" y="311511"/>
        <a:ext cx="1408270" cy="713047"/>
      </dsp:txXfrm>
    </dsp:sp>
    <dsp:sp modelId="{D5A3DCAE-551C-48EA-865E-BB3C876AD5F4}">
      <dsp:nvSpPr>
        <dsp:cNvPr id="0" name=""/>
        <dsp:cNvSpPr/>
      </dsp:nvSpPr>
      <dsp:spPr>
        <a:xfrm>
          <a:off x="5152366" y="311511"/>
          <a:ext cx="1782619"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Execution</a:t>
          </a:r>
        </a:p>
      </dsp:txBody>
      <dsp:txXfrm>
        <a:off x="5508890" y="311511"/>
        <a:ext cx="1069572" cy="713047"/>
      </dsp:txXfrm>
    </dsp:sp>
    <dsp:sp modelId="{B84A618C-1396-4EF0-82CD-865883B935C2}">
      <dsp:nvSpPr>
        <dsp:cNvPr id="0" name=""/>
        <dsp:cNvSpPr/>
      </dsp:nvSpPr>
      <dsp:spPr>
        <a:xfrm>
          <a:off x="6756724" y="311511"/>
          <a:ext cx="1883640" cy="713047"/>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End of work and permit closure</a:t>
          </a:r>
        </a:p>
      </dsp:txBody>
      <dsp:txXfrm>
        <a:off x="7113248" y="311511"/>
        <a:ext cx="1170593" cy="71304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36B01F-0BA2-4E67-B1DC-4DC578096934}">
      <dsp:nvSpPr>
        <dsp:cNvPr id="0" name=""/>
        <dsp:cNvSpPr/>
      </dsp:nvSpPr>
      <dsp:spPr>
        <a:xfrm>
          <a:off x="5672646" y="0"/>
          <a:ext cx="803516" cy="553100"/>
        </a:xfrm>
        <a:prstGeom prst="rightArrow">
          <a:avLst>
            <a:gd name="adj1" fmla="val 75000"/>
            <a:gd name="adj2" fmla="val 50000"/>
          </a:avLst>
        </a:prstGeom>
        <a:solidFill>
          <a:srgbClr val="4F81BD">
            <a:lumMod val="20000"/>
            <a:lumOff val="80000"/>
            <a:alpha val="90000"/>
          </a:srgbClr>
        </a:solidFill>
        <a:ln w="25400" cap="flat" cmpd="sng" algn="ctr">
          <a:solidFill>
            <a:srgbClr val="4F81BD">
              <a:lumMod val="20000"/>
              <a:lumOff val="80000"/>
              <a:alpha val="90000"/>
            </a:srgbClr>
          </a:solidFill>
          <a:prstDash val="solid"/>
        </a:ln>
        <a:effectLst/>
      </dsp:spPr>
      <dsp:style>
        <a:lnRef idx="2">
          <a:scrgbClr r="0" g="0" b="0"/>
        </a:lnRef>
        <a:fillRef idx="1">
          <a:scrgbClr r="0" g="0" b="0"/>
        </a:fillRef>
        <a:effectRef idx="0">
          <a:scrgbClr r="0" g="0" b="0"/>
        </a:effectRef>
        <a:fontRef idx="minor"/>
      </dsp:style>
    </dsp:sp>
    <dsp:sp modelId="{F47FB9EC-D0DA-4022-9663-F2EDB33CC49A}">
      <dsp:nvSpPr>
        <dsp:cNvPr id="0" name=""/>
        <dsp:cNvSpPr/>
      </dsp:nvSpPr>
      <dsp:spPr>
        <a:xfrm>
          <a:off x="157129" y="0"/>
          <a:ext cx="5664188" cy="553100"/>
        </a:xfrm>
        <a:prstGeom prst="roundRect">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US" sz="1800" b="0" kern="1200" dirty="0">
              <a:solidFill>
                <a:sysClr val="windowText" lastClr="000000"/>
              </a:solidFill>
              <a:latin typeface="Calibri"/>
              <a:ea typeface="+mn-ea"/>
              <a:cs typeface="+mn-cs"/>
            </a:rPr>
            <a:t>Audits and performance improvement</a:t>
          </a:r>
        </a:p>
      </dsp:txBody>
      <dsp:txXfrm>
        <a:off x="184129" y="27000"/>
        <a:ext cx="5610188" cy="499100"/>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0.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6.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8.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9.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10/8/2019</a:t>
            </a:fld>
            <a:endParaRPr lang="en-US"/>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a:p>
        </p:txBody>
      </p:sp>
    </p:spTree>
    <p:extLst>
      <p:ext uri="{BB962C8B-B14F-4D97-AF65-F5344CB8AC3E}">
        <p14:creationId xmlns:p14="http://schemas.microsoft.com/office/powerpoint/2010/main" val="32440470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10/8/2019</a:t>
            </a:fld>
            <a:endParaRPr lang="en-US"/>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a:p>
        </p:txBody>
      </p:sp>
    </p:spTree>
    <p:extLst>
      <p:ext uri="{BB962C8B-B14F-4D97-AF65-F5344CB8AC3E}">
        <p14:creationId xmlns:p14="http://schemas.microsoft.com/office/powerpoint/2010/main" val="3982935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3</a:t>
            </a:fld>
            <a:endParaRPr lang="en-US" dirty="0"/>
          </a:p>
        </p:txBody>
      </p:sp>
    </p:spTree>
    <p:extLst>
      <p:ext uri="{BB962C8B-B14F-4D97-AF65-F5344CB8AC3E}">
        <p14:creationId xmlns:p14="http://schemas.microsoft.com/office/powerpoint/2010/main" val="18892342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12</a:t>
            </a:fld>
            <a:endParaRPr lang="en-US" dirty="0"/>
          </a:p>
        </p:txBody>
      </p:sp>
    </p:spTree>
    <p:extLst>
      <p:ext uri="{BB962C8B-B14F-4D97-AF65-F5344CB8AC3E}">
        <p14:creationId xmlns:p14="http://schemas.microsoft.com/office/powerpoint/2010/main" val="34592537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13</a:t>
            </a:fld>
            <a:endParaRPr lang="en-US" dirty="0"/>
          </a:p>
        </p:txBody>
      </p:sp>
    </p:spTree>
    <p:extLst>
      <p:ext uri="{BB962C8B-B14F-4D97-AF65-F5344CB8AC3E}">
        <p14:creationId xmlns:p14="http://schemas.microsoft.com/office/powerpoint/2010/main" val="12251444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14</a:t>
            </a:fld>
            <a:endParaRPr lang="en-US" dirty="0"/>
          </a:p>
        </p:txBody>
      </p:sp>
    </p:spTree>
    <p:extLst>
      <p:ext uri="{BB962C8B-B14F-4D97-AF65-F5344CB8AC3E}">
        <p14:creationId xmlns:p14="http://schemas.microsoft.com/office/powerpoint/2010/main" val="33679322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15</a:t>
            </a:fld>
            <a:endParaRPr lang="en-US" dirty="0"/>
          </a:p>
        </p:txBody>
      </p:sp>
    </p:spTree>
    <p:extLst>
      <p:ext uri="{BB962C8B-B14F-4D97-AF65-F5344CB8AC3E}">
        <p14:creationId xmlns:p14="http://schemas.microsoft.com/office/powerpoint/2010/main" val="18852780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16</a:t>
            </a:fld>
            <a:endParaRPr lang="en-US" dirty="0"/>
          </a:p>
        </p:txBody>
      </p:sp>
    </p:spTree>
    <p:extLst>
      <p:ext uri="{BB962C8B-B14F-4D97-AF65-F5344CB8AC3E}">
        <p14:creationId xmlns:p14="http://schemas.microsoft.com/office/powerpoint/2010/main" val="3812816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4</a:t>
            </a:fld>
            <a:endParaRPr lang="en-US" dirty="0"/>
          </a:p>
        </p:txBody>
      </p:sp>
    </p:spTree>
    <p:extLst>
      <p:ext uri="{BB962C8B-B14F-4D97-AF65-F5344CB8AC3E}">
        <p14:creationId xmlns:p14="http://schemas.microsoft.com/office/powerpoint/2010/main" val="5770224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5</a:t>
            </a:fld>
            <a:endParaRPr lang="en-US" dirty="0"/>
          </a:p>
        </p:txBody>
      </p:sp>
    </p:spTree>
    <p:extLst>
      <p:ext uri="{BB962C8B-B14F-4D97-AF65-F5344CB8AC3E}">
        <p14:creationId xmlns:p14="http://schemas.microsoft.com/office/powerpoint/2010/main" val="35933890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6</a:t>
            </a:fld>
            <a:endParaRPr lang="en-US" dirty="0"/>
          </a:p>
        </p:txBody>
      </p:sp>
    </p:spTree>
    <p:extLst>
      <p:ext uri="{BB962C8B-B14F-4D97-AF65-F5344CB8AC3E}">
        <p14:creationId xmlns:p14="http://schemas.microsoft.com/office/powerpoint/2010/main" val="35050127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7</a:t>
            </a:fld>
            <a:endParaRPr lang="en-US" dirty="0"/>
          </a:p>
        </p:txBody>
      </p:sp>
    </p:spTree>
    <p:extLst>
      <p:ext uri="{BB962C8B-B14F-4D97-AF65-F5344CB8AC3E}">
        <p14:creationId xmlns:p14="http://schemas.microsoft.com/office/powerpoint/2010/main" val="23048806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8</a:t>
            </a:fld>
            <a:endParaRPr lang="en-US" dirty="0"/>
          </a:p>
        </p:txBody>
      </p:sp>
    </p:spTree>
    <p:extLst>
      <p:ext uri="{BB962C8B-B14F-4D97-AF65-F5344CB8AC3E}">
        <p14:creationId xmlns:p14="http://schemas.microsoft.com/office/powerpoint/2010/main" val="35996957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9</a:t>
            </a:fld>
            <a:endParaRPr lang="en-US" dirty="0"/>
          </a:p>
        </p:txBody>
      </p:sp>
    </p:spTree>
    <p:extLst>
      <p:ext uri="{BB962C8B-B14F-4D97-AF65-F5344CB8AC3E}">
        <p14:creationId xmlns:p14="http://schemas.microsoft.com/office/powerpoint/2010/main" val="25953913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10</a:t>
            </a:fld>
            <a:endParaRPr lang="en-US" dirty="0"/>
          </a:p>
        </p:txBody>
      </p:sp>
    </p:spTree>
    <p:extLst>
      <p:ext uri="{BB962C8B-B14F-4D97-AF65-F5344CB8AC3E}">
        <p14:creationId xmlns:p14="http://schemas.microsoft.com/office/powerpoint/2010/main" val="39085939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11</a:t>
            </a:fld>
            <a:endParaRPr lang="en-US" dirty="0"/>
          </a:p>
        </p:txBody>
      </p:sp>
    </p:spTree>
    <p:extLst>
      <p:ext uri="{BB962C8B-B14F-4D97-AF65-F5344CB8AC3E}">
        <p14:creationId xmlns:p14="http://schemas.microsoft.com/office/powerpoint/2010/main" val="15315620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6_1_">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a:t>COMPANY RULE TITLE</a:t>
            </a:r>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8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REQUIREMENTS REMOVED IN NEW RULE</a:t>
            </a:r>
            <a:endParaRPr lang="en-US" dirty="0"/>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5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DOCUMENTS USED FOR THE GAP ANALYSIS</a:t>
            </a:r>
            <a:endParaRPr lang="en-US" dirty="0"/>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57984" cy="635000"/>
          </a:xfrm>
          <a:prstGeom prst="rect">
            <a:avLst/>
          </a:prstGeom>
        </p:spPr>
        <p:txBody>
          <a:bodyPr/>
          <a:lstStyle/>
          <a:p>
            <a:r>
              <a:rPr lang="fr-FR" noProof="0"/>
              <a:t>Cliquez pour modifier le style du titre</a:t>
            </a:r>
          </a:p>
        </p:txBody>
      </p:sp>
      <p:sp>
        <p:nvSpPr>
          <p:cNvPr id="4" name="Espace réservé du numéro de diapositive 3"/>
          <p:cNvSpPr>
            <a:spLocks noGrp="1"/>
          </p:cNvSpPr>
          <p:nvPr>
            <p:ph type="sldNum" sz="quarter" idx="11"/>
          </p:nvPr>
        </p:nvSpPr>
        <p:spPr>
          <a:xfrm>
            <a:off x="8737600" y="6411917"/>
            <a:ext cx="967317" cy="365125"/>
          </a:xfrm>
          <a:prstGeom prst="rect">
            <a:avLst/>
          </a:prstGeom>
        </p:spPr>
        <p:txBody>
          <a:bodyPr/>
          <a:lstStyle/>
          <a:p>
            <a:fld id="{21F90BE8-D879-4F46-ACF9-7BCC67DCFB75}" type="slidenum">
              <a:rPr lang="fr-FR" smtClean="0"/>
              <a:pPr/>
              <a:t>‹N°›</a:t>
            </a:fld>
            <a:endParaRPr lang="fr-FR"/>
          </a:p>
        </p:txBody>
      </p:sp>
      <p:sp>
        <p:nvSpPr>
          <p:cNvPr id="6" name="Espace réservé du texte 5"/>
          <p:cNvSpPr>
            <a:spLocks noGrp="1"/>
          </p:cNvSpPr>
          <p:nvPr>
            <p:ph type="body" sz="quarter" idx="12"/>
          </p:nvPr>
        </p:nvSpPr>
        <p:spPr>
          <a:xfrm>
            <a:off x="609600" y="1125539"/>
            <a:ext cx="10958400" cy="5040311"/>
          </a:xfrm>
          <a:prstGeom prst="rect">
            <a:avLst/>
          </a:prstGeom>
        </p:spPr>
        <p:txBody>
          <a:bodyPr/>
          <a:lstStyle>
            <a:lvl5pPr marL="1260000">
              <a:buNone/>
              <a:defRPr/>
            </a:lvl5p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p:txBody>
      </p:sp>
      <p:sp>
        <p:nvSpPr>
          <p:cNvPr id="8" name="Espace réservé du pied de page 4"/>
          <p:cNvSpPr>
            <a:spLocks noGrp="1"/>
          </p:cNvSpPr>
          <p:nvPr>
            <p:ph type="ftr" sz="quarter" idx="3"/>
          </p:nvPr>
        </p:nvSpPr>
        <p:spPr>
          <a:xfrm>
            <a:off x="609600" y="6411917"/>
            <a:ext cx="7416800" cy="365125"/>
          </a:xfrm>
          <a:prstGeom prst="rect">
            <a:avLst/>
          </a:prstGeom>
        </p:spPr>
        <p:txBody>
          <a:bodyPr vert="horz" lIns="0" tIns="45720" rIns="91440" bIns="45720" rtlCol="0" anchor="ctr"/>
          <a:lstStyle>
            <a:lvl1pPr algn="l">
              <a:defRPr sz="1400">
                <a:solidFill>
                  <a:schemeClr val="tx1"/>
                </a:solidFill>
                <a:latin typeface="+mn-lt"/>
                <a:cs typeface="Helvetica"/>
              </a:defRPr>
            </a:lvl1pPr>
          </a:lstStyle>
          <a:p>
            <a:r>
              <a:rPr lang="en-GB" b="1">
                <a:solidFill>
                  <a:srgbClr val="F5911F"/>
                </a:solidFill>
              </a:rPr>
              <a:t>#SafeDriver </a:t>
            </a:r>
            <a:r>
              <a:rPr lang="en-GB" sz="1000">
                <a:solidFill>
                  <a:schemeClr val="bg1">
                    <a:lumMod val="50000"/>
                  </a:schemeClr>
                </a:solidFill>
              </a:rPr>
              <a:t>-</a:t>
            </a:r>
            <a:r>
              <a:rPr lang="en-GB" sz="1000" b="1">
                <a:solidFill>
                  <a:schemeClr val="bg1">
                    <a:lumMod val="50000"/>
                  </a:schemeClr>
                </a:solidFill>
              </a:rPr>
              <a:t> </a:t>
            </a:r>
            <a:r>
              <a:rPr lang="fr-FR" sz="1000">
                <a:solidFill>
                  <a:schemeClr val="bg1">
                    <a:lumMod val="50000"/>
                  </a:schemeClr>
                </a:solidFill>
              </a:rPr>
              <a:t>Campagne de sensibilisation aux risques routiers, février 2017 </a:t>
            </a:r>
          </a:p>
        </p:txBody>
      </p:sp>
    </p:spTree>
    <p:extLst>
      <p:ext uri="{BB962C8B-B14F-4D97-AF65-F5344CB8AC3E}">
        <p14:creationId xmlns:p14="http://schemas.microsoft.com/office/powerpoint/2010/main" val="29269405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4" r:id="rId1"/>
    <p:sldLayoutId id="2147483684" r:id="rId2"/>
    <p:sldLayoutId id="2147483692" r:id="rId3"/>
    <p:sldLayoutId id="2147483695" r:id="rId4"/>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11.xml"/><Relationship Id="rId3" Type="http://schemas.openxmlformats.org/officeDocument/2006/relationships/diagramData" Target="../diagrams/data10.xml"/><Relationship Id="rId7" Type="http://schemas.microsoft.com/office/2007/relationships/diagramDrawing" Target="../diagrams/drawing10.xml"/><Relationship Id="rId12" Type="http://schemas.microsoft.com/office/2007/relationships/diagramDrawing" Target="../diagrams/drawing11.xml"/><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diagramColors" Target="../diagrams/colors10.xml"/><Relationship Id="rId11" Type="http://schemas.openxmlformats.org/officeDocument/2006/relationships/diagramColors" Target="../diagrams/colors11.xml"/><Relationship Id="rId5" Type="http://schemas.openxmlformats.org/officeDocument/2006/relationships/diagramQuickStyle" Target="../diagrams/quickStyle10.xml"/><Relationship Id="rId10" Type="http://schemas.openxmlformats.org/officeDocument/2006/relationships/diagramQuickStyle" Target="../diagrams/quickStyle11.xml"/><Relationship Id="rId4" Type="http://schemas.openxmlformats.org/officeDocument/2006/relationships/diagramLayout" Target="../diagrams/layout10.xml"/><Relationship Id="rId9" Type="http://schemas.openxmlformats.org/officeDocument/2006/relationships/diagramLayout" Target="../diagrams/layout11.xml"/></Relationships>
</file>

<file path=ppt/slides/_rels/slide11.xml.rels><?xml version="1.0" encoding="UTF-8" standalone="yes"?>
<Relationships xmlns="http://schemas.openxmlformats.org/package/2006/relationships"><Relationship Id="rId8" Type="http://schemas.openxmlformats.org/officeDocument/2006/relationships/diagramData" Target="../diagrams/data13.xml"/><Relationship Id="rId13" Type="http://schemas.openxmlformats.org/officeDocument/2006/relationships/diagramData" Target="../diagrams/data14.xml"/><Relationship Id="rId3" Type="http://schemas.openxmlformats.org/officeDocument/2006/relationships/diagramData" Target="../diagrams/data12.xml"/><Relationship Id="rId7" Type="http://schemas.microsoft.com/office/2007/relationships/diagramDrawing" Target="../diagrams/drawing12.xml"/><Relationship Id="rId12" Type="http://schemas.microsoft.com/office/2007/relationships/diagramDrawing" Target="../diagrams/drawing13.xml"/><Relationship Id="rId17" Type="http://schemas.microsoft.com/office/2007/relationships/diagramDrawing" Target="../diagrams/drawing14.xml"/><Relationship Id="rId2" Type="http://schemas.openxmlformats.org/officeDocument/2006/relationships/notesSlide" Target="../notesSlides/notesSlide9.xml"/><Relationship Id="rId16" Type="http://schemas.openxmlformats.org/officeDocument/2006/relationships/diagramColors" Target="../diagrams/colors14.xml"/><Relationship Id="rId1" Type="http://schemas.openxmlformats.org/officeDocument/2006/relationships/slideLayout" Target="../slideLayouts/slideLayout3.xml"/><Relationship Id="rId6" Type="http://schemas.openxmlformats.org/officeDocument/2006/relationships/diagramColors" Target="../diagrams/colors12.xml"/><Relationship Id="rId11" Type="http://schemas.openxmlformats.org/officeDocument/2006/relationships/diagramColors" Target="../diagrams/colors13.xml"/><Relationship Id="rId5" Type="http://schemas.openxmlformats.org/officeDocument/2006/relationships/diagramQuickStyle" Target="../diagrams/quickStyle12.xml"/><Relationship Id="rId15" Type="http://schemas.openxmlformats.org/officeDocument/2006/relationships/diagramQuickStyle" Target="../diagrams/quickStyle14.xml"/><Relationship Id="rId10" Type="http://schemas.openxmlformats.org/officeDocument/2006/relationships/diagramQuickStyle" Target="../diagrams/quickStyle13.xml"/><Relationship Id="rId4" Type="http://schemas.openxmlformats.org/officeDocument/2006/relationships/diagramLayout" Target="../diagrams/layout12.xml"/><Relationship Id="rId9" Type="http://schemas.openxmlformats.org/officeDocument/2006/relationships/diagramLayout" Target="../diagrams/layout13.xml"/><Relationship Id="rId14" Type="http://schemas.openxmlformats.org/officeDocument/2006/relationships/diagramLayout" Target="../diagrams/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8" Type="http://schemas.openxmlformats.org/officeDocument/2006/relationships/diagramData" Target="../diagrams/data16.xml"/><Relationship Id="rId3" Type="http://schemas.openxmlformats.org/officeDocument/2006/relationships/diagramData" Target="../diagrams/data15.xml"/><Relationship Id="rId7" Type="http://schemas.microsoft.com/office/2007/relationships/diagramDrawing" Target="../diagrams/drawing15.xml"/><Relationship Id="rId12" Type="http://schemas.microsoft.com/office/2007/relationships/diagramDrawing" Target="../diagrams/drawing16.xml"/><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diagramColors" Target="../diagrams/colors15.xml"/><Relationship Id="rId11" Type="http://schemas.openxmlformats.org/officeDocument/2006/relationships/diagramColors" Target="../diagrams/colors16.xml"/><Relationship Id="rId5" Type="http://schemas.openxmlformats.org/officeDocument/2006/relationships/diagramQuickStyle" Target="../diagrams/quickStyle15.xml"/><Relationship Id="rId10" Type="http://schemas.openxmlformats.org/officeDocument/2006/relationships/diagramQuickStyle" Target="../diagrams/quickStyle16.xml"/><Relationship Id="rId4" Type="http://schemas.openxmlformats.org/officeDocument/2006/relationships/diagramLayout" Target="../diagrams/layout15.xml"/><Relationship Id="rId9" Type="http://schemas.openxmlformats.org/officeDocument/2006/relationships/diagramLayout" Target="../diagrams/layout16.xml"/></Relationships>
</file>

<file path=ppt/slides/_rels/slide16.xml.rels><?xml version="1.0" encoding="UTF-8" standalone="yes"?>
<Relationships xmlns="http://schemas.openxmlformats.org/package/2006/relationships"><Relationship Id="rId8" Type="http://schemas.openxmlformats.org/officeDocument/2006/relationships/diagramData" Target="../diagrams/data18.xml"/><Relationship Id="rId3" Type="http://schemas.openxmlformats.org/officeDocument/2006/relationships/diagramData" Target="../diagrams/data17.xml"/><Relationship Id="rId7" Type="http://schemas.microsoft.com/office/2007/relationships/diagramDrawing" Target="../diagrams/drawing17.xml"/><Relationship Id="rId12" Type="http://schemas.microsoft.com/office/2007/relationships/diagramDrawing" Target="../diagrams/drawing18.xml"/><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diagramColors" Target="../diagrams/colors17.xml"/><Relationship Id="rId11" Type="http://schemas.openxmlformats.org/officeDocument/2006/relationships/diagramColors" Target="../diagrams/colors18.xml"/><Relationship Id="rId5" Type="http://schemas.openxmlformats.org/officeDocument/2006/relationships/diagramQuickStyle" Target="../diagrams/quickStyle17.xml"/><Relationship Id="rId10" Type="http://schemas.openxmlformats.org/officeDocument/2006/relationships/diagramQuickStyle" Target="../diagrams/quickStyle18.xml"/><Relationship Id="rId4" Type="http://schemas.openxmlformats.org/officeDocument/2006/relationships/diagramLayout" Target="../diagrams/layout17.xml"/><Relationship Id="rId9" Type="http://schemas.openxmlformats.org/officeDocument/2006/relationships/diagramLayout" Target="../diagrams/layout18.xml"/></Relationships>
</file>

<file path=ppt/slides/_rels/slide17.xml.rels><?xml version="1.0" encoding="UTF-8" standalone="yes"?>
<Relationships xmlns="http://schemas.openxmlformats.org/package/2006/relationships"><Relationship Id="rId3" Type="http://schemas.openxmlformats.org/officeDocument/2006/relationships/hyperlink" Target="https://www.toolbox-hse.total.com/en/one-maestro" TargetMode="External"/><Relationship Id="rId7" Type="http://schemas.openxmlformats.org/officeDocument/2006/relationships/image" Target="../media/image2.png"/><Relationship Id="rId2" Type="http://schemas.openxmlformats.org/officeDocument/2006/relationships/hyperlink" Target="http://wat.corp.local/sites/s215/en-US/Pages/R&#232;gles%20HSE/CR%20402/CR-GR-HSE-402.aspx" TargetMode="External"/><Relationship Id="rId1" Type="http://schemas.openxmlformats.org/officeDocument/2006/relationships/slideLayout" Target="../slideLayouts/slideLayout4.xml"/><Relationship Id="rId6" Type="http://schemas.openxmlformats.org/officeDocument/2006/relationships/image" Target="../media/image3.png"/><Relationship Id="rId5" Type="http://schemas.openxmlformats.org/officeDocument/2006/relationships/hyperlink" Target="http://crescendo4all.rm.corp.local/sites/Ref_MS/Pages/Home.aspx" TargetMode="External"/><Relationship Id="rId4" Type="http://schemas.openxmlformats.org/officeDocument/2006/relationships/hyperlink" Target="https://reflex.sinequa.corp.local/" TargetMode="Externa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diagramData" Target="../diagrams/data4.xml"/><Relationship Id="rId13" Type="http://schemas.openxmlformats.org/officeDocument/2006/relationships/diagramData" Target="../diagrams/data5.xml"/><Relationship Id="rId18" Type="http://schemas.openxmlformats.org/officeDocument/2006/relationships/diagramData" Target="../diagrams/data6.xml"/><Relationship Id="rId3" Type="http://schemas.openxmlformats.org/officeDocument/2006/relationships/diagramData" Target="../diagrams/data3.xml"/><Relationship Id="rId21" Type="http://schemas.openxmlformats.org/officeDocument/2006/relationships/diagramColors" Target="../diagrams/colors6.xml"/><Relationship Id="rId7" Type="http://schemas.microsoft.com/office/2007/relationships/diagramDrawing" Target="../diagrams/drawing3.xml"/><Relationship Id="rId12" Type="http://schemas.microsoft.com/office/2007/relationships/diagramDrawing" Target="../diagrams/drawing4.xml"/><Relationship Id="rId17" Type="http://schemas.microsoft.com/office/2007/relationships/diagramDrawing" Target="../diagrams/drawing5.xml"/><Relationship Id="rId2" Type="http://schemas.openxmlformats.org/officeDocument/2006/relationships/notesSlide" Target="../notesSlides/notesSlide5.xml"/><Relationship Id="rId16" Type="http://schemas.openxmlformats.org/officeDocument/2006/relationships/diagramColors" Target="../diagrams/colors5.xml"/><Relationship Id="rId20" Type="http://schemas.openxmlformats.org/officeDocument/2006/relationships/diagramQuickStyle" Target="../diagrams/quickStyle6.xml"/><Relationship Id="rId1" Type="http://schemas.openxmlformats.org/officeDocument/2006/relationships/slideLayout" Target="../slideLayouts/slideLayout3.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5" Type="http://schemas.openxmlformats.org/officeDocument/2006/relationships/diagramQuickStyle" Target="../diagrams/quickStyle5.xml"/><Relationship Id="rId10" Type="http://schemas.openxmlformats.org/officeDocument/2006/relationships/diagramQuickStyle" Target="../diagrams/quickStyle4.xml"/><Relationship Id="rId19" Type="http://schemas.openxmlformats.org/officeDocument/2006/relationships/diagramLayout" Target="../diagrams/layout6.xml"/><Relationship Id="rId4" Type="http://schemas.openxmlformats.org/officeDocument/2006/relationships/diagramLayout" Target="../diagrams/layout3.xml"/><Relationship Id="rId9" Type="http://schemas.openxmlformats.org/officeDocument/2006/relationships/diagramLayout" Target="../diagrams/layout4.xml"/><Relationship Id="rId14" Type="http://schemas.openxmlformats.org/officeDocument/2006/relationships/diagramLayout" Target="../diagrams/layout5.xml"/><Relationship Id="rId22" Type="http://schemas.microsoft.com/office/2007/relationships/diagramDrawing" Target="../diagrams/drawing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8" Type="http://schemas.openxmlformats.org/officeDocument/2006/relationships/diagramData" Target="../diagrams/data8.xml"/><Relationship Id="rId13" Type="http://schemas.openxmlformats.org/officeDocument/2006/relationships/diagramData" Target="../diagrams/data9.xml"/><Relationship Id="rId3" Type="http://schemas.openxmlformats.org/officeDocument/2006/relationships/diagramData" Target="../diagrams/data7.xml"/><Relationship Id="rId7" Type="http://schemas.microsoft.com/office/2007/relationships/diagramDrawing" Target="../diagrams/drawing7.xml"/><Relationship Id="rId12" Type="http://schemas.microsoft.com/office/2007/relationships/diagramDrawing" Target="../diagrams/drawing8.xml"/><Relationship Id="rId17" Type="http://schemas.microsoft.com/office/2007/relationships/diagramDrawing" Target="../diagrams/drawing9.xml"/><Relationship Id="rId2" Type="http://schemas.openxmlformats.org/officeDocument/2006/relationships/notesSlide" Target="../notesSlides/notesSlide7.xml"/><Relationship Id="rId16" Type="http://schemas.openxmlformats.org/officeDocument/2006/relationships/diagramColors" Target="../diagrams/colors9.xml"/><Relationship Id="rId1" Type="http://schemas.openxmlformats.org/officeDocument/2006/relationships/slideLayout" Target="../slideLayouts/slideLayout3.xml"/><Relationship Id="rId6" Type="http://schemas.openxmlformats.org/officeDocument/2006/relationships/diagramColors" Target="../diagrams/colors7.xml"/><Relationship Id="rId11" Type="http://schemas.openxmlformats.org/officeDocument/2006/relationships/diagramColors" Target="../diagrams/colors8.xml"/><Relationship Id="rId5" Type="http://schemas.openxmlformats.org/officeDocument/2006/relationships/diagramQuickStyle" Target="../diagrams/quickStyle7.xml"/><Relationship Id="rId15" Type="http://schemas.openxmlformats.org/officeDocument/2006/relationships/diagramQuickStyle" Target="../diagrams/quickStyle9.xml"/><Relationship Id="rId10" Type="http://schemas.openxmlformats.org/officeDocument/2006/relationships/diagramQuickStyle" Target="../diagrams/quickStyle8.xml"/><Relationship Id="rId4" Type="http://schemas.openxmlformats.org/officeDocument/2006/relationships/diagramLayout" Target="../diagrams/layout7.xml"/><Relationship Id="rId9" Type="http://schemas.openxmlformats.org/officeDocument/2006/relationships/diagramLayout" Target="../diagrams/layout8.xml"/><Relationship Id="rId14" Type="http://schemas.openxmlformats.org/officeDocument/2006/relationships/diagramLayout" Target="../diagrams/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a:t>CR-GR-HSE-402 Permit to Work Process</a:t>
            </a:r>
          </a:p>
        </p:txBody>
      </p:sp>
      <p:sp>
        <p:nvSpPr>
          <p:cNvPr id="5" name="Espace réservé du texte 3"/>
          <p:cNvSpPr txBox="1">
            <a:spLocks/>
          </p:cNvSpPr>
          <p:nvPr/>
        </p:nvSpPr>
        <p:spPr>
          <a:xfrm>
            <a:off x="1188000" y="3639600"/>
            <a:ext cx="10020568" cy="1778000"/>
          </a:xfrm>
          <a:prstGeom prst="rect">
            <a:avLst/>
          </a:prstGeom>
        </p:spPr>
        <p:txBody>
          <a:bodyPr/>
          <a:lstStyle/>
          <a:p>
            <a:r>
              <a:rPr lang="en-US" dirty="0"/>
              <a:t> </a:t>
            </a:r>
          </a:p>
          <a:p>
            <a:r>
              <a:rPr lang="en-US" dirty="0">
                <a:solidFill>
                  <a:schemeClr val="bg1"/>
                </a:solidFill>
              </a:rPr>
              <a:t>M&amp;S : differences between CR-GR-HSE-402 and Chapter 5 of CR-MS-HSEQ-202 company rule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REQUIREMENT OVERVIEW : Coordination </a:t>
            </a:r>
          </a:p>
        </p:txBody>
      </p:sp>
      <p:sp>
        <p:nvSpPr>
          <p:cNvPr id="7" name="Espace réservé du texte 1"/>
          <p:cNvSpPr txBox="1">
            <a:spLocks/>
          </p:cNvSpPr>
          <p:nvPr/>
        </p:nvSpPr>
        <p:spPr>
          <a:xfrm>
            <a:off x="407368" y="3104997"/>
            <a:ext cx="11325290" cy="3457197"/>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err="1">
                <a:solidFill>
                  <a:schemeClr val="tx1"/>
                </a:solidFill>
              </a:rPr>
              <a:t>Requirement</a:t>
            </a:r>
            <a:r>
              <a:rPr lang="fr-FR" sz="1800" dirty="0">
                <a:solidFill>
                  <a:schemeClr val="tx1"/>
                </a:solidFill>
              </a:rPr>
              <a:t> 3.4.1 : Permit to Work Coordination</a:t>
            </a:r>
          </a:p>
          <a:p>
            <a:pPr marL="0" indent="0" algn="just">
              <a:spcBef>
                <a:spcPts val="600"/>
              </a:spcBef>
              <a:spcAft>
                <a:spcPts val="600"/>
              </a:spcAft>
            </a:pPr>
            <a:r>
              <a:rPr lang="en-US" sz="1600" b="0" dirty="0">
                <a:solidFill>
                  <a:schemeClr val="tx1"/>
                </a:solidFill>
              </a:rPr>
              <a:t>The number of permits to work to be issued for a zone as well as the risks related to simultaneous operations or co-activities are taken into account when coordinating the planned work. </a:t>
            </a:r>
          </a:p>
          <a:p>
            <a:pPr marL="0" indent="0" algn="just">
              <a:spcBef>
                <a:spcPts val="600"/>
              </a:spcBef>
              <a:spcAft>
                <a:spcPts val="600"/>
              </a:spcAft>
            </a:pPr>
            <a:r>
              <a:rPr lang="en-US" sz="1600" b="0" dirty="0">
                <a:solidFill>
                  <a:schemeClr val="tx1"/>
                </a:solidFill>
              </a:rPr>
              <a:t>A list of approved permits to work is then established and is communicated to the issuing authority.</a:t>
            </a:r>
          </a:p>
          <a:p>
            <a:pPr marL="0" indent="0" algn="l">
              <a:spcBef>
                <a:spcPts val="600"/>
              </a:spcBef>
              <a:spcAft>
                <a:spcPts val="600"/>
              </a:spcAft>
            </a:pPr>
            <a:r>
              <a:rPr lang="en-US" sz="1600" b="0" dirty="0">
                <a:solidFill>
                  <a:srgbClr val="FF0000"/>
                </a:solidFill>
              </a:rPr>
              <a:t>Taking into account the number of permits to be issued is a new requirement</a:t>
            </a:r>
            <a:br>
              <a:rPr lang="fr-FR" sz="1400" b="0" u="sng" dirty="0">
                <a:solidFill>
                  <a:srgbClr val="FF0000"/>
                </a:solidFill>
              </a:rPr>
            </a:br>
            <a:endParaRPr lang="fr-FR" sz="1400" b="0" u="sng" dirty="0">
              <a:solidFill>
                <a:srgbClr val="FF0000"/>
              </a:solidFill>
            </a:endParaRPr>
          </a:p>
          <a:p>
            <a:pPr marL="0" indent="0" algn="just">
              <a:spcBef>
                <a:spcPts val="600"/>
              </a:spcBef>
              <a:spcAft>
                <a:spcPts val="600"/>
              </a:spcAft>
            </a:pPr>
            <a:endParaRPr lang="fr-FR" sz="1400" b="0" i="1"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grpSp>
        <p:nvGrpSpPr>
          <p:cNvPr id="9" name="Groupe 8"/>
          <p:cNvGrpSpPr/>
          <p:nvPr/>
        </p:nvGrpSpPr>
        <p:grpSpPr>
          <a:xfrm>
            <a:off x="3134249" y="781566"/>
            <a:ext cx="5707893" cy="654371"/>
            <a:chOff x="819114" y="0"/>
            <a:chExt cx="4552554" cy="345440"/>
          </a:xfrm>
        </p:grpSpPr>
        <p:sp>
          <p:nvSpPr>
            <p:cNvPr id="10" name="Rectangle à coins arrondis 9"/>
            <p:cNvSpPr/>
            <p:nvPr/>
          </p:nvSpPr>
          <p:spPr>
            <a:xfrm>
              <a:off x="819114" y="0"/>
              <a:ext cx="4552554" cy="345440"/>
            </a:xfrm>
            <a:prstGeom prst="roundRect">
              <a:avLst>
                <a:gd name="adj" fmla="val 10000"/>
              </a:avLst>
            </a:prstGeom>
            <a:solidFill>
              <a:schemeClr val="bg1">
                <a:lumMod val="75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sp>
        <p:sp>
          <p:nvSpPr>
            <p:cNvPr id="11" name="Rectangle 10"/>
            <p:cNvSpPr/>
            <p:nvPr/>
          </p:nvSpPr>
          <p:spPr>
            <a:xfrm>
              <a:off x="829232" y="10118"/>
              <a:ext cx="4532318" cy="32520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kern="1200" dirty="0" err="1">
                  <a:solidFill>
                    <a:sysClr val="windowText" lastClr="000000"/>
                  </a:solidFill>
                </a:rPr>
                <a:t>Organisation</a:t>
              </a:r>
              <a:r>
                <a:rPr lang="en-US" kern="1200" dirty="0">
                  <a:solidFill>
                    <a:sysClr val="windowText" lastClr="000000"/>
                  </a:solidFill>
                </a:rPr>
                <a:t> of the permit to work process</a:t>
              </a:r>
            </a:p>
          </p:txBody>
        </p:sp>
      </p:grpSp>
      <p:graphicFrame>
        <p:nvGraphicFramePr>
          <p:cNvPr id="12" name="Diagramme 11"/>
          <p:cNvGraphicFramePr/>
          <p:nvPr>
            <p:extLst/>
          </p:nvPr>
        </p:nvGraphicFramePr>
        <p:xfrm>
          <a:off x="1775520" y="1146621"/>
          <a:ext cx="8640960" cy="13360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3" name="Diagramme 12"/>
          <p:cNvGraphicFramePr/>
          <p:nvPr>
            <p:extLst/>
          </p:nvPr>
        </p:nvGraphicFramePr>
        <p:xfrm>
          <a:off x="2857919" y="2200488"/>
          <a:ext cx="6476163" cy="5531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127515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REQUIREMENT OVERVIEW :  </a:t>
            </a:r>
            <a:r>
              <a:rPr lang="fr-FR" dirty="0" err="1"/>
              <a:t>Execution</a:t>
            </a:r>
            <a:r>
              <a:rPr lang="en-GB" dirty="0"/>
              <a:t>  </a:t>
            </a:r>
          </a:p>
        </p:txBody>
      </p:sp>
      <p:sp>
        <p:nvSpPr>
          <p:cNvPr id="7" name="Espace réservé du texte 1"/>
          <p:cNvSpPr txBox="1">
            <a:spLocks/>
          </p:cNvSpPr>
          <p:nvPr/>
        </p:nvSpPr>
        <p:spPr>
          <a:xfrm>
            <a:off x="407368" y="3124409"/>
            <a:ext cx="11325290" cy="3457197"/>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err="1">
                <a:solidFill>
                  <a:schemeClr val="tx1"/>
                </a:solidFill>
              </a:rPr>
              <a:t>Requirement</a:t>
            </a:r>
            <a:r>
              <a:rPr lang="fr-FR" sz="1800" dirty="0">
                <a:solidFill>
                  <a:schemeClr val="tx1"/>
                </a:solidFill>
              </a:rPr>
              <a:t> 3.5.1 : </a:t>
            </a:r>
            <a:r>
              <a:rPr lang="fr-FR" sz="1800" dirty="0" err="1">
                <a:solidFill>
                  <a:schemeClr val="tx1"/>
                </a:solidFill>
              </a:rPr>
              <a:t>Issuing</a:t>
            </a:r>
            <a:r>
              <a:rPr lang="fr-FR" sz="1800" dirty="0">
                <a:solidFill>
                  <a:schemeClr val="tx1"/>
                </a:solidFill>
              </a:rPr>
              <a:t> </a:t>
            </a:r>
            <a:r>
              <a:rPr lang="fr-FR" sz="1800" dirty="0" err="1">
                <a:solidFill>
                  <a:schemeClr val="tx1"/>
                </a:solidFill>
              </a:rPr>
              <a:t>Permits</a:t>
            </a:r>
            <a:r>
              <a:rPr lang="fr-FR" sz="1800" dirty="0">
                <a:solidFill>
                  <a:schemeClr val="tx1"/>
                </a:solidFill>
              </a:rPr>
              <a:t> to Work</a:t>
            </a:r>
          </a:p>
          <a:p>
            <a:pPr marL="0" indent="0" algn="just">
              <a:spcBef>
                <a:spcPts val="600"/>
              </a:spcBef>
              <a:spcAft>
                <a:spcPts val="600"/>
              </a:spcAft>
            </a:pPr>
            <a:r>
              <a:rPr lang="en-US" sz="1600" b="0" dirty="0">
                <a:solidFill>
                  <a:schemeClr val="tx1"/>
                </a:solidFill>
              </a:rPr>
              <a:t>At least once a day, any start of work execution is subject to a prior issue of the permit to work by the issuing authority and its countersignature by the performing authority.</a:t>
            </a:r>
          </a:p>
          <a:p>
            <a:pPr marL="0" indent="0" algn="just">
              <a:spcBef>
                <a:spcPts val="600"/>
              </a:spcBef>
              <a:spcAft>
                <a:spcPts val="600"/>
              </a:spcAft>
            </a:pPr>
            <a:r>
              <a:rPr lang="en-US" sz="1600" b="0" dirty="0">
                <a:solidFill>
                  <a:schemeClr val="tx1"/>
                </a:solidFill>
              </a:rPr>
              <a:t>For “high risk work”, the permit is issued once the execution conditions and risk control measures have been checked on the work site by the issuing authority or the checker.</a:t>
            </a:r>
          </a:p>
          <a:p>
            <a:pPr marL="0" indent="0" algn="l">
              <a:spcBef>
                <a:spcPts val="600"/>
              </a:spcBef>
              <a:spcAft>
                <a:spcPts val="600"/>
              </a:spcAft>
            </a:pPr>
            <a:r>
              <a:rPr lang="fr-FR" sz="1600" b="0" dirty="0" err="1">
                <a:solidFill>
                  <a:srgbClr val="FF0000"/>
                </a:solidFill>
              </a:rPr>
              <a:t>Issuing</a:t>
            </a:r>
            <a:r>
              <a:rPr lang="fr-FR" sz="1600" b="0" dirty="0">
                <a:solidFill>
                  <a:srgbClr val="FF0000"/>
                </a:solidFill>
              </a:rPr>
              <a:t> the Permit </a:t>
            </a:r>
            <a:r>
              <a:rPr lang="en-US" sz="1600" b="0" dirty="0">
                <a:solidFill>
                  <a:srgbClr val="FF0000"/>
                </a:solidFill>
              </a:rPr>
              <a:t>once the execution conditions and risk control measures have been checked on the work site for “high risk work” is a new requirement </a:t>
            </a:r>
            <a:br>
              <a:rPr lang="en-US" sz="1600" b="0" dirty="0">
                <a:solidFill>
                  <a:srgbClr val="FF0000"/>
                </a:solidFill>
              </a:rPr>
            </a:br>
            <a:endParaRPr lang="fr-FR" sz="1600" b="0" dirty="0">
              <a:solidFill>
                <a:srgbClr val="FF0000"/>
              </a:solidFill>
            </a:endParaRPr>
          </a:p>
          <a:p>
            <a:pPr marL="0" indent="0" algn="just">
              <a:spcBef>
                <a:spcPts val="600"/>
              </a:spcBef>
              <a:spcAft>
                <a:spcPts val="600"/>
              </a:spcAft>
            </a:pPr>
            <a:endParaRPr lang="fr-FR" sz="1400" b="0" i="1"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graphicFrame>
        <p:nvGraphicFramePr>
          <p:cNvPr id="8" name="Diagramme 7"/>
          <p:cNvGraphicFramePr/>
          <p:nvPr>
            <p:extLst/>
          </p:nvPr>
        </p:nvGraphicFramePr>
        <p:xfrm>
          <a:off x="2063552" y="1916832"/>
          <a:ext cx="7488832" cy="5301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9" name="Groupe 8"/>
          <p:cNvGrpSpPr/>
          <p:nvPr/>
        </p:nvGrpSpPr>
        <p:grpSpPr>
          <a:xfrm>
            <a:off x="3206257" y="717020"/>
            <a:ext cx="5707893" cy="654371"/>
            <a:chOff x="819114" y="0"/>
            <a:chExt cx="4552554" cy="345440"/>
          </a:xfrm>
        </p:grpSpPr>
        <p:sp>
          <p:nvSpPr>
            <p:cNvPr id="10" name="Rectangle à coins arrondis 9"/>
            <p:cNvSpPr/>
            <p:nvPr/>
          </p:nvSpPr>
          <p:spPr>
            <a:xfrm>
              <a:off x="819114" y="0"/>
              <a:ext cx="4552554" cy="345440"/>
            </a:xfrm>
            <a:prstGeom prst="roundRect">
              <a:avLst>
                <a:gd name="adj" fmla="val 10000"/>
              </a:avLst>
            </a:prstGeom>
            <a:solidFill>
              <a:schemeClr val="bg1">
                <a:lumMod val="75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sp>
        <p:sp>
          <p:nvSpPr>
            <p:cNvPr id="11" name="Rectangle 10"/>
            <p:cNvSpPr/>
            <p:nvPr/>
          </p:nvSpPr>
          <p:spPr>
            <a:xfrm>
              <a:off x="829232" y="10118"/>
              <a:ext cx="4532318" cy="32520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kern="1200" dirty="0" err="1">
                  <a:solidFill>
                    <a:sysClr val="windowText" lastClr="000000"/>
                  </a:solidFill>
                </a:rPr>
                <a:t>Organisation</a:t>
              </a:r>
              <a:r>
                <a:rPr lang="en-US" kern="1200" dirty="0">
                  <a:solidFill>
                    <a:sysClr val="windowText" lastClr="000000"/>
                  </a:solidFill>
                </a:rPr>
                <a:t> of the permit to work process</a:t>
              </a:r>
            </a:p>
          </p:txBody>
        </p:sp>
      </p:grpSp>
      <p:graphicFrame>
        <p:nvGraphicFramePr>
          <p:cNvPr id="12" name="Diagramme 11"/>
          <p:cNvGraphicFramePr/>
          <p:nvPr>
            <p:extLst/>
          </p:nvPr>
        </p:nvGraphicFramePr>
        <p:xfrm>
          <a:off x="1847528" y="1082075"/>
          <a:ext cx="8640960" cy="133607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3" name="Diagramme 12"/>
          <p:cNvGraphicFramePr/>
          <p:nvPr>
            <p:extLst/>
          </p:nvPr>
        </p:nvGraphicFramePr>
        <p:xfrm>
          <a:off x="2929927" y="2135942"/>
          <a:ext cx="6476163" cy="55310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186008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REQUIREMENT OVERVIEW :  Execution  </a:t>
            </a:r>
          </a:p>
        </p:txBody>
      </p:sp>
      <p:sp>
        <p:nvSpPr>
          <p:cNvPr id="7" name="Espace réservé du texte 1"/>
          <p:cNvSpPr txBox="1">
            <a:spLocks/>
          </p:cNvSpPr>
          <p:nvPr/>
        </p:nvSpPr>
        <p:spPr>
          <a:xfrm>
            <a:off x="623392" y="908720"/>
            <a:ext cx="11325290" cy="3457197"/>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err="1">
                <a:solidFill>
                  <a:schemeClr val="tx1"/>
                </a:solidFill>
              </a:rPr>
              <a:t>Requirement</a:t>
            </a:r>
            <a:r>
              <a:rPr lang="fr-FR" sz="1800" dirty="0">
                <a:solidFill>
                  <a:schemeClr val="tx1"/>
                </a:solidFill>
              </a:rPr>
              <a:t> 3.5.2 : </a:t>
            </a:r>
            <a:r>
              <a:rPr lang="en-US" sz="1800" dirty="0">
                <a:solidFill>
                  <a:schemeClr val="tx1"/>
                </a:solidFill>
              </a:rPr>
              <a:t>Safety Green Light / Safety Talk Before Starting Work</a:t>
            </a:r>
            <a:endParaRPr lang="fr-FR" sz="1800" dirty="0">
              <a:solidFill>
                <a:schemeClr val="tx1"/>
              </a:solidFill>
            </a:endParaRPr>
          </a:p>
          <a:p>
            <a:pPr marL="0" indent="0" algn="just">
              <a:spcBef>
                <a:spcPts val="600"/>
              </a:spcBef>
              <a:spcAft>
                <a:spcPts val="600"/>
              </a:spcAft>
            </a:pPr>
            <a:r>
              <a:rPr lang="en-US" sz="1600" b="0" dirty="0">
                <a:solidFill>
                  <a:schemeClr val="tx1"/>
                </a:solidFill>
              </a:rPr>
              <a:t>Before start-up or restart of the work, or before any shift change, the performing authority explains to all workers, at the location of the work site, the operating procedure, the work environment, the risks identified in the permit to work and the associated risk control measures. </a:t>
            </a:r>
          </a:p>
          <a:p>
            <a:pPr marL="0" indent="0" algn="just">
              <a:spcBef>
                <a:spcPts val="600"/>
              </a:spcBef>
              <a:spcAft>
                <a:spcPts val="600"/>
              </a:spcAft>
            </a:pPr>
            <a:r>
              <a:rPr lang="en-US" sz="1600" b="0" dirty="0">
                <a:solidFill>
                  <a:schemeClr val="tx1"/>
                </a:solidFill>
              </a:rPr>
              <a:t>This safety talk is documented and signed by the performing authority and by each worker. </a:t>
            </a:r>
          </a:p>
          <a:p>
            <a:pPr marL="0" indent="0" algn="just">
              <a:spcBef>
                <a:spcPts val="600"/>
              </a:spcBef>
              <a:spcAft>
                <a:spcPts val="600"/>
              </a:spcAft>
            </a:pPr>
            <a:r>
              <a:rPr lang="fr-FR" sz="1600" b="0" dirty="0">
                <a:solidFill>
                  <a:srgbClr val="FF0000"/>
                </a:solidFill>
              </a:rPr>
              <a:t>New </a:t>
            </a:r>
            <a:r>
              <a:rPr lang="fr-FR" sz="1600" b="0" dirty="0" err="1">
                <a:solidFill>
                  <a:srgbClr val="FF0000"/>
                </a:solidFill>
              </a:rPr>
              <a:t>requirement</a:t>
            </a:r>
            <a:endParaRPr lang="fr-FR" sz="1600" b="0" dirty="0">
              <a:solidFill>
                <a:srgbClr val="FF0000"/>
              </a:solidFill>
            </a:endParaRPr>
          </a:p>
          <a:p>
            <a:pPr marL="0" indent="0" algn="just">
              <a:spcBef>
                <a:spcPts val="600"/>
              </a:spcBef>
              <a:spcAft>
                <a:spcPts val="600"/>
              </a:spcAft>
            </a:pPr>
            <a:endParaRPr lang="fr-FR" sz="1400" b="0" i="1" u="sng" dirty="0">
              <a:solidFill>
                <a:srgbClr val="FF0000"/>
              </a:solidFill>
            </a:endParaRPr>
          </a:p>
          <a:p>
            <a:pPr marL="0" indent="0" algn="l">
              <a:spcAft>
                <a:spcPts val="1200"/>
              </a:spcAft>
            </a:pPr>
            <a:r>
              <a:rPr lang="fr-FR" sz="1800" dirty="0" err="1">
                <a:solidFill>
                  <a:schemeClr val="tx1"/>
                </a:solidFill>
              </a:rPr>
              <a:t>Requirement</a:t>
            </a:r>
            <a:r>
              <a:rPr lang="fr-FR" sz="1800" dirty="0">
                <a:solidFill>
                  <a:schemeClr val="tx1"/>
                </a:solidFill>
              </a:rPr>
              <a:t> 3.5.3 : </a:t>
            </a:r>
            <a:r>
              <a:rPr lang="en-US" sz="1800" dirty="0">
                <a:solidFill>
                  <a:schemeClr val="tx1"/>
                </a:solidFill>
              </a:rPr>
              <a:t>Availability of the Permit to Work on the Work Site</a:t>
            </a:r>
            <a:endParaRPr lang="fr-FR" sz="1800" dirty="0">
              <a:solidFill>
                <a:schemeClr val="tx1"/>
              </a:solidFill>
            </a:endParaRPr>
          </a:p>
          <a:p>
            <a:pPr marL="0" indent="0" algn="just">
              <a:spcBef>
                <a:spcPts val="600"/>
              </a:spcBef>
              <a:spcAft>
                <a:spcPts val="600"/>
              </a:spcAft>
            </a:pPr>
            <a:r>
              <a:rPr lang="en-US" sz="1600" b="0" dirty="0">
                <a:solidFill>
                  <a:schemeClr val="tx1"/>
                </a:solidFill>
              </a:rPr>
              <a:t>During the execution of the work, the permit to work and associated certificates are permanently accessible to all crew members on the work site.</a:t>
            </a:r>
          </a:p>
          <a:p>
            <a:pPr marL="0" indent="0" algn="just">
              <a:spcBef>
                <a:spcPts val="600"/>
              </a:spcBef>
              <a:spcAft>
                <a:spcPts val="600"/>
              </a:spcAft>
            </a:pPr>
            <a:r>
              <a:rPr lang="en-US" sz="1600" b="0" dirty="0">
                <a:solidFill>
                  <a:srgbClr val="FF0000"/>
                </a:solidFill>
              </a:rPr>
              <a:t>New requirement</a:t>
            </a: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spTree>
    <p:extLst>
      <p:ext uri="{BB962C8B-B14F-4D97-AF65-F5344CB8AC3E}">
        <p14:creationId xmlns:p14="http://schemas.microsoft.com/office/powerpoint/2010/main" val="397064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REQUIREMENT OVERVIEW :  Execution    </a:t>
            </a:r>
          </a:p>
        </p:txBody>
      </p:sp>
      <p:sp>
        <p:nvSpPr>
          <p:cNvPr id="7" name="Espace réservé du texte 1"/>
          <p:cNvSpPr txBox="1">
            <a:spLocks/>
          </p:cNvSpPr>
          <p:nvPr/>
        </p:nvSpPr>
        <p:spPr>
          <a:xfrm>
            <a:off x="603358" y="548680"/>
            <a:ext cx="11325290" cy="576064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err="1">
                <a:solidFill>
                  <a:schemeClr val="tx1"/>
                </a:solidFill>
              </a:rPr>
              <a:t>Requirement</a:t>
            </a:r>
            <a:r>
              <a:rPr lang="fr-FR" sz="1800" dirty="0">
                <a:solidFill>
                  <a:schemeClr val="tx1"/>
                </a:solidFill>
              </a:rPr>
              <a:t> 3.5.4 : Work Site Monitoring</a:t>
            </a:r>
          </a:p>
          <a:p>
            <a:pPr marL="0" indent="0" algn="just">
              <a:spcBef>
                <a:spcPts val="600"/>
              </a:spcBef>
              <a:spcAft>
                <a:spcPts val="600"/>
              </a:spcAft>
            </a:pPr>
            <a:r>
              <a:rPr lang="en-US" sz="1600" b="0" dirty="0">
                <a:solidFill>
                  <a:schemeClr val="tx1"/>
                </a:solidFill>
              </a:rPr>
              <a:t>During the execution of the work, monitoring of the work site is set up by the performing authority.</a:t>
            </a:r>
          </a:p>
          <a:p>
            <a:pPr marL="0" indent="0" algn="just">
              <a:spcBef>
                <a:spcPts val="600"/>
              </a:spcBef>
              <a:spcAft>
                <a:spcPts val="600"/>
              </a:spcAft>
            </a:pPr>
            <a:r>
              <a:rPr lang="en-US" sz="1600" b="0" dirty="0">
                <a:solidFill>
                  <a:schemeClr val="tx1"/>
                </a:solidFill>
              </a:rPr>
              <a:t>In addition, work site monitoring is also performed by the issuing authority each time it is required by the permit to work. </a:t>
            </a:r>
          </a:p>
          <a:p>
            <a:pPr marL="0" indent="0" algn="just">
              <a:spcBef>
                <a:spcPts val="600"/>
              </a:spcBef>
              <a:spcAft>
                <a:spcPts val="600"/>
              </a:spcAft>
            </a:pPr>
            <a:r>
              <a:rPr lang="fr-FR" sz="1600" b="0" dirty="0">
                <a:solidFill>
                  <a:srgbClr val="FF0000"/>
                </a:solidFill>
              </a:rPr>
              <a:t>New </a:t>
            </a:r>
            <a:r>
              <a:rPr lang="fr-FR" sz="1600" b="0" dirty="0" err="1">
                <a:solidFill>
                  <a:srgbClr val="FF0000"/>
                </a:solidFill>
              </a:rPr>
              <a:t>requirement</a:t>
            </a:r>
            <a:endParaRPr lang="fr-FR" sz="1600" b="0" dirty="0">
              <a:solidFill>
                <a:srgbClr val="FF0000"/>
              </a:solidFill>
            </a:endParaRPr>
          </a:p>
          <a:p>
            <a:pPr marL="0" indent="0" algn="just">
              <a:spcBef>
                <a:spcPts val="600"/>
              </a:spcBef>
              <a:spcAft>
                <a:spcPts val="600"/>
              </a:spcAft>
            </a:pPr>
            <a:endParaRPr lang="fr-FR" sz="1400" b="0" i="1" u="sng" dirty="0">
              <a:solidFill>
                <a:srgbClr val="FF0000"/>
              </a:solidFill>
            </a:endParaRPr>
          </a:p>
          <a:p>
            <a:pPr marL="0" indent="0" algn="l">
              <a:spcAft>
                <a:spcPts val="1200"/>
              </a:spcAft>
            </a:pPr>
            <a:r>
              <a:rPr lang="fr-FR" sz="1800" dirty="0" err="1">
                <a:solidFill>
                  <a:schemeClr val="tx1"/>
                </a:solidFill>
              </a:rPr>
              <a:t>Requirement</a:t>
            </a:r>
            <a:r>
              <a:rPr lang="fr-FR" sz="1800" dirty="0">
                <a:solidFill>
                  <a:schemeClr val="tx1"/>
                </a:solidFill>
              </a:rPr>
              <a:t> 3.5.5 : </a:t>
            </a:r>
            <a:r>
              <a:rPr lang="en-US" sz="1800" dirty="0">
                <a:solidFill>
                  <a:schemeClr val="tx1"/>
                </a:solidFill>
              </a:rPr>
              <a:t>Suspension of the Permit to Work</a:t>
            </a:r>
            <a:endParaRPr lang="fr-FR" sz="1800" dirty="0">
              <a:solidFill>
                <a:schemeClr val="tx1"/>
              </a:solidFill>
            </a:endParaRPr>
          </a:p>
          <a:p>
            <a:pPr marL="0" indent="0" algn="just">
              <a:spcBef>
                <a:spcPts val="600"/>
              </a:spcBef>
              <a:spcAft>
                <a:spcPts val="600"/>
              </a:spcAft>
            </a:pPr>
            <a:r>
              <a:rPr lang="en-US" sz="1600" b="0" dirty="0">
                <a:solidFill>
                  <a:schemeClr val="tx1"/>
                </a:solidFill>
              </a:rPr>
              <a:t>The work and its associated permit are suspended in the following cases:</a:t>
            </a:r>
          </a:p>
          <a:p>
            <a:pPr marL="285750" lvl="4" indent="-285750" algn="l">
              <a:spcBef>
                <a:spcPts val="300"/>
              </a:spcBef>
              <a:spcAft>
                <a:spcPts val="300"/>
              </a:spcAft>
              <a:buFont typeface="Wingdings" panose="05000000000000000000" pitchFamily="2" charset="2"/>
              <a:buChar char="q"/>
              <a:defRPr/>
            </a:pPr>
            <a:r>
              <a:rPr lang="en-US" sz="1700" dirty="0">
                <a:solidFill>
                  <a:schemeClr val="tx1"/>
                </a:solidFill>
                <a:latin typeface="Calibri"/>
              </a:rPr>
              <a:t>General alarm;</a:t>
            </a:r>
          </a:p>
          <a:p>
            <a:pPr marL="285750" lvl="4" indent="-285750" algn="l">
              <a:spcBef>
                <a:spcPts val="300"/>
              </a:spcBef>
              <a:spcAft>
                <a:spcPts val="300"/>
              </a:spcAft>
              <a:buFont typeface="Wingdings" panose="05000000000000000000" pitchFamily="2" charset="2"/>
              <a:buChar char="q"/>
              <a:defRPr/>
            </a:pPr>
            <a:r>
              <a:rPr lang="en-US" sz="1700" dirty="0">
                <a:solidFill>
                  <a:schemeClr val="tx1"/>
                </a:solidFill>
                <a:latin typeface="Calibri"/>
              </a:rPr>
              <a:t>Specific instruction to stop works, including by a Stop Card;</a:t>
            </a:r>
          </a:p>
          <a:p>
            <a:pPr marL="285750" lvl="4" indent="-285750" algn="l">
              <a:spcBef>
                <a:spcPts val="300"/>
              </a:spcBef>
              <a:spcAft>
                <a:spcPts val="300"/>
              </a:spcAft>
              <a:buFont typeface="Wingdings" panose="05000000000000000000" pitchFamily="2" charset="2"/>
              <a:buChar char="q"/>
              <a:defRPr/>
            </a:pPr>
            <a:r>
              <a:rPr lang="en-US" sz="1700" dirty="0">
                <a:solidFill>
                  <a:schemeClr val="tx1"/>
                </a:solidFill>
                <a:latin typeface="Calibri"/>
              </a:rPr>
              <a:t>Failure to comply with one of the requirements imposed in the permit to work;</a:t>
            </a:r>
          </a:p>
          <a:p>
            <a:pPr marL="285750" lvl="4" indent="-285750" algn="l">
              <a:spcBef>
                <a:spcPts val="300"/>
              </a:spcBef>
              <a:spcAft>
                <a:spcPts val="300"/>
              </a:spcAft>
              <a:buFont typeface="Wingdings" panose="05000000000000000000" pitchFamily="2" charset="2"/>
              <a:buChar char="q"/>
              <a:defRPr/>
            </a:pPr>
            <a:r>
              <a:rPr lang="en-US" sz="1700" dirty="0">
                <a:solidFill>
                  <a:schemeClr val="tx1"/>
                </a:solidFill>
                <a:latin typeface="Calibri"/>
              </a:rPr>
              <a:t>Modification of the work execution procedure;</a:t>
            </a:r>
          </a:p>
          <a:p>
            <a:pPr marL="285750" lvl="4" indent="-285750" algn="l">
              <a:spcBef>
                <a:spcPts val="300"/>
              </a:spcBef>
              <a:spcAft>
                <a:spcPts val="300"/>
              </a:spcAft>
              <a:buFont typeface="Wingdings" panose="05000000000000000000" pitchFamily="2" charset="2"/>
              <a:buChar char="q"/>
              <a:defRPr/>
            </a:pPr>
            <a:r>
              <a:rPr lang="en-US" sz="1700" dirty="0">
                <a:solidFill>
                  <a:schemeClr val="tx1"/>
                </a:solidFill>
                <a:latin typeface="Calibri"/>
              </a:rPr>
              <a:t>Change in the work site environment;</a:t>
            </a:r>
          </a:p>
          <a:p>
            <a:pPr marL="285750" lvl="4" indent="-285750" algn="l">
              <a:spcBef>
                <a:spcPts val="300"/>
              </a:spcBef>
              <a:spcAft>
                <a:spcPts val="300"/>
              </a:spcAft>
              <a:buFont typeface="Wingdings" panose="05000000000000000000" pitchFamily="2" charset="2"/>
              <a:buChar char="q"/>
              <a:defRPr/>
            </a:pPr>
            <a:r>
              <a:rPr lang="en-US" sz="1700" dirty="0">
                <a:solidFill>
                  <a:schemeClr val="tx1"/>
                </a:solidFill>
                <a:latin typeface="Calibri"/>
              </a:rPr>
              <a:t>Expiry of the allocated timeslot to perform the work stipulated in the permit to work.</a:t>
            </a:r>
          </a:p>
          <a:p>
            <a:pPr marL="285750" lvl="4" indent="-285750" algn="l">
              <a:spcBef>
                <a:spcPts val="300"/>
              </a:spcBef>
              <a:spcAft>
                <a:spcPts val="300"/>
              </a:spcAft>
              <a:buFont typeface="Wingdings" panose="05000000000000000000" pitchFamily="2" charset="2"/>
              <a:buChar char="q"/>
              <a:defRPr/>
            </a:pPr>
            <a:r>
              <a:rPr lang="en-US" sz="1700" dirty="0">
                <a:solidFill>
                  <a:schemeClr val="tx1"/>
                </a:solidFill>
                <a:latin typeface="Calibri"/>
              </a:rPr>
              <a:t>Appearance of a risk that has not been covered in the permit to work.</a:t>
            </a:r>
          </a:p>
          <a:p>
            <a:pPr marL="0" lvl="0" indent="0" algn="just">
              <a:spcBef>
                <a:spcPts val="600"/>
              </a:spcBef>
              <a:spcAft>
                <a:spcPts val="600"/>
              </a:spcAft>
            </a:pPr>
            <a:r>
              <a:rPr lang="en-US" sz="1600" b="0" dirty="0">
                <a:solidFill>
                  <a:srgbClr val="00B050"/>
                </a:solidFill>
              </a:rPr>
              <a:t>No change</a:t>
            </a: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spTree>
    <p:extLst>
      <p:ext uri="{BB962C8B-B14F-4D97-AF65-F5344CB8AC3E}">
        <p14:creationId xmlns:p14="http://schemas.microsoft.com/office/powerpoint/2010/main" val="27231357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REQUIREMENT OVERVIEW :  Execution  </a:t>
            </a:r>
          </a:p>
        </p:txBody>
      </p:sp>
      <p:sp>
        <p:nvSpPr>
          <p:cNvPr id="7" name="Espace réservé du texte 1"/>
          <p:cNvSpPr txBox="1">
            <a:spLocks/>
          </p:cNvSpPr>
          <p:nvPr/>
        </p:nvSpPr>
        <p:spPr>
          <a:xfrm>
            <a:off x="407368" y="620688"/>
            <a:ext cx="11325290" cy="561662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err="1">
                <a:solidFill>
                  <a:schemeClr val="tx1"/>
                </a:solidFill>
              </a:rPr>
              <a:t>Requirement</a:t>
            </a:r>
            <a:r>
              <a:rPr lang="fr-FR" sz="1800" dirty="0">
                <a:solidFill>
                  <a:schemeClr val="tx1"/>
                </a:solidFill>
              </a:rPr>
              <a:t> 3.5.6 : </a:t>
            </a:r>
            <a:r>
              <a:rPr lang="fr-FR" sz="1800" dirty="0" err="1">
                <a:solidFill>
                  <a:schemeClr val="tx1"/>
                </a:solidFill>
              </a:rPr>
              <a:t>Resuming</a:t>
            </a:r>
            <a:r>
              <a:rPr lang="fr-FR" sz="1800" dirty="0">
                <a:solidFill>
                  <a:schemeClr val="tx1"/>
                </a:solidFill>
              </a:rPr>
              <a:t> </a:t>
            </a:r>
            <a:r>
              <a:rPr lang="fr-FR" sz="1800" dirty="0" err="1">
                <a:solidFill>
                  <a:schemeClr val="tx1"/>
                </a:solidFill>
              </a:rPr>
              <a:t>Activities</a:t>
            </a:r>
            <a:endParaRPr lang="fr-FR" sz="1800" dirty="0">
              <a:solidFill>
                <a:schemeClr val="tx1"/>
              </a:solidFill>
            </a:endParaRPr>
          </a:p>
          <a:p>
            <a:pPr marL="0" indent="0" algn="just">
              <a:spcBef>
                <a:spcPts val="600"/>
              </a:spcBef>
              <a:spcAft>
                <a:spcPts val="600"/>
              </a:spcAft>
            </a:pPr>
            <a:r>
              <a:rPr lang="en-US" sz="1600" b="0" dirty="0">
                <a:solidFill>
                  <a:schemeClr val="tx1"/>
                </a:solidFill>
              </a:rPr>
              <a:t>Following a suspension of work, the conditions for resuming work are subject to a risk assessment:</a:t>
            </a:r>
          </a:p>
          <a:p>
            <a:pPr marL="285750" lvl="4" indent="-285750" algn="l">
              <a:spcBef>
                <a:spcPts val="300"/>
              </a:spcBef>
              <a:spcAft>
                <a:spcPts val="300"/>
              </a:spcAft>
              <a:buFont typeface="Wingdings" panose="05000000000000000000" pitchFamily="2" charset="2"/>
              <a:buChar char="q"/>
              <a:defRPr/>
            </a:pPr>
            <a:r>
              <a:rPr lang="en-US" sz="1700" dirty="0">
                <a:solidFill>
                  <a:schemeClr val="tx1"/>
                </a:solidFill>
                <a:latin typeface="Calibri"/>
              </a:rPr>
              <a:t>If the risk control measures defined in the permit to work remain appropriate, resuming the work is </a:t>
            </a:r>
            <a:r>
              <a:rPr lang="en-US" sz="1700" dirty="0" err="1">
                <a:solidFill>
                  <a:schemeClr val="tx1"/>
                </a:solidFill>
                <a:latin typeface="Calibri"/>
              </a:rPr>
              <a:t>authorised</a:t>
            </a:r>
            <a:r>
              <a:rPr lang="en-US" sz="1700" dirty="0">
                <a:solidFill>
                  <a:schemeClr val="tx1"/>
                </a:solidFill>
                <a:latin typeface="Calibri"/>
              </a:rPr>
              <a:t> by the issuing authority;</a:t>
            </a:r>
          </a:p>
          <a:p>
            <a:pPr marL="285750" lvl="4" indent="-285750" algn="l">
              <a:spcBef>
                <a:spcPts val="300"/>
              </a:spcBef>
              <a:spcAft>
                <a:spcPts val="300"/>
              </a:spcAft>
              <a:buFont typeface="Wingdings" panose="05000000000000000000" pitchFamily="2" charset="2"/>
              <a:buChar char="q"/>
              <a:defRPr/>
            </a:pPr>
            <a:r>
              <a:rPr lang="en-US" sz="1700" dirty="0">
                <a:solidFill>
                  <a:schemeClr val="tx1"/>
                </a:solidFill>
                <a:latin typeface="Calibri"/>
              </a:rPr>
              <a:t>If the risk control measures defined in the permit to work are no longer appropriate, the permit is signed-off and cancelled, and a new permit to work is prepared.</a:t>
            </a:r>
          </a:p>
          <a:p>
            <a:pPr marL="0" lvl="0" indent="0" algn="just">
              <a:spcBef>
                <a:spcPts val="600"/>
              </a:spcBef>
              <a:spcAft>
                <a:spcPts val="600"/>
              </a:spcAft>
            </a:pPr>
            <a:r>
              <a:rPr lang="fr-FR" sz="1600" b="0" dirty="0">
                <a:solidFill>
                  <a:srgbClr val="FF0000"/>
                </a:solidFill>
              </a:rPr>
              <a:t>New </a:t>
            </a:r>
            <a:r>
              <a:rPr lang="fr-FR" sz="1600" b="0" dirty="0" err="1">
                <a:solidFill>
                  <a:srgbClr val="FF0000"/>
                </a:solidFill>
              </a:rPr>
              <a:t>requirement</a:t>
            </a:r>
            <a:endParaRPr lang="fr-FR" sz="1600" b="0" dirty="0">
              <a:solidFill>
                <a:srgbClr val="FF0000"/>
              </a:solidFill>
            </a:endParaRPr>
          </a:p>
          <a:p>
            <a:pPr marL="0" indent="0" algn="just">
              <a:spcBef>
                <a:spcPts val="600"/>
              </a:spcBef>
              <a:spcAft>
                <a:spcPts val="600"/>
              </a:spcAft>
            </a:pPr>
            <a:endParaRPr lang="fr-FR" sz="1400" b="0" i="1" u="sng" dirty="0">
              <a:solidFill>
                <a:srgbClr val="FF0000"/>
              </a:solidFill>
            </a:endParaRPr>
          </a:p>
          <a:p>
            <a:pPr marL="0" indent="0" algn="l">
              <a:spcAft>
                <a:spcPts val="1200"/>
              </a:spcAft>
            </a:pPr>
            <a:r>
              <a:rPr lang="fr-FR" sz="1800" dirty="0" err="1">
                <a:solidFill>
                  <a:schemeClr val="tx1"/>
                </a:solidFill>
              </a:rPr>
              <a:t>Requirement</a:t>
            </a:r>
            <a:r>
              <a:rPr lang="fr-FR" sz="1800" dirty="0">
                <a:solidFill>
                  <a:schemeClr val="tx1"/>
                </a:solidFill>
              </a:rPr>
              <a:t> 3.5.7 : </a:t>
            </a:r>
            <a:r>
              <a:rPr lang="fr-FR" sz="1800" dirty="0" err="1">
                <a:solidFill>
                  <a:schemeClr val="tx1"/>
                </a:solidFill>
              </a:rPr>
              <a:t>Handover</a:t>
            </a:r>
            <a:endParaRPr lang="fr-FR" sz="1800" dirty="0">
              <a:solidFill>
                <a:schemeClr val="tx1"/>
              </a:solidFill>
            </a:endParaRPr>
          </a:p>
          <a:p>
            <a:pPr marL="0" indent="0" algn="just">
              <a:spcBef>
                <a:spcPts val="600"/>
              </a:spcBef>
              <a:spcAft>
                <a:spcPts val="600"/>
              </a:spcAft>
            </a:pPr>
            <a:r>
              <a:rPr lang="en-US" sz="1600" b="0" dirty="0">
                <a:solidFill>
                  <a:schemeClr val="tx1"/>
                </a:solidFill>
              </a:rPr>
              <a:t>When a handover concerning entity or affiliate personnel takes place, the permit to work information and management methods are specified in the permit to work procedure.</a:t>
            </a:r>
          </a:p>
          <a:p>
            <a:pPr marL="0" indent="0" algn="just">
              <a:spcBef>
                <a:spcPts val="600"/>
              </a:spcBef>
              <a:spcAft>
                <a:spcPts val="600"/>
              </a:spcAft>
            </a:pPr>
            <a:r>
              <a:rPr lang="en-US" sz="1600" b="0" dirty="0">
                <a:solidFill>
                  <a:schemeClr val="tx1"/>
                </a:solidFill>
              </a:rPr>
              <a:t>These include the transfer of the list of permits and their content (at least the description of the work to be performed) and the signature of this list by the incoming issuing authority.</a:t>
            </a:r>
          </a:p>
          <a:p>
            <a:pPr marL="0" lvl="0" indent="0" algn="just">
              <a:spcBef>
                <a:spcPts val="600"/>
              </a:spcBef>
              <a:spcAft>
                <a:spcPts val="600"/>
              </a:spcAft>
            </a:pPr>
            <a:r>
              <a:rPr lang="en-US" sz="1600" b="0" dirty="0">
                <a:solidFill>
                  <a:srgbClr val="00B050"/>
                </a:solidFill>
              </a:rPr>
              <a:t>No change</a:t>
            </a: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spTree>
    <p:extLst>
      <p:ext uri="{BB962C8B-B14F-4D97-AF65-F5344CB8AC3E}">
        <p14:creationId xmlns:p14="http://schemas.microsoft.com/office/powerpoint/2010/main" val="994584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REQUIREMENT OVERVIEW :  End of Work and Permit Closure </a:t>
            </a:r>
          </a:p>
        </p:txBody>
      </p:sp>
      <p:sp>
        <p:nvSpPr>
          <p:cNvPr id="7" name="Espace réservé du texte 1"/>
          <p:cNvSpPr txBox="1">
            <a:spLocks/>
          </p:cNvSpPr>
          <p:nvPr/>
        </p:nvSpPr>
        <p:spPr>
          <a:xfrm>
            <a:off x="407368" y="2276872"/>
            <a:ext cx="11325290" cy="3457197"/>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err="1">
                <a:solidFill>
                  <a:schemeClr val="tx1"/>
                </a:solidFill>
              </a:rPr>
              <a:t>Requirement</a:t>
            </a:r>
            <a:r>
              <a:rPr lang="fr-FR" sz="1800" dirty="0">
                <a:solidFill>
                  <a:schemeClr val="tx1"/>
                </a:solidFill>
              </a:rPr>
              <a:t> 3.6.1 : </a:t>
            </a:r>
            <a:r>
              <a:rPr lang="en-US" sz="1800" dirty="0">
                <a:solidFill>
                  <a:schemeClr val="tx1"/>
                </a:solidFill>
              </a:rPr>
              <a:t>End of Work - Closure of the Permit to Work</a:t>
            </a:r>
            <a:endParaRPr lang="fr-FR" sz="1800" dirty="0">
              <a:solidFill>
                <a:schemeClr val="tx1"/>
              </a:solidFill>
            </a:endParaRPr>
          </a:p>
          <a:p>
            <a:pPr marL="0" indent="0" algn="just">
              <a:spcAft>
                <a:spcPts val="600"/>
              </a:spcAft>
            </a:pPr>
            <a:r>
              <a:rPr lang="en-US" sz="1400" b="0" dirty="0">
                <a:solidFill>
                  <a:schemeClr val="tx1"/>
                </a:solidFill>
              </a:rPr>
              <a:t>When the end of work has been confirmed, the corresponding permit to work is closed as per the terms defined in the permit to work procedure.</a:t>
            </a:r>
          </a:p>
          <a:p>
            <a:pPr marL="0" indent="0" algn="just">
              <a:spcAft>
                <a:spcPts val="600"/>
              </a:spcAft>
            </a:pPr>
            <a:r>
              <a:rPr lang="en-US" sz="1400" b="0" dirty="0">
                <a:solidFill>
                  <a:schemeClr val="tx1"/>
                </a:solidFill>
              </a:rPr>
              <a:t>The provisions for closing the permit to work by the issuing authority includes, as a minimum: </a:t>
            </a:r>
          </a:p>
          <a:p>
            <a:pPr marL="285750" lvl="4" indent="-285750" algn="l">
              <a:spcBef>
                <a:spcPts val="300"/>
              </a:spcBef>
              <a:spcAft>
                <a:spcPts val="300"/>
              </a:spcAft>
              <a:buFont typeface="Wingdings" panose="05000000000000000000" pitchFamily="2" charset="2"/>
              <a:buChar char="q"/>
              <a:defRPr/>
            </a:pPr>
            <a:r>
              <a:rPr lang="en-US" sz="1400" dirty="0">
                <a:solidFill>
                  <a:schemeClr val="tx1"/>
                </a:solidFill>
                <a:latin typeface="Calibri"/>
              </a:rPr>
              <a:t>The work site has been restored to a safe and clean condition;</a:t>
            </a:r>
          </a:p>
          <a:p>
            <a:pPr marL="285750" lvl="4" indent="-285750" algn="l">
              <a:spcBef>
                <a:spcPts val="300"/>
              </a:spcBef>
              <a:spcAft>
                <a:spcPts val="300"/>
              </a:spcAft>
              <a:buFont typeface="Wingdings" panose="05000000000000000000" pitchFamily="2" charset="2"/>
              <a:buChar char="q"/>
              <a:defRPr/>
            </a:pPr>
            <a:r>
              <a:rPr lang="en-US" sz="1400" dirty="0">
                <a:solidFill>
                  <a:schemeClr val="tx1"/>
                </a:solidFill>
                <a:latin typeface="Calibri"/>
              </a:rPr>
              <a:t>Signature of the end of work (handwritten or electronic) by the performing authority and the permit to work issuing authority;</a:t>
            </a:r>
          </a:p>
          <a:p>
            <a:pPr marL="285750" lvl="4" indent="-285750" algn="l">
              <a:spcBef>
                <a:spcPts val="300"/>
              </a:spcBef>
              <a:spcAft>
                <a:spcPts val="300"/>
              </a:spcAft>
              <a:buFont typeface="Wingdings" panose="05000000000000000000" pitchFamily="2" charset="2"/>
              <a:buChar char="q"/>
              <a:defRPr/>
            </a:pPr>
            <a:r>
              <a:rPr lang="en-US" sz="1400" dirty="0">
                <a:solidFill>
                  <a:schemeClr val="tx1"/>
                </a:solidFill>
                <a:latin typeface="Calibri"/>
              </a:rPr>
              <a:t>Withdrawal of the permit to work from the list of permits issued, as well as the associated supporting documentation;</a:t>
            </a:r>
          </a:p>
          <a:p>
            <a:pPr marL="285750" lvl="4" indent="-285750" algn="l">
              <a:spcBef>
                <a:spcPts val="300"/>
              </a:spcBef>
              <a:spcAft>
                <a:spcPts val="300"/>
              </a:spcAft>
              <a:buFont typeface="Wingdings" panose="05000000000000000000" pitchFamily="2" charset="2"/>
              <a:buChar char="q"/>
              <a:defRPr/>
            </a:pPr>
            <a:r>
              <a:rPr lang="en-US" sz="1400" dirty="0">
                <a:solidFill>
                  <a:schemeClr val="tx1"/>
                </a:solidFill>
                <a:latin typeface="Calibri"/>
              </a:rPr>
              <a:t>The triggering of the removal of the isolation devices (e.g. spades, blind flanges) and the corresponding tag out devices, provided that all the other permits requiring these isolation devices and tag out devices have also been closed;</a:t>
            </a:r>
          </a:p>
          <a:p>
            <a:pPr marL="285750" lvl="4" indent="-285750" algn="l">
              <a:spcBef>
                <a:spcPts val="300"/>
              </a:spcBef>
              <a:spcAft>
                <a:spcPts val="300"/>
              </a:spcAft>
              <a:buFont typeface="Wingdings" panose="05000000000000000000" pitchFamily="2" charset="2"/>
              <a:buChar char="q"/>
              <a:defRPr/>
            </a:pPr>
            <a:r>
              <a:rPr lang="en-US" sz="1400" dirty="0">
                <a:solidFill>
                  <a:schemeClr val="tx1"/>
                </a:solidFill>
                <a:latin typeface="Calibri"/>
              </a:rPr>
              <a:t>Management of long term isolation and inhibition devices or those that are retained beyond the permit to work validity period.</a:t>
            </a:r>
          </a:p>
          <a:p>
            <a:pPr marL="0" indent="0" algn="just">
              <a:spcAft>
                <a:spcPts val="600"/>
              </a:spcAft>
            </a:pPr>
            <a:r>
              <a:rPr lang="en-US" sz="1400" b="0" dirty="0">
                <a:solidFill>
                  <a:schemeClr val="tx1"/>
                </a:solidFill>
              </a:rPr>
              <a:t>For all high-risk work, the permit is closed based on joint observation by the performing authority and the issuing authority, after the work site has been verified.</a:t>
            </a:r>
          </a:p>
          <a:p>
            <a:pPr marL="0" indent="0" algn="just">
              <a:spcAft>
                <a:spcPts val="600"/>
              </a:spcAft>
            </a:pPr>
            <a:r>
              <a:rPr lang="en-US" sz="1400" b="0" dirty="0">
                <a:solidFill>
                  <a:schemeClr val="tx1"/>
                </a:solidFill>
              </a:rPr>
              <a:t>Closure of the permit to work does not </a:t>
            </a:r>
            <a:r>
              <a:rPr lang="en-US" sz="1400" b="0" dirty="0" err="1">
                <a:solidFill>
                  <a:schemeClr val="tx1"/>
                </a:solidFill>
              </a:rPr>
              <a:t>authorise</a:t>
            </a:r>
            <a:r>
              <a:rPr lang="en-US" sz="1400" b="0" dirty="0">
                <a:solidFill>
                  <a:schemeClr val="tx1"/>
                </a:solidFill>
              </a:rPr>
              <a:t> the start-up of equipment or installations.</a:t>
            </a:r>
          </a:p>
          <a:p>
            <a:pPr marL="0" indent="0" algn="l">
              <a:spcBef>
                <a:spcPts val="600"/>
              </a:spcBef>
              <a:spcAft>
                <a:spcPts val="600"/>
              </a:spcAft>
            </a:pPr>
            <a:r>
              <a:rPr lang="fr-FR" sz="1400" b="0" dirty="0">
                <a:solidFill>
                  <a:srgbClr val="FF0000"/>
                </a:solidFill>
              </a:rPr>
              <a:t>For all high-</a:t>
            </a:r>
            <a:r>
              <a:rPr lang="fr-FR" sz="1400" b="0" dirty="0" err="1">
                <a:solidFill>
                  <a:srgbClr val="FF0000"/>
                </a:solidFill>
              </a:rPr>
              <a:t>risk</a:t>
            </a:r>
            <a:r>
              <a:rPr lang="fr-FR" sz="1400" b="0" dirty="0">
                <a:solidFill>
                  <a:srgbClr val="FF0000"/>
                </a:solidFill>
              </a:rPr>
              <a:t> </a:t>
            </a:r>
            <a:r>
              <a:rPr lang="fr-FR" sz="1400" b="0" dirty="0" err="1">
                <a:solidFill>
                  <a:srgbClr val="FF0000"/>
                </a:solidFill>
              </a:rPr>
              <a:t>work</a:t>
            </a:r>
            <a:r>
              <a:rPr lang="fr-FR" sz="1400" b="0" dirty="0">
                <a:solidFill>
                  <a:srgbClr val="FF0000"/>
                </a:solidFill>
              </a:rPr>
              <a:t>, </a:t>
            </a:r>
            <a:r>
              <a:rPr lang="en-US" sz="1400" b="0" dirty="0">
                <a:solidFill>
                  <a:srgbClr val="FF0000"/>
                </a:solidFill>
              </a:rPr>
              <a:t>the permit is closed based on joint observation, after the work site has been verified. New requirement.</a:t>
            </a:r>
            <a:endParaRPr lang="fr-FR" sz="1400" b="0" dirty="0">
              <a:solidFill>
                <a:srgbClr val="FF0000"/>
              </a:solidFill>
            </a:endParaRPr>
          </a:p>
          <a:p>
            <a:pPr marL="0" indent="0" algn="just">
              <a:spcBef>
                <a:spcPts val="600"/>
              </a:spcBef>
              <a:spcAft>
                <a:spcPts val="600"/>
              </a:spcAft>
            </a:pPr>
            <a:endParaRPr lang="fr-FR" sz="1200" b="0" i="1" u="sng" dirty="0">
              <a:solidFill>
                <a:srgbClr val="FF0000"/>
              </a:solidFill>
            </a:endParaRPr>
          </a:p>
          <a:p>
            <a:pPr marL="0" indent="0" algn="just">
              <a:spcBef>
                <a:spcPts val="600"/>
              </a:spcBef>
              <a:spcAft>
                <a:spcPts val="600"/>
              </a:spcAft>
            </a:pPr>
            <a:endParaRPr lang="fr-FR" sz="1200" b="0" i="1" dirty="0">
              <a:solidFill>
                <a:schemeClr val="tx1"/>
              </a:solidFill>
            </a:endParaRPr>
          </a:p>
          <a:p>
            <a:pPr marL="0" indent="0" algn="just">
              <a:spcBef>
                <a:spcPts val="600"/>
              </a:spcBef>
              <a:spcAft>
                <a:spcPts val="600"/>
              </a:spcAft>
            </a:pPr>
            <a:endParaRPr lang="fr-FR" sz="1200" b="0" u="sng" dirty="0">
              <a:solidFill>
                <a:srgbClr val="FF0000"/>
              </a:solidFill>
            </a:endParaRPr>
          </a:p>
          <a:p>
            <a:pPr marL="0" indent="0" algn="just">
              <a:spcBef>
                <a:spcPts val="600"/>
              </a:spcBef>
              <a:spcAft>
                <a:spcPts val="600"/>
              </a:spcAft>
            </a:pPr>
            <a:endParaRPr lang="fr-FR" sz="1200" b="0" i="1" dirty="0">
              <a:solidFill>
                <a:schemeClr val="tx1"/>
              </a:solidFill>
            </a:endParaRPr>
          </a:p>
          <a:p>
            <a:pPr marL="0" indent="0" algn="just">
              <a:spcBef>
                <a:spcPts val="600"/>
              </a:spcBef>
              <a:spcAft>
                <a:spcPts val="600"/>
              </a:spcAft>
            </a:pPr>
            <a:endParaRPr lang="fr-FR" sz="1200" b="0" u="sng" dirty="0">
              <a:solidFill>
                <a:srgbClr val="FF0000"/>
              </a:solidFill>
            </a:endParaRPr>
          </a:p>
          <a:p>
            <a:pPr marL="0" indent="0" algn="l">
              <a:spcBef>
                <a:spcPts val="600"/>
              </a:spcBef>
              <a:spcAft>
                <a:spcPts val="600"/>
              </a:spcAft>
            </a:pPr>
            <a:endParaRPr lang="fr-FR" sz="12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grpSp>
        <p:nvGrpSpPr>
          <p:cNvPr id="9" name="Groupe 8"/>
          <p:cNvGrpSpPr/>
          <p:nvPr/>
        </p:nvGrpSpPr>
        <p:grpSpPr>
          <a:xfrm>
            <a:off x="3216066" y="686546"/>
            <a:ext cx="5707893" cy="365055"/>
            <a:chOff x="819114" y="0"/>
            <a:chExt cx="4552554" cy="345440"/>
          </a:xfrm>
        </p:grpSpPr>
        <p:sp>
          <p:nvSpPr>
            <p:cNvPr id="10" name="Rectangle à coins arrondis 9"/>
            <p:cNvSpPr/>
            <p:nvPr/>
          </p:nvSpPr>
          <p:spPr>
            <a:xfrm>
              <a:off x="819114" y="0"/>
              <a:ext cx="4552554" cy="345440"/>
            </a:xfrm>
            <a:prstGeom prst="roundRect">
              <a:avLst>
                <a:gd name="adj" fmla="val 10000"/>
              </a:avLst>
            </a:prstGeom>
            <a:solidFill>
              <a:schemeClr val="bg1">
                <a:lumMod val="75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sp>
        <p:sp>
          <p:nvSpPr>
            <p:cNvPr id="11" name="Rectangle 10"/>
            <p:cNvSpPr/>
            <p:nvPr/>
          </p:nvSpPr>
          <p:spPr>
            <a:xfrm>
              <a:off x="829232" y="10118"/>
              <a:ext cx="4532318" cy="32520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kern="1200" dirty="0" err="1">
                  <a:solidFill>
                    <a:sysClr val="windowText" lastClr="000000"/>
                  </a:solidFill>
                </a:rPr>
                <a:t>Organisation</a:t>
              </a:r>
              <a:r>
                <a:rPr lang="en-US" kern="1200" dirty="0">
                  <a:solidFill>
                    <a:sysClr val="windowText" lastClr="000000"/>
                  </a:solidFill>
                </a:rPr>
                <a:t> of the permit to work process</a:t>
              </a:r>
            </a:p>
          </p:txBody>
        </p:sp>
      </p:grpSp>
      <p:graphicFrame>
        <p:nvGraphicFramePr>
          <p:cNvPr id="12" name="Diagramme 11"/>
          <p:cNvGraphicFramePr/>
          <p:nvPr>
            <p:extLst/>
          </p:nvPr>
        </p:nvGraphicFramePr>
        <p:xfrm>
          <a:off x="1857337" y="973774"/>
          <a:ext cx="8640960" cy="9890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3" name="Diagramme 12"/>
          <p:cNvGraphicFramePr/>
          <p:nvPr>
            <p:extLst/>
          </p:nvPr>
        </p:nvGraphicFramePr>
        <p:xfrm>
          <a:off x="2999656" y="1874190"/>
          <a:ext cx="6476163" cy="33067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6230144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REQUIREMENT OVERVIEW :  Audits and performance improvement </a:t>
            </a:r>
          </a:p>
        </p:txBody>
      </p:sp>
      <p:sp>
        <p:nvSpPr>
          <p:cNvPr id="7" name="Espace réservé du texte 1"/>
          <p:cNvSpPr txBox="1">
            <a:spLocks/>
          </p:cNvSpPr>
          <p:nvPr/>
        </p:nvSpPr>
        <p:spPr>
          <a:xfrm>
            <a:off x="407368" y="2852123"/>
            <a:ext cx="11325290" cy="3457197"/>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err="1">
                <a:solidFill>
                  <a:schemeClr val="tx1"/>
                </a:solidFill>
              </a:rPr>
              <a:t>Requirement</a:t>
            </a:r>
            <a:r>
              <a:rPr lang="fr-FR" sz="1800" dirty="0">
                <a:solidFill>
                  <a:schemeClr val="tx1"/>
                </a:solidFill>
              </a:rPr>
              <a:t> 3.7.1 : Audits and Performance </a:t>
            </a:r>
            <a:r>
              <a:rPr lang="fr-FR" sz="1800" dirty="0" err="1">
                <a:solidFill>
                  <a:schemeClr val="tx1"/>
                </a:solidFill>
              </a:rPr>
              <a:t>Improvement</a:t>
            </a:r>
            <a:endParaRPr lang="fr-FR" sz="1800" dirty="0">
              <a:solidFill>
                <a:schemeClr val="tx1"/>
              </a:solidFill>
            </a:endParaRPr>
          </a:p>
          <a:p>
            <a:pPr marL="0" indent="0" algn="just">
              <a:spcBef>
                <a:spcPts val="600"/>
              </a:spcBef>
              <a:spcAft>
                <a:spcPts val="600"/>
              </a:spcAft>
            </a:pPr>
            <a:r>
              <a:rPr lang="en-US" sz="1600" b="0" dirty="0">
                <a:solidFill>
                  <a:schemeClr val="tx1"/>
                </a:solidFill>
              </a:rPr>
              <a:t>An audit program within the entity or affiliate is set up to verify that:</a:t>
            </a:r>
          </a:p>
          <a:p>
            <a:pPr marL="285750" lvl="4" indent="-285750" algn="l">
              <a:spcBef>
                <a:spcPts val="300"/>
              </a:spcBef>
              <a:spcAft>
                <a:spcPts val="300"/>
              </a:spcAft>
              <a:buFont typeface="Wingdings" panose="05000000000000000000" pitchFamily="2" charset="2"/>
              <a:buChar char="q"/>
              <a:defRPr/>
            </a:pPr>
            <a:r>
              <a:rPr lang="en-US" sz="1700" dirty="0">
                <a:solidFill>
                  <a:schemeClr val="tx1"/>
                </a:solidFill>
                <a:latin typeface="Calibri"/>
              </a:rPr>
              <a:t>The permit to work procedure is applied;</a:t>
            </a:r>
          </a:p>
          <a:p>
            <a:pPr marL="285750" lvl="4" indent="-285750" algn="l">
              <a:spcBef>
                <a:spcPts val="300"/>
              </a:spcBef>
              <a:spcAft>
                <a:spcPts val="300"/>
              </a:spcAft>
              <a:buFont typeface="Wingdings" panose="05000000000000000000" pitchFamily="2" charset="2"/>
              <a:buChar char="q"/>
              <a:defRPr/>
            </a:pPr>
            <a:r>
              <a:rPr lang="en-US" sz="1700" dirty="0">
                <a:solidFill>
                  <a:schemeClr val="tx1"/>
                </a:solidFill>
                <a:latin typeface="Calibri"/>
              </a:rPr>
              <a:t>The permit to work instructions are respected.</a:t>
            </a:r>
          </a:p>
          <a:p>
            <a:pPr marL="0" indent="0" algn="just">
              <a:spcBef>
                <a:spcPts val="600"/>
              </a:spcBef>
              <a:spcAft>
                <a:spcPts val="600"/>
              </a:spcAft>
            </a:pPr>
            <a:r>
              <a:rPr lang="en-US" sz="1600" b="0" dirty="0">
                <a:solidFill>
                  <a:schemeClr val="tx1"/>
                </a:solidFill>
              </a:rPr>
              <a:t>Performance indicators for the permit to work process are defined and monitored.</a:t>
            </a:r>
          </a:p>
          <a:p>
            <a:pPr marL="0" indent="0" algn="just">
              <a:spcBef>
                <a:spcPts val="600"/>
              </a:spcBef>
              <a:spcAft>
                <a:spcPts val="600"/>
              </a:spcAft>
            </a:pPr>
            <a:r>
              <a:rPr lang="en-US" sz="1600" b="0" dirty="0">
                <a:solidFill>
                  <a:schemeClr val="tx1"/>
                </a:solidFill>
              </a:rPr>
              <a:t>These indicators are </a:t>
            </a:r>
            <a:r>
              <a:rPr lang="en-US" sz="1600" b="0" dirty="0" err="1">
                <a:solidFill>
                  <a:schemeClr val="tx1"/>
                </a:solidFill>
              </a:rPr>
              <a:t>analysed</a:t>
            </a:r>
            <a:r>
              <a:rPr lang="en-US" sz="1600" b="0" dirty="0">
                <a:solidFill>
                  <a:schemeClr val="tx1"/>
                </a:solidFill>
              </a:rPr>
              <a:t> at a process review at least once a year. The review gives rise to an action plan to improve the process.</a:t>
            </a:r>
            <a:endParaRPr lang="fr-FR" sz="1600" b="0" dirty="0">
              <a:solidFill>
                <a:schemeClr val="tx1"/>
              </a:solidFill>
            </a:endParaRPr>
          </a:p>
          <a:p>
            <a:pPr marL="0" indent="0" algn="l">
              <a:spcBef>
                <a:spcPts val="600"/>
              </a:spcBef>
              <a:spcAft>
                <a:spcPts val="600"/>
              </a:spcAft>
            </a:pPr>
            <a:r>
              <a:rPr lang="fr-FR" sz="1600" b="0" dirty="0">
                <a:solidFill>
                  <a:srgbClr val="FF0000"/>
                </a:solidFill>
              </a:rPr>
              <a:t>The </a:t>
            </a:r>
            <a:r>
              <a:rPr lang="fr-FR" sz="1600" b="0" dirty="0" err="1">
                <a:solidFill>
                  <a:srgbClr val="FF0000"/>
                </a:solidFill>
              </a:rPr>
              <a:t>annual</a:t>
            </a:r>
            <a:r>
              <a:rPr lang="fr-FR" sz="1600" b="0" dirty="0">
                <a:solidFill>
                  <a:srgbClr val="FF0000"/>
                </a:solidFill>
              </a:rPr>
              <a:t> process </a:t>
            </a:r>
            <a:r>
              <a:rPr lang="fr-FR" sz="1600" b="0" dirty="0" err="1">
                <a:solidFill>
                  <a:srgbClr val="FF0000"/>
                </a:solidFill>
              </a:rPr>
              <a:t>review</a:t>
            </a:r>
            <a:r>
              <a:rPr lang="fr-FR" sz="1600" b="0" dirty="0">
                <a:solidFill>
                  <a:srgbClr val="FF0000"/>
                </a:solidFill>
              </a:rPr>
              <a:t> </a:t>
            </a:r>
            <a:r>
              <a:rPr lang="fr-FR" sz="1600" b="0" dirty="0" err="1">
                <a:solidFill>
                  <a:srgbClr val="FF0000"/>
                </a:solidFill>
              </a:rPr>
              <a:t>is</a:t>
            </a:r>
            <a:r>
              <a:rPr lang="fr-FR" sz="1600" b="0" dirty="0">
                <a:solidFill>
                  <a:srgbClr val="FF0000"/>
                </a:solidFill>
              </a:rPr>
              <a:t> a new </a:t>
            </a:r>
            <a:r>
              <a:rPr lang="fr-FR" sz="1600" b="0" dirty="0" err="1">
                <a:solidFill>
                  <a:srgbClr val="FF0000"/>
                </a:solidFill>
              </a:rPr>
              <a:t>requirement</a:t>
            </a:r>
            <a:br>
              <a:rPr lang="fr-FR" sz="1400" b="0" u="sng" dirty="0">
                <a:solidFill>
                  <a:srgbClr val="FF0000"/>
                </a:solidFill>
              </a:rPr>
            </a:br>
            <a:endParaRPr lang="fr-FR" sz="1400" b="0" u="sng" dirty="0">
              <a:solidFill>
                <a:srgbClr val="FF0000"/>
              </a:solidFill>
            </a:endParaRPr>
          </a:p>
          <a:p>
            <a:pPr marL="0" indent="0" algn="just">
              <a:spcBef>
                <a:spcPts val="600"/>
              </a:spcBef>
              <a:spcAft>
                <a:spcPts val="600"/>
              </a:spcAft>
            </a:pPr>
            <a:endParaRPr lang="fr-FR" sz="1400" b="0" i="1"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grpSp>
        <p:nvGrpSpPr>
          <p:cNvPr id="10" name="Groupe 9"/>
          <p:cNvGrpSpPr/>
          <p:nvPr/>
        </p:nvGrpSpPr>
        <p:grpSpPr>
          <a:xfrm>
            <a:off x="3216066" y="808906"/>
            <a:ext cx="5707893" cy="654371"/>
            <a:chOff x="819114" y="0"/>
            <a:chExt cx="4552554" cy="345440"/>
          </a:xfrm>
        </p:grpSpPr>
        <p:sp>
          <p:nvSpPr>
            <p:cNvPr id="11" name="Rectangle à coins arrondis 10"/>
            <p:cNvSpPr/>
            <p:nvPr/>
          </p:nvSpPr>
          <p:spPr>
            <a:xfrm>
              <a:off x="819114" y="0"/>
              <a:ext cx="4552554" cy="345440"/>
            </a:xfrm>
            <a:prstGeom prst="roundRect">
              <a:avLst>
                <a:gd name="adj" fmla="val 10000"/>
              </a:avLst>
            </a:prstGeom>
            <a:solidFill>
              <a:schemeClr val="bg1">
                <a:lumMod val="75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sp>
        <p:sp>
          <p:nvSpPr>
            <p:cNvPr id="12" name="Rectangle 11"/>
            <p:cNvSpPr/>
            <p:nvPr/>
          </p:nvSpPr>
          <p:spPr>
            <a:xfrm>
              <a:off x="829232" y="10118"/>
              <a:ext cx="4532318" cy="32520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kern="1200" dirty="0" err="1">
                  <a:solidFill>
                    <a:sysClr val="windowText" lastClr="000000"/>
                  </a:solidFill>
                </a:rPr>
                <a:t>Organisation</a:t>
              </a:r>
              <a:r>
                <a:rPr lang="en-US" kern="1200" dirty="0">
                  <a:solidFill>
                    <a:sysClr val="windowText" lastClr="000000"/>
                  </a:solidFill>
                </a:rPr>
                <a:t> of the permit to work process</a:t>
              </a:r>
            </a:p>
          </p:txBody>
        </p:sp>
      </p:grpSp>
      <p:graphicFrame>
        <p:nvGraphicFramePr>
          <p:cNvPr id="13" name="Diagramme 12"/>
          <p:cNvGraphicFramePr/>
          <p:nvPr>
            <p:extLst/>
          </p:nvPr>
        </p:nvGraphicFramePr>
        <p:xfrm>
          <a:off x="1857337" y="1173961"/>
          <a:ext cx="8640960" cy="13360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4" name="Diagramme 13"/>
          <p:cNvGraphicFramePr/>
          <p:nvPr>
            <p:extLst/>
          </p:nvPr>
        </p:nvGraphicFramePr>
        <p:xfrm>
          <a:off x="2939736" y="2227828"/>
          <a:ext cx="6476163" cy="5531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42086197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384"/>
            <a:ext cx="10957984" cy="432048"/>
          </a:xfrm>
          <a:solidFill>
            <a:srgbClr val="376092"/>
          </a:solidFill>
        </p:spPr>
        <p:txBody>
          <a:bodyPr/>
          <a:lstStyle/>
          <a:p>
            <a:r>
              <a:rPr lang="fr-FR" b="1" err="1">
                <a:solidFill>
                  <a:schemeClr val="bg1"/>
                </a:solidFill>
              </a:rPr>
              <a:t>Where</a:t>
            </a:r>
            <a:r>
              <a:rPr lang="fr-FR" b="1">
                <a:solidFill>
                  <a:schemeClr val="bg1"/>
                </a:solidFill>
              </a:rPr>
              <a:t> to </a:t>
            </a:r>
            <a:r>
              <a:rPr lang="fr-FR" b="1" err="1">
                <a:solidFill>
                  <a:schemeClr val="bg1"/>
                </a:solidFill>
              </a:rPr>
              <a:t>find</a:t>
            </a:r>
            <a:r>
              <a:rPr lang="fr-FR" b="1">
                <a:solidFill>
                  <a:schemeClr val="bg1"/>
                </a:solidFill>
              </a:rPr>
              <a:t> </a:t>
            </a:r>
            <a:r>
              <a:rPr lang="fr-FR" b="1" err="1">
                <a:solidFill>
                  <a:schemeClr val="bg1"/>
                </a:solidFill>
              </a:rPr>
              <a:t>additional</a:t>
            </a:r>
            <a:r>
              <a:rPr lang="fr-FR" b="1">
                <a:solidFill>
                  <a:schemeClr val="bg1"/>
                </a:solidFill>
              </a:rPr>
              <a:t> information or documentation?</a:t>
            </a:r>
            <a:endParaRPr lang="en-US" b="1">
              <a:solidFill>
                <a:schemeClr val="bg1"/>
              </a:solidFill>
            </a:endParaRPr>
          </a:p>
        </p:txBody>
      </p:sp>
      <p:sp>
        <p:nvSpPr>
          <p:cNvPr id="3" name="Espace réservé du texte 2"/>
          <p:cNvSpPr>
            <a:spLocks noGrp="1"/>
          </p:cNvSpPr>
          <p:nvPr>
            <p:ph type="body" sz="quarter" idx="12"/>
          </p:nvPr>
        </p:nvSpPr>
        <p:spPr>
          <a:xfrm>
            <a:off x="609600" y="1556792"/>
            <a:ext cx="10958400" cy="4609058"/>
          </a:xfrm>
        </p:spPr>
        <p:txBody>
          <a:bodyPr/>
          <a:lstStyle/>
          <a:p>
            <a:r>
              <a:rPr lang="fr-FR" dirty="0"/>
              <a:t>Publication on WAT: </a:t>
            </a:r>
            <a:r>
              <a:rPr lang="fr-FR" dirty="0">
                <a:hlinkClick r:id="rId2"/>
              </a:rPr>
              <a:t>http://wat.corp.local/sites/s215/en-US/Pages/Règles%20HSE/CR%20402/CR-GR-HSE-402.aspx</a:t>
            </a:r>
            <a:endParaRPr lang="fr-FR" dirty="0"/>
          </a:p>
          <a:p>
            <a:endParaRPr lang="fr-FR" dirty="0"/>
          </a:p>
          <a:p>
            <a:endParaRPr lang="fr-FR" dirty="0"/>
          </a:p>
          <a:p>
            <a:r>
              <a:rPr lang="fr-FR" dirty="0"/>
              <a:t>HSE </a:t>
            </a:r>
            <a:r>
              <a:rPr lang="fr-FR" dirty="0" err="1"/>
              <a:t>toolbox</a:t>
            </a:r>
            <a:r>
              <a:rPr lang="fr-FR" dirty="0"/>
              <a:t>:</a:t>
            </a:r>
            <a:r>
              <a:rPr lang="en-US" dirty="0"/>
              <a:t> </a:t>
            </a:r>
            <a:r>
              <a:rPr lang="en-US" dirty="0">
                <a:hlinkClick r:id="rId3"/>
              </a:rPr>
              <a:t>https://www.toolbox-hse.total.com/en/one-maestro</a:t>
            </a:r>
            <a:endParaRPr lang="en-US" dirty="0"/>
          </a:p>
          <a:p>
            <a:endParaRPr lang="fr-FR" dirty="0"/>
          </a:p>
          <a:p>
            <a:endParaRPr lang="fr-FR" dirty="0"/>
          </a:p>
          <a:p>
            <a:r>
              <a:rPr lang="fr-FR" dirty="0"/>
              <a:t>REFLEX: group </a:t>
            </a:r>
            <a:r>
              <a:rPr lang="fr-FR" dirty="0" err="1"/>
              <a:t>referential</a:t>
            </a:r>
            <a:r>
              <a:rPr lang="fr-FR" dirty="0"/>
              <a:t> documents : </a:t>
            </a:r>
            <a:r>
              <a:rPr lang="fr-FR" dirty="0">
                <a:hlinkClick r:id="rId4"/>
              </a:rPr>
              <a:t>https://reflex.sinequa.corp.local/</a:t>
            </a:r>
            <a:endParaRPr lang="fr-FR" dirty="0"/>
          </a:p>
          <a:p>
            <a:endParaRPr lang="fr-FR" dirty="0"/>
          </a:p>
          <a:p>
            <a:endParaRPr lang="fr-FR" dirty="0"/>
          </a:p>
          <a:p>
            <a:r>
              <a:rPr lang="fr-FR" dirty="0"/>
              <a:t>M&amp;S Branch </a:t>
            </a:r>
            <a:r>
              <a:rPr lang="fr-FR" dirty="0" err="1"/>
              <a:t>referential</a:t>
            </a:r>
            <a:r>
              <a:rPr lang="fr-FR" dirty="0"/>
              <a:t> : </a:t>
            </a:r>
            <a:r>
              <a:rPr lang="fr-FR" dirty="0">
                <a:hlinkClick r:id="rId5"/>
              </a:rPr>
              <a:t>http://crescendo4all.rm.corp.local/sites/Ref_MS/Pages/Home.aspx</a:t>
            </a:r>
            <a:endParaRPr lang="fr-FR" dirty="0"/>
          </a:p>
          <a:p>
            <a:endParaRPr lang="fr-FR" dirty="0"/>
          </a:p>
          <a:p>
            <a:endParaRPr lang="fr-FR" dirty="0"/>
          </a:p>
          <a:p>
            <a:endParaRPr lang="fr-FR" dirty="0"/>
          </a:p>
          <a:p>
            <a:endParaRPr lang="fr-FR" dirty="0"/>
          </a:p>
        </p:txBody>
      </p:sp>
      <p:cxnSp>
        <p:nvCxnSpPr>
          <p:cNvPr id="4" name="Connecteur droit 3"/>
          <p:cNvCxnSpPr/>
          <p:nvPr/>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5" name="Image 4" descr="TOTAL_ADM.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6" name="ZoneTexte 5"/>
          <p:cNvSpPr txBox="1"/>
          <p:nvPr/>
        </p:nvSpPr>
        <p:spPr>
          <a:xfrm>
            <a:off x="407368" y="6525344"/>
            <a:ext cx="648072" cy="246221"/>
          </a:xfrm>
          <a:prstGeom prst="rect">
            <a:avLst/>
          </a:prstGeom>
          <a:noFill/>
        </p:spPr>
        <p:txBody>
          <a:bodyPr wrap="square" rtlCol="0">
            <a:spAutoFit/>
          </a:bodyPr>
          <a:lstStyle/>
          <a:p>
            <a:r>
              <a:rPr lang="fr-FR" sz="1000">
                <a:latin typeface="+mj-lt"/>
              </a:rPr>
              <a:t>7</a:t>
            </a:r>
            <a:endParaRPr lang="en-US" sz="1000" dirty="0">
              <a:latin typeface="+mj-lt"/>
            </a:endParaRPr>
          </a:p>
        </p:txBody>
      </p:sp>
      <p:pic>
        <p:nvPicPr>
          <p:cNvPr id="7" name="Picture 2"/>
          <p:cNvPicPr>
            <a:picLocks noChangeAspect="1" noChangeArrowheads="1"/>
          </p:cNvPicPr>
          <p:nvPr/>
        </p:nvPicPr>
        <p:blipFill>
          <a:blip r:embed="rId7" cstate="print"/>
          <a:srcRect/>
          <a:stretch>
            <a:fillRect/>
          </a:stretch>
        </p:blipFill>
        <p:spPr bwMode="auto">
          <a:xfrm>
            <a:off x="5447928" y="6604556"/>
            <a:ext cx="1228637" cy="136812"/>
          </a:xfrm>
          <a:prstGeom prst="rect">
            <a:avLst/>
          </a:prstGeom>
          <a:noFill/>
          <a:ln w="9525">
            <a:noFill/>
            <a:miter lim="800000"/>
            <a:headEnd/>
            <a:tailEnd/>
          </a:ln>
          <a:effectLst/>
        </p:spPr>
      </p:pic>
    </p:spTree>
    <p:extLst>
      <p:ext uri="{BB962C8B-B14F-4D97-AF65-F5344CB8AC3E}">
        <p14:creationId xmlns:p14="http://schemas.microsoft.com/office/powerpoint/2010/main" val="4156848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7056784" cy="404664"/>
          </a:xfrm>
        </p:spPr>
        <p:txBody>
          <a:bodyPr/>
          <a:lstStyle/>
          <a:p>
            <a:r>
              <a:rPr lang="en-US" dirty="0"/>
              <a:t>Overview of the permit to work process</a:t>
            </a:r>
            <a:endParaRPr lang="fr-FR" dirty="0"/>
          </a:p>
        </p:txBody>
      </p:sp>
      <p:sp>
        <p:nvSpPr>
          <p:cNvPr id="3" name="TextBox 2"/>
          <p:cNvSpPr txBox="1"/>
          <p:nvPr/>
        </p:nvSpPr>
        <p:spPr>
          <a:xfrm>
            <a:off x="8616280" y="476672"/>
            <a:ext cx="3384376" cy="369332"/>
          </a:xfrm>
          <a:prstGeom prst="rect">
            <a:avLst/>
          </a:prstGeom>
          <a:solidFill>
            <a:schemeClr val="bg1"/>
          </a:solidFill>
        </p:spPr>
        <p:txBody>
          <a:bodyPr wrap="square" rtlCol="0">
            <a:spAutoFit/>
          </a:bodyPr>
          <a:lstStyle/>
          <a:p>
            <a:endParaRPr lang="fr-FR" dirty="0"/>
          </a:p>
        </p:txBody>
      </p:sp>
      <p:grpSp>
        <p:nvGrpSpPr>
          <p:cNvPr id="44" name="Groupe 43"/>
          <p:cNvGrpSpPr/>
          <p:nvPr/>
        </p:nvGrpSpPr>
        <p:grpSpPr>
          <a:xfrm>
            <a:off x="3124411" y="1509570"/>
            <a:ext cx="5707893" cy="1200248"/>
            <a:chOff x="819114" y="0"/>
            <a:chExt cx="4552554" cy="345440"/>
          </a:xfrm>
        </p:grpSpPr>
        <p:sp>
          <p:nvSpPr>
            <p:cNvPr id="45" name="Rectangle à coins arrondis 44"/>
            <p:cNvSpPr/>
            <p:nvPr/>
          </p:nvSpPr>
          <p:spPr>
            <a:xfrm>
              <a:off x="819114" y="0"/>
              <a:ext cx="4552554" cy="345440"/>
            </a:xfrm>
            <a:prstGeom prst="roundRect">
              <a:avLst>
                <a:gd name="adj" fmla="val 10000"/>
              </a:avLst>
            </a:prstGeom>
            <a:solidFill>
              <a:schemeClr val="bg1">
                <a:lumMod val="75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sp>
        <p:sp>
          <p:nvSpPr>
            <p:cNvPr id="46" name="Rectangle 45"/>
            <p:cNvSpPr/>
            <p:nvPr/>
          </p:nvSpPr>
          <p:spPr>
            <a:xfrm>
              <a:off x="829232" y="10118"/>
              <a:ext cx="4532318" cy="32520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2400" kern="1200" dirty="0" err="1">
                  <a:solidFill>
                    <a:sysClr val="windowText" lastClr="000000"/>
                  </a:solidFill>
                </a:rPr>
                <a:t>Organisation</a:t>
              </a:r>
              <a:r>
                <a:rPr lang="en-US" sz="2400" kern="1200" dirty="0">
                  <a:solidFill>
                    <a:sysClr val="windowText" lastClr="000000"/>
                  </a:solidFill>
                </a:rPr>
                <a:t> of the permit to work process</a:t>
              </a:r>
            </a:p>
          </p:txBody>
        </p:sp>
      </p:grpSp>
      <p:graphicFrame>
        <p:nvGraphicFramePr>
          <p:cNvPr id="50" name="Diagramme 49"/>
          <p:cNvGraphicFramePr/>
          <p:nvPr>
            <p:extLst/>
          </p:nvPr>
        </p:nvGraphicFramePr>
        <p:xfrm>
          <a:off x="1775520" y="2227827"/>
          <a:ext cx="8640960" cy="18002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1" name="Diagramme 50"/>
          <p:cNvGraphicFramePr/>
          <p:nvPr>
            <p:extLst/>
          </p:nvPr>
        </p:nvGraphicFramePr>
        <p:xfrm>
          <a:off x="3124411" y="3502031"/>
          <a:ext cx="6476163" cy="129512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9" name="Rectangle 8"/>
          <p:cNvSpPr/>
          <p:nvPr/>
        </p:nvSpPr>
        <p:spPr>
          <a:xfrm>
            <a:off x="3071664" y="5013176"/>
            <a:ext cx="6096000" cy="369332"/>
          </a:xfrm>
          <a:prstGeom prst="rect">
            <a:avLst/>
          </a:prstGeom>
        </p:spPr>
        <p:txBody>
          <a:bodyPr>
            <a:spAutoFit/>
          </a:bodyPr>
          <a:lstStyle/>
          <a:p>
            <a:pPr algn="ctr"/>
            <a:r>
              <a:rPr lang="en-US" dirty="0"/>
              <a:t> </a:t>
            </a:r>
            <a:r>
              <a:rPr lang="en-US" sz="1200" dirty="0"/>
              <a:t>Figure 1: Main steps in the permit to work process</a:t>
            </a:r>
            <a:endParaRPr lang="en-GB" sz="1200" dirty="0"/>
          </a:p>
        </p:txBody>
      </p:sp>
    </p:spTree>
    <p:extLst>
      <p:ext uri="{BB962C8B-B14F-4D97-AF65-F5344CB8AC3E}">
        <p14:creationId xmlns:p14="http://schemas.microsoft.com/office/powerpoint/2010/main" val="3254525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REQUIREMENT OVERVIEW : </a:t>
            </a:r>
            <a:r>
              <a:rPr lang="en-US" dirty="0"/>
              <a:t>Organisation of the permit to work process</a:t>
            </a:r>
            <a:r>
              <a:rPr lang="en-GB" dirty="0"/>
              <a:t>  </a:t>
            </a:r>
          </a:p>
        </p:txBody>
      </p:sp>
      <p:sp>
        <p:nvSpPr>
          <p:cNvPr id="7" name="Espace réservé du texte 1"/>
          <p:cNvSpPr txBox="1">
            <a:spLocks/>
          </p:cNvSpPr>
          <p:nvPr/>
        </p:nvSpPr>
        <p:spPr>
          <a:xfrm>
            <a:off x="407368" y="548680"/>
            <a:ext cx="11325290" cy="576064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err="1">
                <a:solidFill>
                  <a:schemeClr val="tx1"/>
                </a:solidFill>
              </a:rPr>
              <a:t>Requirement</a:t>
            </a:r>
            <a:r>
              <a:rPr lang="fr-FR" sz="1800" dirty="0">
                <a:solidFill>
                  <a:schemeClr val="tx1"/>
                </a:solidFill>
              </a:rPr>
              <a:t> 3.1.1 : </a:t>
            </a:r>
            <a:r>
              <a:rPr lang="en-US" sz="1800" dirty="0">
                <a:solidFill>
                  <a:schemeClr val="tx1"/>
                </a:solidFill>
              </a:rPr>
              <a:t>Permit to Work Procedure</a:t>
            </a:r>
            <a:endParaRPr lang="fr-FR" sz="1800" dirty="0">
              <a:solidFill>
                <a:schemeClr val="tx1"/>
              </a:solidFill>
            </a:endParaRPr>
          </a:p>
          <a:p>
            <a:pPr marL="0" indent="0" algn="just">
              <a:spcBef>
                <a:spcPts val="600"/>
              </a:spcBef>
              <a:spcAft>
                <a:spcPts val="600"/>
              </a:spcAft>
            </a:pPr>
            <a:r>
              <a:rPr lang="en-US" sz="1600" b="0" dirty="0">
                <a:solidFill>
                  <a:schemeClr val="tx1"/>
                </a:solidFill>
              </a:rPr>
              <a:t>The permit to work process is described in a documented procedure to include the requirements of this rule as a minimum.</a:t>
            </a:r>
          </a:p>
          <a:p>
            <a:pPr marL="0" indent="0" algn="just">
              <a:spcBef>
                <a:spcPts val="600"/>
              </a:spcBef>
              <a:spcAft>
                <a:spcPts val="600"/>
              </a:spcAft>
            </a:pPr>
            <a:r>
              <a:rPr lang="fr-FR" sz="1600" b="0" dirty="0">
                <a:solidFill>
                  <a:srgbClr val="FF0000"/>
                </a:solidFill>
              </a:rPr>
              <a:t>New </a:t>
            </a:r>
            <a:r>
              <a:rPr lang="fr-FR" sz="1600" b="0" dirty="0" err="1">
                <a:solidFill>
                  <a:srgbClr val="FF0000"/>
                </a:solidFill>
              </a:rPr>
              <a:t>requirement</a:t>
            </a:r>
            <a:endParaRPr lang="fr-FR" sz="16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Aft>
                <a:spcPts val="1200"/>
              </a:spcAft>
            </a:pPr>
            <a:r>
              <a:rPr lang="fr-FR" sz="1800" dirty="0" err="1">
                <a:solidFill>
                  <a:schemeClr val="tx1"/>
                </a:solidFill>
              </a:rPr>
              <a:t>Requirement</a:t>
            </a:r>
            <a:r>
              <a:rPr lang="fr-FR" sz="1800" dirty="0">
                <a:solidFill>
                  <a:schemeClr val="tx1"/>
                </a:solidFill>
              </a:rPr>
              <a:t> 3.1.2 : </a:t>
            </a:r>
            <a:r>
              <a:rPr lang="fr-FR" sz="1800" dirty="0" err="1">
                <a:solidFill>
                  <a:schemeClr val="tx1"/>
                </a:solidFill>
              </a:rPr>
              <a:t>Roles</a:t>
            </a:r>
            <a:r>
              <a:rPr lang="fr-FR" sz="1800" dirty="0">
                <a:solidFill>
                  <a:schemeClr val="tx1"/>
                </a:solidFill>
              </a:rPr>
              <a:t> and </a:t>
            </a:r>
            <a:r>
              <a:rPr lang="fr-FR" sz="1800" dirty="0" err="1">
                <a:solidFill>
                  <a:schemeClr val="tx1"/>
                </a:solidFill>
              </a:rPr>
              <a:t>Assignments</a:t>
            </a:r>
            <a:endParaRPr lang="fr-FR" sz="1800" dirty="0">
              <a:solidFill>
                <a:schemeClr val="tx1"/>
              </a:solidFill>
              <a:cs typeface="Calibri"/>
            </a:endParaRPr>
          </a:p>
          <a:p>
            <a:pPr marL="0" indent="0" algn="just">
              <a:spcBef>
                <a:spcPts val="600"/>
              </a:spcBef>
              <a:spcAft>
                <a:spcPts val="600"/>
              </a:spcAft>
            </a:pPr>
            <a:r>
              <a:rPr lang="en-US" sz="1600" b="0" dirty="0">
                <a:solidFill>
                  <a:schemeClr val="tx1"/>
                </a:solidFill>
              </a:rPr>
              <a:t>The distribution of roles and assignments for personnel involved in the permit to work process, as well as the possibilities for delegation, is clearly defined and communicated to the personnel concerned in the entity or affiliate, as well as to contractors so that they can inform their personnel.</a:t>
            </a:r>
            <a:r>
              <a:rPr lang="fr-FR" sz="1600" b="0" dirty="0">
                <a:solidFill>
                  <a:schemeClr val="tx1"/>
                </a:solidFill>
              </a:rPr>
              <a:t> </a:t>
            </a:r>
            <a:endParaRPr lang="en-US" sz="1600" b="0" dirty="0">
              <a:solidFill>
                <a:schemeClr val="tx1"/>
              </a:solidFill>
            </a:endParaRPr>
          </a:p>
          <a:p>
            <a:pPr marL="0" indent="0" algn="l">
              <a:spcBef>
                <a:spcPts val="600"/>
              </a:spcBef>
              <a:spcAft>
                <a:spcPts val="600"/>
              </a:spcAft>
            </a:pPr>
            <a:r>
              <a:rPr lang="fr-FR" sz="1600" b="0" dirty="0">
                <a:solidFill>
                  <a:schemeClr val="accent6">
                    <a:lumMod val="75000"/>
                  </a:schemeClr>
                </a:solidFill>
              </a:rPr>
              <a:t>Clarification : </a:t>
            </a:r>
            <a:r>
              <a:rPr lang="fr-FR" sz="1600" b="0" dirty="0" err="1">
                <a:solidFill>
                  <a:schemeClr val="accent6">
                    <a:lumMod val="75000"/>
                  </a:schemeClr>
                </a:solidFill>
              </a:rPr>
              <a:t>roles</a:t>
            </a:r>
            <a:r>
              <a:rPr lang="fr-FR" sz="1600" b="0" dirty="0">
                <a:solidFill>
                  <a:schemeClr val="accent6">
                    <a:lumMod val="75000"/>
                  </a:schemeClr>
                </a:solidFill>
              </a:rPr>
              <a:t> are </a:t>
            </a:r>
            <a:r>
              <a:rPr lang="fr-FR" sz="1600" b="0" dirty="0" err="1">
                <a:solidFill>
                  <a:schemeClr val="accent6">
                    <a:lumMod val="75000"/>
                  </a:schemeClr>
                </a:solidFill>
              </a:rPr>
              <a:t>defined</a:t>
            </a:r>
            <a:r>
              <a:rPr lang="fr-FR" sz="1600" b="0" dirty="0">
                <a:solidFill>
                  <a:schemeClr val="accent6">
                    <a:lumMod val="75000"/>
                  </a:schemeClr>
                </a:solidFill>
              </a:rPr>
              <a:t> but not the </a:t>
            </a:r>
            <a:r>
              <a:rPr lang="fr-FR" sz="1600" b="0" dirty="0" err="1">
                <a:solidFill>
                  <a:schemeClr val="accent6">
                    <a:lumMod val="75000"/>
                  </a:schemeClr>
                </a:solidFill>
              </a:rPr>
              <a:t>delegations</a:t>
            </a:r>
            <a:br>
              <a:rPr lang="fr-FR" sz="1400" b="0" u="sng" dirty="0">
                <a:solidFill>
                  <a:srgbClr val="FF0000"/>
                </a:solidFill>
              </a:rPr>
            </a:br>
            <a:endParaRPr lang="fr-FR" sz="1400" b="0" i="1" dirty="0">
              <a:solidFill>
                <a:schemeClr val="tx1"/>
              </a:solidFill>
            </a:endParaRPr>
          </a:p>
          <a:p>
            <a:pPr marL="0" indent="0" algn="l">
              <a:spcAft>
                <a:spcPts val="1200"/>
              </a:spcAft>
            </a:pPr>
            <a:r>
              <a:rPr lang="fr-FR" sz="1800" dirty="0" err="1">
                <a:solidFill>
                  <a:schemeClr val="tx1"/>
                </a:solidFill>
              </a:rPr>
              <a:t>Requirement</a:t>
            </a:r>
            <a:r>
              <a:rPr lang="fr-FR" sz="1800" dirty="0">
                <a:solidFill>
                  <a:schemeClr val="tx1"/>
                </a:solidFill>
              </a:rPr>
              <a:t> 3.1.3 : </a:t>
            </a:r>
            <a:r>
              <a:rPr lang="fr-FR" sz="1800" dirty="0" err="1">
                <a:solidFill>
                  <a:schemeClr val="tx1"/>
                </a:solidFill>
              </a:rPr>
              <a:t>Separation</a:t>
            </a:r>
            <a:r>
              <a:rPr lang="fr-FR" sz="1800" dirty="0">
                <a:solidFill>
                  <a:schemeClr val="tx1"/>
                </a:solidFill>
              </a:rPr>
              <a:t> of </a:t>
            </a:r>
            <a:r>
              <a:rPr lang="fr-FR" sz="1800" dirty="0" err="1">
                <a:solidFill>
                  <a:schemeClr val="tx1"/>
                </a:solidFill>
              </a:rPr>
              <a:t>Roles</a:t>
            </a:r>
            <a:endParaRPr lang="fr-FR" sz="1800" dirty="0">
              <a:solidFill>
                <a:schemeClr val="tx1"/>
              </a:solidFill>
              <a:cs typeface="Calibri"/>
            </a:endParaRPr>
          </a:p>
          <a:p>
            <a:pPr marL="0" indent="0" algn="just">
              <a:spcBef>
                <a:spcPts val="600"/>
              </a:spcBef>
              <a:spcAft>
                <a:spcPts val="600"/>
              </a:spcAft>
            </a:pPr>
            <a:r>
              <a:rPr lang="en-US" sz="1600" b="0" dirty="0">
                <a:solidFill>
                  <a:schemeClr val="tx1"/>
                </a:solidFill>
              </a:rPr>
              <a:t>A person cannot approve or issue a permit to work for work that he is to perform.</a:t>
            </a:r>
            <a:endParaRPr lang="fr-FR" sz="1600" b="0" dirty="0">
              <a:solidFill>
                <a:schemeClr val="tx1"/>
              </a:solidFill>
            </a:endParaRPr>
          </a:p>
          <a:p>
            <a:pPr marL="0" indent="0" algn="just">
              <a:spcBef>
                <a:spcPts val="600"/>
              </a:spcBef>
              <a:spcAft>
                <a:spcPts val="600"/>
              </a:spcAft>
            </a:pPr>
            <a:r>
              <a:rPr lang="en-US" sz="1600" b="0" dirty="0">
                <a:solidFill>
                  <a:srgbClr val="00B050"/>
                </a:solidFill>
              </a:rPr>
              <a:t>No change</a:t>
            </a: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spTree>
    <p:extLst>
      <p:ext uri="{BB962C8B-B14F-4D97-AF65-F5344CB8AC3E}">
        <p14:creationId xmlns:p14="http://schemas.microsoft.com/office/powerpoint/2010/main" val="2724786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US" dirty="0"/>
              <a:t>REQUIREMENT OVERVIEW : Organisation of the permit to work process</a:t>
            </a:r>
            <a:r>
              <a:rPr lang="en-GB" dirty="0"/>
              <a:t>  </a:t>
            </a:r>
          </a:p>
        </p:txBody>
      </p:sp>
      <p:sp>
        <p:nvSpPr>
          <p:cNvPr id="7" name="Espace réservé du texte 1"/>
          <p:cNvSpPr txBox="1">
            <a:spLocks/>
          </p:cNvSpPr>
          <p:nvPr/>
        </p:nvSpPr>
        <p:spPr>
          <a:xfrm>
            <a:off x="407368" y="548680"/>
            <a:ext cx="11325290" cy="576064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err="1">
                <a:solidFill>
                  <a:schemeClr val="tx1"/>
                </a:solidFill>
              </a:rPr>
              <a:t>Requirement</a:t>
            </a:r>
            <a:r>
              <a:rPr lang="fr-FR" sz="1800" dirty="0">
                <a:solidFill>
                  <a:schemeClr val="tx1"/>
                </a:solidFill>
              </a:rPr>
              <a:t> 3.1.4 : </a:t>
            </a:r>
            <a:r>
              <a:rPr lang="en-US" sz="1800" dirty="0">
                <a:solidFill>
                  <a:schemeClr val="tx1"/>
                </a:solidFill>
              </a:rPr>
              <a:t>Delimitation of a Zone Under the Control of the Issuing Authority</a:t>
            </a:r>
            <a:endParaRPr lang="fr-FR" sz="1800" dirty="0">
              <a:solidFill>
                <a:schemeClr val="tx1"/>
              </a:solidFill>
            </a:endParaRPr>
          </a:p>
          <a:p>
            <a:pPr marL="0" indent="0" algn="just">
              <a:spcBef>
                <a:spcPts val="600"/>
              </a:spcBef>
              <a:spcAft>
                <a:spcPts val="600"/>
              </a:spcAft>
            </a:pPr>
            <a:r>
              <a:rPr lang="en-US" sz="1600" b="0" dirty="0">
                <a:solidFill>
                  <a:schemeClr val="tx1"/>
                </a:solidFill>
              </a:rPr>
              <a:t>The accurate delimitation of zones and their interconnections is defined and communicated to the personnel concerned in the entity or affiliate, as well as to contractors so that they can inform their personnel.</a:t>
            </a:r>
          </a:p>
          <a:p>
            <a:pPr marL="0" indent="0" algn="just">
              <a:spcBef>
                <a:spcPts val="600"/>
              </a:spcBef>
              <a:spcAft>
                <a:spcPts val="600"/>
              </a:spcAft>
            </a:pPr>
            <a:r>
              <a:rPr lang="en-US" sz="1600" b="0" dirty="0">
                <a:solidFill>
                  <a:schemeClr val="tx1"/>
                </a:solidFill>
              </a:rPr>
              <a:t>Each zone reports to a single permit to work issuing authority for a given period.</a:t>
            </a:r>
            <a:endParaRPr lang="fr-FR" sz="1600" b="0" dirty="0">
              <a:solidFill>
                <a:schemeClr val="tx1"/>
              </a:solidFill>
            </a:endParaRPr>
          </a:p>
          <a:p>
            <a:pPr marL="0" indent="0" algn="l">
              <a:spcBef>
                <a:spcPts val="600"/>
              </a:spcBef>
              <a:spcAft>
                <a:spcPts val="600"/>
              </a:spcAft>
            </a:pPr>
            <a:r>
              <a:rPr lang="fr-FR" sz="1600" b="0" dirty="0">
                <a:solidFill>
                  <a:srgbClr val="FF0000"/>
                </a:solidFill>
              </a:rPr>
              <a:t>New </a:t>
            </a:r>
            <a:r>
              <a:rPr lang="fr-FR" sz="1600" b="0" dirty="0" err="1">
                <a:solidFill>
                  <a:srgbClr val="FF0000"/>
                </a:solidFill>
              </a:rPr>
              <a:t>requirement</a:t>
            </a:r>
            <a:endParaRPr lang="fr-FR" sz="1600" b="0" dirty="0">
              <a:solidFill>
                <a:srgbClr val="FF0000"/>
              </a:solidFill>
            </a:endParaRPr>
          </a:p>
          <a:p>
            <a:pPr marL="0" indent="0" algn="l">
              <a:spcBef>
                <a:spcPts val="600"/>
              </a:spcBef>
              <a:spcAft>
                <a:spcPts val="600"/>
              </a:spcAft>
            </a:pPr>
            <a:endParaRPr lang="fr-FR" sz="1400" b="0" u="sng" dirty="0">
              <a:solidFill>
                <a:srgbClr val="FF0000"/>
              </a:solidFill>
            </a:endParaRPr>
          </a:p>
          <a:p>
            <a:pPr marL="0" indent="0" algn="l">
              <a:spcAft>
                <a:spcPts val="1200"/>
              </a:spcAft>
            </a:pPr>
            <a:r>
              <a:rPr lang="fr-FR" sz="1800" dirty="0" err="1">
                <a:solidFill>
                  <a:schemeClr val="tx1"/>
                </a:solidFill>
              </a:rPr>
              <a:t>Requirement</a:t>
            </a:r>
            <a:r>
              <a:rPr lang="fr-FR" sz="1800" dirty="0">
                <a:solidFill>
                  <a:schemeClr val="tx1"/>
                </a:solidFill>
              </a:rPr>
              <a:t> 3.1.5 : Training and </a:t>
            </a:r>
            <a:r>
              <a:rPr lang="fr-FR" sz="1800" dirty="0" err="1">
                <a:solidFill>
                  <a:schemeClr val="tx1"/>
                </a:solidFill>
              </a:rPr>
              <a:t>Authorisation</a:t>
            </a:r>
            <a:endParaRPr lang="fr-FR" sz="1800" dirty="0">
              <a:solidFill>
                <a:schemeClr val="tx1"/>
              </a:solidFill>
              <a:cs typeface="Calibri"/>
            </a:endParaRPr>
          </a:p>
          <a:p>
            <a:pPr marL="0" indent="0" algn="just">
              <a:spcBef>
                <a:spcPts val="600"/>
              </a:spcBef>
              <a:spcAft>
                <a:spcPts val="600"/>
              </a:spcAft>
            </a:pPr>
            <a:r>
              <a:rPr lang="en-US" sz="1600" b="0" dirty="0">
                <a:solidFill>
                  <a:schemeClr val="tx1"/>
                </a:solidFill>
              </a:rPr>
              <a:t>Everyone with a role in the permit to work process is trained and </a:t>
            </a:r>
            <a:r>
              <a:rPr lang="en-US" sz="1600" b="0" dirty="0" err="1">
                <a:solidFill>
                  <a:schemeClr val="tx1"/>
                </a:solidFill>
              </a:rPr>
              <a:t>authorised</a:t>
            </a:r>
            <a:r>
              <a:rPr lang="en-US" sz="1600" b="0" dirty="0">
                <a:solidFill>
                  <a:schemeClr val="tx1"/>
                </a:solidFill>
              </a:rPr>
              <a:t> to conduct their role. The </a:t>
            </a:r>
            <a:r>
              <a:rPr lang="en-US" sz="1600" b="0" dirty="0" err="1">
                <a:solidFill>
                  <a:schemeClr val="tx1"/>
                </a:solidFill>
              </a:rPr>
              <a:t>authorisation</a:t>
            </a:r>
            <a:r>
              <a:rPr lang="en-US" sz="1600" b="0" dirty="0">
                <a:solidFill>
                  <a:schemeClr val="tx1"/>
                </a:solidFill>
              </a:rPr>
              <a:t> is documented.</a:t>
            </a:r>
          </a:p>
          <a:p>
            <a:pPr marL="0" indent="0" algn="just">
              <a:spcBef>
                <a:spcPts val="600"/>
              </a:spcBef>
              <a:spcAft>
                <a:spcPts val="600"/>
              </a:spcAft>
            </a:pPr>
            <a:r>
              <a:rPr lang="en-US" sz="1600" b="0" dirty="0">
                <a:solidFill>
                  <a:schemeClr val="tx1"/>
                </a:solidFill>
              </a:rPr>
              <a:t>A list of trained and </a:t>
            </a:r>
            <a:r>
              <a:rPr lang="en-US" sz="1600" b="0" dirty="0" err="1">
                <a:solidFill>
                  <a:schemeClr val="tx1"/>
                </a:solidFill>
              </a:rPr>
              <a:t>authorised</a:t>
            </a:r>
            <a:r>
              <a:rPr lang="en-US" sz="1600" b="0" dirty="0">
                <a:solidFill>
                  <a:schemeClr val="tx1"/>
                </a:solidFill>
              </a:rPr>
              <a:t> personnel is kept up to date.</a:t>
            </a:r>
          </a:p>
          <a:p>
            <a:pPr marL="0" indent="0" algn="just">
              <a:spcBef>
                <a:spcPts val="600"/>
              </a:spcBef>
              <a:spcAft>
                <a:spcPts val="600"/>
              </a:spcAft>
            </a:pPr>
            <a:r>
              <a:rPr lang="en-US" sz="1600" b="0" dirty="0">
                <a:solidFill>
                  <a:schemeClr val="tx1"/>
                </a:solidFill>
              </a:rPr>
              <a:t>The frequency of refresher training, at least every 5 years, is determined by the permit to work procedure. </a:t>
            </a:r>
          </a:p>
          <a:p>
            <a:pPr marL="0" indent="0" algn="l">
              <a:spcBef>
                <a:spcPts val="600"/>
              </a:spcBef>
              <a:spcAft>
                <a:spcPts val="600"/>
              </a:spcAft>
            </a:pPr>
            <a:r>
              <a:rPr lang="fr-FR" sz="1600" b="0" dirty="0">
                <a:solidFill>
                  <a:srgbClr val="FF0000"/>
                </a:solidFill>
              </a:rPr>
              <a:t>Contractor training </a:t>
            </a:r>
            <a:r>
              <a:rPr lang="fr-FR" sz="1600" b="0" dirty="0" err="1">
                <a:solidFill>
                  <a:srgbClr val="FF0000"/>
                </a:solidFill>
              </a:rPr>
              <a:t>requirement</a:t>
            </a:r>
            <a:r>
              <a:rPr lang="fr-FR" sz="1600" b="0" dirty="0">
                <a:solidFill>
                  <a:srgbClr val="FF0000"/>
                </a:solidFill>
              </a:rPr>
              <a:t> </a:t>
            </a:r>
            <a:r>
              <a:rPr lang="fr-FR" sz="1600" b="0" dirty="0" err="1">
                <a:solidFill>
                  <a:srgbClr val="FF0000"/>
                </a:solidFill>
              </a:rPr>
              <a:t>is</a:t>
            </a:r>
            <a:r>
              <a:rPr lang="fr-FR" sz="1600" b="0" dirty="0">
                <a:solidFill>
                  <a:srgbClr val="FF0000"/>
                </a:solidFill>
              </a:rPr>
              <a:t> new</a:t>
            </a:r>
            <a:endParaRPr lang="fr-FR" sz="16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spTree>
    <p:extLst>
      <p:ext uri="{BB962C8B-B14F-4D97-AF65-F5344CB8AC3E}">
        <p14:creationId xmlns:p14="http://schemas.microsoft.com/office/powerpoint/2010/main" val="3802251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REQUIREMENT OVERVIEW : </a:t>
            </a:r>
            <a:r>
              <a:rPr lang="en-US" dirty="0" err="1"/>
              <a:t>Organisation</a:t>
            </a:r>
            <a:r>
              <a:rPr lang="en-US" dirty="0"/>
              <a:t> of the permit to work process </a:t>
            </a:r>
            <a:r>
              <a:rPr lang="en-GB" dirty="0"/>
              <a:t>  </a:t>
            </a:r>
          </a:p>
        </p:txBody>
      </p:sp>
      <p:sp>
        <p:nvSpPr>
          <p:cNvPr id="7" name="Espace réservé du texte 1"/>
          <p:cNvSpPr txBox="1">
            <a:spLocks/>
          </p:cNvSpPr>
          <p:nvPr/>
        </p:nvSpPr>
        <p:spPr>
          <a:xfrm>
            <a:off x="407368" y="548680"/>
            <a:ext cx="11325290" cy="576064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err="1">
                <a:solidFill>
                  <a:schemeClr val="tx1"/>
                </a:solidFill>
              </a:rPr>
              <a:t>Requirement</a:t>
            </a:r>
            <a:r>
              <a:rPr lang="fr-FR" sz="1800" dirty="0">
                <a:solidFill>
                  <a:schemeClr val="tx1"/>
                </a:solidFill>
              </a:rPr>
              <a:t> 3.1.6 : </a:t>
            </a:r>
            <a:r>
              <a:rPr lang="en-US" sz="1800" dirty="0">
                <a:solidFill>
                  <a:schemeClr val="tx1"/>
                </a:solidFill>
              </a:rPr>
              <a:t>Permit to Work Validity Period</a:t>
            </a:r>
            <a:endParaRPr lang="fr-FR" sz="1800" dirty="0">
              <a:solidFill>
                <a:schemeClr val="tx1"/>
              </a:solidFill>
            </a:endParaRPr>
          </a:p>
          <a:p>
            <a:pPr marL="0" indent="0" algn="just">
              <a:spcBef>
                <a:spcPts val="600"/>
              </a:spcBef>
              <a:spcAft>
                <a:spcPts val="600"/>
              </a:spcAft>
            </a:pPr>
            <a:r>
              <a:rPr lang="en-US" sz="1600" b="0" dirty="0">
                <a:solidFill>
                  <a:schemeClr val="tx1"/>
                </a:solidFill>
              </a:rPr>
              <a:t>The maximum validity period for a permit to work is defined by the permit to work procedure.</a:t>
            </a:r>
          </a:p>
          <a:p>
            <a:pPr marL="0" indent="0" algn="just">
              <a:spcBef>
                <a:spcPts val="600"/>
              </a:spcBef>
              <a:spcAft>
                <a:spcPts val="600"/>
              </a:spcAft>
            </a:pPr>
            <a:r>
              <a:rPr lang="en-US" sz="1600" b="0" dirty="0">
                <a:solidFill>
                  <a:schemeClr val="tx1"/>
                </a:solidFill>
              </a:rPr>
              <a:t>When the validity period of a permit to work has expired, the work concerned cannot begin or be continued without a new permit to work.</a:t>
            </a:r>
          </a:p>
          <a:p>
            <a:pPr marL="0" lvl="0" indent="0" algn="just">
              <a:spcBef>
                <a:spcPts val="600"/>
              </a:spcBef>
              <a:spcAft>
                <a:spcPts val="600"/>
              </a:spcAft>
            </a:pPr>
            <a:r>
              <a:rPr lang="en-US" sz="1600" b="0" dirty="0">
                <a:solidFill>
                  <a:srgbClr val="00B050"/>
                </a:solidFill>
              </a:rPr>
              <a:t>No change</a:t>
            </a:r>
          </a:p>
          <a:p>
            <a:pPr marL="0" indent="0" algn="just">
              <a:spcBef>
                <a:spcPts val="600"/>
              </a:spcBef>
              <a:spcAft>
                <a:spcPts val="600"/>
              </a:spcAft>
            </a:pPr>
            <a:endParaRPr lang="fr-FR" sz="1400" b="0" u="sng" dirty="0">
              <a:solidFill>
                <a:srgbClr val="FF0000"/>
              </a:solidFill>
            </a:endParaRPr>
          </a:p>
          <a:p>
            <a:pPr marL="0" indent="0" algn="l">
              <a:spcAft>
                <a:spcPts val="1200"/>
              </a:spcAft>
            </a:pPr>
            <a:r>
              <a:rPr lang="fr-FR" sz="1800" dirty="0" err="1">
                <a:solidFill>
                  <a:schemeClr val="tx1"/>
                </a:solidFill>
              </a:rPr>
              <a:t>Requirement</a:t>
            </a:r>
            <a:r>
              <a:rPr lang="fr-FR" sz="1800" dirty="0">
                <a:solidFill>
                  <a:schemeClr val="tx1"/>
                </a:solidFill>
              </a:rPr>
              <a:t> 3.1.7 : </a:t>
            </a:r>
            <a:r>
              <a:rPr lang="en-US" sz="1800" dirty="0">
                <a:solidFill>
                  <a:schemeClr val="tx1"/>
                </a:solidFill>
              </a:rPr>
              <a:t>Permit to Work and Certificate Types</a:t>
            </a:r>
            <a:endParaRPr lang="fr-FR" sz="1800" dirty="0">
              <a:solidFill>
                <a:schemeClr val="tx1"/>
              </a:solidFill>
              <a:cs typeface="Calibri"/>
            </a:endParaRPr>
          </a:p>
          <a:p>
            <a:pPr marL="0" indent="0" algn="just">
              <a:spcBef>
                <a:spcPts val="600"/>
              </a:spcBef>
              <a:spcAft>
                <a:spcPts val="600"/>
              </a:spcAft>
            </a:pPr>
            <a:r>
              <a:rPr lang="en-US" sz="1600" b="0" dirty="0">
                <a:solidFill>
                  <a:schemeClr val="tx1"/>
                </a:solidFill>
              </a:rPr>
              <a:t>The permit to work procedure defines the different types of applicable permits to work and the work that requires certificates.</a:t>
            </a:r>
          </a:p>
          <a:p>
            <a:pPr marL="0" indent="0" algn="just">
              <a:spcBef>
                <a:spcPts val="600"/>
              </a:spcBef>
              <a:spcAft>
                <a:spcPts val="600"/>
              </a:spcAft>
            </a:pPr>
            <a:r>
              <a:rPr lang="en-US" sz="1600" b="0" dirty="0">
                <a:solidFill>
                  <a:schemeClr val="tx1"/>
                </a:solidFill>
              </a:rPr>
              <a:t>If required, the permit to work is accompanied by all the necessary certificates.</a:t>
            </a:r>
          </a:p>
          <a:p>
            <a:pPr marL="0" indent="0" algn="l">
              <a:spcBef>
                <a:spcPts val="600"/>
              </a:spcBef>
              <a:spcAft>
                <a:spcPts val="600"/>
              </a:spcAft>
            </a:pPr>
            <a:r>
              <a:rPr lang="fr-FR" sz="1600" b="0" dirty="0">
                <a:solidFill>
                  <a:schemeClr val="accent6">
                    <a:lumMod val="75000"/>
                  </a:schemeClr>
                </a:solidFill>
              </a:rPr>
              <a:t>Clarification: </a:t>
            </a:r>
            <a:r>
              <a:rPr lang="fr-FR" sz="1600" b="0" dirty="0" err="1">
                <a:solidFill>
                  <a:schemeClr val="accent6">
                    <a:lumMod val="75000"/>
                  </a:schemeClr>
                </a:solidFill>
              </a:rPr>
              <a:t>establish</a:t>
            </a:r>
            <a:r>
              <a:rPr lang="fr-FR" sz="1600" b="0" dirty="0">
                <a:solidFill>
                  <a:schemeClr val="accent6">
                    <a:lumMod val="75000"/>
                  </a:schemeClr>
                </a:solidFill>
              </a:rPr>
              <a:t> a </a:t>
            </a:r>
            <a:r>
              <a:rPr lang="fr-FR" sz="1600" b="0" dirty="0" err="1">
                <a:solidFill>
                  <a:schemeClr val="accent6">
                    <a:lumMod val="75000"/>
                  </a:schemeClr>
                </a:solidFill>
              </a:rPr>
              <a:t>list</a:t>
            </a:r>
            <a:r>
              <a:rPr lang="fr-FR" sz="1600" b="0" dirty="0">
                <a:solidFill>
                  <a:schemeClr val="accent6">
                    <a:lumMod val="75000"/>
                  </a:schemeClr>
                </a:solidFill>
              </a:rPr>
              <a:t> of </a:t>
            </a:r>
            <a:r>
              <a:rPr lang="fr-FR" sz="1600" b="0" dirty="0" err="1">
                <a:solidFill>
                  <a:schemeClr val="accent6">
                    <a:lumMod val="75000"/>
                  </a:schemeClr>
                </a:solidFill>
              </a:rPr>
              <a:t>works</a:t>
            </a:r>
            <a:r>
              <a:rPr lang="fr-FR" sz="1600" b="0" dirty="0">
                <a:solidFill>
                  <a:schemeClr val="accent6">
                    <a:lumMod val="75000"/>
                  </a:schemeClr>
                </a:solidFill>
              </a:rPr>
              <a:t> </a:t>
            </a:r>
            <a:r>
              <a:rPr lang="fr-FR" sz="1600" b="0" dirty="0" err="1">
                <a:solidFill>
                  <a:schemeClr val="accent6">
                    <a:lumMod val="75000"/>
                  </a:schemeClr>
                </a:solidFill>
              </a:rPr>
              <a:t>that</a:t>
            </a:r>
            <a:r>
              <a:rPr lang="fr-FR" sz="1600" b="0" dirty="0">
                <a:solidFill>
                  <a:schemeClr val="accent6">
                    <a:lumMod val="75000"/>
                  </a:schemeClr>
                </a:solidFill>
              </a:rPr>
              <a:t> </a:t>
            </a:r>
            <a:r>
              <a:rPr lang="fr-FR" sz="1600" b="0" dirty="0" err="1">
                <a:solidFill>
                  <a:schemeClr val="accent6">
                    <a:lumMod val="75000"/>
                  </a:schemeClr>
                </a:solidFill>
              </a:rPr>
              <a:t>require</a:t>
            </a:r>
            <a:r>
              <a:rPr lang="fr-FR" sz="1600" b="0" dirty="0">
                <a:solidFill>
                  <a:schemeClr val="accent6">
                    <a:lumMod val="75000"/>
                  </a:schemeClr>
                </a:solidFill>
              </a:rPr>
              <a:t> </a:t>
            </a:r>
            <a:r>
              <a:rPr lang="fr-FR" sz="1600" b="0" dirty="0" err="1">
                <a:solidFill>
                  <a:schemeClr val="accent6">
                    <a:lumMod val="75000"/>
                  </a:schemeClr>
                </a:solidFill>
              </a:rPr>
              <a:t>certificates</a:t>
            </a:r>
            <a:endParaRPr lang="fr-FR" sz="1600" b="0" dirty="0">
              <a:solidFill>
                <a:schemeClr val="accent6">
                  <a:lumMod val="75000"/>
                </a:schemeClr>
              </a:solidFill>
            </a:endParaRPr>
          </a:p>
          <a:p>
            <a:pPr marL="0" indent="0" algn="l">
              <a:spcBef>
                <a:spcPts val="600"/>
              </a:spcBef>
              <a:spcAft>
                <a:spcPts val="600"/>
              </a:spcAft>
            </a:pPr>
            <a:endParaRPr lang="fr-FR" sz="1400" b="0"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spTree>
    <p:extLst>
      <p:ext uri="{BB962C8B-B14F-4D97-AF65-F5344CB8AC3E}">
        <p14:creationId xmlns:p14="http://schemas.microsoft.com/office/powerpoint/2010/main" val="695636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REQUIREMENT OVERVIEW : </a:t>
            </a:r>
            <a:r>
              <a:rPr lang="en-US" dirty="0" err="1"/>
              <a:t>Organisation</a:t>
            </a:r>
            <a:r>
              <a:rPr lang="en-US" dirty="0"/>
              <a:t> of the permit to work process </a:t>
            </a:r>
            <a:r>
              <a:rPr lang="en-GB" dirty="0"/>
              <a:t>  </a:t>
            </a:r>
          </a:p>
        </p:txBody>
      </p:sp>
      <p:sp>
        <p:nvSpPr>
          <p:cNvPr id="7" name="Espace réservé du texte 1"/>
          <p:cNvSpPr txBox="1">
            <a:spLocks/>
          </p:cNvSpPr>
          <p:nvPr/>
        </p:nvSpPr>
        <p:spPr>
          <a:xfrm>
            <a:off x="407368" y="548680"/>
            <a:ext cx="11325290" cy="576064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err="1">
                <a:solidFill>
                  <a:schemeClr val="tx1"/>
                </a:solidFill>
              </a:rPr>
              <a:t>Requirement</a:t>
            </a:r>
            <a:r>
              <a:rPr lang="fr-FR" sz="1800" dirty="0">
                <a:solidFill>
                  <a:schemeClr val="tx1"/>
                </a:solidFill>
              </a:rPr>
              <a:t> 3.1.8 : </a:t>
            </a:r>
            <a:r>
              <a:rPr lang="fr-FR" sz="1800" dirty="0" err="1">
                <a:solidFill>
                  <a:schemeClr val="tx1"/>
                </a:solidFill>
              </a:rPr>
              <a:t>Simplified</a:t>
            </a:r>
            <a:r>
              <a:rPr lang="fr-FR" sz="1800" dirty="0">
                <a:solidFill>
                  <a:schemeClr val="tx1"/>
                </a:solidFill>
              </a:rPr>
              <a:t> Permit to Work</a:t>
            </a:r>
          </a:p>
          <a:p>
            <a:pPr marL="0" indent="0" algn="just">
              <a:spcBef>
                <a:spcPts val="600"/>
              </a:spcBef>
              <a:spcAft>
                <a:spcPts val="600"/>
              </a:spcAft>
            </a:pPr>
            <a:r>
              <a:rPr lang="en-US" sz="1600" b="0" dirty="0">
                <a:solidFill>
                  <a:schemeClr val="tx1"/>
                </a:solidFill>
              </a:rPr>
              <a:t>A “simplified” permit to work is used only for recurrent and low-risk work that does not generate any co-activity or simultaneous operations. </a:t>
            </a:r>
          </a:p>
          <a:p>
            <a:pPr marL="0" indent="0" algn="just">
              <a:spcBef>
                <a:spcPts val="600"/>
              </a:spcBef>
              <a:spcAft>
                <a:spcPts val="600"/>
              </a:spcAft>
            </a:pPr>
            <a:r>
              <a:rPr lang="en-US" sz="1600" b="0" dirty="0">
                <a:solidFill>
                  <a:schemeClr val="tx1"/>
                </a:solidFill>
              </a:rPr>
              <a:t>The permit to work procedure includes an exhaustive list of work covered by a simplified permit to work. The list is established after a specific risk analysis and approved by the appropriate line manager at least once a year.</a:t>
            </a:r>
          </a:p>
          <a:p>
            <a:pPr marL="0" indent="0" algn="just">
              <a:spcBef>
                <a:spcPts val="600"/>
              </a:spcBef>
              <a:spcAft>
                <a:spcPts val="600"/>
              </a:spcAft>
            </a:pPr>
            <a:r>
              <a:rPr lang="fr-FR" sz="1600" b="0" dirty="0">
                <a:solidFill>
                  <a:srgbClr val="FF0000"/>
                </a:solidFill>
              </a:rPr>
              <a:t>New </a:t>
            </a:r>
            <a:r>
              <a:rPr lang="fr-FR" sz="1600" b="0" dirty="0" err="1">
                <a:solidFill>
                  <a:srgbClr val="FF0000"/>
                </a:solidFill>
              </a:rPr>
              <a:t>requirement</a:t>
            </a:r>
            <a:endParaRPr lang="fr-FR" sz="16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Aft>
                <a:spcPts val="1200"/>
              </a:spcAft>
            </a:pPr>
            <a:r>
              <a:rPr lang="fr-FR" sz="1800" dirty="0" err="1">
                <a:solidFill>
                  <a:schemeClr val="tx1"/>
                </a:solidFill>
              </a:rPr>
              <a:t>Requirement</a:t>
            </a:r>
            <a:r>
              <a:rPr lang="fr-FR" sz="1800" dirty="0">
                <a:solidFill>
                  <a:schemeClr val="tx1"/>
                </a:solidFill>
              </a:rPr>
              <a:t> 3.1.9 : </a:t>
            </a:r>
            <a:r>
              <a:rPr lang="en-US" sz="1800" dirty="0">
                <a:solidFill>
                  <a:schemeClr val="tx1"/>
                </a:solidFill>
              </a:rPr>
              <a:t>Work </a:t>
            </a:r>
            <a:r>
              <a:rPr lang="en-US" sz="1800" dirty="0" err="1">
                <a:solidFill>
                  <a:schemeClr val="tx1"/>
                </a:solidFill>
              </a:rPr>
              <a:t>Authorised</a:t>
            </a:r>
            <a:r>
              <a:rPr lang="en-US" sz="1800" dirty="0">
                <a:solidFill>
                  <a:schemeClr val="tx1"/>
                </a:solidFill>
              </a:rPr>
              <a:t> Without a Permit to Work</a:t>
            </a:r>
            <a:endParaRPr lang="fr-FR" sz="1800" dirty="0">
              <a:solidFill>
                <a:schemeClr val="tx1"/>
              </a:solidFill>
              <a:cs typeface="Calibri"/>
            </a:endParaRPr>
          </a:p>
          <a:p>
            <a:pPr marL="0" indent="0" algn="just">
              <a:spcBef>
                <a:spcPts val="600"/>
              </a:spcBef>
              <a:spcAft>
                <a:spcPts val="600"/>
              </a:spcAft>
            </a:pPr>
            <a:r>
              <a:rPr lang="en-US" sz="1600" b="0" dirty="0">
                <a:solidFill>
                  <a:schemeClr val="tx1"/>
                </a:solidFill>
              </a:rPr>
              <a:t>The rules for preparing and approving work that can be executed without a permit to work is defined in the permit to work procedure.</a:t>
            </a:r>
          </a:p>
          <a:p>
            <a:pPr marL="0" indent="0" algn="just">
              <a:spcBef>
                <a:spcPts val="600"/>
              </a:spcBef>
              <a:spcAft>
                <a:spcPts val="600"/>
              </a:spcAft>
            </a:pPr>
            <a:r>
              <a:rPr lang="en-US" sz="1600" b="0" dirty="0">
                <a:solidFill>
                  <a:schemeClr val="tx1"/>
                </a:solidFill>
              </a:rPr>
              <a:t>The exhaustive list of work that can be executed without a permit to work is drawn up according to the risk analysis. It is reviewed and approved by the appropriate line manager at least once a year.</a:t>
            </a:r>
          </a:p>
          <a:p>
            <a:pPr marL="0" indent="0" algn="l">
              <a:spcBef>
                <a:spcPts val="600"/>
              </a:spcBef>
              <a:spcAft>
                <a:spcPts val="600"/>
              </a:spcAft>
            </a:pPr>
            <a:r>
              <a:rPr lang="fr-FR" sz="1600" b="0" dirty="0">
                <a:solidFill>
                  <a:schemeClr val="accent6">
                    <a:lumMod val="75000"/>
                  </a:schemeClr>
                </a:solidFill>
              </a:rPr>
              <a:t>Clarification: </a:t>
            </a:r>
            <a:r>
              <a:rPr lang="fr-FR" sz="1600" b="0" dirty="0" err="1">
                <a:solidFill>
                  <a:schemeClr val="accent6">
                    <a:lumMod val="75000"/>
                  </a:schemeClr>
                </a:solidFill>
              </a:rPr>
              <a:t>establish</a:t>
            </a:r>
            <a:r>
              <a:rPr lang="fr-FR" sz="1600" b="0" dirty="0">
                <a:solidFill>
                  <a:schemeClr val="accent6">
                    <a:lumMod val="75000"/>
                  </a:schemeClr>
                </a:solidFill>
              </a:rPr>
              <a:t> a </a:t>
            </a:r>
            <a:r>
              <a:rPr lang="fr-FR" sz="1600" b="0" dirty="0" err="1">
                <a:solidFill>
                  <a:schemeClr val="accent6">
                    <a:lumMod val="75000"/>
                  </a:schemeClr>
                </a:solidFill>
              </a:rPr>
              <a:t>list</a:t>
            </a:r>
            <a:r>
              <a:rPr lang="fr-FR" sz="1600" b="0" dirty="0">
                <a:solidFill>
                  <a:schemeClr val="accent6">
                    <a:lumMod val="75000"/>
                  </a:schemeClr>
                </a:solidFill>
              </a:rPr>
              <a:t> of </a:t>
            </a:r>
            <a:r>
              <a:rPr lang="fr-FR" sz="1600" b="0" dirty="0" err="1">
                <a:solidFill>
                  <a:schemeClr val="accent6">
                    <a:lumMod val="75000"/>
                  </a:schemeClr>
                </a:solidFill>
              </a:rPr>
              <a:t>works</a:t>
            </a:r>
            <a:r>
              <a:rPr lang="fr-FR" sz="1600" b="0" dirty="0">
                <a:solidFill>
                  <a:schemeClr val="accent6">
                    <a:lumMod val="75000"/>
                  </a:schemeClr>
                </a:solidFill>
              </a:rPr>
              <a:t> </a:t>
            </a:r>
            <a:r>
              <a:rPr lang="fr-FR" sz="1600" b="0" dirty="0" err="1">
                <a:solidFill>
                  <a:schemeClr val="accent6">
                    <a:lumMod val="75000"/>
                  </a:schemeClr>
                </a:solidFill>
              </a:rPr>
              <a:t>that</a:t>
            </a:r>
            <a:r>
              <a:rPr lang="fr-FR" sz="1600" b="0" dirty="0">
                <a:solidFill>
                  <a:schemeClr val="accent6">
                    <a:lumMod val="75000"/>
                  </a:schemeClr>
                </a:solidFill>
              </a:rPr>
              <a:t> </a:t>
            </a:r>
            <a:r>
              <a:rPr lang="en-US" sz="1600" b="0" dirty="0">
                <a:solidFill>
                  <a:schemeClr val="accent6">
                    <a:lumMod val="75000"/>
                  </a:schemeClr>
                </a:solidFill>
              </a:rPr>
              <a:t>can be executed without a permit to work</a:t>
            </a:r>
            <a:br>
              <a:rPr lang="fr-FR" sz="1600" b="0" dirty="0">
                <a:solidFill>
                  <a:schemeClr val="accent6">
                    <a:lumMod val="75000"/>
                  </a:schemeClr>
                </a:solidFill>
              </a:rPr>
            </a:br>
            <a:endParaRPr lang="fr-FR" sz="1600" b="0" i="1" dirty="0">
              <a:solidFill>
                <a:schemeClr val="accent6">
                  <a:lumMod val="75000"/>
                </a:schemeClr>
              </a:solidFill>
            </a:endParaRP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spTree>
    <p:extLst>
      <p:ext uri="{BB962C8B-B14F-4D97-AF65-F5344CB8AC3E}">
        <p14:creationId xmlns:p14="http://schemas.microsoft.com/office/powerpoint/2010/main" val="3841387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397275" y="-154091"/>
            <a:ext cx="9577064" cy="621119"/>
          </a:xfrm>
        </p:spPr>
        <p:txBody>
          <a:bodyPr/>
          <a:lstStyle/>
          <a:p>
            <a:pPr rtl="0"/>
            <a:r>
              <a:rPr lang="en-GB" dirty="0"/>
              <a:t>REQUIREMENT OVERVIEW : </a:t>
            </a:r>
            <a:r>
              <a:rPr lang="en-US" dirty="0"/>
              <a:t>Permit to Work Preparation </a:t>
            </a:r>
            <a:r>
              <a:rPr lang="en-GB" dirty="0"/>
              <a:t>  </a:t>
            </a:r>
          </a:p>
        </p:txBody>
      </p:sp>
      <p:sp>
        <p:nvSpPr>
          <p:cNvPr id="7" name="Espace réservé du texte 1"/>
          <p:cNvSpPr txBox="1">
            <a:spLocks/>
          </p:cNvSpPr>
          <p:nvPr/>
        </p:nvSpPr>
        <p:spPr>
          <a:xfrm>
            <a:off x="407368" y="2852123"/>
            <a:ext cx="11325290" cy="3457197"/>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err="1">
                <a:solidFill>
                  <a:schemeClr val="tx1"/>
                </a:solidFill>
              </a:rPr>
              <a:t>Requirement</a:t>
            </a:r>
            <a:r>
              <a:rPr lang="fr-FR" sz="1800" dirty="0">
                <a:solidFill>
                  <a:schemeClr val="tx1"/>
                </a:solidFill>
              </a:rPr>
              <a:t> 3.2.1 : </a:t>
            </a:r>
            <a:r>
              <a:rPr lang="en-US" sz="1800" dirty="0">
                <a:solidFill>
                  <a:schemeClr val="tx1"/>
                </a:solidFill>
              </a:rPr>
              <a:t>Risk Analysis for the Permit to Work</a:t>
            </a:r>
            <a:endParaRPr lang="fr-FR" sz="1800" dirty="0">
              <a:solidFill>
                <a:schemeClr val="tx1"/>
              </a:solidFill>
            </a:endParaRPr>
          </a:p>
          <a:p>
            <a:pPr marL="0" indent="0" algn="just">
              <a:spcBef>
                <a:spcPts val="600"/>
              </a:spcBef>
              <a:spcAft>
                <a:spcPts val="600"/>
              </a:spcAft>
            </a:pPr>
            <a:r>
              <a:rPr lang="en-US" sz="1600" b="0" dirty="0">
                <a:solidFill>
                  <a:schemeClr val="tx1"/>
                </a:solidFill>
              </a:rPr>
              <a:t>A permit to work is based on a risk analysis.</a:t>
            </a:r>
          </a:p>
          <a:p>
            <a:pPr marL="0" indent="0" algn="l">
              <a:spcBef>
                <a:spcPts val="600"/>
              </a:spcBef>
              <a:spcAft>
                <a:spcPts val="600"/>
              </a:spcAft>
            </a:pPr>
            <a:r>
              <a:rPr lang="fr-FR" sz="1600" b="0" dirty="0">
                <a:solidFill>
                  <a:srgbClr val="FF0000"/>
                </a:solidFill>
              </a:rPr>
              <a:t>The </a:t>
            </a:r>
            <a:r>
              <a:rPr lang="fr-FR" sz="1600" b="0" dirty="0" err="1">
                <a:solidFill>
                  <a:srgbClr val="FF0000"/>
                </a:solidFill>
              </a:rPr>
              <a:t>definition</a:t>
            </a:r>
            <a:r>
              <a:rPr lang="fr-FR" sz="1600" b="0" dirty="0">
                <a:solidFill>
                  <a:srgbClr val="FF0000"/>
                </a:solidFill>
              </a:rPr>
              <a:t> of high </a:t>
            </a:r>
            <a:r>
              <a:rPr lang="fr-FR" sz="1600" b="0" dirty="0" err="1">
                <a:solidFill>
                  <a:srgbClr val="FF0000"/>
                </a:solidFill>
              </a:rPr>
              <a:t>risk</a:t>
            </a:r>
            <a:r>
              <a:rPr lang="fr-FR" sz="1600" b="0" dirty="0">
                <a:solidFill>
                  <a:srgbClr val="FF0000"/>
                </a:solidFill>
              </a:rPr>
              <a:t> </a:t>
            </a:r>
            <a:r>
              <a:rPr lang="fr-FR" sz="1600" b="0" dirty="0" err="1">
                <a:solidFill>
                  <a:srgbClr val="FF0000"/>
                </a:solidFill>
              </a:rPr>
              <a:t>work</a:t>
            </a:r>
            <a:r>
              <a:rPr lang="fr-FR" sz="1600" b="0" dirty="0">
                <a:solidFill>
                  <a:srgbClr val="FF0000"/>
                </a:solidFill>
              </a:rPr>
              <a:t> </a:t>
            </a:r>
            <a:r>
              <a:rPr lang="fr-FR" sz="1600" b="0" dirty="0" err="1">
                <a:solidFill>
                  <a:srgbClr val="FF0000"/>
                </a:solidFill>
              </a:rPr>
              <a:t>list</a:t>
            </a:r>
            <a:r>
              <a:rPr lang="fr-FR" sz="1600" b="0" dirty="0">
                <a:solidFill>
                  <a:srgbClr val="FF0000"/>
                </a:solidFill>
              </a:rPr>
              <a:t> </a:t>
            </a:r>
            <a:r>
              <a:rPr lang="fr-FR" sz="1600" b="0" dirty="0" err="1">
                <a:solidFill>
                  <a:srgbClr val="FF0000"/>
                </a:solidFill>
              </a:rPr>
              <a:t>is</a:t>
            </a:r>
            <a:r>
              <a:rPr lang="fr-FR" sz="1600" b="0" dirty="0">
                <a:solidFill>
                  <a:srgbClr val="FF0000"/>
                </a:solidFill>
              </a:rPr>
              <a:t> a new </a:t>
            </a:r>
            <a:r>
              <a:rPr lang="fr-FR" sz="1600" b="0" dirty="0" err="1">
                <a:solidFill>
                  <a:srgbClr val="FF0000"/>
                </a:solidFill>
              </a:rPr>
              <a:t>requirement</a:t>
            </a:r>
            <a:endParaRPr lang="fr-FR" sz="1600" b="0" i="1" dirty="0">
              <a:solidFill>
                <a:schemeClr val="tx1"/>
              </a:solidFill>
            </a:endParaRPr>
          </a:p>
          <a:p>
            <a:pPr marL="0" lvl="0" indent="0" algn="just">
              <a:spcBef>
                <a:spcPts val="600"/>
              </a:spcBef>
              <a:spcAft>
                <a:spcPts val="600"/>
              </a:spcAft>
            </a:pPr>
            <a:endParaRPr lang="en-US" sz="1600" b="0" dirty="0">
              <a:solidFill>
                <a:srgbClr val="00B050"/>
              </a:solidFill>
            </a:endParaRPr>
          </a:p>
          <a:p>
            <a:pPr marL="0" indent="0" algn="l">
              <a:spcAft>
                <a:spcPts val="1200"/>
              </a:spcAft>
            </a:pPr>
            <a:r>
              <a:rPr lang="fr-FR" sz="1800" dirty="0" err="1">
                <a:solidFill>
                  <a:schemeClr val="tx1"/>
                </a:solidFill>
              </a:rPr>
              <a:t>Requirement</a:t>
            </a:r>
            <a:r>
              <a:rPr lang="fr-FR" sz="1800" dirty="0">
                <a:solidFill>
                  <a:schemeClr val="tx1"/>
                </a:solidFill>
              </a:rPr>
              <a:t> 3.2.2 : </a:t>
            </a:r>
            <a:r>
              <a:rPr lang="en-US" sz="1800" dirty="0">
                <a:solidFill>
                  <a:schemeClr val="tx1"/>
                </a:solidFill>
              </a:rPr>
              <a:t>Joint Visit for “High Risk Work”</a:t>
            </a:r>
            <a:endParaRPr lang="fr-FR" sz="1800" dirty="0">
              <a:solidFill>
                <a:schemeClr val="tx1"/>
              </a:solidFill>
            </a:endParaRPr>
          </a:p>
          <a:p>
            <a:pPr marL="0" indent="0" algn="just">
              <a:spcBef>
                <a:spcPts val="600"/>
              </a:spcBef>
              <a:spcAft>
                <a:spcPts val="600"/>
              </a:spcAft>
            </a:pPr>
            <a:r>
              <a:rPr lang="en-US" sz="1600" b="0" dirty="0">
                <a:solidFill>
                  <a:schemeClr val="tx1"/>
                </a:solidFill>
              </a:rPr>
              <a:t>For “high risk work” the approving authority and the performing authority visit the work site as part of the permit to work preparation process.</a:t>
            </a:r>
          </a:p>
          <a:p>
            <a:pPr marL="0" indent="0" algn="l">
              <a:spcBef>
                <a:spcPts val="600"/>
              </a:spcBef>
              <a:spcAft>
                <a:spcPts val="600"/>
              </a:spcAft>
            </a:pPr>
            <a:r>
              <a:rPr lang="fr-FR" sz="1600" b="0">
                <a:solidFill>
                  <a:srgbClr val="FF0000"/>
                </a:solidFill>
              </a:rPr>
              <a:t>New </a:t>
            </a:r>
            <a:r>
              <a:rPr lang="fr-FR" sz="1600" b="0" dirty="0" err="1">
                <a:solidFill>
                  <a:srgbClr val="FF0000"/>
                </a:solidFill>
              </a:rPr>
              <a:t>requirement</a:t>
            </a:r>
            <a:endParaRPr lang="fr-FR" sz="1600" b="0" i="1" dirty="0">
              <a:solidFill>
                <a:schemeClr val="tx1"/>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graphicFrame>
        <p:nvGraphicFramePr>
          <p:cNvPr id="5" name="Diagramme 4"/>
          <p:cNvGraphicFramePr/>
          <p:nvPr>
            <p:extLst/>
          </p:nvPr>
        </p:nvGraphicFramePr>
        <p:xfrm>
          <a:off x="2711626" y="803540"/>
          <a:ext cx="6434662" cy="6377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8" name="Diagramme 7"/>
          <p:cNvGraphicFramePr/>
          <p:nvPr>
            <p:extLst/>
          </p:nvPr>
        </p:nvGraphicFramePr>
        <p:xfrm>
          <a:off x="2063552" y="2099253"/>
          <a:ext cx="7488832" cy="53016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pSp>
        <p:nvGrpSpPr>
          <p:cNvPr id="9" name="Groupe 8"/>
          <p:cNvGrpSpPr/>
          <p:nvPr/>
        </p:nvGrpSpPr>
        <p:grpSpPr>
          <a:xfrm>
            <a:off x="3216066" y="664890"/>
            <a:ext cx="5707893" cy="654371"/>
            <a:chOff x="819114" y="0"/>
            <a:chExt cx="4552554" cy="345440"/>
          </a:xfrm>
        </p:grpSpPr>
        <p:sp>
          <p:nvSpPr>
            <p:cNvPr id="10" name="Rectangle à coins arrondis 9"/>
            <p:cNvSpPr/>
            <p:nvPr/>
          </p:nvSpPr>
          <p:spPr>
            <a:xfrm>
              <a:off x="819114" y="0"/>
              <a:ext cx="4552554" cy="345440"/>
            </a:xfrm>
            <a:prstGeom prst="roundRect">
              <a:avLst>
                <a:gd name="adj" fmla="val 10000"/>
              </a:avLst>
            </a:prstGeom>
            <a:solidFill>
              <a:schemeClr val="bg1">
                <a:lumMod val="75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sp>
        <p:sp>
          <p:nvSpPr>
            <p:cNvPr id="11" name="Rectangle 10"/>
            <p:cNvSpPr/>
            <p:nvPr/>
          </p:nvSpPr>
          <p:spPr>
            <a:xfrm>
              <a:off x="829232" y="10118"/>
              <a:ext cx="4532318" cy="32520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kern="1200" dirty="0" err="1">
                  <a:solidFill>
                    <a:sysClr val="windowText" lastClr="000000"/>
                  </a:solidFill>
                </a:rPr>
                <a:t>Organisation</a:t>
              </a:r>
              <a:r>
                <a:rPr lang="en-US" kern="1200" dirty="0">
                  <a:solidFill>
                    <a:sysClr val="windowText" lastClr="000000"/>
                  </a:solidFill>
                </a:rPr>
                <a:t> of the permit to work process</a:t>
              </a:r>
            </a:p>
          </p:txBody>
        </p:sp>
      </p:grpSp>
      <p:graphicFrame>
        <p:nvGraphicFramePr>
          <p:cNvPr id="12" name="Diagramme 11"/>
          <p:cNvGraphicFramePr/>
          <p:nvPr>
            <p:extLst/>
          </p:nvPr>
        </p:nvGraphicFramePr>
        <p:xfrm>
          <a:off x="1857337" y="1029945"/>
          <a:ext cx="8640960" cy="133607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13" name="Diagramme 12"/>
          <p:cNvGraphicFramePr/>
          <p:nvPr>
            <p:extLst/>
          </p:nvPr>
        </p:nvGraphicFramePr>
        <p:xfrm>
          <a:off x="2939736" y="2083812"/>
          <a:ext cx="6476163" cy="553100"/>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spTree>
    <p:extLst>
      <p:ext uri="{BB962C8B-B14F-4D97-AF65-F5344CB8AC3E}">
        <p14:creationId xmlns:p14="http://schemas.microsoft.com/office/powerpoint/2010/main" val="1546239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REQUIREMENT OVERVIEW : Permit to Work Preparation    </a:t>
            </a:r>
          </a:p>
        </p:txBody>
      </p:sp>
      <p:sp>
        <p:nvSpPr>
          <p:cNvPr id="7" name="Espace réservé du texte 1"/>
          <p:cNvSpPr txBox="1">
            <a:spLocks/>
          </p:cNvSpPr>
          <p:nvPr/>
        </p:nvSpPr>
        <p:spPr>
          <a:xfrm>
            <a:off x="407368" y="764704"/>
            <a:ext cx="11325290" cy="547260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err="1">
                <a:solidFill>
                  <a:schemeClr val="tx1"/>
                </a:solidFill>
              </a:rPr>
              <a:t>Requirement</a:t>
            </a:r>
            <a:r>
              <a:rPr lang="fr-FR" sz="1800" dirty="0">
                <a:solidFill>
                  <a:schemeClr val="tx1"/>
                </a:solidFill>
              </a:rPr>
              <a:t> 3.2.3 : Permit to Work Content</a:t>
            </a:r>
          </a:p>
          <a:p>
            <a:pPr marL="0" indent="0" algn="just">
              <a:spcBef>
                <a:spcPts val="600"/>
              </a:spcBef>
              <a:spcAft>
                <a:spcPts val="600"/>
              </a:spcAft>
            </a:pPr>
            <a:r>
              <a:rPr lang="en-US" sz="1600" dirty="0">
                <a:solidFill>
                  <a:schemeClr val="tx1"/>
                </a:solidFill>
              </a:rPr>
              <a:t>Before approval</a:t>
            </a:r>
            <a:r>
              <a:rPr lang="en-US" sz="1600" b="0" dirty="0">
                <a:solidFill>
                  <a:schemeClr val="tx1"/>
                </a:solidFill>
              </a:rPr>
              <a:t>, a permit to work includes at least the following information: </a:t>
            </a:r>
          </a:p>
          <a:p>
            <a:pPr marL="540000" indent="-285750" algn="just">
              <a:spcBef>
                <a:spcPts val="600"/>
              </a:spcBef>
              <a:spcAft>
                <a:spcPts val="600"/>
              </a:spcAft>
              <a:buFont typeface="Arial" panose="020B0604020202020204" pitchFamily="34" charset="0"/>
              <a:buChar char="•"/>
            </a:pPr>
            <a:r>
              <a:rPr lang="en-US" sz="1600" b="0" dirty="0">
                <a:solidFill>
                  <a:schemeClr val="tx1"/>
                </a:solidFill>
              </a:rPr>
              <a:t>Identification of the performing authority;</a:t>
            </a:r>
          </a:p>
          <a:p>
            <a:pPr marL="540000" indent="-285750" algn="just">
              <a:spcBef>
                <a:spcPts val="600"/>
              </a:spcBef>
              <a:spcAft>
                <a:spcPts val="600"/>
              </a:spcAft>
              <a:buFont typeface="Arial" panose="020B0604020202020204" pitchFamily="34" charset="0"/>
              <a:buChar char="•"/>
            </a:pPr>
            <a:r>
              <a:rPr lang="en-US" sz="1600" b="0" dirty="0">
                <a:solidFill>
                  <a:schemeClr val="tx1"/>
                </a:solidFill>
              </a:rPr>
              <a:t>Description of the work to be performed;</a:t>
            </a:r>
          </a:p>
          <a:p>
            <a:pPr marL="540000" indent="-285750" algn="just">
              <a:spcBef>
                <a:spcPts val="600"/>
              </a:spcBef>
              <a:spcAft>
                <a:spcPts val="600"/>
              </a:spcAft>
              <a:buFont typeface="Arial" panose="020B0604020202020204" pitchFamily="34" charset="0"/>
              <a:buChar char="•"/>
            </a:pPr>
            <a:r>
              <a:rPr lang="en-US" sz="1600" b="0" dirty="0">
                <a:solidFill>
                  <a:schemeClr val="tx1"/>
                </a:solidFill>
              </a:rPr>
              <a:t>Work site;</a:t>
            </a:r>
          </a:p>
          <a:p>
            <a:pPr marL="540000" indent="-285750" algn="just">
              <a:spcBef>
                <a:spcPts val="600"/>
              </a:spcBef>
              <a:spcAft>
                <a:spcPts val="600"/>
              </a:spcAft>
              <a:buFont typeface="Arial" panose="020B0604020202020204" pitchFamily="34" charset="0"/>
              <a:buChar char="•"/>
            </a:pPr>
            <a:r>
              <a:rPr lang="en-US" sz="1600" b="0" dirty="0">
                <a:solidFill>
                  <a:schemeClr val="tx1"/>
                </a:solidFill>
              </a:rPr>
              <a:t>Identification of the equipment concerned, if applicable;</a:t>
            </a:r>
          </a:p>
          <a:p>
            <a:pPr marL="540000" indent="-285750" algn="just">
              <a:spcBef>
                <a:spcPts val="600"/>
              </a:spcBef>
              <a:spcAft>
                <a:spcPts val="600"/>
              </a:spcAft>
              <a:buFont typeface="Arial" panose="020B0604020202020204" pitchFamily="34" charset="0"/>
              <a:buChar char="•"/>
            </a:pPr>
            <a:r>
              <a:rPr lang="en-US" sz="1600" b="0" dirty="0">
                <a:solidFill>
                  <a:schemeClr val="tx1"/>
                </a:solidFill>
              </a:rPr>
              <a:t>Work execution dates;</a:t>
            </a:r>
          </a:p>
          <a:p>
            <a:pPr marL="540000" indent="-285750" algn="just">
              <a:spcBef>
                <a:spcPts val="600"/>
              </a:spcBef>
              <a:spcAft>
                <a:spcPts val="600"/>
              </a:spcAft>
              <a:buFont typeface="Arial" panose="020B0604020202020204" pitchFamily="34" charset="0"/>
              <a:buChar char="•"/>
            </a:pPr>
            <a:r>
              <a:rPr lang="en-US" sz="1600" b="0" dirty="0">
                <a:solidFill>
                  <a:schemeClr val="tx1"/>
                </a:solidFill>
              </a:rPr>
              <a:t>Validity period of the permit;</a:t>
            </a:r>
          </a:p>
          <a:p>
            <a:pPr marL="540000" indent="-285750" algn="just">
              <a:spcBef>
                <a:spcPts val="600"/>
              </a:spcBef>
              <a:spcAft>
                <a:spcPts val="600"/>
              </a:spcAft>
              <a:buFont typeface="Arial" panose="020B0604020202020204" pitchFamily="34" charset="0"/>
              <a:buChar char="•"/>
            </a:pPr>
            <a:r>
              <a:rPr lang="en-US" sz="1600" b="0" dirty="0">
                <a:solidFill>
                  <a:schemeClr val="tx1"/>
                </a:solidFill>
              </a:rPr>
              <a:t>Tools and means used;</a:t>
            </a:r>
          </a:p>
          <a:p>
            <a:pPr marL="540000" indent="-285750" algn="just">
              <a:spcBef>
                <a:spcPts val="600"/>
              </a:spcBef>
              <a:spcAft>
                <a:spcPts val="600"/>
              </a:spcAft>
              <a:buFont typeface="Arial" panose="020B0604020202020204" pitchFamily="34" charset="0"/>
              <a:buChar char="•"/>
            </a:pPr>
            <a:r>
              <a:rPr lang="en-US" sz="1600" b="0" dirty="0">
                <a:solidFill>
                  <a:schemeClr val="tx1"/>
                </a:solidFill>
              </a:rPr>
              <a:t>Risks identified in the risk analysis and the risk control measures to be applied;</a:t>
            </a:r>
          </a:p>
          <a:p>
            <a:pPr marL="540000" indent="-285750" algn="just">
              <a:spcBef>
                <a:spcPts val="600"/>
              </a:spcBef>
              <a:spcAft>
                <a:spcPts val="600"/>
              </a:spcAft>
              <a:buFont typeface="Arial" panose="020B0604020202020204" pitchFamily="34" charset="0"/>
              <a:buChar char="•"/>
            </a:pPr>
            <a:r>
              <a:rPr lang="en-US" sz="1600" b="0" dirty="0">
                <a:solidFill>
                  <a:schemeClr val="tx1"/>
                </a:solidFill>
              </a:rPr>
              <a:t>References for supporting documentation if applicable.</a:t>
            </a:r>
          </a:p>
          <a:p>
            <a:pPr marL="0" lvl="0" indent="0" algn="just">
              <a:spcBef>
                <a:spcPts val="600"/>
              </a:spcBef>
              <a:spcAft>
                <a:spcPts val="600"/>
              </a:spcAft>
            </a:pPr>
            <a:r>
              <a:rPr lang="en-US" sz="1600" b="0" dirty="0">
                <a:solidFill>
                  <a:srgbClr val="00B050"/>
                </a:solidFill>
              </a:rPr>
              <a:t>No change</a:t>
            </a:r>
          </a:p>
          <a:p>
            <a:pPr marL="0" indent="0" algn="just">
              <a:spcBef>
                <a:spcPts val="600"/>
              </a:spcBef>
              <a:spcAft>
                <a:spcPts val="600"/>
              </a:spcAft>
            </a:pPr>
            <a:endParaRPr lang="fr-FR" sz="1400" b="0" i="1"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spTree>
    <p:extLst>
      <p:ext uri="{BB962C8B-B14F-4D97-AF65-F5344CB8AC3E}">
        <p14:creationId xmlns:p14="http://schemas.microsoft.com/office/powerpoint/2010/main" val="985870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REQUIREMENT OVERVIEW : </a:t>
            </a:r>
            <a:r>
              <a:rPr lang="en-US" dirty="0"/>
              <a:t>Approval and Acceptance of the Permit to Work</a:t>
            </a:r>
            <a:r>
              <a:rPr lang="en-GB" dirty="0"/>
              <a:t>  </a:t>
            </a:r>
          </a:p>
        </p:txBody>
      </p:sp>
      <p:sp>
        <p:nvSpPr>
          <p:cNvPr id="7" name="Espace réservé du texte 1"/>
          <p:cNvSpPr txBox="1">
            <a:spLocks/>
          </p:cNvSpPr>
          <p:nvPr/>
        </p:nvSpPr>
        <p:spPr>
          <a:xfrm>
            <a:off x="407368" y="3212162"/>
            <a:ext cx="11325290" cy="216105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err="1">
                <a:solidFill>
                  <a:schemeClr val="tx1"/>
                </a:solidFill>
              </a:rPr>
              <a:t>Requirement</a:t>
            </a:r>
            <a:r>
              <a:rPr lang="fr-FR" sz="1800" dirty="0">
                <a:solidFill>
                  <a:schemeClr val="tx1"/>
                </a:solidFill>
              </a:rPr>
              <a:t> 3.3.1 : </a:t>
            </a:r>
            <a:r>
              <a:rPr lang="en-US" sz="1800" dirty="0">
                <a:solidFill>
                  <a:schemeClr val="tx1"/>
                </a:solidFill>
              </a:rPr>
              <a:t>Permit to Work Approval and Acceptance</a:t>
            </a:r>
            <a:endParaRPr lang="fr-FR" sz="1800" dirty="0">
              <a:solidFill>
                <a:schemeClr val="tx1"/>
              </a:solidFill>
            </a:endParaRPr>
          </a:p>
          <a:p>
            <a:pPr marL="0" indent="0" algn="just">
              <a:spcBef>
                <a:spcPts val="600"/>
              </a:spcBef>
              <a:spcAft>
                <a:spcPts val="600"/>
              </a:spcAft>
            </a:pPr>
            <a:r>
              <a:rPr lang="en-US" sz="1600" b="0" dirty="0">
                <a:solidFill>
                  <a:schemeClr val="tx1"/>
                </a:solidFill>
              </a:rPr>
              <a:t>The permit to work is approved by the approving authority and accepted by the performing authority.</a:t>
            </a:r>
          </a:p>
          <a:p>
            <a:pPr marL="0" indent="0" algn="just">
              <a:spcBef>
                <a:spcPts val="600"/>
              </a:spcBef>
              <a:spcAft>
                <a:spcPts val="600"/>
              </a:spcAft>
            </a:pPr>
            <a:r>
              <a:rPr lang="en-US" sz="1600" b="0" dirty="0">
                <a:solidFill>
                  <a:schemeClr val="tx1"/>
                </a:solidFill>
              </a:rPr>
              <a:t>Any change to the terms of the permit requires re-approval from the approving authority and re-acceptance from the performing authority.</a:t>
            </a:r>
          </a:p>
          <a:p>
            <a:pPr marL="0" lvl="0" indent="0" algn="just">
              <a:spcBef>
                <a:spcPts val="600"/>
              </a:spcBef>
              <a:spcAft>
                <a:spcPts val="600"/>
              </a:spcAft>
            </a:pPr>
            <a:r>
              <a:rPr lang="en-US" sz="1600" b="0" dirty="0">
                <a:solidFill>
                  <a:srgbClr val="00B050"/>
                </a:solidFill>
              </a:rPr>
              <a:t>No change</a:t>
            </a: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graphicFrame>
        <p:nvGraphicFramePr>
          <p:cNvPr id="5" name="Diagramme 4"/>
          <p:cNvGraphicFramePr/>
          <p:nvPr>
            <p:extLst/>
          </p:nvPr>
        </p:nvGraphicFramePr>
        <p:xfrm>
          <a:off x="2711626" y="875548"/>
          <a:ext cx="6434662" cy="6377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9" name="Groupe 8"/>
          <p:cNvGrpSpPr/>
          <p:nvPr/>
        </p:nvGrpSpPr>
        <p:grpSpPr>
          <a:xfrm>
            <a:off x="3216066" y="736898"/>
            <a:ext cx="5707893" cy="654371"/>
            <a:chOff x="819114" y="0"/>
            <a:chExt cx="4552554" cy="345440"/>
          </a:xfrm>
        </p:grpSpPr>
        <p:sp>
          <p:nvSpPr>
            <p:cNvPr id="10" name="Rectangle à coins arrondis 9"/>
            <p:cNvSpPr/>
            <p:nvPr/>
          </p:nvSpPr>
          <p:spPr>
            <a:xfrm>
              <a:off x="819114" y="0"/>
              <a:ext cx="4552554" cy="345440"/>
            </a:xfrm>
            <a:prstGeom prst="roundRect">
              <a:avLst>
                <a:gd name="adj" fmla="val 10000"/>
              </a:avLst>
            </a:prstGeom>
            <a:solidFill>
              <a:schemeClr val="bg1">
                <a:lumMod val="75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sp>
        <p:sp>
          <p:nvSpPr>
            <p:cNvPr id="11" name="Rectangle 10"/>
            <p:cNvSpPr/>
            <p:nvPr/>
          </p:nvSpPr>
          <p:spPr>
            <a:xfrm>
              <a:off x="829232" y="10118"/>
              <a:ext cx="4532318" cy="32520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kern="1200" dirty="0" err="1">
                  <a:solidFill>
                    <a:sysClr val="windowText" lastClr="000000"/>
                  </a:solidFill>
                </a:rPr>
                <a:t>Organisation</a:t>
              </a:r>
              <a:r>
                <a:rPr lang="en-US" kern="1200" dirty="0">
                  <a:solidFill>
                    <a:sysClr val="windowText" lastClr="000000"/>
                  </a:solidFill>
                </a:rPr>
                <a:t> of the permit to work process</a:t>
              </a:r>
            </a:p>
          </p:txBody>
        </p:sp>
      </p:grpSp>
      <p:graphicFrame>
        <p:nvGraphicFramePr>
          <p:cNvPr id="12" name="Diagramme 11"/>
          <p:cNvGraphicFramePr/>
          <p:nvPr>
            <p:extLst/>
          </p:nvPr>
        </p:nvGraphicFramePr>
        <p:xfrm>
          <a:off x="1857337" y="1101953"/>
          <a:ext cx="8640960" cy="133607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3" name="Diagramme 12"/>
          <p:cNvGraphicFramePr/>
          <p:nvPr>
            <p:extLst/>
          </p:nvPr>
        </p:nvGraphicFramePr>
        <p:xfrm>
          <a:off x="2939736" y="2155820"/>
          <a:ext cx="6476163" cy="55310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3085296467"/>
      </p:ext>
    </p:extLst>
  </p:cSld>
  <p:clrMapOvr>
    <a:masterClrMapping/>
  </p:clrMapOvr>
</p:sld>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5873449EDCA51458FAA15C14DBA0E95" ma:contentTypeVersion="16" ma:contentTypeDescription="Crée un document." ma:contentTypeScope="" ma:versionID="839b9953c28822155395fc620e234d29">
  <xsd:schema xmlns:xsd="http://www.w3.org/2001/XMLSchema" xmlns:xs="http://www.w3.org/2001/XMLSchema" xmlns:p="http://schemas.microsoft.com/office/2006/metadata/properties" xmlns:ns2="26ca36b3-22a5-4c03-beea-d9082fda911d" xmlns:ns3="6976bd83-f208-4589-bff3-a75963e94f6e" targetNamespace="http://schemas.microsoft.com/office/2006/metadata/properties" ma:root="true" ma:fieldsID="34a00d64dfa625b9f8d98bc82219a4ae" ns2:_="" ns3:_="">
    <xsd:import namespace="26ca36b3-22a5-4c03-beea-d9082fda911d"/>
    <xsd:import namespace="6976bd83-f208-4589-bff3-a75963e94f6e"/>
    <xsd:element name="properties">
      <xsd:complexType>
        <xsd:sequence>
          <xsd:element name="documentManagement">
            <xsd:complexType>
              <xsd:all>
                <xsd:element ref="ns2:IsThematic" minOccurs="0"/>
                <xsd:element ref="ns2:VariationGroupID" minOccurs="0"/>
                <xsd:element ref="ns2:OrganizationStructureTaxHTField0" minOccurs="0"/>
                <xsd:element ref="ns3:TaxCatchAll" minOccurs="0"/>
                <xsd:element ref="ns2:MetierTaxHTField0" minOccurs="0"/>
                <xsd:element ref="ns2:SiteTaxHTField0" minOccurs="0"/>
                <xsd:element ref="ns2:BranchTaxHTField0" minOccurs="0"/>
                <xsd:element ref="ns2:CountryTaxHTField0" minOccurs="0"/>
                <xsd:element ref="ns2:RelevantLanguage" minOccurs="0"/>
                <xsd:element ref="ns2:ThematicID" minOccurs="0"/>
                <xsd:element ref="ns2:Twing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ca36b3-22a5-4c03-beea-d9082fda911d" elementFormDefault="qualified">
    <xsd:import namespace="http://schemas.microsoft.com/office/2006/documentManagement/types"/>
    <xsd:import namespace="http://schemas.microsoft.com/office/infopath/2007/PartnerControls"/>
    <xsd:element name="IsThematic" ma:index="8" nillable="true" ma:displayName="IsThematic" ma:internalName="IsThematic">
      <xsd:simpleType>
        <xsd:restriction base="dms:Boolean"/>
      </xsd:simpleType>
    </xsd:element>
    <xsd:element name="VariationGroupID" ma:index="9" nillable="true" ma:displayName="Variation Group ID" ma:internalName="VariationGroupID">
      <xsd:simpleType>
        <xsd:restriction base="dms:Text"/>
      </xsd:simpleType>
    </xsd:element>
    <xsd:element name="OrganizationStructureTaxHTField0" ma:index="11" nillable="true" ma:taxonomy="true" ma:internalName="OrganizationStructureTaxHTField0" ma:taxonomyFieldName="OrganizationStructure" ma:displayName="Structures organisationnelles" ma:fieldId="{d4789308-6a24-4d47-9d27-3f386d404da3}" ma:taxonomyMulti="true" ma:sspId="5e13f9b5-2255-4d96-951a-207b37861865" ma:termSetId="9c836ecf-91cc-4204-9fa8-2b09fed1c9ff" ma:anchorId="00000000-0000-0000-0000-000000000000" ma:open="false" ma:isKeyword="false">
      <xsd:complexType>
        <xsd:sequence>
          <xsd:element ref="pc:Terms" minOccurs="0" maxOccurs="1"/>
        </xsd:sequence>
      </xsd:complexType>
    </xsd:element>
    <xsd:element name="MetierTaxHTField0" ma:index="14" nillable="true" ma:taxonomy="true" ma:internalName="MetierTaxHTField0" ma:taxonomyFieldName="Metier" ma:displayName="Métiers" ma:fieldId="{77e9a047-fa2e-4b88-9127-e85e9d6b9d28}" ma:taxonomyMulti="true" ma:sspId="5e13f9b5-2255-4d96-951a-207b37861865" ma:termSetId="913146e6-88cd-43cd-8dd2-67fad055309a" ma:anchorId="00000000-0000-0000-0000-000000000000" ma:open="false" ma:isKeyword="false">
      <xsd:complexType>
        <xsd:sequence>
          <xsd:element ref="pc:Terms" minOccurs="0" maxOccurs="1"/>
        </xsd:sequence>
      </xsd:complexType>
    </xsd:element>
    <xsd:element name="SiteTaxHTField0" ma:index="16" nillable="true" ma:taxonomy="true" ma:internalName="SiteTaxHTField0" ma:taxonomyFieldName="Site" ma:displayName="Site" ma:fieldId="{a6d30efa-312b-498c-a40e-a93a96439f24}" ma:taxonomyMulti="true" ma:sspId="5e13f9b5-2255-4d96-951a-207b37861865" ma:termSetId="ef87b464-ebc2-436f-b533-994e8e4d408c" ma:anchorId="00000000-0000-0000-0000-000000000000" ma:open="false" ma:isKeyword="false">
      <xsd:complexType>
        <xsd:sequence>
          <xsd:element ref="pc:Terms" minOccurs="0" maxOccurs="1"/>
        </xsd:sequence>
      </xsd:complexType>
    </xsd:element>
    <xsd:element name="BranchTaxHTField0" ma:index="18" nillable="true" ma:taxonomy="true" ma:internalName="BranchTaxHTField0" ma:taxonomyFieldName="Branch" ma:displayName="Branche" ma:fieldId="{a3f753d6-2cf2-45ee-80b6-8abbc6f6870b}" ma:taxonomyMulti="true" ma:sspId="5e13f9b5-2255-4d96-951a-207b37861865" ma:termSetId="7d07145e-2bb9-486a-b8b6-a78f0894b2ce" ma:anchorId="00000000-0000-0000-0000-000000000000" ma:open="false" ma:isKeyword="false">
      <xsd:complexType>
        <xsd:sequence>
          <xsd:element ref="pc:Terms" minOccurs="0" maxOccurs="1"/>
        </xsd:sequence>
      </xsd:complexType>
    </xsd:element>
    <xsd:element name="CountryTaxHTField0" ma:index="20" nillable="true" ma:taxonomy="true" ma:internalName="CountryTaxHTField0" ma:taxonomyFieldName="Country" ma:displayName="Pays" ma:fieldId="{a60b14d2-742a-48d9-a73e-a1c4390c9889}" ma:taxonomyMulti="true" ma:sspId="5e13f9b5-2255-4d96-951a-207b37861865" ma:termSetId="f894f5e3-5096-4f56-8f02-89d8377dafa0" ma:anchorId="00000000-0000-0000-0000-000000000000" ma:open="false" ma:isKeyword="false">
      <xsd:complexType>
        <xsd:sequence>
          <xsd:element ref="pc:Terms" minOccurs="0" maxOccurs="1"/>
        </xsd:sequence>
      </xsd:complexType>
    </xsd:element>
    <xsd:element name="RelevantLanguage" ma:index="21" nillable="true" ma:displayName="Langue usuelle" ma:internalName="RelevantLanguage">
      <xsd:simpleType>
        <xsd:restriction base="dms:Text"/>
      </xsd:simpleType>
    </xsd:element>
    <xsd:element name="ThematicID" ma:index="22" nillable="true" ma:displayName="ThematicID" ma:internalName="ThematicID">
      <xsd:simpleType>
        <xsd:restriction base="dms:Text"/>
      </xsd:simpleType>
    </xsd:element>
    <xsd:element name="TwingCount" ma:index="23" nillable="true" ma:displayName="Nombre de Twings" ma:decimals="0" ma:hidden="true" ma:internalName="TwingCount">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6976bd83-f208-4589-bff3-a75963e94f6e" elementFormDefault="qualified">
    <xsd:import namespace="http://schemas.microsoft.com/office/2006/documentManagement/types"/>
    <xsd:import namespace="http://schemas.microsoft.com/office/infopath/2007/PartnerControls"/>
    <xsd:element name="TaxCatchAll" ma:index="12" nillable="true" ma:displayName="Colonne Attraper tout de Taxonomie" ma:description="" ma:hidden="true" ma:list="{f11ad8d0-1821-4bb0-832f-2998add6fa25}" ma:internalName="TaxCatchAll" ma:showField="CatchAllData" ma:web="6976bd83-f208-4589-bff3-a75963e94f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OrganizationStructureTaxHTField0 xmlns="26ca36b3-22a5-4c03-beea-d9082fda911d">
      <Terms xmlns="http://schemas.microsoft.com/office/infopath/2007/PartnerControls">
        <TermInfo xmlns="http://schemas.microsoft.com/office/infopath/2007/PartnerControls">
          <TermName xmlns="http://schemas.microsoft.com/office/infopath/2007/PartnerControls">Toutes les structures organisationnelles</TermName>
          <TermId xmlns="http://schemas.microsoft.com/office/infopath/2007/PartnerControls">c4bb9c23-2c4c-4150-9738-50d0ceb648ec</TermId>
        </TermInfo>
      </Terms>
    </OrganizationStructureTaxHTField0>
    <TwingCount xmlns="26ca36b3-22a5-4c03-beea-d9082fda911d" xsi:nil="true"/>
    <MetierTaxHTField0 xmlns="26ca36b3-22a5-4c03-beea-d9082fda911d">
      <Terms xmlns="http://schemas.microsoft.com/office/infopath/2007/PartnerControls">
        <TermInfo xmlns="http://schemas.microsoft.com/office/infopath/2007/PartnerControls">
          <TermName xmlns="http://schemas.microsoft.com/office/infopath/2007/PartnerControls">H3SEQ</TermName>
          <TermId xmlns="http://schemas.microsoft.com/office/infopath/2007/PartnerControls">1a49191b-7ec0-475b-ba04-e5bafe48b8b4</TermId>
        </TermInfo>
      </Terms>
    </MetierTaxHTField0>
    <CountryTaxHTField0 xmlns="26ca36b3-22a5-4c03-beea-d9082fda911d">
      <Terms xmlns="http://schemas.microsoft.com/office/infopath/2007/PartnerControls">
        <TermInfo xmlns="http://schemas.microsoft.com/office/infopath/2007/PartnerControls">
          <TermName xmlns="http://schemas.microsoft.com/office/infopath/2007/PartnerControls">Tous les pays</TermName>
          <TermId xmlns="http://schemas.microsoft.com/office/infopath/2007/PartnerControls">de099b83-0153-463f-a92c-1666929f7084</TermId>
        </TermInfo>
      </Terms>
    </CountryTaxHTField0>
    <VariationGroupID xmlns="26ca36b3-22a5-4c03-beea-d9082fda911d">50128f55-3b36-4aa6-98d9-a6fd28e4ae9b</VariationGroupID>
    <BranchTaxHTField0 xmlns="26ca36b3-22a5-4c03-beea-d9082fda911d">
      <Terms xmlns="http://schemas.microsoft.com/office/infopath/2007/PartnerControls">
        <TermInfo xmlns="http://schemas.microsoft.com/office/infopath/2007/PartnerControls">
          <TermName xmlns="http://schemas.microsoft.com/office/infopath/2007/PartnerControls">Toutes les branches</TermName>
          <TermId xmlns="http://schemas.microsoft.com/office/infopath/2007/PartnerControls">d8c5459c-c634-4dad-b3a5-1a2375c988a9</TermId>
        </TermInfo>
      </Terms>
    </BranchTaxHTField0>
    <ThematicID xmlns="26ca36b3-22a5-4c03-beea-d9082fda911d">7285f05b-4f51-4e04-9a14-6c5d014a9ee8</ThematicID>
    <SiteTaxHTField0 xmlns="26ca36b3-22a5-4c03-beea-d9082fda911d">
      <Terms xmlns="http://schemas.microsoft.com/office/infopath/2007/PartnerControls">
        <TermInfo xmlns="http://schemas.microsoft.com/office/infopath/2007/PartnerControls">
          <TermName xmlns="http://schemas.microsoft.com/office/infopath/2007/PartnerControls">Tous les sites</TermName>
          <TermId xmlns="http://schemas.microsoft.com/office/infopath/2007/PartnerControls">26f15989-d479-4e08-b5e6-c4ab22359765</TermId>
        </TermInfo>
      </Terms>
    </SiteTaxHTField0>
    <RelevantLanguage xmlns="26ca36b3-22a5-4c03-beea-d9082fda911d">1036;3082;1043;1031;2070</RelevantLanguage>
    <IsThematic xmlns="26ca36b3-22a5-4c03-beea-d9082fda911d">true</IsThematic>
    <TaxCatchAll xmlns="6976bd83-f208-4589-bff3-a75963e94f6e">
      <Value>5</Value>
      <Value>4</Value>
      <Value>3</Value>
      <Value>2</Value>
      <Value>1</Value>
    </TaxCatchAll>
  </documentManagement>
</p:properties>
</file>

<file path=customXml/itemProps1.xml><?xml version="1.0" encoding="utf-8"?>
<ds:datastoreItem xmlns:ds="http://schemas.openxmlformats.org/officeDocument/2006/customXml" ds:itemID="{42297AEB-3119-44E5-B8AF-69E83210BB83}">
  <ds:schemaRefs>
    <ds:schemaRef ds:uri="http://schemas.microsoft.com/sharepoint/v3/contenttype/forms"/>
  </ds:schemaRefs>
</ds:datastoreItem>
</file>

<file path=customXml/itemProps2.xml><?xml version="1.0" encoding="utf-8"?>
<ds:datastoreItem xmlns:ds="http://schemas.openxmlformats.org/officeDocument/2006/customXml" ds:itemID="{C92E46FD-DF65-4135-9E71-4A90FADAD54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ca36b3-22a5-4c03-beea-d9082fda911d"/>
    <ds:schemaRef ds:uri="6976bd83-f208-4589-bff3-a75963e94f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2A9FFA6-E2F4-4ED6-9588-81D30AB88B6C}">
  <ds:schemaRefs>
    <ds:schemaRef ds:uri="http://schemas.microsoft.com/office/infopath/2007/PartnerControls"/>
    <ds:schemaRef ds:uri="26ca36b3-22a5-4c03-beea-d9082fda911d"/>
    <ds:schemaRef ds:uri="http://purl.org/dc/elements/1.1/"/>
    <ds:schemaRef ds:uri="http://schemas.microsoft.com/office/2006/metadata/properties"/>
    <ds:schemaRef ds:uri="http://purl.org/dc/terms/"/>
    <ds:schemaRef ds:uri="http://schemas.openxmlformats.org/package/2006/metadata/core-properties"/>
    <ds:schemaRef ds:uri="6976bd83-f208-4589-bff3-a75963e94f6e"/>
    <ds:schemaRef ds:uri="http://schemas.microsoft.com/office/2006/documentManagement/typ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367</TotalTime>
  <Words>2050</Words>
  <Application>Microsoft Office PowerPoint</Application>
  <PresentationFormat>Grand écran</PresentationFormat>
  <Paragraphs>267</Paragraphs>
  <Slides>17</Slides>
  <Notes>14</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17</vt:i4>
      </vt:variant>
    </vt:vector>
  </HeadingPairs>
  <TitlesOfParts>
    <vt:vector size="21" baseType="lpstr">
      <vt:lpstr>Arial</vt:lpstr>
      <vt:lpstr>Calibri</vt:lpstr>
      <vt:lpstr>Wingdings</vt:lpstr>
      <vt:lpstr/>
      <vt:lpstr>CR-GR-HSE-402 Permit to Work Process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Where to find additional information or documentation?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Alexandra PAPILLON</cp:lastModifiedBy>
  <cp:revision>162</cp:revision>
  <cp:lastPrinted>2018-09-13T16:16:27Z</cp:lastPrinted>
  <dcterms:modified xsi:type="dcterms:W3CDTF">2019-10-08T07:29:39Z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0x01010075873449EDCA51458FAA15C14DBA0E95</vt:lpwstr>
  </property>
  <property fmtid="{D5CDD505-2E9C-101B-9397-08002B2CF9AE}" pid="3" name="Branch">
    <vt:lpwstr>2;#Toutes les branches|d8c5459c-c634-4dad-b3a5-1a2375c988a9</vt:lpwstr>
  </property>
  <property fmtid="{D5CDD505-2E9C-101B-9397-08002B2CF9AE}" pid="4" name="OrganizationStructure">
    <vt:lpwstr>1;#Toutes les structures organisationnelles|c4bb9c23-2c4c-4150-9738-50d0ceb648ec</vt:lpwstr>
  </property>
  <property fmtid="{D5CDD505-2E9C-101B-9397-08002B2CF9AE}" pid="5" name="Metier">
    <vt:lpwstr>5;#H3SEQ|1a49191b-7ec0-475b-ba04-e5bafe48b8b4</vt:lpwstr>
  </property>
  <property fmtid="{D5CDD505-2E9C-101B-9397-08002B2CF9AE}" pid="6" name="Site">
    <vt:lpwstr>3;#Tous les sites|26f15989-d479-4e08-b5e6-c4ab22359765</vt:lpwstr>
  </property>
  <property fmtid="{D5CDD505-2E9C-101B-9397-08002B2CF9AE}" pid="7" name="Country">
    <vt:lpwstr>4;#Tous les pays|de099b83-0153-463f-a92c-1666929f7084</vt:lpwstr>
  </property>
</Properties>
</file>