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24346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FF0000"/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3"/>
    <p:restoredTop sz="96327"/>
  </p:normalViewPr>
  <p:slideViewPr>
    <p:cSldViewPr snapToGrid="0">
      <p:cViewPr varScale="1">
        <p:scale>
          <a:sx n="19" d="100"/>
          <a:sy n="19" d="100"/>
        </p:scale>
        <p:origin x="40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7005156"/>
            <a:ext cx="25706944" cy="14902051"/>
          </a:xfrm>
        </p:spPr>
        <p:txBody>
          <a:bodyPr anchor="b"/>
          <a:lstStyle>
            <a:lvl1pPr algn="ctr"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33" y="22481887"/>
            <a:ext cx="22682597" cy="10334331"/>
          </a:xfrm>
        </p:spPr>
        <p:txBody>
          <a:bodyPr/>
          <a:lstStyle>
            <a:lvl1pPr marL="0" indent="0" algn="ctr">
              <a:buNone/>
              <a:defRPr sz="7938"/>
            </a:lvl1pPr>
            <a:lvl2pPr marL="1512189" indent="0" algn="ctr">
              <a:buNone/>
              <a:defRPr sz="6615"/>
            </a:lvl2pPr>
            <a:lvl3pPr marL="3024378" indent="0" algn="ctr">
              <a:buNone/>
              <a:defRPr sz="5954"/>
            </a:lvl3pPr>
            <a:lvl4pPr marL="4536567" indent="0" algn="ctr">
              <a:buNone/>
              <a:defRPr sz="5292"/>
            </a:lvl4pPr>
            <a:lvl5pPr marL="6048756" indent="0" algn="ctr">
              <a:buNone/>
              <a:defRPr sz="5292"/>
            </a:lvl5pPr>
            <a:lvl6pPr marL="7560945" indent="0" algn="ctr">
              <a:buNone/>
              <a:defRPr sz="5292"/>
            </a:lvl6pPr>
            <a:lvl7pPr marL="9073134" indent="0" algn="ctr">
              <a:buNone/>
              <a:defRPr sz="5292"/>
            </a:lvl7pPr>
            <a:lvl8pPr marL="10585323" indent="0" algn="ctr">
              <a:buNone/>
              <a:defRPr sz="5292"/>
            </a:lvl8pPr>
            <a:lvl9pPr marL="12097512" indent="0" algn="ctr">
              <a:buNone/>
              <a:defRPr sz="52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9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2980" y="2278904"/>
            <a:ext cx="6521247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240" y="2278904"/>
            <a:ext cx="19185697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A1DC7918-3728-89CF-6F5A-BB5404E16E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id="{180D2B9F-18D6-F38C-470D-3E8FA8946D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14778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FE2BE9A-29E8-4D8B-F805-06D3C5CF31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0" y="22895693"/>
            <a:ext cx="15502650" cy="18684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639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3831504-9AF1-A413-8628-A171D52287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80410" y="25120166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6780F8B3-952C-DBE9-BB3F-EFEC9836F3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60854" y="2725519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2B08EA2B-C05D-AB99-F332-93529CEBC1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580409" y="3023787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1D894D-1AE8-0D71-BB32-28A0C6AD1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91627" y="34417902"/>
            <a:ext cx="8789733" cy="6372557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D0F2A98B-010D-628B-DE38-F500598A9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2607" y="36916957"/>
            <a:ext cx="3739229" cy="3819643"/>
          </a:xfrm>
          <a:prstGeom prst="rect">
            <a:avLst/>
          </a:prstGeom>
        </p:spPr>
      </p:pic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5FDAA7E8-163B-043A-53EF-628633AA04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120938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7">
            <a:extLst>
              <a:ext uri="{FF2B5EF4-FFF2-40B4-BE49-F238E27FC236}">
                <a16:creationId xmlns:a16="http://schemas.microsoft.com/office/drawing/2014/main" id="{AE59DA16-EC06-AB49-B1AD-DFF25EE534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635715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3B387148-5E4F-B448-6612-63A592FAE2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6696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F7B14D4C-EB9C-A34F-1F3D-FA9023B8EF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98081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9D1318DB-43E2-8111-EDBC-49AC687ABD3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04241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7">
            <a:extLst>
              <a:ext uri="{FF2B5EF4-FFF2-40B4-BE49-F238E27FC236}">
                <a16:creationId xmlns:a16="http://schemas.microsoft.com/office/drawing/2014/main" id="{FB32952B-F44D-8D1D-1A19-A010CC40C1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2619018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7">
            <a:extLst>
              <a:ext uri="{FF2B5EF4-FFF2-40B4-BE49-F238E27FC236}">
                <a16:creationId xmlns:a16="http://schemas.microsoft.com/office/drawing/2014/main" id="{8132BC5C-2436-7792-0984-BAD3A8DAC3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699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7">
            <a:extLst>
              <a:ext uri="{FF2B5EF4-FFF2-40B4-BE49-F238E27FC236}">
                <a16:creationId xmlns:a16="http://schemas.microsoft.com/office/drawing/2014/main" id="{7A0860F0-5121-F5F5-34A1-372F1D5D9D1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531476" y="-224997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  7">
            <a:extLst>
              <a:ext uri="{FF2B5EF4-FFF2-40B4-BE49-F238E27FC236}">
                <a16:creationId xmlns:a16="http://schemas.microsoft.com/office/drawing/2014/main" id="{67BE7FE2-03AB-BDCC-060F-25500F9B5C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137636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2D2732DD-4E70-77F6-FAB4-EB85DCE6C97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652413" y="-224997"/>
            <a:ext cx="7607747" cy="707780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5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2" pos="95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88" y="10671229"/>
            <a:ext cx="26084987" cy="17805173"/>
          </a:xfrm>
        </p:spPr>
        <p:txBody>
          <a:bodyPr anchor="b"/>
          <a:lstStyle>
            <a:lvl1pPr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488" y="28644846"/>
            <a:ext cx="26084987" cy="9363320"/>
          </a:xfrm>
        </p:spPr>
        <p:txBody>
          <a:bodyPr/>
          <a:lstStyle>
            <a:lvl1pPr marL="0" indent="0">
              <a:buNone/>
              <a:defRPr sz="7938">
                <a:solidFill>
                  <a:schemeClr val="tx1"/>
                </a:solidFill>
              </a:defRPr>
            </a:lvl1pPr>
            <a:lvl2pPr marL="1512189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024378" indent="0">
              <a:buNone/>
              <a:defRPr sz="5954">
                <a:solidFill>
                  <a:schemeClr val="tx1">
                    <a:tint val="75000"/>
                  </a:schemeClr>
                </a:solidFill>
              </a:defRPr>
            </a:lvl3pPr>
            <a:lvl4pPr marL="4536567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8756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60945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3134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5323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7512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238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0753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278913"/>
            <a:ext cx="26084987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181" y="10492870"/>
            <a:ext cx="12794400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81" y="15635264"/>
            <a:ext cx="12794400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0755" y="10492870"/>
            <a:ext cx="12857411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0755" y="15635264"/>
            <a:ext cx="12857411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11" y="6162959"/>
            <a:ext cx="15310753" cy="30418415"/>
          </a:xfrm>
        </p:spPr>
        <p:txBody>
          <a:bodyPr/>
          <a:lstStyle>
            <a:lvl1pPr>
              <a:defRPr sz="10584"/>
            </a:lvl1pPr>
            <a:lvl2pPr>
              <a:defRPr sz="9261"/>
            </a:lvl2pPr>
            <a:lvl3pPr>
              <a:defRPr sz="7938"/>
            </a:lvl3pPr>
            <a:lvl4pPr>
              <a:defRPr sz="6615"/>
            </a:lvl4pPr>
            <a:lvl5pPr>
              <a:defRPr sz="6615"/>
            </a:lvl5pPr>
            <a:lvl6pPr>
              <a:defRPr sz="6615"/>
            </a:lvl6pPr>
            <a:lvl7pPr>
              <a:defRPr sz="6615"/>
            </a:lvl7pPr>
            <a:lvl8pPr>
              <a:defRPr sz="6615"/>
            </a:lvl8pPr>
            <a:lvl9pPr>
              <a:defRPr sz="66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7411" y="6162959"/>
            <a:ext cx="15310753" cy="30418415"/>
          </a:xfrm>
        </p:spPr>
        <p:txBody>
          <a:bodyPr anchor="t"/>
          <a:lstStyle>
            <a:lvl1pPr marL="0" indent="0">
              <a:buNone/>
              <a:defRPr sz="10584"/>
            </a:lvl1pPr>
            <a:lvl2pPr marL="1512189" indent="0">
              <a:buNone/>
              <a:defRPr sz="9261"/>
            </a:lvl2pPr>
            <a:lvl3pPr marL="3024378" indent="0">
              <a:buNone/>
              <a:defRPr sz="7938"/>
            </a:lvl3pPr>
            <a:lvl4pPr marL="4536567" indent="0">
              <a:buNone/>
              <a:defRPr sz="6615"/>
            </a:lvl4pPr>
            <a:lvl5pPr marL="6048756" indent="0">
              <a:buNone/>
              <a:defRPr sz="6615"/>
            </a:lvl5pPr>
            <a:lvl6pPr marL="7560945" indent="0">
              <a:buNone/>
              <a:defRPr sz="6615"/>
            </a:lvl6pPr>
            <a:lvl7pPr marL="9073134" indent="0">
              <a:buNone/>
              <a:defRPr sz="6615"/>
            </a:lvl7pPr>
            <a:lvl8pPr marL="10585323" indent="0">
              <a:buNone/>
              <a:defRPr sz="6615"/>
            </a:lvl8pPr>
            <a:lvl9pPr marL="12097512" indent="0">
              <a:buNone/>
              <a:defRPr sz="661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238" y="2278913"/>
            <a:ext cx="26084987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238" y="11394520"/>
            <a:ext cx="26084987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238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8147" y="39672756"/>
            <a:ext cx="1020716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9446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024378" rtl="0" eaLnBrk="1" latinLnBrk="0" hangingPunct="1">
        <a:lnSpc>
          <a:spcPct val="90000"/>
        </a:lnSpc>
        <a:spcBef>
          <a:spcPct val="0"/>
        </a:spcBef>
        <a:buNone/>
        <a:defRPr sz="1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95" indent="-756095" algn="l" defTabSz="3024378" rtl="0" eaLnBrk="1" latinLnBrk="0" hangingPunct="1">
        <a:lnSpc>
          <a:spcPct val="90000"/>
        </a:lnSpc>
        <a:spcBef>
          <a:spcPts val="3308"/>
        </a:spcBef>
        <a:buFont typeface="Arial" panose="020B0604020202020204" pitchFamily="34" charset="0"/>
        <a:buChar char="•"/>
        <a:defRPr sz="9261" kern="1200">
          <a:solidFill>
            <a:schemeClr val="tx1"/>
          </a:solidFill>
          <a:latin typeface="+mn-lt"/>
          <a:ea typeface="+mn-ea"/>
          <a:cs typeface="+mn-cs"/>
        </a:defRPr>
      </a:lvl1pPr>
      <a:lvl2pPr marL="2268284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8" kern="1200">
          <a:solidFill>
            <a:schemeClr val="tx1"/>
          </a:solidFill>
          <a:latin typeface="+mn-lt"/>
          <a:ea typeface="+mn-ea"/>
          <a:cs typeface="+mn-cs"/>
        </a:defRPr>
      </a:lvl2pPr>
      <a:lvl3pPr marL="3780473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3pPr>
      <a:lvl4pPr marL="5292662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804851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8317040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829229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1341418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853607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1pPr>
      <a:lvl2pPr marL="1512189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2pPr>
      <a:lvl3pPr marL="3024378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3pPr>
      <a:lvl4pPr marL="4536567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048756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7560945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0585323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097512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284E391-ABB3-40DF-A550-3FDFF94E45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0" y="23048093"/>
            <a:ext cx="15502650" cy="1868420"/>
          </a:xfrm>
        </p:spPr>
        <p:txBody>
          <a:bodyPr/>
          <a:lstStyle/>
          <a:p>
            <a:r>
              <a:rPr lang="fr-FR" dirty="0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Je suis #</a:t>
            </a:r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SafeDriver</a:t>
            </a:r>
            <a:endParaRPr lang="fr-FR" dirty="0">
              <a:gradFill>
                <a:gsLst>
                  <a:gs pos="0">
                    <a:srgbClr val="FF6E00"/>
                  </a:gs>
                  <a:gs pos="100000">
                    <a:srgbClr val="FF0000"/>
                  </a:gs>
                </a:gsLst>
                <a:lin ang="2700000" scaled="0"/>
              </a:gra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F9B002-F366-26E2-FA00-98059F301F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" r="119"/>
          <a:stretch/>
        </p:blipFill>
        <p:spPr>
          <a:xfrm>
            <a:off x="-1" y="-1"/>
            <a:ext cx="30243463" cy="21436139"/>
          </a:xfrm>
          <a:prstGeom prst="rect">
            <a:avLst/>
          </a:prstGeom>
        </p:spPr>
      </p:pic>
      <p:sp>
        <p:nvSpPr>
          <p:cNvPr id="2" name="Espace réservé du texte 65">
            <a:extLst>
              <a:ext uri="{FF2B5EF4-FFF2-40B4-BE49-F238E27FC236}">
                <a16:creationId xmlns:a16="http://schemas.microsoft.com/office/drawing/2014/main" id="{E1E4B1C6-09FF-90D3-A97D-4E72A9B46C29}"/>
              </a:ext>
            </a:extLst>
          </p:cNvPr>
          <p:cNvSpPr txBox="1">
            <a:spLocks/>
          </p:cNvSpPr>
          <p:nvPr/>
        </p:nvSpPr>
        <p:spPr>
          <a:xfrm>
            <a:off x="17323704" y="25238181"/>
            <a:ext cx="11343960" cy="370756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3024378" rtl="0" eaLnBrk="1" latinLnBrk="0" hangingPunct="1">
              <a:lnSpc>
                <a:spcPct val="120000"/>
              </a:lnSpc>
              <a:spcBef>
                <a:spcPts val="3308"/>
              </a:spcBef>
              <a:buFont typeface="Arial" panose="020B0604020202020204" pitchFamily="34" charset="0"/>
              <a:buNone/>
              <a:defRPr sz="6319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68284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793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0473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66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292662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04851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317040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9229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41418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3607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8000" dirty="0">
                <a:solidFill>
                  <a:srgbClr val="374649"/>
                </a:solidFill>
              </a:rPr>
              <a:t>Je </a:t>
            </a:r>
            <a:r>
              <a:rPr lang="fr-FR" sz="8000">
                <a:solidFill>
                  <a:srgbClr val="374649"/>
                </a:solidFill>
              </a:rPr>
              <a:t>suis attentif</a:t>
            </a:r>
            <a:br>
              <a:rPr lang="fr-FR" sz="8000">
                <a:solidFill>
                  <a:srgbClr val="374649"/>
                </a:solidFill>
              </a:rPr>
            </a:br>
            <a:r>
              <a:rPr lang="fr-FR" sz="8000">
                <a:solidFill>
                  <a:srgbClr val="374649"/>
                </a:solidFill>
              </a:rPr>
              <a:t>aux autres </a:t>
            </a:r>
            <a:br>
              <a:rPr lang="fr-FR" sz="8000">
                <a:solidFill>
                  <a:srgbClr val="374649"/>
                </a:solidFill>
              </a:rPr>
            </a:br>
            <a:r>
              <a:rPr lang="fr-FR" sz="8000">
                <a:solidFill>
                  <a:srgbClr val="374649"/>
                </a:solidFill>
              </a:rPr>
              <a:t>en </a:t>
            </a:r>
            <a:r>
              <a:rPr lang="fr-FR" sz="8000" dirty="0">
                <a:solidFill>
                  <a:srgbClr val="374649"/>
                </a:solidFill>
              </a:rPr>
              <a:t>conduisant</a:t>
            </a:r>
          </a:p>
        </p:txBody>
      </p:sp>
      <p:pic>
        <p:nvPicPr>
          <p:cNvPr id="5" name="Image 4" descr="Une image contenant Panneau de signalisation, véhicule, Véhicule terrestre, conception&#10;&#10;Description générée automatiquement">
            <a:extLst>
              <a:ext uri="{FF2B5EF4-FFF2-40B4-BE49-F238E27FC236}">
                <a16:creationId xmlns:a16="http://schemas.microsoft.com/office/drawing/2014/main" id="{B29EC933-6F56-9CF7-17C6-493217AD6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6628" y="25393008"/>
            <a:ext cx="3291839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6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</TotalTime>
  <Words>13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QUESSON</dc:creator>
  <cp:lastModifiedBy>Sébastien QUESSON</cp:lastModifiedBy>
  <cp:revision>14</cp:revision>
  <dcterms:created xsi:type="dcterms:W3CDTF">2023-04-05T15:59:59Z</dcterms:created>
  <dcterms:modified xsi:type="dcterms:W3CDTF">2024-09-03T12:15:28Z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MSIP_Label_a4593b6e-8994-43c5-a486-e951b5f02cec_Enabled">
    <vt:lpwstr>True</vt:lpwstr>
  </property>
  <property fmtid="{D5CDD505-2E9C-101B-9397-08002B2CF9AE}" pid="3" name="MSIP_Label_a4593b6e-8994-43c5-a486-e951b5f02cec_SiteId">
    <vt:lpwstr>329e91b0-e21f-48fb-a071-456717ecc28e</vt:lpwstr>
  </property>
  <property fmtid="{D5CDD505-2E9C-101B-9397-08002B2CF9AE}" pid="4" name="MSIP_Label_a4593b6e-8994-43c5-a486-e951b5f02cec_SetDate">
    <vt:lpwstr>2024-09-10T15:50:04Z</vt:lpwstr>
  </property>
  <property fmtid="{D5CDD505-2E9C-101B-9397-08002B2CF9AE}" pid="5" name="MSIP_Label_a4593b6e-8994-43c5-a486-e951b5f02cec_Name">
    <vt:lpwstr>Public</vt:lpwstr>
  </property>
  <property fmtid="{D5CDD505-2E9C-101B-9397-08002B2CF9AE}" pid="6" name="MSIP_Label_a4593b6e-8994-43c5-a486-e951b5f02cec_ActionId">
    <vt:lpwstr>89c83a78-a1ae-4799-b2c0-fdca9f7573d8</vt:lpwstr>
  </property>
  <property fmtid="{D5CDD505-2E9C-101B-9397-08002B2CF9AE}" pid="7" name="MSIP_Label_a4593b6e-8994-43c5-a486-e951b5f02cec_Removed">
    <vt:lpwstr>False</vt:lpwstr>
  </property>
  <property fmtid="{D5CDD505-2E9C-101B-9397-08002B2CF9AE}" pid="8" name="MSIP_Label_a4593b6e-8994-43c5-a486-e951b5f02cec_Extended_MSFT_Method">
    <vt:lpwstr>Standard</vt:lpwstr>
  </property>
  <property fmtid="{D5CDD505-2E9C-101B-9397-08002B2CF9AE}" pid="9" name="Sensitivity">
    <vt:lpwstr>Public</vt:lpwstr>
  </property>
</Properties>
</file>