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072"/>
    <a:srgbClr val="35494C"/>
    <a:srgbClr val="0094D7"/>
    <a:srgbClr val="E1001A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>
        <p:scale>
          <a:sx n="15" d="100"/>
          <a:sy n="15" d="100"/>
        </p:scale>
        <p:origin x="421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26/09/2022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1D3AEBE-7E38-7D49-A6CE-935C345B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Règle d’or 9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>
                <a:solidFill>
                  <a:srgbClr val="D10072"/>
                </a:solidFill>
                <a:latin typeface="Gotham Rounded Bold" pitchFamily="2" charset="77"/>
              </a:rPr>
              <a:t>Travaux </a:t>
            </a:r>
            <a:br>
              <a:rPr lang="fr-FR" sz="20400" b="1" spc="-700" dirty="0">
                <a:solidFill>
                  <a:srgbClr val="D10072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D10072"/>
                </a:solidFill>
                <a:latin typeface="Gotham Rounded Bold" pitchFamily="2" charset="77"/>
              </a:rPr>
              <a:t>de fouille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97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0"/>
              </a:rPr>
              <a:t>Je 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sécurise les zones de fouille.</a:t>
            </a:r>
            <a:endParaRPr lang="fr-FR" sz="6800" spc="-230" dirty="0">
              <a:solidFill>
                <a:srgbClr val="35494C"/>
              </a:solidFill>
              <a:latin typeface="Gotham Rounded Book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14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20</cp:revision>
  <dcterms:created xsi:type="dcterms:W3CDTF">2022-01-17T11:44:19Z</dcterms:created>
  <dcterms:modified xsi:type="dcterms:W3CDTF">2022-09-26T09:13:47Z</dcterms:modified>
</cp:coreProperties>
</file>