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 id="2147483743" r:id="rId9"/>
    <p:sldMasterId id="2147483745" r:id="rId10"/>
  </p:sldMasterIdLst>
  <p:notesMasterIdLst>
    <p:notesMasterId r:id="rId15"/>
  </p:notesMasterIdLst>
  <p:handoutMasterIdLst>
    <p:handoutMasterId r:id="rId16"/>
  </p:handoutMasterIdLst>
  <p:sldIdLst>
    <p:sldId id="2134805767" r:id="rId11"/>
    <p:sldId id="2134805710" r:id="rId12"/>
    <p:sldId id="2134805714" r:id="rId13"/>
    <p:sldId id="2134805794" r:id="rId1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A1FE84-E23A-9B79-DD19-84E865AB30B4}" name="Alexandra PAPILLON" initials="AP" userId="S::alexandra.papillon@totalenergies.com::6ed42675-17a0-4139-8016-992ac43c8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Nicolas FOREST" initials="NF [2]" lastIdx="1" clrIdx="6">
    <p:extLst>
      <p:ext uri="{19B8F6BF-5375-455C-9EA6-DF929625EA0E}">
        <p15:presenceInfo xmlns:p15="http://schemas.microsoft.com/office/powerpoint/2012/main" userId="S::nicolas.forest@totalenergies.com::74d7feb1-6457-475c-bfcc-0f29457bb0a4" providerId="AD"/>
      </p:ext>
    </p:extLst>
  </p:cmAuthor>
  <p:cmAuthor id="1" name="Tatiana MIR" initials="TM" lastIdx="71" clrIdx="0">
    <p:extLst>
      <p:ext uri="{19B8F6BF-5375-455C-9EA6-DF929625EA0E}">
        <p15:presenceInfo xmlns:p15="http://schemas.microsoft.com/office/powerpoint/2012/main" userId="S::tatiana.mir@totalenergies.com::4d1b6097-a687-44dd-ad16-6ad111d36e7d" providerId="AD"/>
      </p:ext>
    </p:extLst>
  </p:cmAuthor>
  <p:cmAuthor id="8" name="Alexandra PAPILLON" initials="AP" lastIdx="12" clrIdx="7">
    <p:extLst>
      <p:ext uri="{19B8F6BF-5375-455C-9EA6-DF929625EA0E}">
        <p15:presenceInfo xmlns:p15="http://schemas.microsoft.com/office/powerpoint/2012/main" userId="S::alexandra.papillon@totalenergies.com::6ed42675-17a0-4139-8016-992ac43c869f" providerId="AD"/>
      </p:ext>
    </p:extLst>
  </p:cmAuthor>
  <p:cmAuthor id="2" name="Cyril DE-COATPONT" initials="CDC" lastIdx="17" clrIdx="1">
    <p:extLst>
      <p:ext uri="{19B8F6BF-5375-455C-9EA6-DF929625EA0E}">
        <p15:presenceInfo xmlns:p15="http://schemas.microsoft.com/office/powerpoint/2012/main" userId="S::cyril.de-coatpont@totalenergies.com::8e2a7a85-c243-49c2-bdd5-9a8a2591b005" providerId="AD"/>
      </p:ext>
    </p:extLst>
  </p:cmAuthor>
  <p:cmAuthor id="9" name="Aniruddha Ravisankar" initials="AR" lastIdx="4" clrIdx="8">
    <p:extLst>
      <p:ext uri="{19B8F6BF-5375-455C-9EA6-DF929625EA0E}">
        <p15:presenceInfo xmlns:p15="http://schemas.microsoft.com/office/powerpoint/2012/main" userId="S::aravisankar@wordappeal.com::42d04cf6-478b-4a44-92ce-99a802d672a7" providerId="AD"/>
      </p:ext>
    </p:extLst>
  </p:cmAuthor>
  <p:cmAuthor id="3" name="Michiel DE KOSTER" initials="MDK" lastIdx="10" clrIdx="2">
    <p:extLst>
      <p:ext uri="{19B8F6BF-5375-455C-9EA6-DF929625EA0E}">
        <p15:presenceInfo xmlns:p15="http://schemas.microsoft.com/office/powerpoint/2012/main" userId="S::michiel.de-koster@totalenergies.com::7d7c490e-1e4b-4bd1-978a-bd0aaf19c382" providerId="AD"/>
      </p:ext>
    </p:extLst>
  </p:cmAuthor>
  <p:cmAuthor id="4" name="David DOYONNAS" initials="DD" lastIdx="25" clrIdx="3">
    <p:extLst>
      <p:ext uri="{19B8F6BF-5375-455C-9EA6-DF929625EA0E}">
        <p15:presenceInfo xmlns:p15="http://schemas.microsoft.com/office/powerpoint/2012/main" userId="S::david.doyonnas@totalenergies.com::50d04fe7-e08d-4de1-95c9-593ebd14dc57" providerId="AD"/>
      </p:ext>
    </p:extLst>
  </p:cmAuthor>
  <p:cmAuthor id="5" name="Cyril DE-COATPONT" initials="CDC [2]" lastIdx="7" clrIdx="4">
    <p:extLst>
      <p:ext uri="{19B8F6BF-5375-455C-9EA6-DF929625EA0E}">
        <p15:presenceInfo xmlns:p15="http://schemas.microsoft.com/office/powerpoint/2012/main" userId="S::cyril.de-coatpont@total.com::8e2a7a85-c243-49c2-bdd5-9a8a2591b005" providerId="AD"/>
      </p:ext>
    </p:extLst>
  </p:cmAuthor>
  <p:cmAuthor id="6" name="Nicolas FOREST" initials="NF" lastIdx="6" clrIdx="5">
    <p:extLst>
      <p:ext uri="{19B8F6BF-5375-455C-9EA6-DF929625EA0E}">
        <p15:presenceInfo xmlns:p15="http://schemas.microsoft.com/office/powerpoint/2012/main" userId="S::nicolas.forest@total.com::74d7feb1-6457-475c-bfcc-0f29457bb0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8A30"/>
    <a:srgbClr val="D1EADA"/>
    <a:srgbClr val="3C3C3B"/>
    <a:srgbClr val="179648"/>
    <a:srgbClr val="F80307"/>
    <a:srgbClr val="EE1C25"/>
    <a:srgbClr val="E4032E"/>
    <a:srgbClr val="50656A"/>
    <a:srgbClr val="00B050"/>
    <a:srgbClr val="E20A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B52A80-E2A6-440D-85AE-48287E40A6C5}" v="5" dt="2022-12-01T10:40:53.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67" d="100"/>
          <a:sy n="67" d="100"/>
        </p:scale>
        <p:origin x="620"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PAPILLON" userId="6ed42675-17a0-4139-8016-992ac43c869f" providerId="ADAL" clId="{85A88430-AA18-43FC-95C5-A03A0EF1F892}"/>
    <pc:docChg chg="undo custSel addSld delSld modSld">
      <pc:chgData name="Alexandra PAPILLON" userId="6ed42675-17a0-4139-8016-992ac43c869f" providerId="ADAL" clId="{85A88430-AA18-43FC-95C5-A03A0EF1F892}" dt="2022-11-10T14:31:57.490" v="1790" actId="478"/>
      <pc:docMkLst>
        <pc:docMk/>
      </pc:docMkLst>
      <pc:sldChg chg="addSp delSp modSp add mod">
        <pc:chgData name="Alexandra PAPILLON" userId="6ed42675-17a0-4139-8016-992ac43c869f" providerId="ADAL" clId="{85A88430-AA18-43FC-95C5-A03A0EF1F892}" dt="2022-11-04T16:40:24.883" v="159" actId="20577"/>
        <pc:sldMkLst>
          <pc:docMk/>
          <pc:sldMk cId="3848476589" sldId="2134805710"/>
        </pc:sldMkLst>
        <pc:spChg chg="mod">
          <ac:chgData name="Alexandra PAPILLON" userId="6ed42675-17a0-4139-8016-992ac43c869f" providerId="ADAL" clId="{85A88430-AA18-43FC-95C5-A03A0EF1F892}" dt="2022-11-04T16:40:24.883" v="159" actId="20577"/>
          <ac:spMkLst>
            <pc:docMk/>
            <pc:sldMk cId="3848476589" sldId="2134805710"/>
            <ac:spMk id="4" creationId="{C07678AB-75D3-4D2B-BCD4-0EAC267DE67E}"/>
          </ac:spMkLst>
        </pc:spChg>
        <pc:spChg chg="mod">
          <ac:chgData name="Alexandra PAPILLON" userId="6ed42675-17a0-4139-8016-992ac43c869f" providerId="ADAL" clId="{85A88430-AA18-43FC-95C5-A03A0EF1F892}" dt="2022-11-04T16:39:54.633" v="105" actId="208"/>
          <ac:spMkLst>
            <pc:docMk/>
            <pc:sldMk cId="3848476589" sldId="2134805710"/>
            <ac:spMk id="16" creationId="{EC7FC17B-6214-4189-8C8C-726B5AC5BDAE}"/>
          </ac:spMkLst>
        </pc:spChg>
        <pc:spChg chg="mod">
          <ac:chgData name="Alexandra PAPILLON" userId="6ed42675-17a0-4139-8016-992ac43c869f" providerId="ADAL" clId="{85A88430-AA18-43FC-95C5-A03A0EF1F892}" dt="2022-11-04T16:36:49.301" v="62" actId="108"/>
          <ac:spMkLst>
            <pc:docMk/>
            <pc:sldMk cId="3848476589" sldId="2134805710"/>
            <ac:spMk id="21" creationId="{51B40DFC-80DD-49EC-BC1D-F0E6D7E875A7}"/>
          </ac:spMkLst>
        </pc:spChg>
        <pc:spChg chg="mod">
          <ac:chgData name="Alexandra PAPILLON" userId="6ed42675-17a0-4139-8016-992ac43c869f" providerId="ADAL" clId="{85A88430-AA18-43FC-95C5-A03A0EF1F892}" dt="2022-11-04T16:36:24.095" v="59" actId="1036"/>
          <ac:spMkLst>
            <pc:docMk/>
            <pc:sldMk cId="3848476589" sldId="2134805710"/>
            <ac:spMk id="24" creationId="{B8C3A1DD-A1E3-48A6-BE7B-066B5EED8B28}"/>
          </ac:spMkLst>
        </pc:spChg>
        <pc:spChg chg="mod">
          <ac:chgData name="Alexandra PAPILLON" userId="6ed42675-17a0-4139-8016-992ac43c869f" providerId="ADAL" clId="{85A88430-AA18-43FC-95C5-A03A0EF1F892}" dt="2022-11-04T16:40:15.164" v="152" actId="6549"/>
          <ac:spMkLst>
            <pc:docMk/>
            <pc:sldMk cId="3848476589" sldId="2134805710"/>
            <ac:spMk id="27" creationId="{AF50B1B0-06A6-C045-A908-F2ABF98C6817}"/>
          </ac:spMkLst>
        </pc:spChg>
        <pc:picChg chg="del">
          <ac:chgData name="Alexandra PAPILLON" userId="6ed42675-17a0-4139-8016-992ac43c869f" providerId="ADAL" clId="{85A88430-AA18-43FC-95C5-A03A0EF1F892}" dt="2022-11-04T16:37:52.122" v="63" actId="478"/>
          <ac:picMkLst>
            <pc:docMk/>
            <pc:sldMk cId="3848476589" sldId="2134805710"/>
            <ac:picMk id="6" creationId="{CFA69B27-9DC0-4931-8DF5-D1FE327E8F4E}"/>
          </ac:picMkLst>
        </pc:picChg>
        <pc:picChg chg="del">
          <ac:chgData name="Alexandra PAPILLON" userId="6ed42675-17a0-4139-8016-992ac43c869f" providerId="ADAL" clId="{85A88430-AA18-43FC-95C5-A03A0EF1F892}" dt="2022-11-04T16:37:54.372" v="65" actId="478"/>
          <ac:picMkLst>
            <pc:docMk/>
            <pc:sldMk cId="3848476589" sldId="2134805710"/>
            <ac:picMk id="19" creationId="{CF257A07-7966-4AE7-BB33-96D60A7F74D5}"/>
          </ac:picMkLst>
        </pc:picChg>
        <pc:picChg chg="add mod modCrop">
          <ac:chgData name="Alexandra PAPILLON" userId="6ed42675-17a0-4139-8016-992ac43c869f" providerId="ADAL" clId="{85A88430-AA18-43FC-95C5-A03A0EF1F892}" dt="2022-11-04T16:38:49.194" v="71" actId="732"/>
          <ac:picMkLst>
            <pc:docMk/>
            <pc:sldMk cId="3848476589" sldId="2134805710"/>
            <ac:picMk id="23" creationId="{AA0FCD3F-AFEE-40F8-95A5-B5D1CB2EC46C}"/>
          </ac:picMkLst>
        </pc:picChg>
        <pc:picChg chg="add mod modCrop">
          <ac:chgData name="Alexandra PAPILLON" userId="6ed42675-17a0-4139-8016-992ac43c869f" providerId="ADAL" clId="{85A88430-AA18-43FC-95C5-A03A0EF1F892}" dt="2022-11-04T16:39:39.866" v="104" actId="1076"/>
          <ac:picMkLst>
            <pc:docMk/>
            <pc:sldMk cId="3848476589" sldId="2134805710"/>
            <ac:picMk id="25" creationId="{EEA0E51C-31E3-4A34-8904-4A0B46AE0E35}"/>
          </ac:picMkLst>
        </pc:picChg>
        <pc:picChg chg="del">
          <ac:chgData name="Alexandra PAPILLON" userId="6ed42675-17a0-4139-8016-992ac43c869f" providerId="ADAL" clId="{85A88430-AA18-43FC-95C5-A03A0EF1F892}" dt="2022-11-04T16:37:53.102" v="64" actId="478"/>
          <ac:picMkLst>
            <pc:docMk/>
            <pc:sldMk cId="3848476589" sldId="2134805710"/>
            <ac:picMk id="26" creationId="{254A35C2-8D5E-4B39-A516-334EE1D3E409}"/>
          </ac:picMkLst>
        </pc:picChg>
        <pc:picChg chg="add mod">
          <ac:chgData name="Alexandra PAPILLON" userId="6ed42675-17a0-4139-8016-992ac43c869f" providerId="ADAL" clId="{85A88430-AA18-43FC-95C5-A03A0EF1F892}" dt="2022-11-04T16:39:27.715" v="103" actId="1035"/>
          <ac:picMkLst>
            <pc:docMk/>
            <pc:sldMk cId="3848476589" sldId="2134805710"/>
            <ac:picMk id="28" creationId="{63CC46F4-BF36-48E0-B8F0-7D88F73CC207}"/>
          </ac:picMkLst>
        </pc:picChg>
      </pc:sldChg>
      <pc:sldChg chg="addSp delSp modSp add mod">
        <pc:chgData name="Alexandra PAPILLON" userId="6ed42675-17a0-4139-8016-992ac43c869f" providerId="ADAL" clId="{85A88430-AA18-43FC-95C5-A03A0EF1F892}" dt="2022-11-04T16:45:01.479" v="260" actId="1036"/>
        <pc:sldMkLst>
          <pc:docMk/>
          <pc:sldMk cId="1376307639" sldId="2134805714"/>
        </pc:sldMkLst>
        <pc:spChg chg="mod">
          <ac:chgData name="Alexandra PAPILLON" userId="6ed42675-17a0-4139-8016-992ac43c869f" providerId="ADAL" clId="{85A88430-AA18-43FC-95C5-A03A0EF1F892}" dt="2022-11-04T16:41:04.539" v="162" actId="20577"/>
          <ac:spMkLst>
            <pc:docMk/>
            <pc:sldMk cId="1376307639" sldId="2134805714"/>
            <ac:spMk id="3" creationId="{1026347A-7F06-4819-9CED-D05E061BD65F}"/>
          </ac:spMkLst>
        </pc:spChg>
        <pc:spChg chg="mod">
          <ac:chgData name="Alexandra PAPILLON" userId="6ed42675-17a0-4139-8016-992ac43c869f" providerId="ADAL" clId="{85A88430-AA18-43FC-95C5-A03A0EF1F892}" dt="2022-11-04T16:44:55.486" v="247" actId="1035"/>
          <ac:spMkLst>
            <pc:docMk/>
            <pc:sldMk cId="1376307639" sldId="2134805714"/>
            <ac:spMk id="6" creationId="{D1C46CE5-7E59-45E3-A1F1-0563E635108E}"/>
          </ac:spMkLst>
        </pc:spChg>
        <pc:spChg chg="mod">
          <ac:chgData name="Alexandra PAPILLON" userId="6ed42675-17a0-4139-8016-992ac43c869f" providerId="ADAL" clId="{85A88430-AA18-43FC-95C5-A03A0EF1F892}" dt="2022-11-04T16:44:55.486" v="247" actId="1035"/>
          <ac:spMkLst>
            <pc:docMk/>
            <pc:sldMk cId="1376307639" sldId="2134805714"/>
            <ac:spMk id="8" creationId="{6D7B41A2-FC79-425E-9976-07BBDC3CCBC0}"/>
          </ac:spMkLst>
        </pc:spChg>
        <pc:spChg chg="mod">
          <ac:chgData name="Alexandra PAPILLON" userId="6ed42675-17a0-4139-8016-992ac43c869f" providerId="ADAL" clId="{85A88430-AA18-43FC-95C5-A03A0EF1F892}" dt="2022-11-04T16:43:10.408" v="177" actId="6549"/>
          <ac:spMkLst>
            <pc:docMk/>
            <pc:sldMk cId="1376307639" sldId="2134805714"/>
            <ac:spMk id="13" creationId="{B71585EE-9DE8-4EE1-AFC8-6A5A29D622DA}"/>
          </ac:spMkLst>
        </pc:spChg>
        <pc:spChg chg="mod">
          <ac:chgData name="Alexandra PAPILLON" userId="6ed42675-17a0-4139-8016-992ac43c869f" providerId="ADAL" clId="{85A88430-AA18-43FC-95C5-A03A0EF1F892}" dt="2022-11-04T16:41:11.860" v="163" actId="208"/>
          <ac:spMkLst>
            <pc:docMk/>
            <pc:sldMk cId="1376307639" sldId="2134805714"/>
            <ac:spMk id="14" creationId="{E5418E03-CF94-4CF5-8504-B42F90242DEA}"/>
          </ac:spMkLst>
        </pc:spChg>
        <pc:spChg chg="mod">
          <ac:chgData name="Alexandra PAPILLON" userId="6ed42675-17a0-4139-8016-992ac43c869f" providerId="ADAL" clId="{85A88430-AA18-43FC-95C5-A03A0EF1F892}" dt="2022-11-04T16:42:47.256" v="173" actId="20577"/>
          <ac:spMkLst>
            <pc:docMk/>
            <pc:sldMk cId="1376307639" sldId="2134805714"/>
            <ac:spMk id="17" creationId="{84269B24-0FDD-468E-A2C5-F04A39E88B3E}"/>
          </ac:spMkLst>
        </pc:spChg>
        <pc:spChg chg="mod">
          <ac:chgData name="Alexandra PAPILLON" userId="6ed42675-17a0-4139-8016-992ac43c869f" providerId="ADAL" clId="{85A88430-AA18-43FC-95C5-A03A0EF1F892}" dt="2022-11-04T16:44:47.020" v="233" actId="207"/>
          <ac:spMkLst>
            <pc:docMk/>
            <pc:sldMk cId="1376307639" sldId="2134805714"/>
            <ac:spMk id="18" creationId="{3A14D8DB-7276-4FDA-A148-F1EADBB1CECE}"/>
          </ac:spMkLst>
        </pc:spChg>
        <pc:spChg chg="mod">
          <ac:chgData name="Alexandra PAPILLON" userId="6ed42675-17a0-4139-8016-992ac43c869f" providerId="ADAL" clId="{85A88430-AA18-43FC-95C5-A03A0EF1F892}" dt="2022-11-04T16:45:01.479" v="260" actId="1036"/>
          <ac:spMkLst>
            <pc:docMk/>
            <pc:sldMk cId="1376307639" sldId="2134805714"/>
            <ac:spMk id="20" creationId="{63A49E96-9DA5-4964-94BF-0833B3452800}"/>
          </ac:spMkLst>
        </pc:spChg>
        <pc:spChg chg="mod">
          <ac:chgData name="Alexandra PAPILLON" userId="6ed42675-17a0-4139-8016-992ac43c869f" providerId="ADAL" clId="{85A88430-AA18-43FC-95C5-A03A0EF1F892}" dt="2022-11-04T16:44:55.486" v="247" actId="1035"/>
          <ac:spMkLst>
            <pc:docMk/>
            <pc:sldMk cId="1376307639" sldId="2134805714"/>
            <ac:spMk id="21" creationId="{6FD38ACD-A602-472A-AF9A-F0BEB31ACB65}"/>
          </ac:spMkLst>
        </pc:spChg>
        <pc:spChg chg="mod">
          <ac:chgData name="Alexandra PAPILLON" userId="6ed42675-17a0-4139-8016-992ac43c869f" providerId="ADAL" clId="{85A88430-AA18-43FC-95C5-A03A0EF1F892}" dt="2022-11-04T16:44:55.486" v="247" actId="1035"/>
          <ac:spMkLst>
            <pc:docMk/>
            <pc:sldMk cId="1376307639" sldId="2134805714"/>
            <ac:spMk id="33" creationId="{391A32B3-A712-45E7-9FD4-C0D6DC1DA143}"/>
          </ac:spMkLst>
        </pc:spChg>
        <pc:spChg chg="mod">
          <ac:chgData name="Alexandra PAPILLON" userId="6ed42675-17a0-4139-8016-992ac43c869f" providerId="ADAL" clId="{85A88430-AA18-43FC-95C5-A03A0EF1F892}" dt="2022-11-04T16:44:55.486" v="247" actId="1035"/>
          <ac:spMkLst>
            <pc:docMk/>
            <pc:sldMk cId="1376307639" sldId="2134805714"/>
            <ac:spMk id="34" creationId="{AF6A8E45-3A35-47D8-B9EF-F6D96D7EF433}"/>
          </ac:spMkLst>
        </pc:spChg>
        <pc:picChg chg="add mod modCrop">
          <ac:chgData name="Alexandra PAPILLON" userId="6ed42675-17a0-4139-8016-992ac43c869f" providerId="ADAL" clId="{85A88430-AA18-43FC-95C5-A03A0EF1F892}" dt="2022-11-04T16:42:09.931" v="168" actId="732"/>
          <ac:picMkLst>
            <pc:docMk/>
            <pc:sldMk cId="1376307639" sldId="2134805714"/>
            <ac:picMk id="5" creationId="{F72B6B11-5EC8-44E1-8C56-E0535E2A3F6D}"/>
          </ac:picMkLst>
        </pc:picChg>
        <pc:picChg chg="del">
          <ac:chgData name="Alexandra PAPILLON" userId="6ed42675-17a0-4139-8016-992ac43c869f" providerId="ADAL" clId="{85A88430-AA18-43FC-95C5-A03A0EF1F892}" dt="2022-11-04T16:41:16.673" v="164" actId="478"/>
          <ac:picMkLst>
            <pc:docMk/>
            <pc:sldMk cId="1376307639" sldId="2134805714"/>
            <ac:picMk id="7" creationId="{7CBA88CA-8341-49BB-8C04-B5705682A553}"/>
          </ac:picMkLst>
        </pc:picChg>
        <pc:picChg chg="del">
          <ac:chgData name="Alexandra PAPILLON" userId="6ed42675-17a0-4139-8016-992ac43c869f" providerId="ADAL" clId="{85A88430-AA18-43FC-95C5-A03A0EF1F892}" dt="2022-11-04T16:43:48.484" v="181" actId="478"/>
          <ac:picMkLst>
            <pc:docMk/>
            <pc:sldMk cId="1376307639" sldId="2134805714"/>
            <ac:picMk id="22" creationId="{5FE317FB-55FE-4CF8-9F18-4C62FA08A278}"/>
          </ac:picMkLst>
        </pc:picChg>
        <pc:picChg chg="del">
          <ac:chgData name="Alexandra PAPILLON" userId="6ed42675-17a0-4139-8016-992ac43c869f" providerId="ADAL" clId="{85A88430-AA18-43FC-95C5-A03A0EF1F892}" dt="2022-11-04T16:43:55.984" v="189" actId="478"/>
          <ac:picMkLst>
            <pc:docMk/>
            <pc:sldMk cId="1376307639" sldId="2134805714"/>
            <ac:picMk id="23" creationId="{ECC1571E-D211-4B03-AE28-C330C9038F99}"/>
          </ac:picMkLst>
        </pc:picChg>
        <pc:picChg chg="add mod">
          <ac:chgData name="Alexandra PAPILLON" userId="6ed42675-17a0-4139-8016-992ac43c869f" providerId="ADAL" clId="{85A88430-AA18-43FC-95C5-A03A0EF1F892}" dt="2022-11-04T16:44:55.486" v="247" actId="1035"/>
          <ac:picMkLst>
            <pc:docMk/>
            <pc:sldMk cId="1376307639" sldId="2134805714"/>
            <ac:picMk id="24" creationId="{346839D0-00A4-4307-8367-EE5EEF7B707B}"/>
          </ac:picMkLst>
        </pc:picChg>
        <pc:picChg chg="add mod">
          <ac:chgData name="Alexandra PAPILLON" userId="6ed42675-17a0-4139-8016-992ac43c869f" providerId="ADAL" clId="{85A88430-AA18-43FC-95C5-A03A0EF1F892}" dt="2022-11-04T16:44:55.486" v="247" actId="1035"/>
          <ac:picMkLst>
            <pc:docMk/>
            <pc:sldMk cId="1376307639" sldId="2134805714"/>
            <ac:picMk id="25" creationId="{7017FA72-42CC-4D4C-98BA-1C3F69BC9B38}"/>
          </ac:picMkLst>
        </pc:picChg>
      </pc:sldChg>
      <pc:sldChg chg="del">
        <pc:chgData name="Alexandra PAPILLON" userId="6ed42675-17a0-4139-8016-992ac43c869f" providerId="ADAL" clId="{85A88430-AA18-43FC-95C5-A03A0EF1F892}" dt="2022-11-04T17:07:51.371" v="1240" actId="47"/>
        <pc:sldMkLst>
          <pc:docMk/>
          <pc:sldMk cId="3279526026" sldId="2134805739"/>
        </pc:sldMkLst>
      </pc:sldChg>
      <pc:sldChg chg="del">
        <pc:chgData name="Alexandra PAPILLON" userId="6ed42675-17a0-4139-8016-992ac43c869f" providerId="ADAL" clId="{85A88430-AA18-43FC-95C5-A03A0EF1F892}" dt="2022-11-04T17:07:50.907" v="1239" actId="47"/>
        <pc:sldMkLst>
          <pc:docMk/>
          <pc:sldMk cId="4066770564" sldId="2134805740"/>
        </pc:sldMkLst>
      </pc:sldChg>
      <pc:sldChg chg="del">
        <pc:chgData name="Alexandra PAPILLON" userId="6ed42675-17a0-4139-8016-992ac43c869f" providerId="ADAL" clId="{85A88430-AA18-43FC-95C5-A03A0EF1F892}" dt="2022-11-04T17:07:51.893" v="1241" actId="47"/>
        <pc:sldMkLst>
          <pc:docMk/>
          <pc:sldMk cId="1178689068" sldId="2134805748"/>
        </pc:sldMkLst>
      </pc:sldChg>
      <pc:sldChg chg="modSp del mod">
        <pc:chgData name="Alexandra PAPILLON" userId="6ed42675-17a0-4139-8016-992ac43c869f" providerId="ADAL" clId="{85A88430-AA18-43FC-95C5-A03A0EF1F892}" dt="2022-11-04T17:07:46.751" v="1231" actId="47"/>
        <pc:sldMkLst>
          <pc:docMk/>
          <pc:sldMk cId="1527423765" sldId="2134805757"/>
        </pc:sldMkLst>
        <pc:spChg chg="ord">
          <ac:chgData name="Alexandra PAPILLON" userId="6ed42675-17a0-4139-8016-992ac43c869f" providerId="ADAL" clId="{85A88430-AA18-43FC-95C5-A03A0EF1F892}" dt="2022-11-04T16:43:27.056" v="178" actId="167"/>
          <ac:spMkLst>
            <pc:docMk/>
            <pc:sldMk cId="1527423765" sldId="2134805757"/>
            <ac:spMk id="45" creationId="{5A5D64B3-0DF2-4E4B-A878-7BFF98709FAE}"/>
          </ac:spMkLst>
        </pc:spChg>
      </pc:sldChg>
      <pc:sldChg chg="del">
        <pc:chgData name="Alexandra PAPILLON" userId="6ed42675-17a0-4139-8016-992ac43c869f" providerId="ADAL" clId="{85A88430-AA18-43FC-95C5-A03A0EF1F892}" dt="2022-11-04T17:07:48.440" v="1233" actId="47"/>
        <pc:sldMkLst>
          <pc:docMk/>
          <pc:sldMk cId="4163919738" sldId="2134805758"/>
        </pc:sldMkLst>
      </pc:sldChg>
      <pc:sldChg chg="del">
        <pc:chgData name="Alexandra PAPILLON" userId="6ed42675-17a0-4139-8016-992ac43c869f" providerId="ADAL" clId="{85A88430-AA18-43FC-95C5-A03A0EF1F892}" dt="2022-11-04T17:07:48.901" v="1234" actId="47"/>
        <pc:sldMkLst>
          <pc:docMk/>
          <pc:sldMk cId="3130751398" sldId="2134805766"/>
        </pc:sldMkLst>
      </pc:sldChg>
      <pc:sldChg chg="modSp mod">
        <pc:chgData name="Alexandra PAPILLON" userId="6ed42675-17a0-4139-8016-992ac43c869f" providerId="ADAL" clId="{85A88430-AA18-43FC-95C5-A03A0EF1F892}" dt="2022-11-04T16:35:33.422" v="29" actId="20577"/>
        <pc:sldMkLst>
          <pc:docMk/>
          <pc:sldMk cId="3004514661" sldId="2134805767"/>
        </pc:sldMkLst>
        <pc:spChg chg="mod">
          <ac:chgData name="Alexandra PAPILLON" userId="6ed42675-17a0-4139-8016-992ac43c869f" providerId="ADAL" clId="{85A88430-AA18-43FC-95C5-A03A0EF1F892}" dt="2022-11-04T16:35:33.422" v="29" actId="20577"/>
          <ac:spMkLst>
            <pc:docMk/>
            <pc:sldMk cId="3004514661" sldId="2134805767"/>
            <ac:spMk id="6" creationId="{0A77405E-6FA2-2642-88F5-70A68628BCDD}"/>
          </ac:spMkLst>
        </pc:spChg>
        <pc:spChg chg="mod">
          <ac:chgData name="Alexandra PAPILLON" userId="6ed42675-17a0-4139-8016-992ac43c869f" providerId="ADAL" clId="{85A88430-AA18-43FC-95C5-A03A0EF1F892}" dt="2022-11-04T16:35:26.976" v="14" actId="20577"/>
          <ac:spMkLst>
            <pc:docMk/>
            <pc:sldMk cId="3004514661" sldId="2134805767"/>
            <ac:spMk id="14" creationId="{43A97237-37D7-0B48-A2E9-CCF167850641}"/>
          </ac:spMkLst>
        </pc:spChg>
      </pc:sldChg>
      <pc:sldChg chg="del">
        <pc:chgData name="Alexandra PAPILLON" userId="6ed42675-17a0-4139-8016-992ac43c869f" providerId="ADAL" clId="{85A88430-AA18-43FC-95C5-A03A0EF1F892}" dt="2022-11-04T16:35:38.241" v="30" actId="47"/>
        <pc:sldMkLst>
          <pc:docMk/>
          <pc:sldMk cId="1180370113" sldId="2134805768"/>
        </pc:sldMkLst>
      </pc:sldChg>
      <pc:sldChg chg="del">
        <pc:chgData name="Alexandra PAPILLON" userId="6ed42675-17a0-4139-8016-992ac43c869f" providerId="ADAL" clId="{85A88430-AA18-43FC-95C5-A03A0EF1F892}" dt="2022-11-04T16:40:43.413" v="160" actId="47"/>
        <pc:sldMkLst>
          <pc:docMk/>
          <pc:sldMk cId="106279514" sldId="2134805769"/>
        </pc:sldMkLst>
      </pc:sldChg>
      <pc:sldChg chg="modSp del mod">
        <pc:chgData name="Alexandra PAPILLON" userId="6ed42675-17a0-4139-8016-992ac43c869f" providerId="ADAL" clId="{85A88430-AA18-43FC-95C5-A03A0EF1F892}" dt="2022-11-04T17:07:44.431" v="1229" actId="47"/>
        <pc:sldMkLst>
          <pc:docMk/>
          <pc:sldMk cId="2332208611" sldId="2134805770"/>
        </pc:sldMkLst>
        <pc:spChg chg="mod">
          <ac:chgData name="Alexandra PAPILLON" userId="6ed42675-17a0-4139-8016-992ac43c869f" providerId="ADAL" clId="{85A88430-AA18-43FC-95C5-A03A0EF1F892}" dt="2022-11-04T16:50:24.175" v="273" actId="207"/>
          <ac:spMkLst>
            <pc:docMk/>
            <pc:sldMk cId="2332208611" sldId="2134805770"/>
            <ac:spMk id="20" creationId="{BD787CE2-E2C9-1442-8E74-CC7F0FC67641}"/>
          </ac:spMkLst>
        </pc:spChg>
      </pc:sldChg>
      <pc:sldChg chg="del">
        <pc:chgData name="Alexandra PAPILLON" userId="6ed42675-17a0-4139-8016-992ac43c869f" providerId="ADAL" clId="{85A88430-AA18-43FC-95C5-A03A0EF1F892}" dt="2022-11-04T17:07:45.656" v="1230" actId="47"/>
        <pc:sldMkLst>
          <pc:docMk/>
          <pc:sldMk cId="1232940113" sldId="2134805771"/>
        </pc:sldMkLst>
      </pc:sldChg>
      <pc:sldChg chg="del">
        <pc:chgData name="Alexandra PAPILLON" userId="6ed42675-17a0-4139-8016-992ac43c869f" providerId="ADAL" clId="{85A88430-AA18-43FC-95C5-A03A0EF1F892}" dt="2022-11-04T17:07:47.931" v="1232" actId="47"/>
        <pc:sldMkLst>
          <pc:docMk/>
          <pc:sldMk cId="2406595206" sldId="2134805772"/>
        </pc:sldMkLst>
      </pc:sldChg>
      <pc:sldChg chg="del">
        <pc:chgData name="Alexandra PAPILLON" userId="6ed42675-17a0-4139-8016-992ac43c869f" providerId="ADAL" clId="{85A88430-AA18-43FC-95C5-A03A0EF1F892}" dt="2022-11-04T17:07:49.310" v="1235" actId="47"/>
        <pc:sldMkLst>
          <pc:docMk/>
          <pc:sldMk cId="962809828" sldId="2134805774"/>
        </pc:sldMkLst>
      </pc:sldChg>
      <pc:sldChg chg="del">
        <pc:chgData name="Alexandra PAPILLON" userId="6ed42675-17a0-4139-8016-992ac43c869f" providerId="ADAL" clId="{85A88430-AA18-43FC-95C5-A03A0EF1F892}" dt="2022-11-04T17:07:50.503" v="1238" actId="47"/>
        <pc:sldMkLst>
          <pc:docMk/>
          <pc:sldMk cId="547825517" sldId="2134805778"/>
        </pc:sldMkLst>
      </pc:sldChg>
      <pc:sldChg chg="del">
        <pc:chgData name="Alexandra PAPILLON" userId="6ed42675-17a0-4139-8016-992ac43c869f" providerId="ADAL" clId="{85A88430-AA18-43FC-95C5-A03A0EF1F892}" dt="2022-11-04T17:07:50.121" v="1237" actId="47"/>
        <pc:sldMkLst>
          <pc:docMk/>
          <pc:sldMk cId="3647650999" sldId="2134805779"/>
        </pc:sldMkLst>
      </pc:sldChg>
      <pc:sldChg chg="del">
        <pc:chgData name="Alexandra PAPILLON" userId="6ed42675-17a0-4139-8016-992ac43c869f" providerId="ADAL" clId="{85A88430-AA18-43FC-95C5-A03A0EF1F892}" dt="2022-11-04T17:07:49.721" v="1236" actId="47"/>
        <pc:sldMkLst>
          <pc:docMk/>
          <pc:sldMk cId="2958098103" sldId="2134805780"/>
        </pc:sldMkLst>
      </pc:sldChg>
      <pc:sldChg chg="add del">
        <pc:chgData name="Alexandra PAPILLON" userId="6ed42675-17a0-4139-8016-992ac43c869f" providerId="ADAL" clId="{85A88430-AA18-43FC-95C5-A03A0EF1F892}" dt="2022-11-04T16:47:55.199" v="262"/>
        <pc:sldMkLst>
          <pc:docMk/>
          <pc:sldMk cId="1877453091" sldId="2134805781"/>
        </pc:sldMkLst>
      </pc:sldChg>
      <pc:sldChg chg="addSp delSp modSp add mod">
        <pc:chgData name="Alexandra PAPILLON" userId="6ed42675-17a0-4139-8016-992ac43c869f" providerId="ADAL" clId="{85A88430-AA18-43FC-95C5-A03A0EF1F892}" dt="2022-11-10T14:31:57.490" v="1790" actId="478"/>
        <pc:sldMkLst>
          <pc:docMk/>
          <pc:sldMk cId="3228966446" sldId="2134805793"/>
        </pc:sldMkLst>
        <pc:spChg chg="mod">
          <ac:chgData name="Alexandra PAPILLON" userId="6ed42675-17a0-4139-8016-992ac43c869f" providerId="ADAL" clId="{85A88430-AA18-43FC-95C5-A03A0EF1F892}" dt="2022-11-04T16:48:22.224" v="268"/>
          <ac:spMkLst>
            <pc:docMk/>
            <pc:sldMk cId="3228966446" sldId="2134805793"/>
            <ac:spMk id="3" creationId="{1026347A-7F06-4819-9CED-D05E061BD65F}"/>
          </ac:spMkLst>
        </pc:spChg>
        <pc:spChg chg="add del mod ord">
          <ac:chgData name="Alexandra PAPILLON" userId="6ed42675-17a0-4139-8016-992ac43c869f" providerId="ADAL" clId="{85A88430-AA18-43FC-95C5-A03A0EF1F892}" dt="2022-11-04T17:05:30.650" v="1196" actId="478"/>
          <ac:spMkLst>
            <pc:docMk/>
            <pc:sldMk cId="3228966446" sldId="2134805793"/>
            <ac:spMk id="5" creationId="{EBD5336F-C742-411B-BA1C-2F27E3D2E036}"/>
          </ac:spMkLst>
        </pc:spChg>
        <pc:spChg chg="mod">
          <ac:chgData name="Alexandra PAPILLON" userId="6ed42675-17a0-4139-8016-992ac43c869f" providerId="ADAL" clId="{85A88430-AA18-43FC-95C5-A03A0EF1F892}" dt="2022-11-04T17:02:17.456" v="1158" actId="14100"/>
          <ac:spMkLst>
            <pc:docMk/>
            <pc:sldMk cId="3228966446" sldId="2134805793"/>
            <ac:spMk id="7" creationId="{58E025EA-1702-1090-A3C3-391E64D5ECFF}"/>
          </ac:spMkLst>
        </pc:spChg>
        <pc:spChg chg="add mod">
          <ac:chgData name="Alexandra PAPILLON" userId="6ed42675-17a0-4139-8016-992ac43c869f" providerId="ADAL" clId="{85A88430-AA18-43FC-95C5-A03A0EF1F892}" dt="2022-11-10T14:30:30.531" v="1762" actId="1036"/>
          <ac:spMkLst>
            <pc:docMk/>
            <pc:sldMk cId="3228966446" sldId="2134805793"/>
            <ac:spMk id="11" creationId="{F42912DF-F2DC-4EB3-87AF-41FFBB1854AB}"/>
          </ac:spMkLst>
        </pc:spChg>
        <pc:spChg chg="add del mod">
          <ac:chgData name="Alexandra PAPILLON" userId="6ed42675-17a0-4139-8016-992ac43c869f" providerId="ADAL" clId="{85A88430-AA18-43FC-95C5-A03A0EF1F892}" dt="2022-11-04T17:05:02.525" v="1189" actId="767"/>
          <ac:spMkLst>
            <pc:docMk/>
            <pc:sldMk cId="3228966446" sldId="2134805793"/>
            <ac:spMk id="13" creationId="{54B16DEC-C957-48F2-82D7-59229AFA2B2A}"/>
          </ac:spMkLst>
        </pc:spChg>
        <pc:spChg chg="add mod topLvl">
          <ac:chgData name="Alexandra PAPILLON" userId="6ed42675-17a0-4139-8016-992ac43c869f" providerId="ADAL" clId="{85A88430-AA18-43FC-95C5-A03A0EF1F892}" dt="2022-11-04T17:05:59.219" v="1201" actId="164"/>
          <ac:spMkLst>
            <pc:docMk/>
            <pc:sldMk cId="3228966446" sldId="2134805793"/>
            <ac:spMk id="14" creationId="{75DBD585-0D06-4784-8C72-D963B74711FA}"/>
          </ac:spMkLst>
        </pc:spChg>
        <pc:spChg chg="add mod">
          <ac:chgData name="Alexandra PAPILLON" userId="6ed42675-17a0-4139-8016-992ac43c869f" providerId="ADAL" clId="{85A88430-AA18-43FC-95C5-A03A0EF1F892}" dt="2022-11-10T14:30:43.544" v="1772" actId="1036"/>
          <ac:spMkLst>
            <pc:docMk/>
            <pc:sldMk cId="3228966446" sldId="2134805793"/>
            <ac:spMk id="17" creationId="{03811633-A175-4C11-81B4-AF7505860AE8}"/>
          </ac:spMkLst>
        </pc:spChg>
        <pc:spChg chg="mod">
          <ac:chgData name="Alexandra PAPILLON" userId="6ed42675-17a0-4139-8016-992ac43c869f" providerId="ADAL" clId="{85A88430-AA18-43FC-95C5-A03A0EF1F892}" dt="2022-11-10T14:27:50.931" v="1691" actId="20577"/>
          <ac:spMkLst>
            <pc:docMk/>
            <pc:sldMk cId="3228966446" sldId="2134805793"/>
            <ac:spMk id="19" creationId="{E356A3E1-F15E-634E-8A46-2B9F7A5CC0F7}"/>
          </ac:spMkLst>
        </pc:spChg>
        <pc:spChg chg="add del mod">
          <ac:chgData name="Alexandra PAPILLON" userId="6ed42675-17a0-4139-8016-992ac43c869f" providerId="ADAL" clId="{85A88430-AA18-43FC-95C5-A03A0EF1F892}" dt="2022-11-04T16:51:27.940" v="278" actId="478"/>
          <ac:spMkLst>
            <pc:docMk/>
            <pc:sldMk cId="3228966446" sldId="2134805793"/>
            <ac:spMk id="20" creationId="{0DBAA78B-FEA8-4701-95CE-5FBE39E46AFD}"/>
          </ac:spMkLst>
        </pc:spChg>
        <pc:spChg chg="mod">
          <ac:chgData name="Alexandra PAPILLON" userId="6ed42675-17a0-4139-8016-992ac43c869f" providerId="ADAL" clId="{85A88430-AA18-43FC-95C5-A03A0EF1F892}" dt="2022-11-10T13:52:45.130" v="1319" actId="1035"/>
          <ac:spMkLst>
            <pc:docMk/>
            <pc:sldMk cId="3228966446" sldId="2134805793"/>
            <ac:spMk id="21" creationId="{4E64A7A0-7C4C-4793-9CCF-3066432CC412}"/>
          </ac:spMkLst>
        </pc:spChg>
        <pc:spChg chg="add del mod">
          <ac:chgData name="Alexandra PAPILLON" userId="6ed42675-17a0-4139-8016-992ac43c869f" providerId="ADAL" clId="{85A88430-AA18-43FC-95C5-A03A0EF1F892}" dt="2022-11-04T16:53:41.638" v="492" actId="478"/>
          <ac:spMkLst>
            <pc:docMk/>
            <pc:sldMk cId="3228966446" sldId="2134805793"/>
            <ac:spMk id="22" creationId="{527B4E26-668B-4E68-B2A6-79B9E7A37C77}"/>
          </ac:spMkLst>
        </pc:spChg>
        <pc:spChg chg="add del mod">
          <ac:chgData name="Alexandra PAPILLON" userId="6ed42675-17a0-4139-8016-992ac43c869f" providerId="ADAL" clId="{85A88430-AA18-43FC-95C5-A03A0EF1F892}" dt="2022-11-04T16:54:26.854" v="503" actId="478"/>
          <ac:spMkLst>
            <pc:docMk/>
            <pc:sldMk cId="3228966446" sldId="2134805793"/>
            <ac:spMk id="23" creationId="{4F4B2BB8-EFC1-47C9-8EAF-3DBC6B270895}"/>
          </ac:spMkLst>
        </pc:spChg>
        <pc:spChg chg="add del mod">
          <ac:chgData name="Alexandra PAPILLON" userId="6ed42675-17a0-4139-8016-992ac43c869f" providerId="ADAL" clId="{85A88430-AA18-43FC-95C5-A03A0EF1F892}" dt="2022-11-04T16:54:53.376" v="506" actId="478"/>
          <ac:spMkLst>
            <pc:docMk/>
            <pc:sldMk cId="3228966446" sldId="2134805793"/>
            <ac:spMk id="25" creationId="{E8D9D998-1D39-4EDB-9CC9-740661DF2823}"/>
          </ac:spMkLst>
        </pc:spChg>
        <pc:spChg chg="add del mod">
          <ac:chgData name="Alexandra PAPILLON" userId="6ed42675-17a0-4139-8016-992ac43c869f" providerId="ADAL" clId="{85A88430-AA18-43FC-95C5-A03A0EF1F892}" dt="2022-11-10T14:27:44.690" v="1690" actId="20577"/>
          <ac:spMkLst>
            <pc:docMk/>
            <pc:sldMk cId="3228966446" sldId="2134805793"/>
            <ac:spMk id="36" creationId="{38FB0B03-CC5A-4590-85D7-2F0BEDF40A39}"/>
          </ac:spMkLst>
        </pc:spChg>
        <pc:spChg chg="add mod">
          <ac:chgData name="Alexandra PAPILLON" userId="6ed42675-17a0-4139-8016-992ac43c869f" providerId="ADAL" clId="{85A88430-AA18-43FC-95C5-A03A0EF1F892}" dt="2022-11-10T14:30:54.466" v="1779" actId="20577"/>
          <ac:spMkLst>
            <pc:docMk/>
            <pc:sldMk cId="3228966446" sldId="2134805793"/>
            <ac:spMk id="40" creationId="{CD3865FD-980C-42F6-83B4-30C5121D817D}"/>
          </ac:spMkLst>
        </pc:spChg>
        <pc:spChg chg="add mod">
          <ac:chgData name="Alexandra PAPILLON" userId="6ed42675-17a0-4139-8016-992ac43c869f" providerId="ADAL" clId="{85A88430-AA18-43FC-95C5-A03A0EF1F892}" dt="2022-11-10T14:31:00.030" v="1784" actId="20577"/>
          <ac:spMkLst>
            <pc:docMk/>
            <pc:sldMk cId="3228966446" sldId="2134805793"/>
            <ac:spMk id="41" creationId="{C10DD0FB-81AB-4793-A1C0-E51D9F14DDA0}"/>
          </ac:spMkLst>
        </pc:spChg>
        <pc:spChg chg="add mod">
          <ac:chgData name="Alexandra PAPILLON" userId="6ed42675-17a0-4139-8016-992ac43c869f" providerId="ADAL" clId="{85A88430-AA18-43FC-95C5-A03A0EF1F892}" dt="2022-11-10T14:30:43.544" v="1772" actId="1036"/>
          <ac:spMkLst>
            <pc:docMk/>
            <pc:sldMk cId="3228966446" sldId="2134805793"/>
            <ac:spMk id="42" creationId="{705962EF-5DF1-4E69-A115-1ACB1D28BBCF}"/>
          </ac:spMkLst>
        </pc:spChg>
        <pc:spChg chg="add mod">
          <ac:chgData name="Alexandra PAPILLON" userId="6ed42675-17a0-4139-8016-992ac43c869f" providerId="ADAL" clId="{85A88430-AA18-43FC-95C5-A03A0EF1F892}" dt="2022-11-10T14:28:49.532" v="1752" actId="1076"/>
          <ac:spMkLst>
            <pc:docMk/>
            <pc:sldMk cId="3228966446" sldId="2134805793"/>
            <ac:spMk id="45" creationId="{A3502460-2A4D-4F7B-982C-829213C1F80D}"/>
          </ac:spMkLst>
        </pc:spChg>
        <pc:grpChg chg="add del mod">
          <ac:chgData name="Alexandra PAPILLON" userId="6ed42675-17a0-4139-8016-992ac43c869f" providerId="ADAL" clId="{85A88430-AA18-43FC-95C5-A03A0EF1F892}" dt="2022-11-04T17:05:43.947" v="1199" actId="165"/>
          <ac:grpSpMkLst>
            <pc:docMk/>
            <pc:sldMk cId="3228966446" sldId="2134805793"/>
            <ac:grpSpMk id="36" creationId="{2921569D-A135-4FC3-947F-4DD62BAA8918}"/>
          </ac:grpSpMkLst>
        </pc:grpChg>
        <pc:grpChg chg="add mod ord">
          <ac:chgData name="Alexandra PAPILLON" userId="6ed42675-17a0-4139-8016-992ac43c869f" providerId="ADAL" clId="{85A88430-AA18-43FC-95C5-A03A0EF1F892}" dt="2022-11-04T17:06:11.280" v="1203" actId="171"/>
          <ac:grpSpMkLst>
            <pc:docMk/>
            <pc:sldMk cId="3228966446" sldId="2134805793"/>
            <ac:grpSpMk id="37" creationId="{EA9136F4-2789-4B15-B71D-FF1CD42D3077}"/>
          </ac:grpSpMkLst>
        </pc:grpChg>
        <pc:picChg chg="mod">
          <ac:chgData name="Alexandra PAPILLON" userId="6ed42675-17a0-4139-8016-992ac43c869f" providerId="ADAL" clId="{85A88430-AA18-43FC-95C5-A03A0EF1F892}" dt="2022-11-10T14:30:07.500" v="1756" actId="1076"/>
          <ac:picMkLst>
            <pc:docMk/>
            <pc:sldMk cId="3228966446" sldId="2134805793"/>
            <ac:picMk id="2" creationId="{87B79F06-38D9-DA49-DFE4-3AE5006BD5A2}"/>
          </ac:picMkLst>
        </pc:picChg>
        <pc:picChg chg="del">
          <ac:chgData name="Alexandra PAPILLON" userId="6ed42675-17a0-4139-8016-992ac43c869f" providerId="ADAL" clId="{85A88430-AA18-43FC-95C5-A03A0EF1F892}" dt="2022-11-04T16:51:42.356" v="279" actId="478"/>
          <ac:picMkLst>
            <pc:docMk/>
            <pc:sldMk cId="3228966446" sldId="2134805793"/>
            <ac:picMk id="6" creationId="{959C7BEB-8CEE-4D43-8673-6670D843C6BA}"/>
          </ac:picMkLst>
        </pc:picChg>
        <pc:picChg chg="add mod modCrop">
          <ac:chgData name="Alexandra PAPILLON" userId="6ed42675-17a0-4139-8016-992ac43c869f" providerId="ADAL" clId="{85A88430-AA18-43FC-95C5-A03A0EF1F892}" dt="2022-11-10T14:23:22.260" v="1628" actId="1076"/>
          <ac:picMkLst>
            <pc:docMk/>
            <pc:sldMk cId="3228966446" sldId="2134805793"/>
            <ac:picMk id="6" creationId="{AA0EC642-A1C2-46E9-9115-6426FB1B8CBD}"/>
          </ac:picMkLst>
        </pc:picChg>
        <pc:picChg chg="del">
          <ac:chgData name="Alexandra PAPILLON" userId="6ed42675-17a0-4139-8016-992ac43c869f" providerId="ADAL" clId="{85A88430-AA18-43FC-95C5-A03A0EF1F892}" dt="2022-11-04T16:51:42.356" v="279" actId="478"/>
          <ac:picMkLst>
            <pc:docMk/>
            <pc:sldMk cId="3228966446" sldId="2134805793"/>
            <ac:picMk id="9" creationId="{3F630098-3C27-6CBE-E86C-9DF00C34B33F}"/>
          </ac:picMkLst>
        </pc:picChg>
        <pc:picChg chg="del">
          <ac:chgData name="Alexandra PAPILLON" userId="6ed42675-17a0-4139-8016-992ac43c869f" providerId="ADAL" clId="{85A88430-AA18-43FC-95C5-A03A0EF1F892}" dt="2022-11-04T16:51:42.356" v="279" actId="478"/>
          <ac:picMkLst>
            <pc:docMk/>
            <pc:sldMk cId="3228966446" sldId="2134805793"/>
            <ac:picMk id="10" creationId="{2CE5AA23-0263-4DB3-B174-4DF399257A20}"/>
          </ac:picMkLst>
        </pc:picChg>
        <pc:picChg chg="add del mod modCrop">
          <ac:chgData name="Alexandra PAPILLON" userId="6ed42675-17a0-4139-8016-992ac43c869f" providerId="ADAL" clId="{85A88430-AA18-43FC-95C5-A03A0EF1F892}" dt="2022-11-10T14:01:30.416" v="1337" actId="478"/>
          <ac:picMkLst>
            <pc:docMk/>
            <pc:sldMk cId="3228966446" sldId="2134805793"/>
            <ac:picMk id="10" creationId="{EA877ADF-1C7B-49B9-8F72-4BC9C17B328D}"/>
          </ac:picMkLst>
        </pc:picChg>
        <pc:picChg chg="del">
          <ac:chgData name="Alexandra PAPILLON" userId="6ed42675-17a0-4139-8016-992ac43c869f" providerId="ADAL" clId="{85A88430-AA18-43FC-95C5-A03A0EF1F892}" dt="2022-11-04T16:51:42.356" v="279" actId="478"/>
          <ac:picMkLst>
            <pc:docMk/>
            <pc:sldMk cId="3228966446" sldId="2134805793"/>
            <ac:picMk id="11" creationId="{54C667B6-5A24-F54D-30AC-33C4CD6A69C0}"/>
          </ac:picMkLst>
        </pc:picChg>
        <pc:picChg chg="del">
          <ac:chgData name="Alexandra PAPILLON" userId="6ed42675-17a0-4139-8016-992ac43c869f" providerId="ADAL" clId="{85A88430-AA18-43FC-95C5-A03A0EF1F892}" dt="2022-11-04T16:51:42.356" v="279" actId="478"/>
          <ac:picMkLst>
            <pc:docMk/>
            <pc:sldMk cId="3228966446" sldId="2134805793"/>
            <ac:picMk id="12" creationId="{99389593-5DE3-073B-0288-C63AD263A3B8}"/>
          </ac:picMkLst>
        </pc:picChg>
        <pc:picChg chg="del">
          <ac:chgData name="Alexandra PAPILLON" userId="6ed42675-17a0-4139-8016-992ac43c869f" providerId="ADAL" clId="{85A88430-AA18-43FC-95C5-A03A0EF1F892}" dt="2022-11-04T16:51:42.356" v="279" actId="478"/>
          <ac:picMkLst>
            <pc:docMk/>
            <pc:sldMk cId="3228966446" sldId="2134805793"/>
            <ac:picMk id="15" creationId="{254592AC-14C1-484C-B9EB-13FB865265EC}"/>
          </ac:picMkLst>
        </pc:picChg>
        <pc:picChg chg="del">
          <ac:chgData name="Alexandra PAPILLON" userId="6ed42675-17a0-4139-8016-992ac43c869f" providerId="ADAL" clId="{85A88430-AA18-43FC-95C5-A03A0EF1F892}" dt="2022-11-04T16:54:29.941" v="504" actId="478"/>
          <ac:picMkLst>
            <pc:docMk/>
            <pc:sldMk cId="3228966446" sldId="2134805793"/>
            <ac:picMk id="16" creationId="{3002C4D9-B921-402F-8C67-F10A9AA98A71}"/>
          </ac:picMkLst>
        </pc:picChg>
        <pc:picChg chg="add mod modCrop">
          <ac:chgData name="Alexandra PAPILLON" userId="6ed42675-17a0-4139-8016-992ac43c869f" providerId="ADAL" clId="{85A88430-AA18-43FC-95C5-A03A0EF1F892}" dt="2022-11-10T14:30:43.544" v="1772" actId="1036"/>
          <ac:picMkLst>
            <pc:docMk/>
            <pc:sldMk cId="3228966446" sldId="2134805793"/>
            <ac:picMk id="16" creationId="{5F201B2B-11A8-43E3-9A09-D4170A909F25}"/>
          </ac:picMkLst>
        </pc:picChg>
        <pc:picChg chg="del">
          <ac:chgData name="Alexandra PAPILLON" userId="6ed42675-17a0-4139-8016-992ac43c869f" providerId="ADAL" clId="{85A88430-AA18-43FC-95C5-A03A0EF1F892}" dt="2022-11-04T17:01:38.937" v="1148" actId="478"/>
          <ac:picMkLst>
            <pc:docMk/>
            <pc:sldMk cId="3228966446" sldId="2134805793"/>
            <ac:picMk id="17" creationId="{A70B56F3-AB32-4D0D-847B-B4269C44F2E6}"/>
          </ac:picMkLst>
        </pc:picChg>
        <pc:picChg chg="del">
          <ac:chgData name="Alexandra PAPILLON" userId="6ed42675-17a0-4139-8016-992ac43c869f" providerId="ADAL" clId="{85A88430-AA18-43FC-95C5-A03A0EF1F892}" dt="2022-11-04T16:51:42.356" v="279" actId="478"/>
          <ac:picMkLst>
            <pc:docMk/>
            <pc:sldMk cId="3228966446" sldId="2134805793"/>
            <ac:picMk id="18" creationId="{DC6ED22E-6230-4DC9-A75D-A4CDE0A5DABA}"/>
          </ac:picMkLst>
        </pc:picChg>
        <pc:picChg chg="add del mod">
          <ac:chgData name="Alexandra PAPILLON" userId="6ed42675-17a0-4139-8016-992ac43c869f" providerId="ADAL" clId="{85A88430-AA18-43FC-95C5-A03A0EF1F892}" dt="2022-11-04T17:03:16.888" v="1171" actId="478"/>
          <ac:picMkLst>
            <pc:docMk/>
            <pc:sldMk cId="3228966446" sldId="2134805793"/>
            <ac:picMk id="24" creationId="{4CE827D4-A0F6-4868-B1A8-1E48B440B19E}"/>
          </ac:picMkLst>
        </pc:picChg>
        <pc:picChg chg="add mod ord">
          <ac:chgData name="Alexandra PAPILLON" userId="6ed42675-17a0-4139-8016-992ac43c869f" providerId="ADAL" clId="{85A88430-AA18-43FC-95C5-A03A0EF1F892}" dt="2022-11-04T17:06:28.298" v="1204" actId="166"/>
          <ac:picMkLst>
            <pc:docMk/>
            <pc:sldMk cId="3228966446" sldId="2134805793"/>
            <ac:picMk id="26" creationId="{AB2A23C4-F749-4025-B0FD-1E5A45C3341D}"/>
          </ac:picMkLst>
        </pc:picChg>
        <pc:picChg chg="add del mod">
          <ac:chgData name="Alexandra PAPILLON" userId="6ed42675-17a0-4139-8016-992ac43c869f" providerId="ADAL" clId="{85A88430-AA18-43FC-95C5-A03A0EF1F892}" dt="2022-11-10T13:52:35.342" v="1272" actId="478"/>
          <ac:picMkLst>
            <pc:docMk/>
            <pc:sldMk cId="3228966446" sldId="2134805793"/>
            <ac:picMk id="27" creationId="{56016C24-4F55-4165-AD19-A0A6C9F16330}"/>
          </ac:picMkLst>
        </pc:picChg>
        <pc:picChg chg="add del mod">
          <ac:chgData name="Alexandra PAPILLON" userId="6ed42675-17a0-4139-8016-992ac43c869f" providerId="ADAL" clId="{85A88430-AA18-43FC-95C5-A03A0EF1F892}" dt="2022-11-10T13:52:35.342" v="1272" actId="478"/>
          <ac:picMkLst>
            <pc:docMk/>
            <pc:sldMk cId="3228966446" sldId="2134805793"/>
            <ac:picMk id="28" creationId="{4929C698-FA50-4225-BC2E-041F94D9EF36}"/>
          </ac:picMkLst>
        </pc:picChg>
        <pc:picChg chg="add del mod">
          <ac:chgData name="Alexandra PAPILLON" userId="6ed42675-17a0-4139-8016-992ac43c869f" providerId="ADAL" clId="{85A88430-AA18-43FC-95C5-A03A0EF1F892}" dt="2022-11-10T13:52:35.342" v="1272" actId="478"/>
          <ac:picMkLst>
            <pc:docMk/>
            <pc:sldMk cId="3228966446" sldId="2134805793"/>
            <ac:picMk id="29" creationId="{EC61A3B9-E005-46C6-95D3-09EF564E23FF}"/>
          </ac:picMkLst>
        </pc:picChg>
        <pc:picChg chg="add del mod">
          <ac:chgData name="Alexandra PAPILLON" userId="6ed42675-17a0-4139-8016-992ac43c869f" providerId="ADAL" clId="{85A88430-AA18-43FC-95C5-A03A0EF1F892}" dt="2022-11-10T13:52:35.342" v="1272" actId="478"/>
          <ac:picMkLst>
            <pc:docMk/>
            <pc:sldMk cId="3228966446" sldId="2134805793"/>
            <ac:picMk id="30" creationId="{8CDE97BA-7A6B-4236-A30D-745DC6699CD0}"/>
          </ac:picMkLst>
        </pc:picChg>
        <pc:picChg chg="add del mod">
          <ac:chgData name="Alexandra PAPILLON" userId="6ed42675-17a0-4139-8016-992ac43c869f" providerId="ADAL" clId="{85A88430-AA18-43FC-95C5-A03A0EF1F892}" dt="2022-11-10T13:52:35.342" v="1272" actId="478"/>
          <ac:picMkLst>
            <pc:docMk/>
            <pc:sldMk cId="3228966446" sldId="2134805793"/>
            <ac:picMk id="31" creationId="{FDEF851C-8C6E-47F2-8AC5-39D98C1BFC06}"/>
          </ac:picMkLst>
        </pc:picChg>
        <pc:picChg chg="add del mod">
          <ac:chgData name="Alexandra PAPILLON" userId="6ed42675-17a0-4139-8016-992ac43c869f" providerId="ADAL" clId="{85A88430-AA18-43FC-95C5-A03A0EF1F892}" dt="2022-11-10T13:52:35.342" v="1272" actId="478"/>
          <ac:picMkLst>
            <pc:docMk/>
            <pc:sldMk cId="3228966446" sldId="2134805793"/>
            <ac:picMk id="32" creationId="{0F98796D-F8FA-4CBF-819E-EB076992DEBF}"/>
          </ac:picMkLst>
        </pc:picChg>
        <pc:picChg chg="add mod">
          <ac:chgData name="Alexandra PAPILLON" userId="6ed42675-17a0-4139-8016-992ac43c869f" providerId="ADAL" clId="{85A88430-AA18-43FC-95C5-A03A0EF1F892}" dt="2022-11-04T17:07:13.441" v="1225" actId="1035"/>
          <ac:picMkLst>
            <pc:docMk/>
            <pc:sldMk cId="3228966446" sldId="2134805793"/>
            <ac:picMk id="33" creationId="{E3F53F58-C306-4F9C-BC02-2E74ED8B9300}"/>
          </ac:picMkLst>
        </pc:picChg>
        <pc:picChg chg="add del mod ord">
          <ac:chgData name="Alexandra PAPILLON" userId="6ed42675-17a0-4139-8016-992ac43c869f" providerId="ADAL" clId="{85A88430-AA18-43FC-95C5-A03A0EF1F892}" dt="2022-11-04T17:05:28.779" v="1195" actId="478"/>
          <ac:picMkLst>
            <pc:docMk/>
            <pc:sldMk cId="3228966446" sldId="2134805793"/>
            <ac:picMk id="34" creationId="{7570FA7F-7CA9-4F90-B891-77C648DC660E}"/>
          </ac:picMkLst>
        </pc:picChg>
        <pc:picChg chg="add mod">
          <ac:chgData name="Alexandra PAPILLON" userId="6ed42675-17a0-4139-8016-992ac43c869f" providerId="ADAL" clId="{85A88430-AA18-43FC-95C5-A03A0EF1F892}" dt="2022-11-10T14:31:50.597" v="1789" actId="1076"/>
          <ac:picMkLst>
            <pc:docMk/>
            <pc:sldMk cId="3228966446" sldId="2134805793"/>
            <ac:picMk id="34" creationId="{867A3883-BC86-4DCE-804F-C372E545AC53}"/>
          </ac:picMkLst>
        </pc:picChg>
        <pc:picChg chg="add mod topLvl">
          <ac:chgData name="Alexandra PAPILLON" userId="6ed42675-17a0-4139-8016-992ac43c869f" providerId="ADAL" clId="{85A88430-AA18-43FC-95C5-A03A0EF1F892}" dt="2022-11-04T17:05:59.219" v="1201" actId="164"/>
          <ac:picMkLst>
            <pc:docMk/>
            <pc:sldMk cId="3228966446" sldId="2134805793"/>
            <ac:picMk id="35" creationId="{CA5C3DA1-BD77-462D-BE78-DF9FBD1D7E1D}"/>
          </ac:picMkLst>
        </pc:picChg>
        <pc:picChg chg="add mod">
          <ac:chgData name="Alexandra PAPILLON" userId="6ed42675-17a0-4139-8016-992ac43c869f" providerId="ADAL" clId="{85A88430-AA18-43FC-95C5-A03A0EF1F892}" dt="2022-11-04T17:06:59.534" v="1206" actId="1076"/>
          <ac:picMkLst>
            <pc:docMk/>
            <pc:sldMk cId="3228966446" sldId="2134805793"/>
            <ac:picMk id="38" creationId="{F74214A6-B166-480B-BBAB-E527A1B57A31}"/>
          </ac:picMkLst>
        </pc:picChg>
        <pc:picChg chg="add del mod">
          <ac:chgData name="Alexandra PAPILLON" userId="6ed42675-17a0-4139-8016-992ac43c869f" providerId="ADAL" clId="{85A88430-AA18-43FC-95C5-A03A0EF1F892}" dt="2022-11-10T14:06:53.902" v="1477" actId="1076"/>
          <ac:picMkLst>
            <pc:docMk/>
            <pc:sldMk cId="3228966446" sldId="2134805793"/>
            <ac:picMk id="39" creationId="{3B549859-1981-420A-BB24-706DDCAD4CBD}"/>
          </ac:picMkLst>
        </pc:picChg>
        <pc:picChg chg="add del mod">
          <ac:chgData name="Alexandra PAPILLON" userId="6ed42675-17a0-4139-8016-992ac43c869f" providerId="ADAL" clId="{85A88430-AA18-43FC-95C5-A03A0EF1F892}" dt="2022-11-10T14:30:34.275" v="1763" actId="478"/>
          <ac:picMkLst>
            <pc:docMk/>
            <pc:sldMk cId="3228966446" sldId="2134805793"/>
            <ac:picMk id="1026" creationId="{E8DDE552-3F6E-4B5B-AC0D-12078AA9A976}"/>
          </ac:picMkLst>
        </pc:picChg>
        <pc:cxnChg chg="add mod">
          <ac:chgData name="Alexandra PAPILLON" userId="6ed42675-17a0-4139-8016-992ac43c869f" providerId="ADAL" clId="{85A88430-AA18-43FC-95C5-A03A0EF1F892}" dt="2022-11-10T14:27:04.003" v="1674" actId="20577"/>
          <ac:cxnSpMkLst>
            <pc:docMk/>
            <pc:sldMk cId="3228966446" sldId="2134805793"/>
            <ac:cxnSpMk id="13" creationId="{86A8949D-D5F7-4077-87BB-3822AF09BFE7}"/>
          </ac:cxnSpMkLst>
        </pc:cxnChg>
        <pc:cxnChg chg="add mod">
          <ac:chgData name="Alexandra PAPILLON" userId="6ed42675-17a0-4139-8016-992ac43c869f" providerId="ADAL" clId="{85A88430-AA18-43FC-95C5-A03A0EF1F892}" dt="2022-11-10T14:30:59.664" v="1783" actId="20577"/>
          <ac:cxnSpMkLst>
            <pc:docMk/>
            <pc:sldMk cId="3228966446" sldId="2134805793"/>
            <ac:cxnSpMk id="43" creationId="{E6784876-96A7-4ED3-A58E-9887C66FF55D}"/>
          </ac:cxnSpMkLst>
        </pc:cxnChg>
        <pc:cxnChg chg="add mod">
          <ac:chgData name="Alexandra PAPILLON" userId="6ed42675-17a0-4139-8016-992ac43c869f" providerId="ADAL" clId="{85A88430-AA18-43FC-95C5-A03A0EF1F892}" dt="2022-11-10T14:30:43.544" v="1772" actId="1036"/>
          <ac:cxnSpMkLst>
            <pc:docMk/>
            <pc:sldMk cId="3228966446" sldId="2134805793"/>
            <ac:cxnSpMk id="44" creationId="{1C6BF498-0330-4AD5-97CB-92B28B71139A}"/>
          </ac:cxnSpMkLst>
        </pc:cxnChg>
        <pc:cxnChg chg="add del mod">
          <ac:chgData name="Alexandra PAPILLON" userId="6ed42675-17a0-4139-8016-992ac43c869f" providerId="ADAL" clId="{85A88430-AA18-43FC-95C5-A03A0EF1F892}" dt="2022-11-10T14:31:57.490" v="1790" actId="478"/>
          <ac:cxnSpMkLst>
            <pc:docMk/>
            <pc:sldMk cId="3228966446" sldId="2134805793"/>
            <ac:cxnSpMk id="47" creationId="{B436AD0A-D2DB-4E09-B477-D345A16B5EE0}"/>
          </ac:cxnSpMkLst>
        </pc:cxnChg>
      </pc:sldChg>
      <pc:sldChg chg="add del">
        <pc:chgData name="Alexandra PAPILLON" userId="6ed42675-17a0-4139-8016-992ac43c869f" providerId="ADAL" clId="{85A88430-AA18-43FC-95C5-A03A0EF1F892}" dt="2022-11-10T14:30:19.730" v="1757" actId="47"/>
        <pc:sldMkLst>
          <pc:docMk/>
          <pc:sldMk cId="3187084354" sldId="2134805794"/>
        </pc:sldMkLst>
      </pc:sldChg>
    </pc:docChg>
  </pc:docChgLst>
  <pc:docChgLst>
    <pc:chgData name="Alexandra PAPILLON" userId="6ed42675-17a0-4139-8016-992ac43c869f" providerId="ADAL" clId="{C9B52A80-E2A6-440D-85AE-48287E40A6C5}"/>
    <pc:docChg chg="undo custSel delSld modSld">
      <pc:chgData name="Alexandra PAPILLON" userId="6ed42675-17a0-4139-8016-992ac43c869f" providerId="ADAL" clId="{C9B52A80-E2A6-440D-85AE-48287E40A6C5}" dt="2022-12-01T10:41:28.734" v="187" actId="1036"/>
      <pc:docMkLst>
        <pc:docMk/>
      </pc:docMkLst>
      <pc:sldChg chg="addSp delSp modSp mod">
        <pc:chgData name="Alexandra PAPILLON" userId="6ed42675-17a0-4139-8016-992ac43c869f" providerId="ADAL" clId="{C9B52A80-E2A6-440D-85AE-48287E40A6C5}" dt="2022-12-01T10:16:20.945" v="29" actId="1037"/>
        <pc:sldMkLst>
          <pc:docMk/>
          <pc:sldMk cId="3848476589" sldId="2134805710"/>
        </pc:sldMkLst>
        <pc:spChg chg="del">
          <ac:chgData name="Alexandra PAPILLON" userId="6ed42675-17a0-4139-8016-992ac43c869f" providerId="ADAL" clId="{C9B52A80-E2A6-440D-85AE-48287E40A6C5}" dt="2022-12-01T10:15:49.673" v="7" actId="478"/>
          <ac:spMkLst>
            <pc:docMk/>
            <pc:sldMk cId="3848476589" sldId="2134805710"/>
            <ac:spMk id="2" creationId="{1EDFDAE2-498F-4D19-A973-A45313A1BB6E}"/>
          </ac:spMkLst>
        </pc:spChg>
        <pc:spChg chg="mod">
          <ac:chgData name="Alexandra PAPILLON" userId="6ed42675-17a0-4139-8016-992ac43c869f" providerId="ADAL" clId="{C9B52A80-E2A6-440D-85AE-48287E40A6C5}" dt="2022-12-01T10:16:20.945" v="29" actId="1037"/>
          <ac:spMkLst>
            <pc:docMk/>
            <pc:sldMk cId="3848476589" sldId="2134805710"/>
            <ac:spMk id="16" creationId="{EC7FC17B-6214-4189-8C8C-726B5AC5BDAE}"/>
          </ac:spMkLst>
        </pc:spChg>
        <pc:spChg chg="del">
          <ac:chgData name="Alexandra PAPILLON" userId="6ed42675-17a0-4139-8016-992ac43c869f" providerId="ADAL" clId="{C9B52A80-E2A6-440D-85AE-48287E40A6C5}" dt="2022-12-01T10:15:41.254" v="4" actId="478"/>
          <ac:spMkLst>
            <pc:docMk/>
            <pc:sldMk cId="3848476589" sldId="2134805710"/>
            <ac:spMk id="17" creationId="{D2D5CE8A-FB66-40E0-84D1-7762AEB0D3AA}"/>
          </ac:spMkLst>
        </pc:spChg>
        <pc:spChg chg="add mod">
          <ac:chgData name="Alexandra PAPILLON" userId="6ed42675-17a0-4139-8016-992ac43c869f" providerId="ADAL" clId="{C9B52A80-E2A6-440D-85AE-48287E40A6C5}" dt="2022-12-01T10:15:41.716" v="5"/>
          <ac:spMkLst>
            <pc:docMk/>
            <pc:sldMk cId="3848476589" sldId="2134805710"/>
            <ac:spMk id="26" creationId="{FF028AC4-81B8-4FC4-A200-8069CEDB2866}"/>
          </ac:spMkLst>
        </pc:spChg>
        <pc:spChg chg="add mod">
          <ac:chgData name="Alexandra PAPILLON" userId="6ed42675-17a0-4139-8016-992ac43c869f" providerId="ADAL" clId="{C9B52A80-E2A6-440D-85AE-48287E40A6C5}" dt="2022-12-01T10:15:41.716" v="5"/>
          <ac:spMkLst>
            <pc:docMk/>
            <pc:sldMk cId="3848476589" sldId="2134805710"/>
            <ac:spMk id="29" creationId="{17646B1C-DE1F-4E40-AD53-6803F3816C32}"/>
          </ac:spMkLst>
        </pc:spChg>
        <pc:grpChg chg="del">
          <ac:chgData name="Alexandra PAPILLON" userId="6ed42675-17a0-4139-8016-992ac43c869f" providerId="ADAL" clId="{C9B52A80-E2A6-440D-85AE-48287E40A6C5}" dt="2022-12-01T10:15:41.254" v="4" actId="478"/>
          <ac:grpSpMkLst>
            <pc:docMk/>
            <pc:sldMk cId="3848476589" sldId="2134805710"/>
            <ac:grpSpMk id="12" creationId="{7C3B4C4A-DA11-4335-9732-30B8784459A2}"/>
          </ac:grpSpMkLst>
        </pc:grpChg>
        <pc:picChg chg="del">
          <ac:chgData name="Alexandra PAPILLON" userId="6ed42675-17a0-4139-8016-992ac43c869f" providerId="ADAL" clId="{C9B52A80-E2A6-440D-85AE-48287E40A6C5}" dt="2022-12-01T10:15:41.254" v="4" actId="478"/>
          <ac:picMkLst>
            <pc:docMk/>
            <pc:sldMk cId="3848476589" sldId="2134805710"/>
            <ac:picMk id="3" creationId="{588639CE-3B14-DE7E-861D-022F83ECBB82}"/>
          </ac:picMkLst>
        </pc:picChg>
        <pc:picChg chg="add mod">
          <ac:chgData name="Alexandra PAPILLON" userId="6ed42675-17a0-4139-8016-992ac43c869f" providerId="ADAL" clId="{C9B52A80-E2A6-440D-85AE-48287E40A6C5}" dt="2022-12-01T10:15:41.716" v="5"/>
          <ac:picMkLst>
            <pc:docMk/>
            <pc:sldMk cId="3848476589" sldId="2134805710"/>
            <ac:picMk id="19" creationId="{1898B992-A56B-4D8F-9B70-24AD08C3D528}"/>
          </ac:picMkLst>
        </pc:picChg>
        <pc:picChg chg="del">
          <ac:chgData name="Alexandra PAPILLON" userId="6ed42675-17a0-4139-8016-992ac43c869f" providerId="ADAL" clId="{C9B52A80-E2A6-440D-85AE-48287E40A6C5}" dt="2022-12-01T10:15:46.907" v="6" actId="478"/>
          <ac:picMkLst>
            <pc:docMk/>
            <pc:sldMk cId="3848476589" sldId="2134805710"/>
            <ac:picMk id="22" creationId="{5D3D338C-F27E-7B4B-D1C4-909B0E84853E}"/>
          </ac:picMkLst>
        </pc:picChg>
        <pc:picChg chg="add mod ord">
          <ac:chgData name="Alexandra PAPILLON" userId="6ed42675-17a0-4139-8016-992ac43c869f" providerId="ADAL" clId="{C9B52A80-E2A6-440D-85AE-48287E40A6C5}" dt="2022-12-01T10:16:20.945" v="29" actId="1037"/>
          <ac:picMkLst>
            <pc:docMk/>
            <pc:sldMk cId="3848476589" sldId="2134805710"/>
            <ac:picMk id="30" creationId="{3D015506-EA18-477A-A6B9-A9C2B222202C}"/>
          </ac:picMkLst>
        </pc:picChg>
      </pc:sldChg>
      <pc:sldChg chg="modSp mod">
        <pc:chgData name="Alexandra PAPILLON" userId="6ed42675-17a0-4139-8016-992ac43c869f" providerId="ADAL" clId="{C9B52A80-E2A6-440D-85AE-48287E40A6C5}" dt="2022-12-01T10:41:28.734" v="187" actId="1036"/>
        <pc:sldMkLst>
          <pc:docMk/>
          <pc:sldMk cId="1376307639" sldId="2134805714"/>
        </pc:sldMkLst>
        <pc:spChg chg="mod">
          <ac:chgData name="Alexandra PAPILLON" userId="6ed42675-17a0-4139-8016-992ac43c869f" providerId="ADAL" clId="{C9B52A80-E2A6-440D-85AE-48287E40A6C5}" dt="2022-12-01T10:40:47.984" v="156" actId="14100"/>
          <ac:spMkLst>
            <pc:docMk/>
            <pc:sldMk cId="1376307639" sldId="2134805714"/>
            <ac:spMk id="4" creationId="{C07678AB-75D3-4D2B-BCD4-0EAC267DE67E}"/>
          </ac:spMkLst>
        </pc:spChg>
        <pc:spChg chg="mod">
          <ac:chgData name="Alexandra PAPILLON" userId="6ed42675-17a0-4139-8016-992ac43c869f" providerId="ADAL" clId="{C9B52A80-E2A6-440D-85AE-48287E40A6C5}" dt="2022-12-01T10:41:28.734" v="187" actId="1036"/>
          <ac:spMkLst>
            <pc:docMk/>
            <pc:sldMk cId="1376307639" sldId="2134805714"/>
            <ac:spMk id="8" creationId="{6D7B41A2-FC79-425E-9976-07BBDC3CCBC0}"/>
          </ac:spMkLst>
        </pc:spChg>
        <pc:spChg chg="mod">
          <ac:chgData name="Alexandra PAPILLON" userId="6ed42675-17a0-4139-8016-992ac43c869f" providerId="ADAL" clId="{C9B52A80-E2A6-440D-85AE-48287E40A6C5}" dt="2022-12-01T10:41:20.908" v="171" actId="1038"/>
          <ac:spMkLst>
            <pc:docMk/>
            <pc:sldMk cId="1376307639" sldId="2134805714"/>
            <ac:spMk id="20" creationId="{63A49E96-9DA5-4964-94BF-0833B3452800}"/>
          </ac:spMkLst>
        </pc:spChg>
        <pc:spChg chg="mod">
          <ac:chgData name="Alexandra PAPILLON" userId="6ed42675-17a0-4139-8016-992ac43c869f" providerId="ADAL" clId="{C9B52A80-E2A6-440D-85AE-48287E40A6C5}" dt="2022-12-01T10:41:20.908" v="171" actId="1038"/>
          <ac:spMkLst>
            <pc:docMk/>
            <pc:sldMk cId="1376307639" sldId="2134805714"/>
            <ac:spMk id="33" creationId="{391A32B3-A712-45E7-9FD4-C0D6DC1DA143}"/>
          </ac:spMkLst>
        </pc:spChg>
      </pc:sldChg>
      <pc:sldChg chg="modSp del mod addCm">
        <pc:chgData name="Alexandra PAPILLON" userId="6ed42675-17a0-4139-8016-992ac43c869f" providerId="ADAL" clId="{C9B52A80-E2A6-440D-85AE-48287E40A6C5}" dt="2022-12-01T10:25:15.919" v="141" actId="47"/>
        <pc:sldMkLst>
          <pc:docMk/>
          <pc:sldMk cId="3228966446" sldId="2134805793"/>
        </pc:sldMkLst>
        <pc:spChg chg="mod">
          <ac:chgData name="Alexandra PAPILLON" userId="6ed42675-17a0-4139-8016-992ac43c869f" providerId="ADAL" clId="{C9B52A80-E2A6-440D-85AE-48287E40A6C5}" dt="2022-11-25T09:51:59.474" v="2" actId="207"/>
          <ac:spMkLst>
            <pc:docMk/>
            <pc:sldMk cId="3228966446" sldId="2134805793"/>
            <ac:spMk id="19" creationId="{E356A3E1-F15E-634E-8A46-2B9F7A5CC0F7}"/>
          </ac:spMkLst>
        </pc:spChg>
      </pc:sldChg>
      <pc:sldChg chg="addSp modSp mod">
        <pc:chgData name="Alexandra PAPILLON" userId="6ed42675-17a0-4139-8016-992ac43c869f" providerId="ADAL" clId="{C9B52A80-E2A6-440D-85AE-48287E40A6C5}" dt="2022-12-01T10:41:05.707" v="167" actId="14100"/>
        <pc:sldMkLst>
          <pc:docMk/>
          <pc:sldMk cId="4180612087" sldId="2134805794"/>
        </pc:sldMkLst>
        <pc:spChg chg="mod">
          <ac:chgData name="Alexandra PAPILLON" userId="6ed42675-17a0-4139-8016-992ac43c869f" providerId="ADAL" clId="{C9B52A80-E2A6-440D-85AE-48287E40A6C5}" dt="2022-12-01T10:41:05.707" v="167" actId="14100"/>
          <ac:spMkLst>
            <pc:docMk/>
            <pc:sldMk cId="4180612087" sldId="2134805794"/>
            <ac:spMk id="4" creationId="{C07678AB-75D3-4D2B-BCD4-0EAC267DE67E}"/>
          </ac:spMkLst>
        </pc:spChg>
        <pc:spChg chg="mod">
          <ac:chgData name="Alexandra PAPILLON" userId="6ed42675-17a0-4139-8016-992ac43c869f" providerId="ADAL" clId="{C9B52A80-E2A6-440D-85AE-48287E40A6C5}" dt="2022-12-01T10:23:59.250" v="45" actId="14100"/>
          <ac:spMkLst>
            <pc:docMk/>
            <pc:sldMk cId="4180612087" sldId="2134805794"/>
            <ac:spMk id="7" creationId="{58E025EA-1702-1090-A3C3-391E64D5ECFF}"/>
          </ac:spMkLst>
        </pc:spChg>
        <pc:spChg chg="mod">
          <ac:chgData name="Alexandra PAPILLON" userId="6ed42675-17a0-4139-8016-992ac43c869f" providerId="ADAL" clId="{C9B52A80-E2A6-440D-85AE-48287E40A6C5}" dt="2022-12-01T10:28:16.481" v="142" actId="113"/>
          <ac:spMkLst>
            <pc:docMk/>
            <pc:sldMk cId="4180612087" sldId="2134805794"/>
            <ac:spMk id="19" creationId="{E356A3E1-F15E-634E-8A46-2B9F7A5CC0F7}"/>
          </ac:spMkLst>
        </pc:spChg>
        <pc:spChg chg="mod">
          <ac:chgData name="Alexandra PAPILLON" userId="6ed42675-17a0-4139-8016-992ac43c869f" providerId="ADAL" clId="{C9B52A80-E2A6-440D-85AE-48287E40A6C5}" dt="2022-12-01T10:23:53.027" v="44" actId="1036"/>
          <ac:spMkLst>
            <pc:docMk/>
            <pc:sldMk cId="4180612087" sldId="2134805794"/>
            <ac:spMk id="45" creationId="{A3502460-2A4D-4F7B-982C-829213C1F80D}"/>
          </ac:spMkLst>
        </pc:spChg>
        <pc:grpChg chg="mod">
          <ac:chgData name="Alexandra PAPILLON" userId="6ed42675-17a0-4139-8016-992ac43c869f" providerId="ADAL" clId="{C9B52A80-E2A6-440D-85AE-48287E40A6C5}" dt="2022-12-01T10:24:21.274" v="127" actId="1035"/>
          <ac:grpSpMkLst>
            <pc:docMk/>
            <pc:sldMk cId="4180612087" sldId="2134805794"/>
            <ac:grpSpMk id="37" creationId="{EA9136F4-2789-4B15-B71D-FF1CD42D3077}"/>
          </ac:grpSpMkLst>
        </pc:grpChg>
        <pc:picChg chg="mod">
          <ac:chgData name="Alexandra PAPILLON" userId="6ed42675-17a0-4139-8016-992ac43c869f" providerId="ADAL" clId="{C9B52A80-E2A6-440D-85AE-48287E40A6C5}" dt="2022-12-01T10:24:21.274" v="127" actId="1035"/>
          <ac:picMkLst>
            <pc:docMk/>
            <pc:sldMk cId="4180612087" sldId="2134805794"/>
            <ac:picMk id="26" creationId="{AB2A23C4-F749-4025-B0FD-1E5A45C3341D}"/>
          </ac:picMkLst>
        </pc:picChg>
        <pc:picChg chg="add mod">
          <ac:chgData name="Alexandra PAPILLON" userId="6ed42675-17a0-4139-8016-992ac43c869f" providerId="ADAL" clId="{C9B52A80-E2A6-440D-85AE-48287E40A6C5}" dt="2022-12-01T10:24:35.205" v="140" actId="1038"/>
          <ac:picMkLst>
            <pc:docMk/>
            <pc:sldMk cId="4180612087" sldId="2134805794"/>
            <ac:picMk id="30" creationId="{923A5E37-9FA0-4BE8-A27A-4EF64773D43F}"/>
          </ac:picMkLst>
        </pc:picChg>
        <pc:picChg chg="mod">
          <ac:chgData name="Alexandra PAPILLON" userId="6ed42675-17a0-4139-8016-992ac43c869f" providerId="ADAL" clId="{C9B52A80-E2A6-440D-85AE-48287E40A6C5}" dt="2022-12-01T10:24:10.091" v="80" actId="1035"/>
          <ac:picMkLst>
            <pc:docMk/>
            <pc:sldMk cId="4180612087" sldId="2134805794"/>
            <ac:picMk id="33" creationId="{E3F53F58-C306-4F9C-BC02-2E74ED8B93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01/12/2022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01/12/2022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a:t>
            </a:fld>
            <a:endParaRPr lang="fr-FR"/>
          </a:p>
        </p:txBody>
      </p:sp>
    </p:spTree>
    <p:extLst>
      <p:ext uri="{BB962C8B-B14F-4D97-AF65-F5344CB8AC3E}">
        <p14:creationId xmlns:p14="http://schemas.microsoft.com/office/powerpoint/2010/main" val="279943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3710637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Safety moment -  Règle d’or 4 Equipements de protection individuelle (EPI)</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Safety moment -  Règle d’or 4 Equipements de protection individuelle (EPI)</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Safety moment -  Règle d’or 4 Equipements de protection individuelle (EPI)</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Safety moment -  Règle d’or 4 Equipements de protection individuelle (EPI)</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Safety moment -  Règle d’or 4 Equipements de protection individuelle (EPI)</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Safety moment -  Règle d’or 4 Equipements de protection individuelle (EPI)</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Safety moment -  Règle d’or 4 Equipements de protection individuelle (EPI)</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Safety moment -  Règle d’or 4 Equipements de protection individuelle (EPI)</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Safety moment -  Règle d’or 4 Equipements de protection individuelle (EPI)</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Safety moment -  Règle d’or 4 Equipements de protection individuelle (EPI)</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Safety moment -  Règle d’or 4 Equipements de protection individuelle (EPI)</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Safety moment -  Règle d’or 4 Equipements de protection individuelle (EPI)</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Safety moment -  Règle d’or 4 Equipements de protection individuelle (EPI)</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Safety moment -  Règle d’or 4 Equipements de protection individuelle (EPI)</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Safety moment -  Règle d’or 4 Equipements de protection individuelle (EPI)</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Safety moment -  Règle d’or 4 Equipements de protection individuelle (EPI)</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Safety moment -  Règle d’or 4 Equipements de protection individuelle (EPI)</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Safety moment -  Règle d’or 4 Equipements de protection individuelle (EPI)</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Safety moment -  Règle d’or 4 Equipements de protection individuelle (EPI)</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Safety moment -  Règle d’or 4 Equipements de protection individuelle (EPI)</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Safety moment -  Règle d’or 4 Equipements de protection individuelle (EPI)</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Safety moment -  Règle d’or 4 Equipements de protection individuelle (EPI)</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Safety moment -  Règle d’or 4 Equipements de protection individuelle (EPI)</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Safety moment -  Règle d’or 4 Equipements de protection individuelle (EPI)</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Safety moment -  Règle d’or 4 Equipements de protection individuelle (EPI)</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Safety moment -  Règle d’or 4 Equipements de protection individuelle (EPI)</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Safety moment -  Règle d’or 4 Equipements de protection individuelle (EPI)</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Safety moment -  Règle d’or 4 Equipements de protection individuelle (EPI)</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Safety moment -  Règle d’or 4 Equipements de protection individuelle (EPI)</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Safety moment -  Règle d’or 4 Equipements de protection individuelle (EPI)</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Safety moment -  Règle d’or 4 Equipements de protection individuelle (EPI)</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Safety moment -  Règle d’or 4 Equipements de protection individuelle (EPI)</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Safety moment -  Règle d’or 4 Equipements de protection individuelle (EPI)</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Safety moment -  Règle d’or 4 Equipements de protection individuelle (EPI)</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Safety moment -  Règle d’or 4 Equipements de protection individuelle (EPI)</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Safety moment -  Règle d’or 4 Equipements de protection individuelle (EPI)</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Safety moment -  Règle d’or 4 Equipements de protection individuelle (EPI)</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Safety moment -  Règle d’or 4 Equipements de protection individuelle (EPI)</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Safety moment -  Règle d’or 4 Equipements de protection individuelle (EPI)</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Safety moment -  Règle d’or 4 Equipements de protection individuelle (EPI)</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Safety moment -  Règle d’or 4 Equipements de protection individuelle (EPI)</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Safety moment -  Règle d’or 4 Equipements de protection individuelle (EPI)</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Safety moment -  Règle d’or 4 Equipements de protection individuelle (EPI)</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Safety moment -  Règle d’or 4 Equipements de protection individuelle (EPI)</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Safety moment -  Règle d’or 4 Equipements de protection individuelle (EPI)</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Safety moment -  Règle d’or 4 Equipements de protection individuelle (EPI)</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Safety moment -  Règle d’or 4 Equipements de protection individuelle (EPI)</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Safety moment -  Règle d’or 4 Equipements de protection individuelle (EPI)</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Safety moment -  Règle d’or 4 Equipements de protection individuelle (EPI)</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031939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Safety moment -  Règle d’or 4 Equipements de protection individuelle (EPI)</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Safety moment -  Règle d’or 4 Equipements de protection individuelle (EPI)</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Safety moment -  Règle d’or 4 Equipements de protection individuelle (EPI)</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Safety moment -  Règle d’or 4 Equipements de protection individuelle (EPI)</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Safety moment -  Règle d’or 4 Equipements de protection individuelle (EPI)</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Safety moment -  Règle d’or 4 Equipements de protection individuelle (EPI)</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Safety moment -  Règle d’or 4 Equipements de protection individuelle (EPI)</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Safety moment -  Règle d’or 4 Equipements de protection individuelle (EPI)</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Safety moment -  Règle d’or 4 Equipements de protection individuelle (EPI)</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Safety moment -  Règle d’or 4 Equipements de protection individuelle (EPI)</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744" r:id="rId1"/>
    <p:sldLayoutId id="2147483748" r:id="rId2"/>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Safety moment -  Règle d’or 4 Equipements de protection individuelle (EPI)</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747" r:id="rId1"/>
    <p:sldLayoutId id="2147483746" r:id="rId2"/>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oolbox-hse-ftp.totalenergies.com/RO/Reformulation_2022/Regle_4/GOLDEN_RULES-Rule_04_VASTANG--10Mbps.mp4" TargetMode="External"/><Relationship Id="rId2" Type="http://schemas.openxmlformats.org/officeDocument/2006/relationships/notesSlide" Target="../notesSlides/notesSlide1.xml"/><Relationship Id="rId1" Type="http://schemas.openxmlformats.org/officeDocument/2006/relationships/slideLayout" Target="../slideLayouts/slideLayout72.xml"/><Relationship Id="rId6" Type="http://schemas.openxmlformats.org/officeDocument/2006/relationships/image" Target="../media/image3.emf"/><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2.xml"/><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72.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A26D3-3B44-35B0-E70F-99A2819CF45C}"/>
              </a:ext>
            </a:extLst>
          </p:cNvPr>
          <p:cNvSpPr/>
          <p:nvPr/>
        </p:nvSpPr>
        <p:spPr>
          <a:xfrm>
            <a:off x="0" y="0"/>
            <a:ext cx="6098400" cy="6858000"/>
          </a:xfrm>
          <a:prstGeom prst="rect">
            <a:avLst/>
          </a:prstGeom>
          <a:solidFill>
            <a:srgbClr val="17964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5286895"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dirty="0">
                <a:solidFill>
                  <a:srgbClr val="088A30"/>
                </a:solidFill>
                <a:latin typeface="+mj-lt"/>
                <a:ea typeface="+mj-ea"/>
                <a:cs typeface="+mj-cs"/>
              </a:rPr>
              <a:t>Safety moment</a:t>
            </a: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dirty="0">
                <a:solidFill>
                  <a:srgbClr val="354D56"/>
                </a:solidFill>
              </a:rPr>
              <a:t>Décembre 2022</a:t>
            </a:r>
            <a:endParaRPr lang="fr-FR" sz="2000" b="1" dirty="0">
              <a:solidFill>
                <a:srgbClr val="354D56"/>
              </a:solidFill>
              <a:cs typeface="Arial" panose="020B0604020202020204"/>
            </a:endParaRPr>
          </a:p>
        </p:txBody>
      </p:sp>
      <p:pic>
        <p:nvPicPr>
          <p:cNvPr id="4" name="Image 3">
            <a:extLst>
              <a:ext uri="{FF2B5EF4-FFF2-40B4-BE49-F238E27FC236}">
                <a16:creationId xmlns:a16="http://schemas.microsoft.com/office/drawing/2014/main" id="{C9D3EFB3-A706-4D68-47A7-42A2656BEEF3}"/>
              </a:ext>
            </a:extLst>
          </p:cNvPr>
          <p:cNvPicPr>
            <a:picLocks noChangeAspect="1"/>
          </p:cNvPicPr>
          <p:nvPr/>
        </p:nvPicPr>
        <p:blipFill>
          <a:blip r:embed="rId2"/>
          <a:stretch>
            <a:fillRect/>
          </a:stretch>
        </p:blipFill>
        <p:spPr>
          <a:xfrm>
            <a:off x="777737" y="820727"/>
            <a:ext cx="3951305" cy="3833939"/>
          </a:xfrm>
          <a:prstGeom prst="rect">
            <a:avLst/>
          </a:prstGeom>
        </p:spPr>
      </p:pic>
      <p:sp>
        <p:nvSpPr>
          <p:cNvPr id="5" name="Sous-titre 2">
            <a:extLst>
              <a:ext uri="{FF2B5EF4-FFF2-40B4-BE49-F238E27FC236}">
                <a16:creationId xmlns:a16="http://schemas.microsoft.com/office/drawing/2014/main" id="{076028FE-065E-A582-6755-E46839CE0DA3}"/>
              </a:ext>
            </a:extLst>
          </p:cNvPr>
          <p:cNvSpPr txBox="1">
            <a:spLocks/>
          </p:cNvSpPr>
          <p:nvPr/>
        </p:nvSpPr>
        <p:spPr>
          <a:xfrm>
            <a:off x="777739" y="4820761"/>
            <a:ext cx="5318262" cy="1388721"/>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600" dirty="0">
                <a:solidFill>
                  <a:srgbClr val="354D56"/>
                </a:solidFill>
              </a:rPr>
              <a:t>Règle d’or 4</a:t>
            </a:r>
            <a:br>
              <a:rPr lang="fr-FR" sz="3600" b="1" cap="all" dirty="0">
                <a:solidFill>
                  <a:srgbClr val="F7941D"/>
                </a:solidFill>
              </a:rPr>
            </a:br>
            <a:r>
              <a:rPr lang="fr-FR" sz="3000" b="1" dirty="0">
                <a:solidFill>
                  <a:srgbClr val="088A30"/>
                </a:solidFill>
              </a:rPr>
              <a:t>Équipements de</a:t>
            </a:r>
            <a:br>
              <a:rPr lang="fr-FR" sz="3000" b="1" dirty="0">
                <a:solidFill>
                  <a:srgbClr val="088A30"/>
                </a:solidFill>
              </a:rPr>
            </a:br>
            <a:r>
              <a:rPr lang="fr-FR" sz="3000" b="1" dirty="0">
                <a:solidFill>
                  <a:srgbClr val="088A30"/>
                </a:solidFill>
              </a:rPr>
              <a:t>protection individuelle (EPI)</a:t>
            </a:r>
          </a:p>
        </p:txBody>
      </p:sp>
    </p:spTree>
    <p:extLst>
      <p:ext uri="{BB962C8B-B14F-4D97-AF65-F5344CB8AC3E}">
        <p14:creationId xmlns:p14="http://schemas.microsoft.com/office/powerpoint/2010/main" val="300451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3D015506-EA18-477A-A6B9-A9C2B2222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974" y="1246273"/>
            <a:ext cx="3452869" cy="4881572"/>
          </a:xfrm>
          <a:prstGeom prst="rect">
            <a:avLst/>
          </a:prstGeom>
        </p:spPr>
      </p:pic>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a:xfrm>
            <a:off x="856679" y="6449983"/>
            <a:ext cx="4072371" cy="252000"/>
          </a:xfrm>
        </p:spPr>
        <p:txBody>
          <a:bodyPr/>
          <a:lstStyle/>
          <a:p>
            <a:r>
              <a:rPr lang="fr-FR" dirty="0"/>
              <a:t>Safety moment -  Règle d’or 4 Equipements de protection individuelle (EPI)</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27" name="Titre 26">
            <a:extLst>
              <a:ext uri="{FF2B5EF4-FFF2-40B4-BE49-F238E27FC236}">
                <a16:creationId xmlns:a16="http://schemas.microsoft.com/office/drawing/2014/main" id="{AF50B1B0-06A6-C045-A908-F2ABF98C6817}"/>
              </a:ext>
            </a:extLst>
          </p:cNvPr>
          <p:cNvSpPr>
            <a:spLocks noGrp="1"/>
          </p:cNvSpPr>
          <p:nvPr>
            <p:ph type="title"/>
          </p:nvPr>
        </p:nvSpPr>
        <p:spPr>
          <a:xfrm>
            <a:off x="469878" y="242844"/>
            <a:ext cx="9749833" cy="1008000"/>
          </a:xfrm>
        </p:spPr>
        <p:txBody>
          <a:bodyPr/>
          <a:lstStyle/>
          <a:p>
            <a:r>
              <a:rPr lang="fr-FR" dirty="0">
                <a:solidFill>
                  <a:srgbClr val="354D56"/>
                </a:solidFill>
              </a:rPr>
              <a:t>La Règle d’or Équipements de protection individuelle</a:t>
            </a:r>
          </a:p>
        </p:txBody>
      </p:sp>
      <p:sp>
        <p:nvSpPr>
          <p:cNvPr id="16" name="Rectangle : coins arrondis 15">
            <a:extLst>
              <a:ext uri="{FF2B5EF4-FFF2-40B4-BE49-F238E27FC236}">
                <a16:creationId xmlns:a16="http://schemas.microsoft.com/office/drawing/2014/main" id="{EC7FC17B-6214-4189-8C8C-726B5AC5BDAE}"/>
              </a:ext>
            </a:extLst>
          </p:cNvPr>
          <p:cNvSpPr/>
          <p:nvPr/>
        </p:nvSpPr>
        <p:spPr>
          <a:xfrm>
            <a:off x="4529511" y="1246272"/>
            <a:ext cx="3452868" cy="4808065"/>
          </a:xfrm>
          <a:prstGeom prst="roundRect">
            <a:avLst>
              <a:gd name="adj" fmla="val 8862"/>
            </a:avLst>
          </a:prstGeom>
          <a:noFill/>
          <a:ln>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51B40DFC-80DD-49EC-BC1D-F0E6D7E875A7}"/>
              </a:ext>
            </a:extLst>
          </p:cNvPr>
          <p:cNvSpPr txBox="1"/>
          <p:nvPr/>
        </p:nvSpPr>
        <p:spPr>
          <a:xfrm>
            <a:off x="558455" y="1920448"/>
            <a:ext cx="3452868" cy="1698542"/>
          </a:xfrm>
          <a:prstGeom prst="rect">
            <a:avLst/>
          </a:prstGeom>
          <a:noFill/>
        </p:spPr>
        <p:txBody>
          <a:bodyPr wrap="square" lIns="0" tIns="0" rIns="0" bIns="0">
            <a:spAutoFit/>
          </a:bodyPr>
          <a:lstStyle/>
          <a:p>
            <a:pPr marL="285750" indent="-285750">
              <a:lnSpc>
                <a:spcPct val="114000"/>
              </a:lnSpc>
              <a:buClr>
                <a:srgbClr val="088A30"/>
              </a:buClr>
              <a:buFont typeface="Wingdings" panose="05000000000000000000" pitchFamily="2" charset="2"/>
              <a:buChar char="§"/>
            </a:pPr>
            <a:r>
              <a:rPr lang="fr-FR" sz="1400" dirty="0">
                <a:latin typeface="+mj-lt"/>
              </a:rPr>
              <a:t>Communication lors de la JMS 2022</a:t>
            </a:r>
          </a:p>
          <a:p>
            <a:pPr marL="285750" indent="-285750">
              <a:lnSpc>
                <a:spcPct val="114000"/>
              </a:lnSpc>
              <a:buClr>
                <a:srgbClr val="0064AC"/>
              </a:buClr>
              <a:buFont typeface="Wingdings" panose="05000000000000000000" pitchFamily="2" charset="2"/>
              <a:buChar char="§"/>
            </a:pPr>
            <a:endParaRPr lang="fr-FR" sz="1400" dirty="0">
              <a:latin typeface="+mj-lt"/>
            </a:endParaRPr>
          </a:p>
          <a:p>
            <a:pPr marL="285750" indent="-285750">
              <a:lnSpc>
                <a:spcPct val="114000"/>
              </a:lnSpc>
              <a:buClr>
                <a:srgbClr val="088A30"/>
              </a:buClr>
              <a:buFont typeface="Wingdings" panose="05000000000000000000" pitchFamily="2" charset="2"/>
              <a:buChar char="§"/>
            </a:pPr>
            <a:r>
              <a:rPr lang="fr-FR" sz="1400" dirty="0">
                <a:latin typeface="+mj-lt"/>
              </a:rPr>
              <a:t>Evolution des Règles d’or 1 à 10 pour renforcer l’engagement personnel </a:t>
            </a:r>
          </a:p>
          <a:p>
            <a:pPr>
              <a:lnSpc>
                <a:spcPct val="114000"/>
              </a:lnSpc>
              <a:buClr>
                <a:srgbClr val="0064AC"/>
              </a:buClr>
            </a:pPr>
            <a:r>
              <a:rPr lang="fr-FR" sz="1400" dirty="0">
                <a:latin typeface="+mj-lt"/>
                <a:sym typeface="Wingdings" panose="05000000000000000000" pitchFamily="2" charset="2"/>
              </a:rPr>
              <a:t> </a:t>
            </a:r>
            <a:r>
              <a:rPr lang="fr-FR" sz="1400" dirty="0">
                <a:solidFill>
                  <a:srgbClr val="374649"/>
                </a:solidFill>
                <a:latin typeface="+mj-lt"/>
                <a:sym typeface="Wingdings" panose="05000000000000000000" pitchFamily="2" charset="2"/>
              </a:rPr>
              <a:t>     </a:t>
            </a:r>
            <a:r>
              <a:rPr kumimoji="0" lang="en-US" sz="1400" b="0" i="0" u="none" strike="noStrike" kern="1200" cap="none" spc="0" normalizeH="0" baseline="0" noProof="0" dirty="0">
                <a:ln>
                  <a:noFill/>
                </a:ln>
                <a:solidFill>
                  <a:srgbClr val="374649"/>
                </a:solidFill>
                <a:effectLst/>
                <a:uLnTx/>
                <a:uFillTx/>
                <a:latin typeface="Arial" panose="020B0604020202020204"/>
                <a:ea typeface="+mn-ea"/>
                <a:cs typeface="+mn-cs"/>
                <a:sym typeface="Wingdings" panose="05000000000000000000" pitchFamily="2" charset="2"/>
              </a:rPr>
              <a:t></a:t>
            </a:r>
            <a:r>
              <a:rPr lang="fr-FR" sz="1400" dirty="0">
                <a:latin typeface="+mj-lt"/>
              </a:rPr>
              <a:t> Règles d’or rédigées en « Je »</a:t>
            </a:r>
          </a:p>
          <a:p>
            <a:pPr marL="285750" indent="-285750">
              <a:lnSpc>
                <a:spcPct val="114000"/>
              </a:lnSpc>
              <a:buClr>
                <a:srgbClr val="0064AC"/>
              </a:buClr>
              <a:buFont typeface="Wingdings" panose="05000000000000000000" pitchFamily="2" charset="2"/>
              <a:buChar char="§"/>
            </a:pPr>
            <a:endParaRPr lang="fr-FR" sz="1400" b="1" dirty="0">
              <a:latin typeface="+mj-lt"/>
            </a:endParaRPr>
          </a:p>
          <a:p>
            <a:pPr marL="285750" indent="-285750">
              <a:lnSpc>
                <a:spcPct val="114000"/>
              </a:lnSpc>
              <a:buClr>
                <a:srgbClr val="088A30"/>
              </a:buClr>
              <a:buFont typeface="Wingdings" panose="05000000000000000000" pitchFamily="2" charset="2"/>
              <a:buChar char="§"/>
            </a:pPr>
            <a:r>
              <a:rPr lang="fr-FR" sz="1400" dirty="0">
                <a:latin typeface="+mj-lt"/>
              </a:rPr>
              <a:t>2 nouvelles Règles d’or</a:t>
            </a:r>
            <a:endParaRPr lang="en-US" sz="1400" dirty="0">
              <a:latin typeface="+mj-lt"/>
            </a:endParaRPr>
          </a:p>
        </p:txBody>
      </p:sp>
      <p:sp>
        <p:nvSpPr>
          <p:cNvPr id="24" name="ZoneTexte 23">
            <a:extLst>
              <a:ext uri="{FF2B5EF4-FFF2-40B4-BE49-F238E27FC236}">
                <a16:creationId xmlns:a16="http://schemas.microsoft.com/office/drawing/2014/main" id="{B8C3A1DD-A1E3-48A6-BE7B-066B5EED8B28}"/>
              </a:ext>
            </a:extLst>
          </p:cNvPr>
          <p:cNvSpPr txBox="1"/>
          <p:nvPr/>
        </p:nvSpPr>
        <p:spPr>
          <a:xfrm>
            <a:off x="558455" y="1530361"/>
            <a:ext cx="3175549" cy="246221"/>
          </a:xfrm>
          <a:prstGeom prst="rect">
            <a:avLst/>
          </a:prstGeom>
          <a:noFill/>
        </p:spPr>
        <p:txBody>
          <a:bodyPr wrap="none" lIns="0" tIns="0" rIns="0" bIns="0" rtlCol="0">
            <a:spAutoFit/>
          </a:bodyPr>
          <a:lstStyle/>
          <a:p>
            <a:pPr algn="l"/>
            <a:r>
              <a:rPr lang="en-US" sz="1600" b="1" dirty="0">
                <a:solidFill>
                  <a:srgbClr val="088A30"/>
                </a:solidFill>
              </a:rPr>
              <a:t>LES NOUVELLES RÈGLES D’OR</a:t>
            </a:r>
          </a:p>
        </p:txBody>
      </p:sp>
      <p:pic>
        <p:nvPicPr>
          <p:cNvPr id="20" name="Image 19">
            <a:extLst>
              <a:ext uri="{FF2B5EF4-FFF2-40B4-BE49-F238E27FC236}">
                <a16:creationId xmlns:a16="http://schemas.microsoft.com/office/drawing/2014/main" id="{E3C64E26-C1BB-472B-B9DF-0F88A8431E3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644" b="94737" l="2442" r="97044">
                        <a14:foregroundMark x1="7326" y1="26518" x2="7326" y2="26518"/>
                        <a14:foregroundMark x1="5206" y1="22065" x2="5206" y2="22065"/>
                        <a14:foregroundMark x1="3470" y1="22065" x2="3470" y2="22065"/>
                        <a14:foregroundMark x1="3470" y1="22065" x2="3470" y2="22065"/>
                        <a14:foregroundMark x1="6620" y1="83806" x2="6620" y2="83806"/>
                        <a14:foregroundMark x1="6620" y1="83806" x2="6620" y2="83806"/>
                        <a14:foregroundMark x1="6620" y1="83806" x2="6620" y2="83806"/>
                        <a14:foregroundMark x1="5913" y1="66194" x2="5913" y2="66194"/>
                        <a14:foregroundMark x1="8740" y1="70445" x2="8740" y2="70445"/>
                        <a14:foregroundMark x1="10154" y1="84818" x2="10154" y2="84818"/>
                        <a14:foregroundMark x1="5591" y1="77126" x2="5591" y2="77126"/>
                        <a14:foregroundMark x1="4177" y1="70445" x2="4177" y2="70445"/>
                        <a14:foregroundMark x1="4177" y1="70445" x2="4177" y2="70445"/>
                        <a14:foregroundMark x1="4177" y1="70445" x2="4177" y2="70445"/>
                        <a14:foregroundMark x1="10797" y1="62753" x2="10797" y2="62753"/>
                        <a14:foregroundMark x1="12918" y1="63968" x2="12918" y2="63968"/>
                        <a14:foregroundMark x1="12918" y1="63968" x2="12918" y2="63968"/>
                        <a14:foregroundMark x1="9447" y1="70445" x2="9447" y2="70445"/>
                        <a14:foregroundMark x1="9447" y1="27530" x2="9447" y2="27530"/>
                        <a14:foregroundMark x1="9447" y1="27530" x2="9447" y2="27530"/>
                        <a14:foregroundMark x1="44023" y1="78138" x2="44023" y2="78138"/>
                        <a14:foregroundMark x1="41902" y1="78138" x2="40167" y2="78138"/>
                        <a14:foregroundMark x1="36311" y1="70445" x2="36311" y2="70445"/>
                        <a14:foregroundMark x1="39139" y1="67206" x2="39139" y2="67206"/>
                        <a14:foregroundMark x1="40488" y1="66194" x2="41902" y2="64980"/>
                        <a14:foregroundMark x1="42609" y1="64980" x2="42609" y2="64980"/>
                        <a14:foregroundMark x1="44023" y1="64980" x2="44023" y2="64980"/>
                        <a14:foregroundMark x1="44344" y1="84818" x2="44344" y2="84818"/>
                        <a14:foregroundMark x1="42931" y1="89271" x2="40167" y2="89271"/>
                        <a14:foregroundMark x1="39460" y1="89271" x2="39460" y2="89271"/>
                        <a14:foregroundMark x1="35990" y1="84818" x2="35990" y2="84818"/>
                        <a14:foregroundMark x1="36632" y1="70445" x2="36632" y2="70445"/>
                        <a14:foregroundMark x1="36632" y1="70445" x2="37725" y2="68421"/>
                        <a14:foregroundMark x1="58676" y1="83806" x2="58676" y2="83806"/>
                        <a14:foregroundMark x1="58997" y1="83806" x2="58997" y2="83806"/>
                        <a14:foregroundMark x1="54820" y1="84818" x2="54820" y2="84818"/>
                        <a14:foregroundMark x1="54820" y1="80364" x2="54820" y2="80364"/>
                        <a14:foregroundMark x1="55141" y1="77126" x2="55141" y2="77126"/>
                        <a14:foregroundMark x1="60411" y1="66194" x2="60411" y2="66194"/>
                        <a14:foregroundMark x1="60733" y1="66194" x2="61118" y2="69433"/>
                        <a14:foregroundMark x1="61118" y1="76113" x2="61118" y2="76113"/>
                        <a14:foregroundMark x1="61118" y1="76113" x2="61118" y2="76113"/>
                        <a14:foregroundMark x1="58676" y1="77126" x2="57262" y2="77126"/>
                        <a14:foregroundMark x1="53085" y1="73887" x2="53085" y2="73887"/>
                        <a14:foregroundMark x1="52699" y1="73887" x2="52699" y2="73887"/>
                        <a14:foregroundMark x1="52699" y1="68421" x2="54113" y2="68421"/>
                        <a14:foregroundMark x1="55527" y1="68421" x2="55527" y2="68421"/>
                        <a14:foregroundMark x1="58676" y1="68421" x2="58676" y2="68421"/>
                        <a14:foregroundMark x1="59383" y1="69433" x2="59383" y2="69433"/>
                        <a14:foregroundMark x1="62147" y1="80364" x2="62147" y2="80364"/>
                        <a14:foregroundMark x1="62532" y1="83806" x2="63175" y2="91498"/>
                        <a14:foregroundMark x1="63175" y1="94737" x2="60411" y2="94737"/>
                        <a14:foregroundMark x1="59704" y1="93522" x2="59704" y2="93522"/>
                        <a14:foregroundMark x1="58290" y1="89271" x2="58290" y2="89271"/>
                        <a14:foregroundMark x1="58290" y1="89271" x2="58290" y2="89271"/>
                        <a14:foregroundMark x1="60411" y1="68421" x2="60411" y2="68421"/>
                        <a14:foregroundMark x1="60411" y1="66194" x2="54499" y2="64980"/>
                        <a14:foregroundMark x1="54499" y1="64980" x2="54499" y2="64980"/>
                        <a14:foregroundMark x1="56234" y1="63968" x2="57262" y2="64980"/>
                        <a14:foregroundMark x1="57584" y1="77126" x2="58997" y2="82591"/>
                        <a14:foregroundMark x1="59704" y1="85830" x2="59704" y2="85830"/>
                        <a14:foregroundMark x1="60090" y1="85830" x2="60090" y2="85830"/>
                        <a14:foregroundMark x1="72301" y1="82591" x2="72301" y2="82591"/>
                        <a14:foregroundMark x1="72301" y1="82591" x2="72301" y2="82591"/>
                        <a14:foregroundMark x1="72301" y1="70445" x2="72301" y2="70445"/>
                        <a14:foregroundMark x1="74357" y1="68421" x2="74357" y2="68421"/>
                        <a14:foregroundMark x1="77506" y1="71660" x2="77506" y2="71660"/>
                        <a14:foregroundMark x1="78535" y1="73887" x2="78535" y2="80364"/>
                        <a14:foregroundMark x1="78535" y1="87045" x2="78535" y2="87045"/>
                        <a14:foregroundMark x1="75771" y1="88057" x2="73650" y2="88057"/>
                        <a14:foregroundMark x1="69473" y1="84818" x2="69473" y2="84818"/>
                        <a14:foregroundMark x1="69152" y1="81579" x2="69152" y2="81579"/>
                        <a14:foregroundMark x1="70566" y1="68421" x2="70566" y2="68421"/>
                        <a14:foregroundMark x1="71915" y1="67206" x2="71915" y2="67206"/>
                        <a14:foregroundMark x1="92738" y1="62753" x2="92738" y2="62753"/>
                        <a14:foregroundMark x1="91581" y1="62753" x2="91131" y2="63158"/>
                        <a14:foregroundMark x1="89846" y1="66194" x2="88817" y2="67814"/>
                        <a14:foregroundMark x1="88689" y1="67814" x2="88303" y2="70243"/>
                        <a14:foregroundMark x1="87725" y1="74696" x2="87725" y2="78138"/>
                        <a14:foregroundMark x1="89460" y1="85020" x2="89974" y2="85020"/>
                        <a14:foregroundMark x1="93509" y1="88462" x2="93895" y2="88462"/>
                        <a14:foregroundMark x1="96787" y1="90486" x2="96787" y2="90486"/>
                        <a14:foregroundMark x1="97044" y1="76518" x2="97044" y2="76518"/>
                        <a14:foregroundMark x1="96915" y1="69028" x2="96915" y2="69028"/>
                        <a14:foregroundMark x1="93766" y1="84211" x2="94023" y2="87247"/>
                        <a14:foregroundMark x1="92866" y1="92510" x2="90746" y2="93320"/>
                        <a14:foregroundMark x1="88817" y1="90891" x2="88817" y2="90891"/>
                        <a14:foregroundMark x1="88560" y1="9514" x2="88560" y2="9514"/>
                        <a14:foregroundMark x1="90103" y1="12348" x2="90103" y2="12348"/>
                        <a14:foregroundMark x1="92352" y1="19838" x2="93123" y2="21053"/>
                        <a14:foregroundMark x1="94409" y1="26113" x2="94666" y2="28138"/>
                        <a14:foregroundMark x1="94794" y1="36032" x2="94794" y2="36032"/>
                        <a14:foregroundMark x1="93509" y1="38462" x2="92095" y2="40081"/>
                        <a14:foregroundMark x1="90617" y1="39676" x2="89846" y2="38866"/>
                        <a14:foregroundMark x1="88303" y1="32996" x2="88303" y2="32996"/>
                        <a14:foregroundMark x1="87596" y1="20648" x2="87211" y2="15789"/>
                        <a14:foregroundMark x1="87082" y1="10729" x2="87082" y2="10729"/>
                        <a14:foregroundMark x1="88689" y1="7490" x2="90617" y2="6680"/>
                        <a14:foregroundMark x1="92224" y1="7895" x2="93123" y2="8300"/>
                        <a14:foregroundMark x1="96015" y1="10729" x2="96401" y2="11134"/>
                        <a14:foregroundMark x1="96401" y1="18623" x2="96401" y2="24899"/>
                        <a14:foregroundMark x1="96272" y1="27328" x2="96272" y2="31377"/>
                        <a14:foregroundMark x1="96015" y1="37247" x2="96015" y2="39271"/>
                        <a14:foregroundMark x1="91581" y1="37652" x2="91260" y2="37652"/>
                        <a14:foregroundMark x1="88175" y1="34008" x2="88175" y2="34008"/>
                        <a14:foregroundMark x1="94409" y1="15789" x2="94409" y2="15789"/>
                        <a14:foregroundMark x1="90360" y1="35223" x2="90360" y2="35223"/>
                        <a14:foregroundMark x1="77763" y1="16599" x2="77763" y2="16599"/>
                        <a14:foregroundMark x1="74100" y1="10324" x2="73458" y2="10324"/>
                        <a14:foregroundMark x1="70951" y1="8300" x2="70951" y2="8300"/>
                        <a14:foregroundMark x1="76478" y1="38866" x2="76478" y2="38866"/>
                        <a14:foregroundMark x1="76735" y1="38866" x2="75964" y2="39271"/>
                        <a14:foregroundMark x1="74486" y1="39271" x2="74486" y2="39271"/>
                        <a14:foregroundMark x1="70823" y1="38057" x2="70823" y2="38057"/>
                        <a14:foregroundMark x1="69666" y1="26923" x2="69666" y2="26923"/>
                        <a14:foregroundMark x1="69794" y1="26113" x2="70180" y2="24494"/>
                        <a14:foregroundMark x1="76735" y1="15789" x2="77378" y2="15789"/>
                        <a14:foregroundMark x1="79370" y1="17409" x2="79756" y2="17814"/>
                        <a14:foregroundMark x1="80141" y1="19433" x2="80141" y2="19433"/>
                        <a14:foregroundMark x1="80527" y1="29757" x2="80527" y2="32186"/>
                        <a14:foregroundMark x1="77249" y1="23077" x2="77249" y2="23077"/>
                        <a14:foregroundMark x1="75707" y1="18623" x2="75707" y2="18623"/>
                        <a14:foregroundMark x1="72429" y1="18623" x2="72429" y2="18623"/>
                        <a14:foregroundMark x1="73715" y1="23077" x2="73715" y2="23077"/>
                        <a14:foregroundMark x1="74486" y1="24899" x2="74486" y2="24899"/>
                        <a14:foregroundMark x1="60476" y1="12753" x2="60476" y2="12753"/>
                        <a14:foregroundMark x1="57069" y1="8300" x2="57069" y2="8300"/>
                        <a14:foregroundMark x1="54563" y1="6680" x2="54563" y2="6680"/>
                        <a14:foregroundMark x1="58226" y1="17409" x2="58676" y2="17409"/>
                        <a14:foregroundMark x1="59961" y1="24089" x2="59961" y2="24089"/>
                        <a14:foregroundMark x1="58676" y1="27328" x2="57841" y2="29352"/>
                        <a14:foregroundMark x1="56427" y1="28947" x2="56427" y2="28947"/>
                        <a14:foregroundMark x1="55013" y1="28947" x2="54177" y2="29352"/>
                        <a14:foregroundMark x1="53149" y1="32591" x2="53149" y2="35223"/>
                        <a14:foregroundMark x1="54049" y1="37652" x2="54434" y2="37652"/>
                        <a14:foregroundMark x1="55784" y1="37652" x2="56941" y2="37652"/>
                        <a14:foregroundMark x1="61697" y1="32996" x2="62596" y2="32591"/>
                        <a14:foregroundMark x1="62725" y1="32186" x2="62725" y2="32186"/>
                        <a14:foregroundMark x1="62853" y1="17814" x2="62853" y2="17814"/>
                        <a14:foregroundMark x1="62982" y1="7085" x2="62982" y2="7085"/>
                        <a14:foregroundMark x1="59961" y1="3846" x2="57455" y2="5061"/>
                        <a14:foregroundMark x1="55398" y1="5061" x2="55398" y2="5061"/>
                        <a14:foregroundMark x1="53021" y1="10729" x2="53021" y2="13765"/>
                        <a14:foregroundMark x1="40810" y1="17814" x2="40296" y2="17814"/>
                        <a14:foregroundMark x1="37918" y1="10324" x2="37918" y2="10324"/>
                        <a14:foregroundMark x1="38432" y1="18219" x2="38753" y2="19838"/>
                        <a14:foregroundMark x1="38882" y1="25304" x2="39396" y2="27328"/>
                        <a14:foregroundMark x1="41195" y1="34008" x2="42288" y2="36842"/>
                        <a14:foregroundMark x1="42931" y1="37652" x2="43316" y2="38057"/>
                        <a14:foregroundMark x1="45437" y1="34818" x2="46465" y2="32591"/>
                        <a14:foregroundMark x1="48586" y1="14980" x2="48586" y2="14980"/>
                        <a14:foregroundMark x1="47237" y1="7490" x2="46722" y2="7085"/>
                        <a14:foregroundMark x1="45437" y1="7085" x2="45437" y2="7085"/>
                        <a14:foregroundMark x1="43188" y1="5466" x2="39524" y2="5466"/>
                        <a14:foregroundMark x1="37661" y1="5466" x2="37661" y2="5466"/>
                        <a14:foregroundMark x1="35990" y1="11943" x2="35733" y2="15385"/>
                        <a14:foregroundMark x1="37532" y1="24494" x2="37661" y2="27328"/>
                        <a14:foregroundMark x1="37661" y1="31781" x2="37789" y2="35628"/>
                        <a14:foregroundMark x1="37918" y1="37247" x2="37918" y2="37247"/>
                        <a14:foregroundMark x1="29563" y1="21053" x2="29563" y2="21053"/>
                        <a14:foregroundMark x1="24422" y1="17004" x2="24422" y2="17004"/>
                        <a14:foregroundMark x1="24422" y1="17004" x2="25771" y2="16194"/>
                        <a14:foregroundMark x1="26928" y1="15385" x2="28085" y2="14575"/>
                        <a14:foregroundMark x1="28535" y1="14170" x2="29434" y2="13360"/>
                        <a14:foregroundMark x1="28920" y1="13158" x2="26028" y2="13158"/>
                        <a14:foregroundMark x1="23008" y1="11943" x2="22622" y2="11943"/>
                        <a14:foregroundMark x1="20758" y1="11943" x2="20758" y2="11943"/>
                        <a14:foregroundMark x1="17609" y1="28947" x2="17609" y2="29757"/>
                        <a14:foregroundMark x1="17609" y1="27935" x2="17609" y2="28947"/>
                        <a14:foregroundMark x1="17609" y1="26923" x2="17609" y2="27935"/>
                        <a14:foregroundMark x1="22751" y1="33401" x2="22751" y2="33401"/>
                        <a14:foregroundMark x1="24550" y1="39271" x2="24936" y2="39676"/>
                        <a14:foregroundMark x1="25900" y1="39676" x2="25900" y2="39676"/>
                        <a14:foregroundMark x1="27828" y1="38866" x2="27828" y2="38866"/>
                        <a14:foregroundMark x1="28663" y1="28947" x2="28663" y2="28947"/>
                        <a14:foregroundMark x1="29177" y1="14170" x2="26671" y2="13360"/>
                        <a14:foregroundMark x1="21530" y1="9109" x2="20630" y2="9109"/>
                        <a14:foregroundMark x1="18252" y1="9109" x2="17995" y2="13158"/>
                        <a14:foregroundMark x1="21851" y1="20648" x2="21851" y2="20648"/>
                        <a14:foregroundMark x1="23265" y1="25709" x2="23650" y2="26518"/>
                        <a14:foregroundMark x1="13946" y1="14170" x2="13946" y2="14170"/>
                        <a14:foregroundMark x1="10283" y1="11134" x2="10283" y2="11134"/>
                        <a14:foregroundMark x1="8548" y1="10324" x2="7262" y2="10729"/>
                        <a14:foregroundMark x1="4499" y1="11538" x2="4499" y2="11538"/>
                        <a14:foregroundMark x1="4113" y1="16194" x2="3985" y2="25304"/>
                        <a14:foregroundMark x1="4370" y1="26518" x2="5206" y2="30162"/>
                        <a14:foregroundMark x1="6748" y1="35223" x2="8033" y2="38866"/>
                        <a14:foregroundMark x1="8290" y1="38866" x2="8997" y2="38866"/>
                        <a14:foregroundMark x1="12018" y1="30972" x2="12018" y2="30972"/>
                        <a14:foregroundMark x1="12018" y1="21862" x2="12018" y2="21862"/>
                        <a14:foregroundMark x1="11697" y1="18219" x2="11697" y2="18219"/>
                        <a14:foregroundMark x1="11697" y1="13765" x2="11697" y2="13765"/>
                        <a14:foregroundMark x1="10540" y1="8704" x2="8997" y2="9109"/>
                        <a14:foregroundMark x1="13432" y1="37652" x2="13432" y2="37652"/>
                        <a14:foregroundMark x1="10154" y1="44534" x2="10154" y2="44534"/>
                        <a14:foregroundMark x1="8419" y1="42915" x2="7262" y2="42915"/>
                        <a14:foregroundMark x1="80656" y1="60324" x2="80656" y2="60324"/>
                        <a14:foregroundMark x1="80398" y1="60729" x2="79370" y2="61943"/>
                        <a14:foregroundMark x1="76735" y1="60324" x2="76735" y2="60324"/>
                        <a14:foregroundMark x1="72686" y1="59514" x2="72686" y2="59514"/>
                        <a14:foregroundMark x1="72686" y1="59514" x2="72686" y2="59514"/>
                        <a14:foregroundMark x1="56555" y1="72267" x2="56555" y2="72267"/>
                        <a14:foregroundMark x1="45566" y1="63158" x2="45180" y2="63158"/>
                        <a14:foregroundMark x1="42674" y1="61538" x2="41710" y2="61943"/>
                        <a14:foregroundMark x1="40039" y1="61943" x2="40039" y2="61943"/>
                        <a14:foregroundMark x1="45308" y1="74696" x2="45308" y2="74696"/>
                        <a14:foregroundMark x1="39139" y1="65385" x2="39139" y2="65385"/>
                        <a14:foregroundMark x1="21979" y1="72672" x2="21979" y2="72672"/>
                        <a14:foregroundMark x1="25064" y1="73482" x2="25064" y2="73482"/>
                        <a14:foregroundMark x1="24936" y1="70243" x2="24936" y2="70243"/>
                        <a14:foregroundMark x1="24936" y1="70243" x2="24936" y2="70243"/>
                        <a14:foregroundMark x1="24422" y1="80162" x2="24422" y2="80162"/>
                        <a14:foregroundMark x1="24422" y1="80162" x2="24422" y2="80162"/>
                        <a14:foregroundMark x1="24422" y1="85830" x2="24422" y2="85830"/>
                        <a14:foregroundMark x1="24422" y1="85830" x2="24422" y2="85830"/>
                        <a14:foregroundMark x1="25257" y1="86235" x2="25257" y2="86235"/>
                        <a14:foregroundMark x1="25386" y1="86235" x2="25386" y2="86235"/>
                        <a14:foregroundMark x1="25514" y1="79757" x2="25514" y2="79757"/>
                        <a14:foregroundMark x1="25514" y1="79757" x2="25514" y2="79757"/>
                        <a14:foregroundMark x1="24293" y1="69433" x2="23522" y2="69433"/>
                        <a14:foregroundMark x1="21851" y1="67814" x2="21851" y2="67814"/>
                        <a14:foregroundMark x1="21851" y1="67814" x2="20887" y2="65385"/>
                        <a14:foregroundMark x1="20116" y1="62753" x2="20116" y2="62753"/>
                        <a14:foregroundMark x1="20116" y1="62753" x2="20116" y2="62753"/>
                        <a14:foregroundMark x1="19730" y1="58704" x2="19730" y2="58704"/>
                        <a14:foregroundMark x1="29434" y1="85830" x2="29434" y2="85830"/>
                        <a14:foregroundMark x1="28792" y1="90486" x2="28792" y2="90486"/>
                        <a14:foregroundMark x1="27185" y1="90081" x2="21530" y2="87652"/>
                        <a14:foregroundMark x1="20501" y1="86235" x2="20501" y2="86235"/>
                        <a14:foregroundMark x1="20373" y1="76923" x2="20373" y2="76923"/>
                        <a14:foregroundMark x1="20373" y1="71862" x2="20373" y2="71862"/>
                        <a14:foregroundMark x1="21401" y1="67814" x2="22108" y2="67409"/>
                        <a14:foregroundMark x1="22365" y1="67004" x2="22365" y2="67004"/>
                        <a14:foregroundMark x1="24422" y1="66194" x2="24807" y2="66194"/>
                        <a14:foregroundMark x1="25514" y1="65789" x2="25900" y2="65789"/>
                        <a14:foregroundMark x1="26157" y1="65385" x2="26157" y2="65385"/>
                        <a14:foregroundMark x1="27185" y1="65182" x2="27571" y2="65182"/>
                        <a14:foregroundMark x1="27828" y1="65182" x2="27828" y2="65182"/>
                        <a14:foregroundMark x1="28342" y1="62753" x2="28342" y2="62753"/>
                        <a14:foregroundMark x1="28535" y1="61134" x2="28535" y2="61134"/>
                        <a14:foregroundMark x1="26799" y1="61134" x2="26799" y2="61134"/>
                        <a14:foregroundMark x1="26028" y1="61134" x2="22879" y2="61538"/>
                        <a14:foregroundMark x1="20630" y1="61943" x2="20630" y2="61943"/>
                        <a14:foregroundMark x1="13432" y1="67409" x2="13432" y2="67409"/>
                        <a14:foregroundMark x1="13432" y1="67409" x2="12789" y2="67814"/>
                        <a14:foregroundMark x1="11568" y1="69028" x2="11054" y2="70243"/>
                        <a14:foregroundMark x1="11054" y1="70243" x2="11054" y2="70243"/>
                        <a14:foregroundMark x1="10283" y1="71457" x2="7776" y2="73887"/>
                        <a14:foregroundMark x1="6234" y1="74696" x2="6234" y2="74696"/>
                        <a14:foregroundMark x1="5463" y1="74291" x2="5013" y2="73077"/>
                        <a14:foregroundMark x1="3599" y1="64777" x2="3599" y2="64777"/>
                        <a14:foregroundMark x1="3599" y1="64777" x2="3342" y2="69028"/>
                        <a14:foregroundMark x1="2442" y1="80972" x2="3342" y2="87247"/>
                        <a14:foregroundMark x1="3470" y1="87652" x2="4884" y2="87652"/>
                        <a14:foregroundMark x1="7134" y1="87652" x2="7776" y2="87652"/>
                        <a14:foregroundMark x1="11054" y1="87247" x2="11054" y2="87247"/>
                        <a14:foregroundMark x1="11183" y1="87247" x2="11183" y2="87247"/>
                        <a14:foregroundMark x1="12275" y1="77733" x2="12275" y2="77733"/>
                        <a14:foregroundMark x1="12275" y1="69433" x2="12275" y2="69433"/>
                        <a14:foregroundMark x1="10411" y1="60729" x2="7648" y2="61538"/>
                        <a14:foregroundMark x1="4499" y1="61538" x2="4499" y2="61538"/>
                        <a14:foregroundMark x1="6105" y1="60324" x2="6491" y2="60324"/>
                        <a14:foregroundMark x1="9769" y1="65789" x2="10925" y2="74291"/>
                        <a14:foregroundMark x1="11311" y1="80567" x2="11311" y2="80567"/>
                        <a14:foregroundMark x1="11440" y1="85020" x2="11889" y2="88866"/>
                        <a14:foregroundMark x1="11889" y1="88866" x2="10925" y2="90891"/>
                        <a14:foregroundMark x1="9512" y1="90486" x2="9512" y2="90486"/>
                        <a14:foregroundMark x1="7391" y1="88057" x2="7391" y2="88057"/>
                        <a14:foregroundMark x1="45566" y1="75911" x2="45566" y2="75911"/>
                        <a14:foregroundMark x1="44987" y1="76113" x2="44987" y2="76113"/>
                        <a14:foregroundMark x1="44216" y1="73482" x2="44216" y2="73482"/>
                        <a14:foregroundMark x1="92995" y1="75911" x2="92995" y2="75911"/>
                        <a14:foregroundMark x1="86954" y1="26113" x2="86954" y2="26113"/>
                        <a14:foregroundMark x1="86954" y1="26113" x2="86954" y2="26113"/>
                        <a14:foregroundMark x1="80398" y1="28947" x2="80398" y2="28947"/>
                        <a14:foregroundMark x1="82005" y1="19028" x2="82005" y2="19028"/>
                        <a14:backgroundMark x1="66388" y1="26113" x2="66388" y2="26113"/>
                        <a14:backgroundMark x1="66388" y1="24899" x2="66388" y2="24899"/>
                        <a14:backgroundMark x1="66260" y1="26113" x2="66260" y2="26113"/>
                        <a14:backgroundMark x1="66388" y1="22267" x2="66388" y2="22267"/>
                        <a14:backgroundMark x1="66131" y1="18219" x2="66131" y2="18219"/>
                        <a14:backgroundMark x1="66260" y1="23077" x2="66388" y2="25304"/>
                        <a14:backgroundMark x1="66388" y1="26113" x2="66388" y2="26113"/>
                        <a14:backgroundMark x1="66003" y1="19028" x2="66003" y2="19028"/>
                        <a14:backgroundMark x1="48779" y1="15587" x2="48779" y2="15587"/>
                        <a14:backgroundMark x1="48779" y1="15385" x2="48779" y2="15385"/>
                        <a14:backgroundMark x1="17416" y1="27935" x2="17416" y2="27935"/>
                        <a14:backgroundMark x1="17416" y1="29352" x2="17416" y2="29352"/>
                        <a14:backgroundMark x1="17416" y1="26923" x2="17416" y2="26923"/>
                        <a14:backgroundMark x1="17352" y1="28947" x2="17352" y2="28947"/>
                        <a14:backgroundMark x1="17352" y1="30162" x2="17352" y2="30162"/>
                        <a14:backgroundMark x1="17352" y1="30162" x2="17352" y2="30162"/>
                      </a14:backgroundRemoval>
                    </a14:imgEffect>
                  </a14:imgLayer>
                </a14:imgProps>
              </a:ext>
            </a:extLst>
          </a:blip>
          <a:srcRect t="51267"/>
          <a:stretch/>
        </p:blipFill>
        <p:spPr>
          <a:xfrm>
            <a:off x="499043" y="4527552"/>
            <a:ext cx="3357312" cy="519438"/>
          </a:xfrm>
          <a:prstGeom prst="rect">
            <a:avLst/>
          </a:prstGeom>
        </p:spPr>
      </p:pic>
      <p:pic>
        <p:nvPicPr>
          <p:cNvPr id="23" name="Image 22">
            <a:extLst>
              <a:ext uri="{FF2B5EF4-FFF2-40B4-BE49-F238E27FC236}">
                <a16:creationId xmlns:a16="http://schemas.microsoft.com/office/drawing/2014/main" id="{AA0FCD3F-AFEE-40F8-95A5-B5D1CB2EC46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644" b="94737" l="2442" r="97044">
                        <a14:foregroundMark x1="7326" y1="26518" x2="7326" y2="26518"/>
                        <a14:foregroundMark x1="5206" y1="22065" x2="5206" y2="22065"/>
                        <a14:foregroundMark x1="3470" y1="22065" x2="3470" y2="22065"/>
                        <a14:foregroundMark x1="3470" y1="22065" x2="3470" y2="22065"/>
                        <a14:foregroundMark x1="6620" y1="83806" x2="6620" y2="83806"/>
                        <a14:foregroundMark x1="6620" y1="83806" x2="6620" y2="83806"/>
                        <a14:foregroundMark x1="6620" y1="83806" x2="6620" y2="83806"/>
                        <a14:foregroundMark x1="5913" y1="66194" x2="5913" y2="66194"/>
                        <a14:foregroundMark x1="8740" y1="70445" x2="8740" y2="70445"/>
                        <a14:foregroundMark x1="10154" y1="84818" x2="10154" y2="84818"/>
                        <a14:foregroundMark x1="5591" y1="77126" x2="5591" y2="77126"/>
                        <a14:foregroundMark x1="4177" y1="70445" x2="4177" y2="70445"/>
                        <a14:foregroundMark x1="4177" y1="70445" x2="4177" y2="70445"/>
                        <a14:foregroundMark x1="4177" y1="70445" x2="4177" y2="70445"/>
                        <a14:foregroundMark x1="10797" y1="62753" x2="10797" y2="62753"/>
                        <a14:foregroundMark x1="12918" y1="63968" x2="12918" y2="63968"/>
                        <a14:foregroundMark x1="12918" y1="63968" x2="12918" y2="63968"/>
                        <a14:foregroundMark x1="9447" y1="70445" x2="9447" y2="70445"/>
                        <a14:foregroundMark x1="9447" y1="27530" x2="9447" y2="27530"/>
                        <a14:foregroundMark x1="9447" y1="27530" x2="9447" y2="27530"/>
                        <a14:foregroundMark x1="44023" y1="78138" x2="44023" y2="78138"/>
                        <a14:foregroundMark x1="41902" y1="78138" x2="40167" y2="78138"/>
                        <a14:foregroundMark x1="36311" y1="70445" x2="36311" y2="70445"/>
                        <a14:foregroundMark x1="39139" y1="67206" x2="39139" y2="67206"/>
                        <a14:foregroundMark x1="40488" y1="66194" x2="41902" y2="64980"/>
                        <a14:foregroundMark x1="42609" y1="64980" x2="42609" y2="64980"/>
                        <a14:foregroundMark x1="44023" y1="64980" x2="44023" y2="64980"/>
                        <a14:foregroundMark x1="44344" y1="84818" x2="44344" y2="84818"/>
                        <a14:foregroundMark x1="42931" y1="89271" x2="40167" y2="89271"/>
                        <a14:foregroundMark x1="39460" y1="89271" x2="39460" y2="89271"/>
                        <a14:foregroundMark x1="35990" y1="84818" x2="35990" y2="84818"/>
                        <a14:foregroundMark x1="36632" y1="70445" x2="36632" y2="70445"/>
                        <a14:foregroundMark x1="36632" y1="70445" x2="37725" y2="68421"/>
                        <a14:foregroundMark x1="58676" y1="83806" x2="58676" y2="83806"/>
                        <a14:foregroundMark x1="58997" y1="83806" x2="58997" y2="83806"/>
                        <a14:foregroundMark x1="54820" y1="84818" x2="54820" y2="84818"/>
                        <a14:foregroundMark x1="54820" y1="80364" x2="54820" y2="80364"/>
                        <a14:foregroundMark x1="55141" y1="77126" x2="55141" y2="77126"/>
                        <a14:foregroundMark x1="60411" y1="66194" x2="60411" y2="66194"/>
                        <a14:foregroundMark x1="60733" y1="66194" x2="61118" y2="69433"/>
                        <a14:foregroundMark x1="61118" y1="76113" x2="61118" y2="76113"/>
                        <a14:foregroundMark x1="61118" y1="76113" x2="61118" y2="76113"/>
                        <a14:foregroundMark x1="58676" y1="77126" x2="57262" y2="77126"/>
                        <a14:foregroundMark x1="53085" y1="73887" x2="53085" y2="73887"/>
                        <a14:foregroundMark x1="52699" y1="73887" x2="52699" y2="73887"/>
                        <a14:foregroundMark x1="52699" y1="68421" x2="54113" y2="68421"/>
                        <a14:foregroundMark x1="55527" y1="68421" x2="55527" y2="68421"/>
                        <a14:foregroundMark x1="58676" y1="68421" x2="58676" y2="68421"/>
                        <a14:foregroundMark x1="59383" y1="69433" x2="59383" y2="69433"/>
                        <a14:foregroundMark x1="62147" y1="80364" x2="62147" y2="80364"/>
                        <a14:foregroundMark x1="62532" y1="83806" x2="63175" y2="91498"/>
                        <a14:foregroundMark x1="63175" y1="94737" x2="60411" y2="94737"/>
                        <a14:foregroundMark x1="59704" y1="93522" x2="59704" y2="93522"/>
                        <a14:foregroundMark x1="58290" y1="89271" x2="58290" y2="89271"/>
                        <a14:foregroundMark x1="58290" y1="89271" x2="58290" y2="89271"/>
                        <a14:foregroundMark x1="60411" y1="68421" x2="60411" y2="68421"/>
                        <a14:foregroundMark x1="60411" y1="66194" x2="54499" y2="64980"/>
                        <a14:foregroundMark x1="54499" y1="64980" x2="54499" y2="64980"/>
                        <a14:foregroundMark x1="56234" y1="63968" x2="57262" y2="64980"/>
                        <a14:foregroundMark x1="57584" y1="77126" x2="58997" y2="82591"/>
                        <a14:foregroundMark x1="59704" y1="85830" x2="59704" y2="85830"/>
                        <a14:foregroundMark x1="60090" y1="85830" x2="60090" y2="85830"/>
                        <a14:foregroundMark x1="72301" y1="82591" x2="72301" y2="82591"/>
                        <a14:foregroundMark x1="72301" y1="82591" x2="72301" y2="82591"/>
                        <a14:foregroundMark x1="72301" y1="70445" x2="72301" y2="70445"/>
                        <a14:foregroundMark x1="74357" y1="68421" x2="74357" y2="68421"/>
                        <a14:foregroundMark x1="77506" y1="71660" x2="77506" y2="71660"/>
                        <a14:foregroundMark x1="78535" y1="73887" x2="78535" y2="80364"/>
                        <a14:foregroundMark x1="78535" y1="87045" x2="78535" y2="87045"/>
                        <a14:foregroundMark x1="75771" y1="88057" x2="73650" y2="88057"/>
                        <a14:foregroundMark x1="69473" y1="84818" x2="69473" y2="84818"/>
                        <a14:foregroundMark x1="69152" y1="81579" x2="69152" y2="81579"/>
                        <a14:foregroundMark x1="70566" y1="68421" x2="70566" y2="68421"/>
                        <a14:foregroundMark x1="71915" y1="67206" x2="71915" y2="67206"/>
                        <a14:foregroundMark x1="92738" y1="62753" x2="92738" y2="62753"/>
                        <a14:foregroundMark x1="91581" y1="62753" x2="91131" y2="63158"/>
                        <a14:foregroundMark x1="89846" y1="66194" x2="88817" y2="67814"/>
                        <a14:foregroundMark x1="88689" y1="67814" x2="88303" y2="70243"/>
                        <a14:foregroundMark x1="87725" y1="74696" x2="87725" y2="78138"/>
                        <a14:foregroundMark x1="89460" y1="85020" x2="89974" y2="85020"/>
                        <a14:foregroundMark x1="93509" y1="88462" x2="93895" y2="88462"/>
                        <a14:foregroundMark x1="96787" y1="90486" x2="96787" y2="90486"/>
                        <a14:foregroundMark x1="97044" y1="76518" x2="97044" y2="76518"/>
                        <a14:foregroundMark x1="96915" y1="69028" x2="96915" y2="69028"/>
                        <a14:foregroundMark x1="93766" y1="84211" x2="94023" y2="87247"/>
                        <a14:foregroundMark x1="92866" y1="92510" x2="90746" y2="93320"/>
                        <a14:foregroundMark x1="88817" y1="90891" x2="88817" y2="90891"/>
                        <a14:foregroundMark x1="88560" y1="9514" x2="88560" y2="9514"/>
                        <a14:foregroundMark x1="90103" y1="12348" x2="90103" y2="12348"/>
                        <a14:foregroundMark x1="92352" y1="19838" x2="93123" y2="21053"/>
                        <a14:foregroundMark x1="94409" y1="26113" x2="94666" y2="28138"/>
                        <a14:foregroundMark x1="94794" y1="36032" x2="94794" y2="36032"/>
                        <a14:foregroundMark x1="93509" y1="38462" x2="92095" y2="40081"/>
                        <a14:foregroundMark x1="90617" y1="39676" x2="89846" y2="38866"/>
                        <a14:foregroundMark x1="88303" y1="32996" x2="88303" y2="32996"/>
                        <a14:foregroundMark x1="87596" y1="20648" x2="87211" y2="15789"/>
                        <a14:foregroundMark x1="87082" y1="10729" x2="87082" y2="10729"/>
                        <a14:foregroundMark x1="88689" y1="7490" x2="90617" y2="6680"/>
                        <a14:foregroundMark x1="92224" y1="7895" x2="93123" y2="8300"/>
                        <a14:foregroundMark x1="96015" y1="10729" x2="96401" y2="11134"/>
                        <a14:foregroundMark x1="96401" y1="18623" x2="96401" y2="24899"/>
                        <a14:foregroundMark x1="96272" y1="27328" x2="96272" y2="31377"/>
                        <a14:foregroundMark x1="96015" y1="37247" x2="96015" y2="39271"/>
                        <a14:foregroundMark x1="91581" y1="37652" x2="91260" y2="37652"/>
                        <a14:foregroundMark x1="88175" y1="34008" x2="88175" y2="34008"/>
                        <a14:foregroundMark x1="94409" y1="15789" x2="94409" y2="15789"/>
                        <a14:foregroundMark x1="90360" y1="35223" x2="90360" y2="35223"/>
                        <a14:foregroundMark x1="77763" y1="16599" x2="77763" y2="16599"/>
                        <a14:foregroundMark x1="74100" y1="10324" x2="73458" y2="10324"/>
                        <a14:foregroundMark x1="70951" y1="8300" x2="70951" y2="8300"/>
                        <a14:foregroundMark x1="76478" y1="38866" x2="76478" y2="38866"/>
                        <a14:foregroundMark x1="76735" y1="38866" x2="75964" y2="39271"/>
                        <a14:foregroundMark x1="74486" y1="39271" x2="74486" y2="39271"/>
                        <a14:foregroundMark x1="70823" y1="38057" x2="70823" y2="38057"/>
                        <a14:foregroundMark x1="69666" y1="26923" x2="69666" y2="26923"/>
                        <a14:foregroundMark x1="69794" y1="26113" x2="70180" y2="24494"/>
                        <a14:foregroundMark x1="76735" y1="15789" x2="77378" y2="15789"/>
                        <a14:foregroundMark x1="79370" y1="17409" x2="79756" y2="17814"/>
                        <a14:foregroundMark x1="80141" y1="19433" x2="80141" y2="19433"/>
                        <a14:foregroundMark x1="80527" y1="29757" x2="80527" y2="32186"/>
                        <a14:foregroundMark x1="77249" y1="23077" x2="77249" y2="23077"/>
                        <a14:foregroundMark x1="75707" y1="18623" x2="75707" y2="18623"/>
                        <a14:foregroundMark x1="72429" y1="18623" x2="72429" y2="18623"/>
                        <a14:foregroundMark x1="73715" y1="23077" x2="73715" y2="23077"/>
                        <a14:foregroundMark x1="74486" y1="24899" x2="74486" y2="24899"/>
                        <a14:foregroundMark x1="60476" y1="12753" x2="60476" y2="12753"/>
                        <a14:foregroundMark x1="57069" y1="8300" x2="57069" y2="8300"/>
                        <a14:foregroundMark x1="54563" y1="6680" x2="54563" y2="6680"/>
                        <a14:foregroundMark x1="58226" y1="17409" x2="58676" y2="17409"/>
                        <a14:foregroundMark x1="59961" y1="24089" x2="59961" y2="24089"/>
                        <a14:foregroundMark x1="58676" y1="27328" x2="57841" y2="29352"/>
                        <a14:foregroundMark x1="56427" y1="28947" x2="56427" y2="28947"/>
                        <a14:foregroundMark x1="55013" y1="28947" x2="54177" y2="29352"/>
                        <a14:foregroundMark x1="53149" y1="32591" x2="53149" y2="35223"/>
                        <a14:foregroundMark x1="54049" y1="37652" x2="54434" y2="37652"/>
                        <a14:foregroundMark x1="55784" y1="37652" x2="56941" y2="37652"/>
                        <a14:foregroundMark x1="61697" y1="32996" x2="62596" y2="32591"/>
                        <a14:foregroundMark x1="62725" y1="32186" x2="62725" y2="32186"/>
                        <a14:foregroundMark x1="62853" y1="17814" x2="62853" y2="17814"/>
                        <a14:foregroundMark x1="62982" y1="7085" x2="62982" y2="7085"/>
                        <a14:foregroundMark x1="59961" y1="3846" x2="57455" y2="5061"/>
                        <a14:foregroundMark x1="55398" y1="5061" x2="55398" y2="5061"/>
                        <a14:foregroundMark x1="53021" y1="10729" x2="53021" y2="13765"/>
                        <a14:foregroundMark x1="40810" y1="17814" x2="40296" y2="17814"/>
                        <a14:foregroundMark x1="37918" y1="10324" x2="37918" y2="10324"/>
                        <a14:foregroundMark x1="38432" y1="18219" x2="38753" y2="19838"/>
                        <a14:foregroundMark x1="38882" y1="25304" x2="39396" y2="27328"/>
                        <a14:foregroundMark x1="41195" y1="34008" x2="42288" y2="36842"/>
                        <a14:foregroundMark x1="42931" y1="37652" x2="43316" y2="38057"/>
                        <a14:foregroundMark x1="45437" y1="34818" x2="46465" y2="32591"/>
                        <a14:foregroundMark x1="48586" y1="14980" x2="48586" y2="14980"/>
                        <a14:foregroundMark x1="47237" y1="7490" x2="46722" y2="7085"/>
                        <a14:foregroundMark x1="45437" y1="7085" x2="45437" y2="7085"/>
                        <a14:foregroundMark x1="43188" y1="5466" x2="39524" y2="5466"/>
                        <a14:foregroundMark x1="37661" y1="5466" x2="37661" y2="5466"/>
                        <a14:foregroundMark x1="35990" y1="11943" x2="35733" y2="15385"/>
                        <a14:foregroundMark x1="37532" y1="24494" x2="37661" y2="27328"/>
                        <a14:foregroundMark x1="37661" y1="31781" x2="37789" y2="35628"/>
                        <a14:foregroundMark x1="37918" y1="37247" x2="37918" y2="37247"/>
                        <a14:foregroundMark x1="29563" y1="21053" x2="29563" y2="21053"/>
                        <a14:foregroundMark x1="24422" y1="17004" x2="24422" y2="17004"/>
                        <a14:foregroundMark x1="24422" y1="17004" x2="25771" y2="16194"/>
                        <a14:foregroundMark x1="26928" y1="15385" x2="28085" y2="14575"/>
                        <a14:foregroundMark x1="28535" y1="14170" x2="29434" y2="13360"/>
                        <a14:foregroundMark x1="28920" y1="13158" x2="26028" y2="13158"/>
                        <a14:foregroundMark x1="23008" y1="11943" x2="22622" y2="11943"/>
                        <a14:foregroundMark x1="20758" y1="11943" x2="20758" y2="11943"/>
                        <a14:foregroundMark x1="17609" y1="28947" x2="17609" y2="29757"/>
                        <a14:foregroundMark x1="17609" y1="27935" x2="17609" y2="28947"/>
                        <a14:foregroundMark x1="17609" y1="26923" x2="17609" y2="27935"/>
                        <a14:foregroundMark x1="22751" y1="33401" x2="22751" y2="33401"/>
                        <a14:foregroundMark x1="24550" y1="39271" x2="24936" y2="39676"/>
                        <a14:foregroundMark x1="25900" y1="39676" x2="25900" y2="39676"/>
                        <a14:foregroundMark x1="27828" y1="38866" x2="27828" y2="38866"/>
                        <a14:foregroundMark x1="28663" y1="28947" x2="28663" y2="28947"/>
                        <a14:foregroundMark x1="29177" y1="14170" x2="26671" y2="13360"/>
                        <a14:foregroundMark x1="21530" y1="9109" x2="20630" y2="9109"/>
                        <a14:foregroundMark x1="18252" y1="9109" x2="17995" y2="13158"/>
                        <a14:foregroundMark x1="21851" y1="20648" x2="21851" y2="20648"/>
                        <a14:foregroundMark x1="23265" y1="25709" x2="23650" y2="26518"/>
                        <a14:foregroundMark x1="13946" y1="14170" x2="13946" y2="14170"/>
                        <a14:foregroundMark x1="10283" y1="11134" x2="10283" y2="11134"/>
                        <a14:foregroundMark x1="8548" y1="10324" x2="7262" y2="10729"/>
                        <a14:foregroundMark x1="4499" y1="11538" x2="4499" y2="11538"/>
                        <a14:foregroundMark x1="4113" y1="16194" x2="3985" y2="25304"/>
                        <a14:foregroundMark x1="4370" y1="26518" x2="5206" y2="30162"/>
                        <a14:foregroundMark x1="6748" y1="35223" x2="8033" y2="38866"/>
                        <a14:foregroundMark x1="8290" y1="38866" x2="8997" y2="38866"/>
                        <a14:foregroundMark x1="12018" y1="30972" x2="12018" y2="30972"/>
                        <a14:foregroundMark x1="12018" y1="21862" x2="12018" y2="21862"/>
                        <a14:foregroundMark x1="11697" y1="18219" x2="11697" y2="18219"/>
                        <a14:foregroundMark x1="11697" y1="13765" x2="11697" y2="13765"/>
                        <a14:foregroundMark x1="10540" y1="8704" x2="8997" y2="9109"/>
                        <a14:foregroundMark x1="13432" y1="37652" x2="13432" y2="37652"/>
                        <a14:foregroundMark x1="10154" y1="44534" x2="10154" y2="44534"/>
                        <a14:foregroundMark x1="8419" y1="42915" x2="7262" y2="42915"/>
                        <a14:foregroundMark x1="80656" y1="60324" x2="80656" y2="60324"/>
                        <a14:foregroundMark x1="80398" y1="60729" x2="79370" y2="61943"/>
                        <a14:foregroundMark x1="76735" y1="60324" x2="76735" y2="60324"/>
                        <a14:foregroundMark x1="72686" y1="59514" x2="72686" y2="59514"/>
                        <a14:foregroundMark x1="72686" y1="59514" x2="72686" y2="59514"/>
                        <a14:foregroundMark x1="56555" y1="72267" x2="56555" y2="72267"/>
                        <a14:foregroundMark x1="45566" y1="63158" x2="45180" y2="63158"/>
                        <a14:foregroundMark x1="42674" y1="61538" x2="41710" y2="61943"/>
                        <a14:foregroundMark x1="40039" y1="61943" x2="40039" y2="61943"/>
                        <a14:foregroundMark x1="45308" y1="74696" x2="45308" y2="74696"/>
                        <a14:foregroundMark x1="39139" y1="65385" x2="39139" y2="65385"/>
                        <a14:foregroundMark x1="21979" y1="72672" x2="21979" y2="72672"/>
                        <a14:foregroundMark x1="25064" y1="73482" x2="25064" y2="73482"/>
                        <a14:foregroundMark x1="24936" y1="70243" x2="24936" y2="70243"/>
                        <a14:foregroundMark x1="24936" y1="70243" x2="24936" y2="70243"/>
                        <a14:foregroundMark x1="24422" y1="80162" x2="24422" y2="80162"/>
                        <a14:foregroundMark x1="24422" y1="80162" x2="24422" y2="80162"/>
                        <a14:foregroundMark x1="24422" y1="85830" x2="24422" y2="85830"/>
                        <a14:foregroundMark x1="24422" y1="85830" x2="24422" y2="85830"/>
                        <a14:foregroundMark x1="25257" y1="86235" x2="25257" y2="86235"/>
                        <a14:foregroundMark x1="25386" y1="86235" x2="25386" y2="86235"/>
                        <a14:foregroundMark x1="25514" y1="79757" x2="25514" y2="79757"/>
                        <a14:foregroundMark x1="25514" y1="79757" x2="25514" y2="79757"/>
                        <a14:foregroundMark x1="24293" y1="69433" x2="23522" y2="69433"/>
                        <a14:foregroundMark x1="21851" y1="67814" x2="21851" y2="67814"/>
                        <a14:foregroundMark x1="21851" y1="67814" x2="20887" y2="65385"/>
                        <a14:foregroundMark x1="20116" y1="62753" x2="20116" y2="62753"/>
                        <a14:foregroundMark x1="20116" y1="62753" x2="20116" y2="62753"/>
                        <a14:foregroundMark x1="19730" y1="58704" x2="19730" y2="58704"/>
                        <a14:foregroundMark x1="29434" y1="85830" x2="29434" y2="85830"/>
                        <a14:foregroundMark x1="28792" y1="90486" x2="28792" y2="90486"/>
                        <a14:foregroundMark x1="27185" y1="90081" x2="21530" y2="87652"/>
                        <a14:foregroundMark x1="20501" y1="86235" x2="20501" y2="86235"/>
                        <a14:foregroundMark x1="20373" y1="76923" x2="20373" y2="76923"/>
                        <a14:foregroundMark x1="20373" y1="71862" x2="20373" y2="71862"/>
                        <a14:foregroundMark x1="21401" y1="67814" x2="22108" y2="67409"/>
                        <a14:foregroundMark x1="22365" y1="67004" x2="22365" y2="67004"/>
                        <a14:foregroundMark x1="24422" y1="66194" x2="24807" y2="66194"/>
                        <a14:foregroundMark x1="25514" y1="65789" x2="25900" y2="65789"/>
                        <a14:foregroundMark x1="26157" y1="65385" x2="26157" y2="65385"/>
                        <a14:foregroundMark x1="27185" y1="65182" x2="27571" y2="65182"/>
                        <a14:foregroundMark x1="27828" y1="65182" x2="27828" y2="65182"/>
                        <a14:foregroundMark x1="28342" y1="62753" x2="28342" y2="62753"/>
                        <a14:foregroundMark x1="28535" y1="61134" x2="28535" y2="61134"/>
                        <a14:foregroundMark x1="26799" y1="61134" x2="26799" y2="61134"/>
                        <a14:foregroundMark x1="26028" y1="61134" x2="22879" y2="61538"/>
                        <a14:foregroundMark x1="20630" y1="61943" x2="20630" y2="61943"/>
                        <a14:foregroundMark x1="13432" y1="67409" x2="13432" y2="67409"/>
                        <a14:foregroundMark x1="13432" y1="67409" x2="12789" y2="67814"/>
                        <a14:foregroundMark x1="11568" y1="69028" x2="11054" y2="70243"/>
                        <a14:foregroundMark x1="11054" y1="70243" x2="11054" y2="70243"/>
                        <a14:foregroundMark x1="10283" y1="71457" x2="7776" y2="73887"/>
                        <a14:foregroundMark x1="6234" y1="74696" x2="6234" y2="74696"/>
                        <a14:foregroundMark x1="5463" y1="74291" x2="5013" y2="73077"/>
                        <a14:foregroundMark x1="3599" y1="64777" x2="3599" y2="64777"/>
                        <a14:foregroundMark x1="3599" y1="64777" x2="3342" y2="69028"/>
                        <a14:foregroundMark x1="2442" y1="80972" x2="3342" y2="87247"/>
                        <a14:foregroundMark x1="3470" y1="87652" x2="4884" y2="87652"/>
                        <a14:foregroundMark x1="7134" y1="87652" x2="7776" y2="87652"/>
                        <a14:foregroundMark x1="11054" y1="87247" x2="11054" y2="87247"/>
                        <a14:foregroundMark x1="11183" y1="87247" x2="11183" y2="87247"/>
                        <a14:foregroundMark x1="12275" y1="77733" x2="12275" y2="77733"/>
                        <a14:foregroundMark x1="12275" y1="69433" x2="12275" y2="69433"/>
                        <a14:foregroundMark x1="10411" y1="60729" x2="7648" y2="61538"/>
                        <a14:foregroundMark x1="4499" y1="61538" x2="4499" y2="61538"/>
                        <a14:foregroundMark x1="6105" y1="60324" x2="6491" y2="60324"/>
                        <a14:foregroundMark x1="9769" y1="65789" x2="10925" y2="74291"/>
                        <a14:foregroundMark x1="11311" y1="80567" x2="11311" y2="80567"/>
                        <a14:foregroundMark x1="11440" y1="85020" x2="11889" y2="88866"/>
                        <a14:foregroundMark x1="11889" y1="88866" x2="10925" y2="90891"/>
                        <a14:foregroundMark x1="9512" y1="90486" x2="9512" y2="90486"/>
                        <a14:foregroundMark x1="7391" y1="88057" x2="7391" y2="88057"/>
                        <a14:foregroundMark x1="45566" y1="75911" x2="45566" y2="75911"/>
                        <a14:foregroundMark x1="44987" y1="76113" x2="44987" y2="76113"/>
                        <a14:foregroundMark x1="44216" y1="73482" x2="44216" y2="73482"/>
                        <a14:foregroundMark x1="92995" y1="75911" x2="92995" y2="75911"/>
                        <a14:foregroundMark x1="86954" y1="26113" x2="86954" y2="26113"/>
                        <a14:foregroundMark x1="86954" y1="26113" x2="86954" y2="26113"/>
                        <a14:foregroundMark x1="80398" y1="28947" x2="80398" y2="28947"/>
                        <a14:foregroundMark x1="82005" y1="19028" x2="82005" y2="19028"/>
                        <a14:backgroundMark x1="66388" y1="26113" x2="66388" y2="26113"/>
                        <a14:backgroundMark x1="66388" y1="24899" x2="66388" y2="24899"/>
                        <a14:backgroundMark x1="66260" y1="26113" x2="66260" y2="26113"/>
                        <a14:backgroundMark x1="66388" y1="22267" x2="66388" y2="22267"/>
                        <a14:backgroundMark x1="66131" y1="18219" x2="66131" y2="18219"/>
                        <a14:backgroundMark x1="66260" y1="23077" x2="66388" y2="25304"/>
                        <a14:backgroundMark x1="66388" y1="26113" x2="66388" y2="26113"/>
                        <a14:backgroundMark x1="66003" y1="19028" x2="66003" y2="19028"/>
                        <a14:backgroundMark x1="48779" y1="15587" x2="48779" y2="15587"/>
                        <a14:backgroundMark x1="48779" y1="15385" x2="48779" y2="15385"/>
                        <a14:backgroundMark x1="17416" y1="27935" x2="17416" y2="27935"/>
                        <a14:backgroundMark x1="17416" y1="29352" x2="17416" y2="29352"/>
                        <a14:backgroundMark x1="17416" y1="26923" x2="17416" y2="26923"/>
                        <a14:backgroundMark x1="17352" y1="28947" x2="17352" y2="28947"/>
                        <a14:backgroundMark x1="17352" y1="30162" x2="17352" y2="30162"/>
                        <a14:backgroundMark x1="17352" y1="30162" x2="17352" y2="30162"/>
                      </a14:backgroundRemoval>
                    </a14:imgEffect>
                  </a14:imgLayer>
                </a14:imgProps>
              </a:ext>
            </a:extLst>
          </a:blip>
          <a:srcRect r="50449" b="48733"/>
          <a:stretch/>
        </p:blipFill>
        <p:spPr>
          <a:xfrm>
            <a:off x="493692" y="3981108"/>
            <a:ext cx="1663582" cy="546444"/>
          </a:xfrm>
          <a:prstGeom prst="rect">
            <a:avLst/>
          </a:prstGeom>
        </p:spPr>
      </p:pic>
      <p:pic>
        <p:nvPicPr>
          <p:cNvPr id="25" name="Image 24">
            <a:extLst>
              <a:ext uri="{FF2B5EF4-FFF2-40B4-BE49-F238E27FC236}">
                <a16:creationId xmlns:a16="http://schemas.microsoft.com/office/drawing/2014/main" id="{EEA0E51C-31E3-4A34-8904-4A0B46AE0E3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644" b="94737" l="2442" r="97044">
                        <a14:foregroundMark x1="7326" y1="26518" x2="7326" y2="26518"/>
                        <a14:foregroundMark x1="5206" y1="22065" x2="5206" y2="22065"/>
                        <a14:foregroundMark x1="3470" y1="22065" x2="3470" y2="22065"/>
                        <a14:foregroundMark x1="3470" y1="22065" x2="3470" y2="22065"/>
                        <a14:foregroundMark x1="6620" y1="83806" x2="6620" y2="83806"/>
                        <a14:foregroundMark x1="6620" y1="83806" x2="6620" y2="83806"/>
                        <a14:foregroundMark x1="6620" y1="83806" x2="6620" y2="83806"/>
                        <a14:foregroundMark x1="5913" y1="66194" x2="5913" y2="66194"/>
                        <a14:foregroundMark x1="8740" y1="70445" x2="8740" y2="70445"/>
                        <a14:foregroundMark x1="10154" y1="84818" x2="10154" y2="84818"/>
                        <a14:foregroundMark x1="5591" y1="77126" x2="5591" y2="77126"/>
                        <a14:foregroundMark x1="4177" y1="70445" x2="4177" y2="70445"/>
                        <a14:foregroundMark x1="4177" y1="70445" x2="4177" y2="70445"/>
                        <a14:foregroundMark x1="4177" y1="70445" x2="4177" y2="70445"/>
                        <a14:foregroundMark x1="10797" y1="62753" x2="10797" y2="62753"/>
                        <a14:foregroundMark x1="12918" y1="63968" x2="12918" y2="63968"/>
                        <a14:foregroundMark x1="12918" y1="63968" x2="12918" y2="63968"/>
                        <a14:foregroundMark x1="9447" y1="70445" x2="9447" y2="70445"/>
                        <a14:foregroundMark x1="9447" y1="27530" x2="9447" y2="27530"/>
                        <a14:foregroundMark x1="9447" y1="27530" x2="9447" y2="27530"/>
                        <a14:foregroundMark x1="44023" y1="78138" x2="44023" y2="78138"/>
                        <a14:foregroundMark x1="41902" y1="78138" x2="40167" y2="78138"/>
                        <a14:foregroundMark x1="36311" y1="70445" x2="36311" y2="70445"/>
                        <a14:foregroundMark x1="39139" y1="67206" x2="39139" y2="67206"/>
                        <a14:foregroundMark x1="40488" y1="66194" x2="41902" y2="64980"/>
                        <a14:foregroundMark x1="42609" y1="64980" x2="42609" y2="64980"/>
                        <a14:foregroundMark x1="44023" y1="64980" x2="44023" y2="64980"/>
                        <a14:foregroundMark x1="44344" y1="84818" x2="44344" y2="84818"/>
                        <a14:foregroundMark x1="42931" y1="89271" x2="40167" y2="89271"/>
                        <a14:foregroundMark x1="39460" y1="89271" x2="39460" y2="89271"/>
                        <a14:foregroundMark x1="35990" y1="84818" x2="35990" y2="84818"/>
                        <a14:foregroundMark x1="36632" y1="70445" x2="36632" y2="70445"/>
                        <a14:foregroundMark x1="36632" y1="70445" x2="37725" y2="68421"/>
                        <a14:foregroundMark x1="58676" y1="83806" x2="58676" y2="83806"/>
                        <a14:foregroundMark x1="58997" y1="83806" x2="58997" y2="83806"/>
                        <a14:foregroundMark x1="54820" y1="84818" x2="54820" y2="84818"/>
                        <a14:foregroundMark x1="54820" y1="80364" x2="54820" y2="80364"/>
                        <a14:foregroundMark x1="55141" y1="77126" x2="55141" y2="77126"/>
                        <a14:foregroundMark x1="60411" y1="66194" x2="60411" y2="66194"/>
                        <a14:foregroundMark x1="60733" y1="66194" x2="61118" y2="69433"/>
                        <a14:foregroundMark x1="61118" y1="76113" x2="61118" y2="76113"/>
                        <a14:foregroundMark x1="61118" y1="76113" x2="61118" y2="76113"/>
                        <a14:foregroundMark x1="58676" y1="77126" x2="57262" y2="77126"/>
                        <a14:foregroundMark x1="53085" y1="73887" x2="53085" y2="73887"/>
                        <a14:foregroundMark x1="52699" y1="73887" x2="52699" y2="73887"/>
                        <a14:foregroundMark x1="52699" y1="68421" x2="54113" y2="68421"/>
                        <a14:foregroundMark x1="55527" y1="68421" x2="55527" y2="68421"/>
                        <a14:foregroundMark x1="58676" y1="68421" x2="58676" y2="68421"/>
                        <a14:foregroundMark x1="59383" y1="69433" x2="59383" y2="69433"/>
                        <a14:foregroundMark x1="62147" y1="80364" x2="62147" y2="80364"/>
                        <a14:foregroundMark x1="62532" y1="83806" x2="63175" y2="91498"/>
                        <a14:foregroundMark x1="63175" y1="94737" x2="60411" y2="94737"/>
                        <a14:foregroundMark x1="59704" y1="93522" x2="59704" y2="93522"/>
                        <a14:foregroundMark x1="58290" y1="89271" x2="58290" y2="89271"/>
                        <a14:foregroundMark x1="58290" y1="89271" x2="58290" y2="89271"/>
                        <a14:foregroundMark x1="60411" y1="68421" x2="60411" y2="68421"/>
                        <a14:foregroundMark x1="60411" y1="66194" x2="54499" y2="64980"/>
                        <a14:foregroundMark x1="54499" y1="64980" x2="54499" y2="64980"/>
                        <a14:foregroundMark x1="56234" y1="63968" x2="57262" y2="64980"/>
                        <a14:foregroundMark x1="57584" y1="77126" x2="58997" y2="82591"/>
                        <a14:foregroundMark x1="59704" y1="85830" x2="59704" y2="85830"/>
                        <a14:foregroundMark x1="60090" y1="85830" x2="60090" y2="85830"/>
                        <a14:foregroundMark x1="72301" y1="82591" x2="72301" y2="82591"/>
                        <a14:foregroundMark x1="72301" y1="82591" x2="72301" y2="82591"/>
                        <a14:foregroundMark x1="72301" y1="70445" x2="72301" y2="70445"/>
                        <a14:foregroundMark x1="74357" y1="68421" x2="74357" y2="68421"/>
                        <a14:foregroundMark x1="77506" y1="71660" x2="77506" y2="71660"/>
                        <a14:foregroundMark x1="78535" y1="73887" x2="78535" y2="80364"/>
                        <a14:foregroundMark x1="78535" y1="87045" x2="78535" y2="87045"/>
                        <a14:foregroundMark x1="75771" y1="88057" x2="73650" y2="88057"/>
                        <a14:foregroundMark x1="69473" y1="84818" x2="69473" y2="84818"/>
                        <a14:foregroundMark x1="69152" y1="81579" x2="69152" y2="81579"/>
                        <a14:foregroundMark x1="70566" y1="68421" x2="70566" y2="68421"/>
                        <a14:foregroundMark x1="71915" y1="67206" x2="71915" y2="67206"/>
                        <a14:foregroundMark x1="92738" y1="62753" x2="92738" y2="62753"/>
                        <a14:foregroundMark x1="91581" y1="62753" x2="91131" y2="63158"/>
                        <a14:foregroundMark x1="89846" y1="66194" x2="88817" y2="67814"/>
                        <a14:foregroundMark x1="88689" y1="67814" x2="88303" y2="70243"/>
                        <a14:foregroundMark x1="87725" y1="74696" x2="87725" y2="78138"/>
                        <a14:foregroundMark x1="89460" y1="85020" x2="89974" y2="85020"/>
                        <a14:foregroundMark x1="93509" y1="88462" x2="93895" y2="88462"/>
                        <a14:foregroundMark x1="96787" y1="90486" x2="96787" y2="90486"/>
                        <a14:foregroundMark x1="97044" y1="76518" x2="97044" y2="76518"/>
                        <a14:foregroundMark x1="96915" y1="69028" x2="96915" y2="69028"/>
                        <a14:foregroundMark x1="93766" y1="84211" x2="94023" y2="87247"/>
                        <a14:foregroundMark x1="92866" y1="92510" x2="90746" y2="93320"/>
                        <a14:foregroundMark x1="88817" y1="90891" x2="88817" y2="90891"/>
                        <a14:foregroundMark x1="88560" y1="9514" x2="88560" y2="9514"/>
                        <a14:foregroundMark x1="90103" y1="12348" x2="90103" y2="12348"/>
                        <a14:foregroundMark x1="92352" y1="19838" x2="93123" y2="21053"/>
                        <a14:foregroundMark x1="94409" y1="26113" x2="94666" y2="28138"/>
                        <a14:foregroundMark x1="94794" y1="36032" x2="94794" y2="36032"/>
                        <a14:foregroundMark x1="93509" y1="38462" x2="92095" y2="40081"/>
                        <a14:foregroundMark x1="90617" y1="39676" x2="89846" y2="38866"/>
                        <a14:foregroundMark x1="88303" y1="32996" x2="88303" y2="32996"/>
                        <a14:foregroundMark x1="87596" y1="20648" x2="87211" y2="15789"/>
                        <a14:foregroundMark x1="87082" y1="10729" x2="87082" y2="10729"/>
                        <a14:foregroundMark x1="88689" y1="7490" x2="90617" y2="6680"/>
                        <a14:foregroundMark x1="92224" y1="7895" x2="93123" y2="8300"/>
                        <a14:foregroundMark x1="96015" y1="10729" x2="96401" y2="11134"/>
                        <a14:foregroundMark x1="96401" y1="18623" x2="96401" y2="24899"/>
                        <a14:foregroundMark x1="96272" y1="27328" x2="96272" y2="31377"/>
                        <a14:foregroundMark x1="96015" y1="37247" x2="96015" y2="39271"/>
                        <a14:foregroundMark x1="91581" y1="37652" x2="91260" y2="37652"/>
                        <a14:foregroundMark x1="88175" y1="34008" x2="88175" y2="34008"/>
                        <a14:foregroundMark x1="94409" y1="15789" x2="94409" y2="15789"/>
                        <a14:foregroundMark x1="90360" y1="35223" x2="90360" y2="35223"/>
                        <a14:foregroundMark x1="77763" y1="16599" x2="77763" y2="16599"/>
                        <a14:foregroundMark x1="74100" y1="10324" x2="73458" y2="10324"/>
                        <a14:foregroundMark x1="70951" y1="8300" x2="70951" y2="8300"/>
                        <a14:foregroundMark x1="76478" y1="38866" x2="76478" y2="38866"/>
                        <a14:foregroundMark x1="76735" y1="38866" x2="75964" y2="39271"/>
                        <a14:foregroundMark x1="74486" y1="39271" x2="74486" y2="39271"/>
                        <a14:foregroundMark x1="70823" y1="38057" x2="70823" y2="38057"/>
                        <a14:foregroundMark x1="69666" y1="26923" x2="69666" y2="26923"/>
                        <a14:foregroundMark x1="69794" y1="26113" x2="70180" y2="24494"/>
                        <a14:foregroundMark x1="76735" y1="15789" x2="77378" y2="15789"/>
                        <a14:foregroundMark x1="79370" y1="17409" x2="79756" y2="17814"/>
                        <a14:foregroundMark x1="80141" y1="19433" x2="80141" y2="19433"/>
                        <a14:foregroundMark x1="80527" y1="29757" x2="80527" y2="32186"/>
                        <a14:foregroundMark x1="77249" y1="23077" x2="77249" y2="23077"/>
                        <a14:foregroundMark x1="75707" y1="18623" x2="75707" y2="18623"/>
                        <a14:foregroundMark x1="72429" y1="18623" x2="72429" y2="18623"/>
                        <a14:foregroundMark x1="73715" y1="23077" x2="73715" y2="23077"/>
                        <a14:foregroundMark x1="74486" y1="24899" x2="74486" y2="24899"/>
                        <a14:foregroundMark x1="60476" y1="12753" x2="60476" y2="12753"/>
                        <a14:foregroundMark x1="57069" y1="8300" x2="57069" y2="8300"/>
                        <a14:foregroundMark x1="54563" y1="6680" x2="54563" y2="6680"/>
                        <a14:foregroundMark x1="58226" y1="17409" x2="58676" y2="17409"/>
                        <a14:foregroundMark x1="59961" y1="24089" x2="59961" y2="24089"/>
                        <a14:foregroundMark x1="58676" y1="27328" x2="57841" y2="29352"/>
                        <a14:foregroundMark x1="56427" y1="28947" x2="56427" y2="28947"/>
                        <a14:foregroundMark x1="55013" y1="28947" x2="54177" y2="29352"/>
                        <a14:foregroundMark x1="53149" y1="32591" x2="53149" y2="35223"/>
                        <a14:foregroundMark x1="54049" y1="37652" x2="54434" y2="37652"/>
                        <a14:foregroundMark x1="55784" y1="37652" x2="56941" y2="37652"/>
                        <a14:foregroundMark x1="61697" y1="32996" x2="62596" y2="32591"/>
                        <a14:foregroundMark x1="62725" y1="32186" x2="62725" y2="32186"/>
                        <a14:foregroundMark x1="62853" y1="17814" x2="62853" y2="17814"/>
                        <a14:foregroundMark x1="62982" y1="7085" x2="62982" y2="7085"/>
                        <a14:foregroundMark x1="59961" y1="3846" x2="57455" y2="5061"/>
                        <a14:foregroundMark x1="55398" y1="5061" x2="55398" y2="5061"/>
                        <a14:foregroundMark x1="53021" y1="10729" x2="53021" y2="13765"/>
                        <a14:foregroundMark x1="40810" y1="17814" x2="40296" y2="17814"/>
                        <a14:foregroundMark x1="37918" y1="10324" x2="37918" y2="10324"/>
                        <a14:foregroundMark x1="38432" y1="18219" x2="38753" y2="19838"/>
                        <a14:foregroundMark x1="38882" y1="25304" x2="39396" y2="27328"/>
                        <a14:foregroundMark x1="41195" y1="34008" x2="42288" y2="36842"/>
                        <a14:foregroundMark x1="42931" y1="37652" x2="43316" y2="38057"/>
                        <a14:foregroundMark x1="45437" y1="34818" x2="46465" y2="32591"/>
                        <a14:foregroundMark x1="48586" y1="14980" x2="48586" y2="14980"/>
                        <a14:foregroundMark x1="47237" y1="7490" x2="46722" y2="7085"/>
                        <a14:foregroundMark x1="45437" y1="7085" x2="45437" y2="7085"/>
                        <a14:foregroundMark x1="43188" y1="5466" x2="39524" y2="5466"/>
                        <a14:foregroundMark x1="37661" y1="5466" x2="37661" y2="5466"/>
                        <a14:foregroundMark x1="35990" y1="11943" x2="35733" y2="15385"/>
                        <a14:foregroundMark x1="37532" y1="24494" x2="37661" y2="27328"/>
                        <a14:foregroundMark x1="37661" y1="31781" x2="37789" y2="35628"/>
                        <a14:foregroundMark x1="37918" y1="37247" x2="37918" y2="37247"/>
                        <a14:foregroundMark x1="29563" y1="21053" x2="29563" y2="21053"/>
                        <a14:foregroundMark x1="24422" y1="17004" x2="24422" y2="17004"/>
                        <a14:foregroundMark x1="24422" y1="17004" x2="25771" y2="16194"/>
                        <a14:foregroundMark x1="26928" y1="15385" x2="28085" y2="14575"/>
                        <a14:foregroundMark x1="28535" y1="14170" x2="29434" y2="13360"/>
                        <a14:foregroundMark x1="28920" y1="13158" x2="26028" y2="13158"/>
                        <a14:foregroundMark x1="23008" y1="11943" x2="22622" y2="11943"/>
                        <a14:foregroundMark x1="20758" y1="11943" x2="20758" y2="11943"/>
                        <a14:foregroundMark x1="17609" y1="28947" x2="17609" y2="29757"/>
                        <a14:foregroundMark x1="17609" y1="27935" x2="17609" y2="28947"/>
                        <a14:foregroundMark x1="17609" y1="26923" x2="17609" y2="27935"/>
                        <a14:foregroundMark x1="22751" y1="33401" x2="22751" y2="33401"/>
                        <a14:foregroundMark x1="24550" y1="39271" x2="24936" y2="39676"/>
                        <a14:foregroundMark x1="25900" y1="39676" x2="25900" y2="39676"/>
                        <a14:foregroundMark x1="27828" y1="38866" x2="27828" y2="38866"/>
                        <a14:foregroundMark x1="28663" y1="28947" x2="28663" y2="28947"/>
                        <a14:foregroundMark x1="29177" y1="14170" x2="26671" y2="13360"/>
                        <a14:foregroundMark x1="21530" y1="9109" x2="20630" y2="9109"/>
                        <a14:foregroundMark x1="18252" y1="9109" x2="17995" y2="13158"/>
                        <a14:foregroundMark x1="21851" y1="20648" x2="21851" y2="20648"/>
                        <a14:foregroundMark x1="23265" y1="25709" x2="23650" y2="26518"/>
                        <a14:foregroundMark x1="13946" y1="14170" x2="13946" y2="14170"/>
                        <a14:foregroundMark x1="10283" y1="11134" x2="10283" y2="11134"/>
                        <a14:foregroundMark x1="8548" y1="10324" x2="7262" y2="10729"/>
                        <a14:foregroundMark x1="4499" y1="11538" x2="4499" y2="11538"/>
                        <a14:foregroundMark x1="4113" y1="16194" x2="3985" y2="25304"/>
                        <a14:foregroundMark x1="4370" y1="26518" x2="5206" y2="30162"/>
                        <a14:foregroundMark x1="6748" y1="35223" x2="8033" y2="38866"/>
                        <a14:foregroundMark x1="8290" y1="38866" x2="8997" y2="38866"/>
                        <a14:foregroundMark x1="12018" y1="30972" x2="12018" y2="30972"/>
                        <a14:foregroundMark x1="12018" y1="21862" x2="12018" y2="21862"/>
                        <a14:foregroundMark x1="11697" y1="18219" x2="11697" y2="18219"/>
                        <a14:foregroundMark x1="11697" y1="13765" x2="11697" y2="13765"/>
                        <a14:foregroundMark x1="10540" y1="8704" x2="8997" y2="9109"/>
                        <a14:foregroundMark x1="13432" y1="37652" x2="13432" y2="37652"/>
                        <a14:foregroundMark x1="10154" y1="44534" x2="10154" y2="44534"/>
                        <a14:foregroundMark x1="8419" y1="42915" x2="7262" y2="42915"/>
                        <a14:foregroundMark x1="80656" y1="60324" x2="80656" y2="60324"/>
                        <a14:foregroundMark x1="80398" y1="60729" x2="79370" y2="61943"/>
                        <a14:foregroundMark x1="76735" y1="60324" x2="76735" y2="60324"/>
                        <a14:foregroundMark x1="72686" y1="59514" x2="72686" y2="59514"/>
                        <a14:foregroundMark x1="72686" y1="59514" x2="72686" y2="59514"/>
                        <a14:foregroundMark x1="56555" y1="72267" x2="56555" y2="72267"/>
                        <a14:foregroundMark x1="45566" y1="63158" x2="45180" y2="63158"/>
                        <a14:foregroundMark x1="42674" y1="61538" x2="41710" y2="61943"/>
                        <a14:foregroundMark x1="40039" y1="61943" x2="40039" y2="61943"/>
                        <a14:foregroundMark x1="45308" y1="74696" x2="45308" y2="74696"/>
                        <a14:foregroundMark x1="39139" y1="65385" x2="39139" y2="65385"/>
                        <a14:foregroundMark x1="21979" y1="72672" x2="21979" y2="72672"/>
                        <a14:foregroundMark x1="25064" y1="73482" x2="25064" y2="73482"/>
                        <a14:foregroundMark x1="24936" y1="70243" x2="24936" y2="70243"/>
                        <a14:foregroundMark x1="24936" y1="70243" x2="24936" y2="70243"/>
                        <a14:foregroundMark x1="24422" y1="80162" x2="24422" y2="80162"/>
                        <a14:foregroundMark x1="24422" y1="80162" x2="24422" y2="80162"/>
                        <a14:foregroundMark x1="24422" y1="85830" x2="24422" y2="85830"/>
                        <a14:foregroundMark x1="24422" y1="85830" x2="24422" y2="85830"/>
                        <a14:foregroundMark x1="25257" y1="86235" x2="25257" y2="86235"/>
                        <a14:foregroundMark x1="25386" y1="86235" x2="25386" y2="86235"/>
                        <a14:foregroundMark x1="25514" y1="79757" x2="25514" y2="79757"/>
                        <a14:foregroundMark x1="25514" y1="79757" x2="25514" y2="79757"/>
                        <a14:foregroundMark x1="24293" y1="69433" x2="23522" y2="69433"/>
                        <a14:foregroundMark x1="21851" y1="67814" x2="21851" y2="67814"/>
                        <a14:foregroundMark x1="21851" y1="67814" x2="20887" y2="65385"/>
                        <a14:foregroundMark x1="20116" y1="62753" x2="20116" y2="62753"/>
                        <a14:foregroundMark x1="20116" y1="62753" x2="20116" y2="62753"/>
                        <a14:foregroundMark x1="19730" y1="58704" x2="19730" y2="58704"/>
                        <a14:foregroundMark x1="29434" y1="85830" x2="29434" y2="85830"/>
                        <a14:foregroundMark x1="28792" y1="90486" x2="28792" y2="90486"/>
                        <a14:foregroundMark x1="27185" y1="90081" x2="21530" y2="87652"/>
                        <a14:foregroundMark x1="20501" y1="86235" x2="20501" y2="86235"/>
                        <a14:foregroundMark x1="20373" y1="76923" x2="20373" y2="76923"/>
                        <a14:foregroundMark x1="20373" y1="71862" x2="20373" y2="71862"/>
                        <a14:foregroundMark x1="21401" y1="67814" x2="22108" y2="67409"/>
                        <a14:foregroundMark x1="22365" y1="67004" x2="22365" y2="67004"/>
                        <a14:foregroundMark x1="24422" y1="66194" x2="24807" y2="66194"/>
                        <a14:foregroundMark x1="25514" y1="65789" x2="25900" y2="65789"/>
                        <a14:foregroundMark x1="26157" y1="65385" x2="26157" y2="65385"/>
                        <a14:foregroundMark x1="27185" y1="65182" x2="27571" y2="65182"/>
                        <a14:foregroundMark x1="27828" y1="65182" x2="27828" y2="65182"/>
                        <a14:foregroundMark x1="28342" y1="62753" x2="28342" y2="62753"/>
                        <a14:foregroundMark x1="28535" y1="61134" x2="28535" y2="61134"/>
                        <a14:foregroundMark x1="26799" y1="61134" x2="26799" y2="61134"/>
                        <a14:foregroundMark x1="26028" y1="61134" x2="22879" y2="61538"/>
                        <a14:foregroundMark x1="20630" y1="61943" x2="20630" y2="61943"/>
                        <a14:foregroundMark x1="13432" y1="67409" x2="13432" y2="67409"/>
                        <a14:foregroundMark x1="13432" y1="67409" x2="12789" y2="67814"/>
                        <a14:foregroundMark x1="11568" y1="69028" x2="11054" y2="70243"/>
                        <a14:foregroundMark x1="11054" y1="70243" x2="11054" y2="70243"/>
                        <a14:foregroundMark x1="10283" y1="71457" x2="7776" y2="73887"/>
                        <a14:foregroundMark x1="6234" y1="74696" x2="6234" y2="74696"/>
                        <a14:foregroundMark x1="5463" y1="74291" x2="5013" y2="73077"/>
                        <a14:foregroundMark x1="3599" y1="64777" x2="3599" y2="64777"/>
                        <a14:foregroundMark x1="3599" y1="64777" x2="3342" y2="69028"/>
                        <a14:foregroundMark x1="2442" y1="80972" x2="3342" y2="87247"/>
                        <a14:foregroundMark x1="3470" y1="87652" x2="4884" y2="87652"/>
                        <a14:foregroundMark x1="7134" y1="87652" x2="7776" y2="87652"/>
                        <a14:foregroundMark x1="11054" y1="87247" x2="11054" y2="87247"/>
                        <a14:foregroundMark x1="11183" y1="87247" x2="11183" y2="87247"/>
                        <a14:foregroundMark x1="12275" y1="77733" x2="12275" y2="77733"/>
                        <a14:foregroundMark x1="12275" y1="69433" x2="12275" y2="69433"/>
                        <a14:foregroundMark x1="10411" y1="60729" x2="7648" y2="61538"/>
                        <a14:foregroundMark x1="4499" y1="61538" x2="4499" y2="61538"/>
                        <a14:foregroundMark x1="6105" y1="60324" x2="6491" y2="60324"/>
                        <a14:foregroundMark x1="9769" y1="65789" x2="10925" y2="74291"/>
                        <a14:foregroundMark x1="11311" y1="80567" x2="11311" y2="80567"/>
                        <a14:foregroundMark x1="11440" y1="85020" x2="11889" y2="88866"/>
                        <a14:foregroundMark x1="11889" y1="88866" x2="10925" y2="90891"/>
                        <a14:foregroundMark x1="9512" y1="90486" x2="9512" y2="90486"/>
                        <a14:foregroundMark x1="7391" y1="88057" x2="7391" y2="88057"/>
                        <a14:foregroundMark x1="45566" y1="75911" x2="45566" y2="75911"/>
                        <a14:foregroundMark x1="44987" y1="76113" x2="44987" y2="76113"/>
                        <a14:foregroundMark x1="44216" y1="73482" x2="44216" y2="73482"/>
                        <a14:foregroundMark x1="92995" y1="75911" x2="92995" y2="75911"/>
                        <a14:foregroundMark x1="86954" y1="26113" x2="86954" y2="26113"/>
                        <a14:foregroundMark x1="86954" y1="26113" x2="86954" y2="26113"/>
                        <a14:foregroundMark x1="80398" y1="28947" x2="80398" y2="28947"/>
                        <a14:foregroundMark x1="82005" y1="19028" x2="82005" y2="19028"/>
                        <a14:backgroundMark x1="66388" y1="26113" x2="66388" y2="26113"/>
                        <a14:backgroundMark x1="66388" y1="24899" x2="66388" y2="24899"/>
                        <a14:backgroundMark x1="66260" y1="26113" x2="66260" y2="26113"/>
                        <a14:backgroundMark x1="66388" y1="22267" x2="66388" y2="22267"/>
                        <a14:backgroundMark x1="66131" y1="18219" x2="66131" y2="18219"/>
                        <a14:backgroundMark x1="66260" y1="23077" x2="66388" y2="25304"/>
                        <a14:backgroundMark x1="66388" y1="26113" x2="66388" y2="26113"/>
                        <a14:backgroundMark x1="66003" y1="19028" x2="66003" y2="19028"/>
                        <a14:backgroundMark x1="48779" y1="15587" x2="48779" y2="15587"/>
                        <a14:backgroundMark x1="48779" y1="15385" x2="48779" y2="15385"/>
                        <a14:backgroundMark x1="17416" y1="27935" x2="17416" y2="27935"/>
                        <a14:backgroundMark x1="17416" y1="29352" x2="17416" y2="29352"/>
                        <a14:backgroundMark x1="17416" y1="26923" x2="17416" y2="26923"/>
                        <a14:backgroundMark x1="17352" y1="28947" x2="17352" y2="28947"/>
                        <a14:backgroundMark x1="17352" y1="30162" x2="17352" y2="30162"/>
                        <a14:backgroundMark x1="17352" y1="30162" x2="17352" y2="30162"/>
                      </a14:backgroundRemoval>
                    </a14:imgEffect>
                  </a14:imgLayer>
                </a14:imgProps>
              </a:ext>
            </a:extLst>
          </a:blip>
          <a:srcRect l="66606" t="-1" b="52588"/>
          <a:stretch/>
        </p:blipFill>
        <p:spPr>
          <a:xfrm>
            <a:off x="3074233" y="3985839"/>
            <a:ext cx="1121148" cy="505362"/>
          </a:xfrm>
          <a:prstGeom prst="rect">
            <a:avLst/>
          </a:prstGeom>
        </p:spPr>
      </p:pic>
      <p:pic>
        <p:nvPicPr>
          <p:cNvPr id="28" name="Image 27">
            <a:extLst>
              <a:ext uri="{FF2B5EF4-FFF2-40B4-BE49-F238E27FC236}">
                <a16:creationId xmlns:a16="http://schemas.microsoft.com/office/drawing/2014/main" id="{63CC46F4-BF36-48E0-B8F0-7D88F73CC207}"/>
              </a:ext>
            </a:extLst>
          </p:cNvPr>
          <p:cNvPicPr>
            <a:picLocks noChangeAspect="1"/>
          </p:cNvPicPr>
          <p:nvPr/>
        </p:nvPicPr>
        <p:blipFill>
          <a:blip r:embed="rId6"/>
          <a:stretch>
            <a:fillRect/>
          </a:stretch>
        </p:blipFill>
        <p:spPr>
          <a:xfrm>
            <a:off x="2220382" y="3693800"/>
            <a:ext cx="816245" cy="792000"/>
          </a:xfrm>
          <a:prstGeom prst="rect">
            <a:avLst/>
          </a:prstGeom>
        </p:spPr>
      </p:pic>
      <p:pic>
        <p:nvPicPr>
          <p:cNvPr id="19" name="Image 18">
            <a:hlinkClick r:id="rId7"/>
            <a:extLst>
              <a:ext uri="{FF2B5EF4-FFF2-40B4-BE49-F238E27FC236}">
                <a16:creationId xmlns:a16="http://schemas.microsoft.com/office/drawing/2014/main" id="{1898B992-A56B-4D8F-9B70-24AD08C3D528}"/>
              </a:ext>
            </a:extLst>
          </p:cNvPr>
          <p:cNvPicPr>
            <a:picLocks noChangeAspect="1"/>
          </p:cNvPicPr>
          <p:nvPr/>
        </p:nvPicPr>
        <p:blipFill>
          <a:blip r:embed="rId8"/>
          <a:stretch>
            <a:fillRect/>
          </a:stretch>
        </p:blipFill>
        <p:spPr>
          <a:xfrm>
            <a:off x="8357545" y="2768675"/>
            <a:ext cx="3276000" cy="1700630"/>
          </a:xfrm>
          <a:prstGeom prst="rect">
            <a:avLst/>
          </a:prstGeom>
        </p:spPr>
      </p:pic>
      <p:sp>
        <p:nvSpPr>
          <p:cNvPr id="26" name="Rectangle : coins arrondis 25">
            <a:hlinkClick r:id="rId7"/>
            <a:extLst>
              <a:ext uri="{FF2B5EF4-FFF2-40B4-BE49-F238E27FC236}">
                <a16:creationId xmlns:a16="http://schemas.microsoft.com/office/drawing/2014/main" id="{FF028AC4-81B8-4FC4-A200-8069CEDB2866}"/>
              </a:ext>
            </a:extLst>
          </p:cNvPr>
          <p:cNvSpPr/>
          <p:nvPr/>
        </p:nvSpPr>
        <p:spPr>
          <a:xfrm>
            <a:off x="9691908" y="3823934"/>
            <a:ext cx="610386" cy="357534"/>
          </a:xfrm>
          <a:prstGeom prst="roundRect">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Triangle isocèle 28">
            <a:hlinkClick r:id="rId7"/>
            <a:extLst>
              <a:ext uri="{FF2B5EF4-FFF2-40B4-BE49-F238E27FC236}">
                <a16:creationId xmlns:a16="http://schemas.microsoft.com/office/drawing/2014/main" id="{17646B1C-DE1F-4E40-AD53-6803F3816C32}"/>
              </a:ext>
            </a:extLst>
          </p:cNvPr>
          <p:cNvSpPr/>
          <p:nvPr/>
        </p:nvSpPr>
        <p:spPr>
          <a:xfrm rot="5400000">
            <a:off x="9898563" y="3898673"/>
            <a:ext cx="193964" cy="203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4847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dirty="0">
                <a:solidFill>
                  <a:srgbClr val="354D56"/>
                </a:solidFill>
              </a:rPr>
              <a:t>L’essentiel de la Règle d’or 4</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a:xfrm>
            <a:off x="856680" y="6449983"/>
            <a:ext cx="4032000" cy="252000"/>
          </a:xfrm>
        </p:spPr>
        <p:txBody>
          <a:bodyPr/>
          <a:lstStyle/>
          <a:p>
            <a:r>
              <a:rPr lang="fr-FR" dirty="0"/>
              <a:t>Safety moment -  Règle d’or 4 Equipements de protection individuelle (EPI)</a:t>
            </a:r>
          </a:p>
        </p:txBody>
      </p:sp>
      <p:sp>
        <p:nvSpPr>
          <p:cNvPr id="14" name="Rectangle : coins arrondis 13">
            <a:extLst>
              <a:ext uri="{FF2B5EF4-FFF2-40B4-BE49-F238E27FC236}">
                <a16:creationId xmlns:a16="http://schemas.microsoft.com/office/drawing/2014/main" id="{E5418E03-CF94-4CF5-8504-B42F90242DEA}"/>
              </a:ext>
            </a:extLst>
          </p:cNvPr>
          <p:cNvSpPr/>
          <p:nvPr/>
        </p:nvSpPr>
        <p:spPr>
          <a:xfrm>
            <a:off x="598895" y="853236"/>
            <a:ext cx="3903599" cy="5507099"/>
          </a:xfrm>
          <a:prstGeom prst="roundRect">
            <a:avLst>
              <a:gd name="adj" fmla="val 8862"/>
            </a:avLst>
          </a:prstGeom>
          <a:noFill/>
          <a:ln>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B71585EE-9DE8-4EE1-AFC8-6A5A29D622DA}"/>
              </a:ext>
            </a:extLst>
          </p:cNvPr>
          <p:cNvSpPr txBox="1"/>
          <p:nvPr/>
        </p:nvSpPr>
        <p:spPr>
          <a:xfrm>
            <a:off x="5253491" y="1910837"/>
            <a:ext cx="6163852" cy="861774"/>
          </a:xfrm>
          <a:prstGeom prst="rect">
            <a:avLst/>
          </a:prstGeom>
          <a:noFill/>
        </p:spPr>
        <p:txBody>
          <a:bodyPr wrap="square" lIns="0" tIns="0" rIns="0" bIns="0">
            <a:spAutoFit/>
          </a:bodyPr>
          <a:lstStyle/>
          <a:p>
            <a:r>
              <a:rPr lang="fr-FR" sz="1400" dirty="0">
                <a:solidFill>
                  <a:srgbClr val="323130"/>
                </a:solidFill>
                <a:latin typeface="+mj-lt"/>
              </a:rPr>
              <a:t>On appelle équipements de protection individuelle « tout équipement destiné à être porté ou tenu par le personnel en vue de le protéger contre un ou plusieurs dangers susceptibles de menacer sa sécurité ou sa santé au travail, ainsi que tout complément ou accessoire destiné à cet objectif ». </a:t>
            </a:r>
          </a:p>
        </p:txBody>
      </p:sp>
      <p:sp>
        <p:nvSpPr>
          <p:cNvPr id="17" name="ZoneTexte 16">
            <a:extLst>
              <a:ext uri="{FF2B5EF4-FFF2-40B4-BE49-F238E27FC236}">
                <a16:creationId xmlns:a16="http://schemas.microsoft.com/office/drawing/2014/main" id="{84269B24-0FDD-468E-A2C5-F04A39E88B3E}"/>
              </a:ext>
            </a:extLst>
          </p:cNvPr>
          <p:cNvSpPr txBox="1"/>
          <p:nvPr/>
        </p:nvSpPr>
        <p:spPr>
          <a:xfrm>
            <a:off x="5253491" y="1537233"/>
            <a:ext cx="6163852" cy="246221"/>
          </a:xfrm>
          <a:prstGeom prst="rect">
            <a:avLst/>
          </a:prstGeom>
          <a:noFill/>
        </p:spPr>
        <p:txBody>
          <a:bodyPr wrap="square" lIns="0" tIns="0" rIns="0" bIns="0" rtlCol="0">
            <a:spAutoFit/>
          </a:bodyPr>
          <a:lstStyle/>
          <a:p>
            <a:pPr algn="l"/>
            <a:r>
              <a:rPr lang="fr-FR" sz="1600" b="1" dirty="0">
                <a:solidFill>
                  <a:srgbClr val="088A30"/>
                </a:solidFill>
              </a:rPr>
              <a:t>LES ÉQUIPEMENTS DE PROTECTION INDIVIDUELLE (EPI)</a:t>
            </a:r>
          </a:p>
        </p:txBody>
      </p:sp>
      <p:sp>
        <p:nvSpPr>
          <p:cNvPr id="18" name="ZoneTexte 17">
            <a:extLst>
              <a:ext uri="{FF2B5EF4-FFF2-40B4-BE49-F238E27FC236}">
                <a16:creationId xmlns:a16="http://schemas.microsoft.com/office/drawing/2014/main" id="{3A14D8DB-7276-4FDA-A148-F1EADBB1CECE}"/>
              </a:ext>
            </a:extLst>
          </p:cNvPr>
          <p:cNvSpPr txBox="1"/>
          <p:nvPr/>
        </p:nvSpPr>
        <p:spPr>
          <a:xfrm>
            <a:off x="5253491" y="5170262"/>
            <a:ext cx="6163852" cy="606833"/>
          </a:xfrm>
          <a:prstGeom prst="rect">
            <a:avLst/>
          </a:prstGeom>
          <a:noFill/>
        </p:spPr>
        <p:txBody>
          <a:bodyPr wrap="square" lIns="0" tIns="0" rIns="0" bIns="0">
            <a:spAutoFit/>
          </a:bodyPr>
          <a:lstStyle/>
          <a:p>
            <a:pPr algn="just">
              <a:lnSpc>
                <a:spcPct val="130000"/>
              </a:lnSpc>
            </a:pPr>
            <a:r>
              <a:rPr lang="fr-FR" sz="1600" b="1" dirty="0">
                <a:solidFill>
                  <a:srgbClr val="088A30"/>
                </a:solidFill>
                <a:latin typeface="+mj-lt"/>
              </a:rPr>
              <a:t>Sur sites industriels, au bureau et à la maison, nous sommes tous concernés !</a:t>
            </a:r>
          </a:p>
        </p:txBody>
      </p:sp>
      <p:sp>
        <p:nvSpPr>
          <p:cNvPr id="20" name="object 2">
            <a:extLst>
              <a:ext uri="{FF2B5EF4-FFF2-40B4-BE49-F238E27FC236}">
                <a16:creationId xmlns:a16="http://schemas.microsoft.com/office/drawing/2014/main" id="{63A49E96-9DA5-4964-94BF-0833B3452800}"/>
              </a:ext>
            </a:extLst>
          </p:cNvPr>
          <p:cNvSpPr txBox="1"/>
          <p:nvPr/>
        </p:nvSpPr>
        <p:spPr>
          <a:xfrm>
            <a:off x="6595047" y="3509307"/>
            <a:ext cx="2664000" cy="263727"/>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fr-FR" sz="1400" b="1" spc="25" dirty="0">
                <a:solidFill>
                  <a:srgbClr val="374649"/>
                </a:solidFill>
                <a:latin typeface="Arial" panose="020B0604020202020204" pitchFamily="34" charset="0"/>
                <a:cs typeface="Arial" panose="020B0604020202020204" pitchFamily="34" charset="0"/>
              </a:rPr>
              <a:t>Décès</a:t>
            </a:r>
            <a:r>
              <a:rPr lang="fr-FR" sz="1400" spc="25" dirty="0">
                <a:solidFill>
                  <a:srgbClr val="374649"/>
                </a:solidFill>
                <a:latin typeface="Arial" panose="020B0604020202020204" pitchFamily="34" charset="0"/>
                <a:cs typeface="Arial" panose="020B0604020202020204" pitchFamily="34" charset="0"/>
              </a:rPr>
              <a:t> (</a:t>
            </a:r>
            <a:r>
              <a:rPr lang="fr-FR" sz="1400" dirty="0">
                <a:solidFill>
                  <a:srgbClr val="323130"/>
                </a:solidFill>
                <a:latin typeface="+mj-lt"/>
              </a:rPr>
              <a:t>2012-2021)</a:t>
            </a:r>
          </a:p>
        </p:txBody>
      </p:sp>
      <p:sp>
        <p:nvSpPr>
          <p:cNvPr id="21" name="object 2">
            <a:extLst>
              <a:ext uri="{FF2B5EF4-FFF2-40B4-BE49-F238E27FC236}">
                <a16:creationId xmlns:a16="http://schemas.microsoft.com/office/drawing/2014/main" id="{6FD38ACD-A602-472A-AF9A-F0BEB31ACB65}"/>
              </a:ext>
            </a:extLst>
          </p:cNvPr>
          <p:cNvSpPr txBox="1"/>
          <p:nvPr/>
        </p:nvSpPr>
        <p:spPr>
          <a:xfrm>
            <a:off x="6090877" y="3344439"/>
            <a:ext cx="442800" cy="550472"/>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fr-FR" sz="3000" spc="25" dirty="0">
                <a:solidFill>
                  <a:srgbClr val="088A30"/>
                </a:solidFill>
                <a:latin typeface="Arial MT Light" pitchFamily="2"/>
                <a:cs typeface="Arial" panose="020B0604020202020204" pitchFamily="34" charset="0"/>
              </a:rPr>
              <a:t>3</a:t>
            </a:r>
          </a:p>
        </p:txBody>
      </p:sp>
      <p:sp>
        <p:nvSpPr>
          <p:cNvPr id="33" name="object 2">
            <a:extLst>
              <a:ext uri="{FF2B5EF4-FFF2-40B4-BE49-F238E27FC236}">
                <a16:creationId xmlns:a16="http://schemas.microsoft.com/office/drawing/2014/main" id="{391A32B3-A712-45E7-9FD4-C0D6DC1DA143}"/>
              </a:ext>
            </a:extLst>
          </p:cNvPr>
          <p:cNvSpPr txBox="1"/>
          <p:nvPr/>
        </p:nvSpPr>
        <p:spPr>
          <a:xfrm>
            <a:off x="6595047" y="4095181"/>
            <a:ext cx="2664000" cy="543803"/>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fr-FR" sz="1400" b="1" spc="25" dirty="0">
                <a:solidFill>
                  <a:srgbClr val="374649"/>
                </a:solidFill>
                <a:latin typeface="Arial" panose="020B0604020202020204" pitchFamily="34" charset="0"/>
                <a:cs typeface="Arial" panose="020B0604020202020204" pitchFamily="34" charset="0"/>
              </a:rPr>
              <a:t>Accidents avec arrêt </a:t>
            </a:r>
          </a:p>
          <a:p>
            <a:pPr algn="just">
              <a:lnSpc>
                <a:spcPct val="130000"/>
              </a:lnSpc>
            </a:pPr>
            <a:r>
              <a:rPr lang="fr-FR" sz="1400" dirty="0">
                <a:solidFill>
                  <a:srgbClr val="323130"/>
                </a:solidFill>
                <a:latin typeface="+mj-lt"/>
              </a:rPr>
              <a:t>(2017-2021)</a:t>
            </a:r>
          </a:p>
        </p:txBody>
      </p:sp>
      <p:sp>
        <p:nvSpPr>
          <p:cNvPr id="34" name="object 2">
            <a:extLst>
              <a:ext uri="{FF2B5EF4-FFF2-40B4-BE49-F238E27FC236}">
                <a16:creationId xmlns:a16="http://schemas.microsoft.com/office/drawing/2014/main" id="{AF6A8E45-3A35-47D8-B9EF-F6D96D7EF433}"/>
              </a:ext>
            </a:extLst>
          </p:cNvPr>
          <p:cNvSpPr txBox="1"/>
          <p:nvPr/>
        </p:nvSpPr>
        <p:spPr>
          <a:xfrm>
            <a:off x="6080318" y="4058149"/>
            <a:ext cx="474393" cy="550472"/>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fr-FR" sz="3000" spc="25" dirty="0">
                <a:solidFill>
                  <a:srgbClr val="088A30"/>
                </a:solidFill>
                <a:latin typeface="Arial MT Light" pitchFamily="2"/>
                <a:cs typeface="Arial" panose="020B0604020202020204" pitchFamily="34" charset="0"/>
              </a:rPr>
              <a:t>77</a:t>
            </a:r>
          </a:p>
        </p:txBody>
      </p:sp>
      <p:sp>
        <p:nvSpPr>
          <p:cNvPr id="6" name="ZoneTexte 5">
            <a:extLst>
              <a:ext uri="{FF2B5EF4-FFF2-40B4-BE49-F238E27FC236}">
                <a16:creationId xmlns:a16="http://schemas.microsoft.com/office/drawing/2014/main" id="{D1C46CE5-7E59-45E3-A1F1-0563E635108E}"/>
              </a:ext>
            </a:extLst>
          </p:cNvPr>
          <p:cNvSpPr txBox="1"/>
          <p:nvPr/>
        </p:nvSpPr>
        <p:spPr>
          <a:xfrm>
            <a:off x="9383136" y="3605320"/>
            <a:ext cx="2376000" cy="903389"/>
          </a:xfrm>
          <a:prstGeom prst="rect">
            <a:avLst/>
          </a:prstGeom>
          <a:noFill/>
        </p:spPr>
        <p:txBody>
          <a:bodyPr wrap="square" rtlCol="0">
            <a:spAutoFit/>
          </a:bodyPr>
          <a:lstStyle/>
          <a:p>
            <a:pPr algn="l">
              <a:lnSpc>
                <a:spcPct val="130000"/>
              </a:lnSpc>
            </a:pPr>
            <a:r>
              <a:rPr lang="fr-FR" sz="1400" dirty="0">
                <a:latin typeface="+mj-lt"/>
              </a:rPr>
              <a:t>Dans la Compagnie, liés au non respect d’une exigence de la Règle d’or 4</a:t>
            </a:r>
          </a:p>
        </p:txBody>
      </p:sp>
      <p:sp>
        <p:nvSpPr>
          <p:cNvPr id="8" name="Accolade fermante 7">
            <a:extLst>
              <a:ext uri="{FF2B5EF4-FFF2-40B4-BE49-F238E27FC236}">
                <a16:creationId xmlns:a16="http://schemas.microsoft.com/office/drawing/2014/main" id="{6D7B41A2-FC79-425E-9976-07BBDC3CCBC0}"/>
              </a:ext>
            </a:extLst>
          </p:cNvPr>
          <p:cNvSpPr/>
          <p:nvPr/>
        </p:nvSpPr>
        <p:spPr>
          <a:xfrm>
            <a:off x="9167477" y="3369832"/>
            <a:ext cx="186378" cy="1467683"/>
          </a:xfrm>
          <a:prstGeom prst="rightBrace">
            <a:avLst/>
          </a:prstGeom>
          <a:ln w="12700">
            <a:solidFill>
              <a:srgbClr val="088A3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lang="fr-FR"/>
          </a:p>
        </p:txBody>
      </p:sp>
      <p:sp>
        <p:nvSpPr>
          <p:cNvPr id="9" name="Espace réservé du numéro de diapositive 8">
            <a:extLst>
              <a:ext uri="{FF2B5EF4-FFF2-40B4-BE49-F238E27FC236}">
                <a16:creationId xmlns:a16="http://schemas.microsoft.com/office/drawing/2014/main" id="{69136788-48EC-4EFF-AE39-DDC80BAE62F5}"/>
              </a:ext>
            </a:extLst>
          </p:cNvPr>
          <p:cNvSpPr>
            <a:spLocks noGrp="1"/>
          </p:cNvSpPr>
          <p:nvPr>
            <p:ph type="sldNum" sz="quarter" idx="16"/>
          </p:nvPr>
        </p:nvSpPr>
        <p:spPr/>
        <p:txBody>
          <a:bodyPr/>
          <a:lstStyle/>
          <a:p>
            <a:fld id="{975A587B-5814-4D9B-9598-FE9CB954CB01}" type="slidenum">
              <a:rPr lang="fr-FR" smtClean="0"/>
              <a:pPr/>
              <a:t>3</a:t>
            </a:fld>
            <a:endParaRPr lang="fr-FR"/>
          </a:p>
        </p:txBody>
      </p:sp>
      <p:pic>
        <p:nvPicPr>
          <p:cNvPr id="5" name="Image 4">
            <a:extLst>
              <a:ext uri="{FF2B5EF4-FFF2-40B4-BE49-F238E27FC236}">
                <a16:creationId xmlns:a16="http://schemas.microsoft.com/office/drawing/2014/main" id="{F72B6B11-5EC8-44E1-8C56-E0535E2A3F6D}"/>
              </a:ext>
            </a:extLst>
          </p:cNvPr>
          <p:cNvPicPr>
            <a:picLocks noChangeAspect="1"/>
          </p:cNvPicPr>
          <p:nvPr/>
        </p:nvPicPr>
        <p:blipFill rotWithShape="1">
          <a:blip r:embed="rId3"/>
          <a:srcRect b="6403"/>
          <a:stretch/>
        </p:blipFill>
        <p:spPr>
          <a:xfrm>
            <a:off x="734331" y="1019035"/>
            <a:ext cx="3646629" cy="5155342"/>
          </a:xfrm>
          <a:prstGeom prst="rect">
            <a:avLst/>
          </a:prstGeom>
        </p:spPr>
      </p:pic>
      <p:pic>
        <p:nvPicPr>
          <p:cNvPr id="24" name="Image 23">
            <a:extLst>
              <a:ext uri="{FF2B5EF4-FFF2-40B4-BE49-F238E27FC236}">
                <a16:creationId xmlns:a16="http://schemas.microsoft.com/office/drawing/2014/main" id="{346839D0-00A4-4307-8367-EE5EEF7B707B}"/>
              </a:ext>
            </a:extLst>
          </p:cNvPr>
          <p:cNvPicPr>
            <a:picLocks noChangeAspect="1"/>
          </p:cNvPicPr>
          <p:nvPr/>
        </p:nvPicPr>
        <p:blipFill>
          <a:blip r:embed="rId4"/>
          <a:stretch>
            <a:fillRect/>
          </a:stretch>
        </p:blipFill>
        <p:spPr>
          <a:xfrm>
            <a:off x="5261686" y="3318312"/>
            <a:ext cx="715043" cy="715043"/>
          </a:xfrm>
          <a:prstGeom prst="rect">
            <a:avLst/>
          </a:prstGeom>
        </p:spPr>
      </p:pic>
      <p:pic>
        <p:nvPicPr>
          <p:cNvPr id="25" name="Image 24">
            <a:extLst>
              <a:ext uri="{FF2B5EF4-FFF2-40B4-BE49-F238E27FC236}">
                <a16:creationId xmlns:a16="http://schemas.microsoft.com/office/drawing/2014/main" id="{7017FA72-42CC-4D4C-98BA-1C3F69BC9B38}"/>
              </a:ext>
            </a:extLst>
          </p:cNvPr>
          <p:cNvPicPr>
            <a:picLocks noChangeAspect="1"/>
          </p:cNvPicPr>
          <p:nvPr/>
        </p:nvPicPr>
        <p:blipFill>
          <a:blip r:embed="rId5"/>
          <a:stretch>
            <a:fillRect/>
          </a:stretch>
        </p:blipFill>
        <p:spPr>
          <a:xfrm>
            <a:off x="5265478" y="4101814"/>
            <a:ext cx="715043" cy="715043"/>
          </a:xfrm>
          <a:prstGeom prst="rect">
            <a:avLst/>
          </a:prstGeom>
        </p:spPr>
      </p:pic>
    </p:spTree>
    <p:extLst>
      <p:ext uri="{BB962C8B-B14F-4D97-AF65-F5344CB8AC3E}">
        <p14:creationId xmlns:p14="http://schemas.microsoft.com/office/powerpoint/2010/main" val="137630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26">
            <a:extLst>
              <a:ext uri="{FF2B5EF4-FFF2-40B4-BE49-F238E27FC236}">
                <a16:creationId xmlns:a16="http://schemas.microsoft.com/office/drawing/2014/main" id="{58E025EA-1702-1090-A3C3-391E64D5ECFF}"/>
              </a:ext>
            </a:extLst>
          </p:cNvPr>
          <p:cNvSpPr/>
          <p:nvPr/>
        </p:nvSpPr>
        <p:spPr>
          <a:xfrm>
            <a:off x="520512" y="1477470"/>
            <a:ext cx="6707601" cy="4135610"/>
          </a:xfrm>
          <a:prstGeom prst="roundRect">
            <a:avLst>
              <a:gd name="adj" fmla="val 6998"/>
            </a:avLst>
          </a:prstGeom>
          <a:solidFill>
            <a:srgbClr val="D1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Les équipements </a:t>
            </a:r>
            <a:r>
              <a:rPr lang="fr-FR" dirty="0">
                <a:solidFill>
                  <a:srgbClr val="354D56"/>
                </a:solidFill>
              </a:rPr>
              <a:t>de protection individuelle dans les bureaux</a:t>
            </a:r>
            <a:endParaRPr lang="fr-FR" dirty="0">
              <a:solidFill>
                <a:schemeClr val="tx1"/>
              </a:solidFill>
            </a:endParaRP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a:xfrm>
            <a:off x="856680" y="6449983"/>
            <a:ext cx="3996000" cy="252000"/>
          </a:xfrm>
        </p:spPr>
        <p:txBody>
          <a:bodyPr/>
          <a:lstStyle/>
          <a:p>
            <a:r>
              <a:rPr lang="fr-FR" dirty="0"/>
              <a:t>Safety moment -  Règle d’or 4 Equipements de protection individuelle (EPI)</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1732980" y="1674269"/>
            <a:ext cx="5273815" cy="3862596"/>
          </a:xfrm>
          <a:prstGeom prst="rect">
            <a:avLst/>
          </a:prstGeom>
          <a:noFill/>
        </p:spPr>
        <p:txBody>
          <a:bodyPr wrap="square" lIns="0" tIns="0" rIns="0" bIns="0">
            <a:spAutoFit/>
          </a:bodyPr>
          <a:lstStyle/>
          <a:p>
            <a:pPr marL="0" lvl="1" algn="just" defTabSz="685800">
              <a:spcAft>
                <a:spcPts val="600"/>
              </a:spcAft>
              <a:buClr>
                <a:srgbClr val="71BF44"/>
              </a:buClr>
              <a:buSzPct val="100000"/>
              <a:tabLst>
                <a:tab pos="282575" algn="l"/>
              </a:tabLst>
              <a:defRPr/>
            </a:pPr>
            <a:r>
              <a:rPr lang="fr-FR" sz="1400" dirty="0">
                <a:latin typeface="Arial" panose="020B0604020202020204"/>
              </a:rPr>
              <a:t>Les masques chirurgicaux n’étant pas des équipements de protection individuelle, vous pensez ne pas être concerné(e) ?</a:t>
            </a:r>
          </a:p>
          <a:p>
            <a:pPr marL="0" lvl="1" algn="just" defTabSz="685800">
              <a:spcAft>
                <a:spcPts val="600"/>
              </a:spcAft>
              <a:buClr>
                <a:srgbClr val="71BF44"/>
              </a:buClr>
              <a:buSzPct val="100000"/>
              <a:tabLst>
                <a:tab pos="282575" algn="l"/>
              </a:tabLst>
              <a:defRPr/>
            </a:pPr>
            <a:endParaRPr lang="fr-FR" sz="1400" b="1" dirty="0">
              <a:latin typeface="Arial" panose="020B0604020202020204"/>
            </a:endParaRPr>
          </a:p>
          <a:p>
            <a:pPr marL="0" lvl="1" algn="just" defTabSz="685800">
              <a:spcAft>
                <a:spcPts val="600"/>
              </a:spcAft>
              <a:buClr>
                <a:srgbClr val="71BF44"/>
              </a:buClr>
              <a:buSzPct val="100000"/>
              <a:tabLst>
                <a:tab pos="282575" algn="l"/>
              </a:tabLst>
              <a:defRPr/>
            </a:pPr>
            <a:r>
              <a:rPr lang="fr-FR" sz="1400" dirty="0"/>
              <a:t>Je respecte les balisages et les signalisations mis en place, des </a:t>
            </a:r>
            <a:r>
              <a:rPr lang="fr-FR" sz="1400" b="1" dirty="0">
                <a:solidFill>
                  <a:srgbClr val="088A30"/>
                </a:solidFill>
              </a:rPr>
              <a:t>EPI spécifiques </a:t>
            </a:r>
            <a:r>
              <a:rPr lang="fr-FR" sz="1400" dirty="0"/>
              <a:t>sont nécessaires dans ces zones.</a:t>
            </a:r>
          </a:p>
          <a:p>
            <a:pPr marL="0" lvl="1" algn="just" defTabSz="685800">
              <a:spcAft>
                <a:spcPts val="600"/>
              </a:spcAft>
              <a:buClr>
                <a:srgbClr val="71BF44"/>
              </a:buClr>
              <a:buSzPct val="100000"/>
              <a:tabLst>
                <a:tab pos="282575" algn="l"/>
              </a:tabLst>
              <a:defRPr/>
            </a:pPr>
            <a:endParaRPr lang="fr-FR" sz="1400" dirty="0"/>
          </a:p>
          <a:p>
            <a:pPr marL="0" lvl="1" algn="just" defTabSz="685800">
              <a:spcAft>
                <a:spcPts val="600"/>
              </a:spcAft>
              <a:buClr>
                <a:srgbClr val="71BF44"/>
              </a:buClr>
              <a:buSzPct val="100000"/>
              <a:tabLst>
                <a:tab pos="282575" algn="l"/>
              </a:tabLst>
              <a:defRPr/>
            </a:pPr>
            <a:endParaRPr lang="fr-FR" sz="1400" dirty="0"/>
          </a:p>
          <a:p>
            <a:pPr marL="0" lvl="1" algn="just" defTabSz="685800">
              <a:spcAft>
                <a:spcPts val="600"/>
              </a:spcAft>
              <a:buClr>
                <a:srgbClr val="71BF44"/>
              </a:buClr>
              <a:buSzPct val="100000"/>
              <a:tabLst>
                <a:tab pos="282575" algn="l"/>
              </a:tabLst>
              <a:defRPr/>
            </a:pPr>
            <a:r>
              <a:rPr lang="fr-FR" sz="1400" dirty="0"/>
              <a:t>Si j’ai des EPI dans mon bureau afin d’être équipé(e) en cas de déplacement sur site :</a:t>
            </a:r>
          </a:p>
          <a:p>
            <a:pPr marL="171450" lvl="1" indent="-171450">
              <a:spcBef>
                <a:spcPts val="600"/>
              </a:spcBef>
              <a:spcAft>
                <a:spcPts val="600"/>
              </a:spcAft>
              <a:buClr>
                <a:srgbClr val="088A30"/>
              </a:buClr>
              <a:buSzPct val="100000"/>
              <a:buFont typeface="Wingdings" panose="05000000000000000000" pitchFamily="2" charset="2"/>
              <a:buChar char="§"/>
              <a:tabLst>
                <a:tab pos="282575" algn="l"/>
              </a:tabLst>
              <a:defRPr/>
            </a:pPr>
            <a:r>
              <a:rPr lang="fr-FR" sz="1400" dirty="0">
                <a:solidFill>
                  <a:srgbClr val="7098A7">
                    <a:lumMod val="50000"/>
                  </a:srgbClr>
                </a:solidFill>
                <a:cs typeface="Arial" panose="020B0604020202020204" pitchFamily="34" charset="0"/>
              </a:rPr>
              <a:t>Je vérifie le </a:t>
            </a:r>
            <a:r>
              <a:rPr lang="fr-FR" sz="1400" b="1" dirty="0">
                <a:solidFill>
                  <a:srgbClr val="088A30"/>
                </a:solidFill>
                <a:cs typeface="Arial" panose="020B0604020202020204" pitchFamily="34" charset="0"/>
              </a:rPr>
              <a:t>bon état </a:t>
            </a:r>
            <a:r>
              <a:rPr lang="fr-FR" sz="1400" dirty="0">
                <a:solidFill>
                  <a:srgbClr val="7098A7">
                    <a:lumMod val="50000"/>
                  </a:srgbClr>
                </a:solidFill>
                <a:cs typeface="Arial" panose="020B0604020202020204" pitchFamily="34" charset="0"/>
              </a:rPr>
              <a:t>de mes EPI avant utilisation.</a:t>
            </a:r>
          </a:p>
          <a:p>
            <a:pPr marL="171450" lvl="1" indent="-171450">
              <a:spcBef>
                <a:spcPts val="600"/>
              </a:spcBef>
              <a:spcAft>
                <a:spcPts val="600"/>
              </a:spcAft>
              <a:buClr>
                <a:srgbClr val="088A30"/>
              </a:buClr>
              <a:buSzPct val="100000"/>
              <a:buFont typeface="Wingdings" panose="05000000000000000000" pitchFamily="2" charset="2"/>
              <a:buChar char="§"/>
              <a:tabLst>
                <a:tab pos="282575" algn="l"/>
              </a:tabLst>
              <a:defRPr/>
            </a:pPr>
            <a:r>
              <a:rPr lang="fr-FR" sz="1400" dirty="0">
                <a:solidFill>
                  <a:srgbClr val="7098A7">
                    <a:lumMod val="50000"/>
                  </a:srgbClr>
                </a:solidFill>
                <a:cs typeface="Arial" panose="020B0604020202020204" pitchFamily="34" charset="0"/>
              </a:rPr>
              <a:t>Je m’assure que mon casque est équipé d’une </a:t>
            </a:r>
            <a:r>
              <a:rPr lang="fr-FR" sz="1400" b="1" dirty="0">
                <a:solidFill>
                  <a:srgbClr val="088A30"/>
                </a:solidFill>
                <a:cs typeface="Arial" panose="020B0604020202020204" pitchFamily="34" charset="0"/>
              </a:rPr>
              <a:t>jugulaire</a:t>
            </a:r>
            <a:r>
              <a:rPr lang="fr-FR" sz="1400" dirty="0">
                <a:solidFill>
                  <a:srgbClr val="7098A7">
                    <a:lumMod val="50000"/>
                  </a:srgbClr>
                </a:solidFill>
                <a:cs typeface="Arial" panose="020B0604020202020204" pitchFamily="34" charset="0"/>
              </a:rPr>
              <a:t>.</a:t>
            </a:r>
          </a:p>
          <a:p>
            <a:pPr marL="171450" lvl="1" indent="-171450">
              <a:spcBef>
                <a:spcPts val="600"/>
              </a:spcBef>
              <a:spcAft>
                <a:spcPts val="600"/>
              </a:spcAft>
              <a:buClr>
                <a:srgbClr val="088A30"/>
              </a:buClr>
              <a:buSzPct val="100000"/>
              <a:buFont typeface="Wingdings" panose="05000000000000000000" pitchFamily="2" charset="2"/>
              <a:buChar char="§"/>
              <a:tabLst>
                <a:tab pos="282575" algn="l"/>
              </a:tabLst>
              <a:defRPr/>
            </a:pPr>
            <a:r>
              <a:rPr lang="fr-FR" sz="1400" dirty="0">
                <a:solidFill>
                  <a:srgbClr val="7098A7">
                    <a:lumMod val="50000"/>
                  </a:srgbClr>
                </a:solidFill>
                <a:cs typeface="Arial" panose="020B0604020202020204" pitchFamily="34" charset="0"/>
              </a:rPr>
              <a:t>Je contrôle régulièrement la </a:t>
            </a:r>
            <a:r>
              <a:rPr lang="fr-FR" sz="1400" b="1" dirty="0">
                <a:solidFill>
                  <a:srgbClr val="088A30"/>
                </a:solidFill>
                <a:cs typeface="Arial" panose="020B0604020202020204" pitchFamily="34" charset="0"/>
              </a:rPr>
              <a:t>date de péremption </a:t>
            </a:r>
            <a:r>
              <a:rPr lang="fr-FR" sz="1400" dirty="0">
                <a:solidFill>
                  <a:srgbClr val="7098A7">
                    <a:lumMod val="50000"/>
                  </a:srgbClr>
                </a:solidFill>
                <a:cs typeface="Arial" panose="020B0604020202020204" pitchFamily="34" charset="0"/>
              </a:rPr>
              <a:t>de mes EPI (casque*,…) et les mets au rebut ou au recyclage si la date de péremption est dépassée.</a:t>
            </a:r>
          </a:p>
        </p:txBody>
      </p:sp>
      <p:sp>
        <p:nvSpPr>
          <p:cNvPr id="21" name="ZoneTexte 20">
            <a:extLst>
              <a:ext uri="{FF2B5EF4-FFF2-40B4-BE49-F238E27FC236}">
                <a16:creationId xmlns:a16="http://schemas.microsoft.com/office/drawing/2014/main" id="{4E64A7A0-7C4C-4793-9CCF-3066432CC412}"/>
              </a:ext>
            </a:extLst>
          </p:cNvPr>
          <p:cNvSpPr txBox="1"/>
          <p:nvPr/>
        </p:nvSpPr>
        <p:spPr>
          <a:xfrm>
            <a:off x="6340637" y="5872250"/>
            <a:ext cx="5638926" cy="400110"/>
          </a:xfrm>
          <a:prstGeom prst="rect">
            <a:avLst/>
          </a:prstGeom>
          <a:noFill/>
        </p:spPr>
        <p:txBody>
          <a:bodyPr wrap="square" lIns="0" tIns="0" rIns="0" bIns="0" rtlCol="0">
            <a:spAutoFit/>
          </a:bodyPr>
          <a:lstStyle/>
          <a:p>
            <a:r>
              <a:rPr lang="fr-FR" sz="2600" dirty="0">
                <a:solidFill>
                  <a:srgbClr val="088A30"/>
                </a:solidFill>
              </a:rPr>
              <a:t>Au bureau, je suis aussi concerné(e) !</a:t>
            </a:r>
          </a:p>
        </p:txBody>
      </p:sp>
      <p:grpSp>
        <p:nvGrpSpPr>
          <p:cNvPr id="37" name="Groupe 36">
            <a:extLst>
              <a:ext uri="{FF2B5EF4-FFF2-40B4-BE49-F238E27FC236}">
                <a16:creationId xmlns:a16="http://schemas.microsoft.com/office/drawing/2014/main" id="{EA9136F4-2789-4B15-B71D-FF1CD42D3077}"/>
              </a:ext>
            </a:extLst>
          </p:cNvPr>
          <p:cNvGrpSpPr/>
          <p:nvPr/>
        </p:nvGrpSpPr>
        <p:grpSpPr>
          <a:xfrm>
            <a:off x="795008" y="2488121"/>
            <a:ext cx="651173" cy="651173"/>
            <a:chOff x="795008" y="2182954"/>
            <a:chExt cx="651173" cy="651173"/>
          </a:xfrm>
        </p:grpSpPr>
        <p:pic>
          <p:nvPicPr>
            <p:cNvPr id="35" name="Image 34">
              <a:extLst>
                <a:ext uri="{FF2B5EF4-FFF2-40B4-BE49-F238E27FC236}">
                  <a16:creationId xmlns:a16="http://schemas.microsoft.com/office/drawing/2014/main" id="{CA5C3DA1-BD77-462D-BE78-DF9FBD1D7E1D}"/>
                </a:ext>
              </a:extLst>
            </p:cNvPr>
            <p:cNvPicPr>
              <a:picLocks noChangeAspect="1"/>
            </p:cNvPicPr>
            <p:nvPr/>
          </p:nvPicPr>
          <p:blipFill>
            <a:blip r:embed="rId3">
              <a:clrChange>
                <a:clrFrom>
                  <a:srgbClr val="FFFFFF"/>
                </a:clrFrom>
                <a:clrTo>
                  <a:srgbClr val="FFFFFF">
                    <a:alpha val="0"/>
                  </a:srgbClr>
                </a:clrTo>
              </a:clrChange>
              <a:alphaModFix/>
            </a:blip>
            <a:stretch>
              <a:fillRect/>
            </a:stretch>
          </p:blipFill>
          <p:spPr>
            <a:xfrm>
              <a:off x="795008" y="2182954"/>
              <a:ext cx="651173" cy="651173"/>
            </a:xfrm>
            <a:prstGeom prst="rect">
              <a:avLst/>
            </a:prstGeom>
          </p:spPr>
        </p:pic>
        <p:sp>
          <p:nvSpPr>
            <p:cNvPr id="14" name="Rectangle 13">
              <a:extLst>
                <a:ext uri="{FF2B5EF4-FFF2-40B4-BE49-F238E27FC236}">
                  <a16:creationId xmlns:a16="http://schemas.microsoft.com/office/drawing/2014/main" id="{75DBD585-0D06-4784-8C72-D963B74711FA}"/>
                </a:ext>
              </a:extLst>
            </p:cNvPr>
            <p:cNvSpPr/>
            <p:nvPr/>
          </p:nvSpPr>
          <p:spPr>
            <a:xfrm>
              <a:off x="856896" y="2266024"/>
              <a:ext cx="504000" cy="479280"/>
            </a:xfrm>
            <a:prstGeom prst="rect">
              <a:avLst/>
            </a:prstGeom>
            <a:solidFill>
              <a:srgbClr val="D1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3" name="Image 32">
            <a:extLst>
              <a:ext uri="{FF2B5EF4-FFF2-40B4-BE49-F238E27FC236}">
                <a16:creationId xmlns:a16="http://schemas.microsoft.com/office/drawing/2014/main" id="{E3F53F58-C306-4F9C-BC02-2E74ED8B9300}"/>
              </a:ext>
            </a:extLst>
          </p:cNvPr>
          <p:cNvPicPr>
            <a:picLocks noChangeAspect="1"/>
          </p:cNvPicPr>
          <p:nvPr/>
        </p:nvPicPr>
        <p:blipFill>
          <a:blip r:embed="rId3">
            <a:clrChange>
              <a:clrFrom>
                <a:srgbClr val="FFFFFF"/>
              </a:clrFrom>
              <a:clrTo>
                <a:srgbClr val="FFFFFF">
                  <a:alpha val="0"/>
                </a:srgbClr>
              </a:clrTo>
            </a:clrChange>
            <a:alphaModFix/>
          </a:blip>
          <a:stretch>
            <a:fillRect/>
          </a:stretch>
        </p:blipFill>
        <p:spPr>
          <a:xfrm>
            <a:off x="804244" y="3590589"/>
            <a:ext cx="651173" cy="651173"/>
          </a:xfrm>
          <a:prstGeom prst="rect">
            <a:avLst/>
          </a:prstGeom>
        </p:spPr>
      </p:pic>
      <p:pic>
        <p:nvPicPr>
          <p:cNvPr id="26" name="Graphique 25" descr="Barrière de construction avec un remplissage uni">
            <a:extLst>
              <a:ext uri="{FF2B5EF4-FFF2-40B4-BE49-F238E27FC236}">
                <a16:creationId xmlns:a16="http://schemas.microsoft.com/office/drawing/2014/main" id="{AB2A23C4-F749-4025-B0FD-1E5A45C334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497" y="2543726"/>
            <a:ext cx="576000" cy="576000"/>
          </a:xfrm>
          <a:prstGeom prst="rect">
            <a:avLst/>
          </a:prstGeom>
        </p:spPr>
      </p:pic>
      <p:pic>
        <p:nvPicPr>
          <p:cNvPr id="6" name="Image 5" descr="Une image contenant intérieur, rouge&#10;&#10;Description générée automatiquement">
            <a:extLst>
              <a:ext uri="{FF2B5EF4-FFF2-40B4-BE49-F238E27FC236}">
                <a16:creationId xmlns:a16="http://schemas.microsoft.com/office/drawing/2014/main" id="{AA0EC642-A1C2-46E9-9115-6426FB1B8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7162450" y="2521716"/>
            <a:ext cx="2852263" cy="2139197"/>
          </a:xfrm>
          <a:prstGeom prst="rect">
            <a:avLst/>
          </a:prstGeom>
          <a:ln>
            <a:noFill/>
          </a:ln>
          <a:effectLst>
            <a:softEdge rad="112500"/>
          </a:effectLst>
        </p:spPr>
      </p:pic>
      <p:sp>
        <p:nvSpPr>
          <p:cNvPr id="11" name="ZoneTexte 10">
            <a:extLst>
              <a:ext uri="{FF2B5EF4-FFF2-40B4-BE49-F238E27FC236}">
                <a16:creationId xmlns:a16="http://schemas.microsoft.com/office/drawing/2014/main" id="{F42912DF-F2DC-4EB3-87AF-41FFBB1854AB}"/>
              </a:ext>
            </a:extLst>
          </p:cNvPr>
          <p:cNvSpPr txBox="1"/>
          <p:nvPr/>
        </p:nvSpPr>
        <p:spPr>
          <a:xfrm>
            <a:off x="9835805" y="4635230"/>
            <a:ext cx="1046018" cy="276999"/>
          </a:xfrm>
          <a:prstGeom prst="rect">
            <a:avLst/>
          </a:prstGeom>
          <a:noFill/>
        </p:spPr>
        <p:txBody>
          <a:bodyPr wrap="square" rtlCol="0">
            <a:spAutoFit/>
          </a:bodyPr>
          <a:lstStyle/>
          <a:p>
            <a:pPr algn="l"/>
            <a:r>
              <a:rPr lang="fr-FR" sz="1200" dirty="0"/>
              <a:t>Jugulaire</a:t>
            </a:r>
          </a:p>
        </p:txBody>
      </p:sp>
      <p:pic>
        <p:nvPicPr>
          <p:cNvPr id="34" name="Image 33">
            <a:extLst>
              <a:ext uri="{FF2B5EF4-FFF2-40B4-BE49-F238E27FC236}">
                <a16:creationId xmlns:a16="http://schemas.microsoft.com/office/drawing/2014/main" id="{867A3883-BC86-4DCE-804F-C372E545AC53}"/>
              </a:ext>
            </a:extLst>
          </p:cNvPr>
          <p:cNvPicPr>
            <a:picLocks noChangeAspect="1"/>
          </p:cNvPicPr>
          <p:nvPr/>
        </p:nvPicPr>
        <p:blipFill>
          <a:blip r:embed="rId7"/>
          <a:stretch>
            <a:fillRect/>
          </a:stretch>
        </p:blipFill>
        <p:spPr>
          <a:xfrm rot="16200000">
            <a:off x="10640843" y="4590324"/>
            <a:ext cx="381000" cy="381000"/>
          </a:xfrm>
          <a:prstGeom prst="rect">
            <a:avLst/>
          </a:prstGeom>
        </p:spPr>
      </p:pic>
      <p:sp>
        <p:nvSpPr>
          <p:cNvPr id="36" name="ZoneTexte 35">
            <a:extLst>
              <a:ext uri="{FF2B5EF4-FFF2-40B4-BE49-F238E27FC236}">
                <a16:creationId xmlns:a16="http://schemas.microsoft.com/office/drawing/2014/main" id="{38FB0B03-CC5A-4590-85D7-2F0BEDF40A39}"/>
              </a:ext>
            </a:extLst>
          </p:cNvPr>
          <p:cNvSpPr txBox="1"/>
          <p:nvPr/>
        </p:nvSpPr>
        <p:spPr>
          <a:xfrm>
            <a:off x="9852918" y="2280073"/>
            <a:ext cx="1620820" cy="461665"/>
          </a:xfrm>
          <a:prstGeom prst="rect">
            <a:avLst/>
          </a:prstGeom>
          <a:noFill/>
        </p:spPr>
        <p:txBody>
          <a:bodyPr wrap="square" rtlCol="0">
            <a:spAutoFit/>
          </a:bodyPr>
          <a:lstStyle/>
          <a:p>
            <a:pPr algn="l"/>
            <a:r>
              <a:rPr lang="fr-FR" sz="1200" dirty="0"/>
              <a:t>Date de fabrication*</a:t>
            </a:r>
          </a:p>
          <a:p>
            <a:pPr algn="l"/>
            <a:r>
              <a:rPr lang="fr-FR" sz="1200" dirty="0"/>
              <a:t>11/2008</a:t>
            </a:r>
          </a:p>
        </p:txBody>
      </p:sp>
      <p:pic>
        <p:nvPicPr>
          <p:cNvPr id="39" name="Image 38">
            <a:extLst>
              <a:ext uri="{FF2B5EF4-FFF2-40B4-BE49-F238E27FC236}">
                <a16:creationId xmlns:a16="http://schemas.microsoft.com/office/drawing/2014/main" id="{3B549859-1981-420A-BB24-706DDCAD4CBD}"/>
              </a:ext>
            </a:extLst>
          </p:cNvPr>
          <p:cNvPicPr>
            <a:picLocks noChangeAspect="1"/>
          </p:cNvPicPr>
          <p:nvPr/>
        </p:nvPicPr>
        <p:blipFill>
          <a:blip r:embed="rId7"/>
          <a:stretch>
            <a:fillRect/>
          </a:stretch>
        </p:blipFill>
        <p:spPr>
          <a:xfrm rot="16200000">
            <a:off x="11375971" y="2276200"/>
            <a:ext cx="381000" cy="381000"/>
          </a:xfrm>
          <a:prstGeom prst="rect">
            <a:avLst/>
          </a:prstGeom>
        </p:spPr>
      </p:pic>
      <p:sp>
        <p:nvSpPr>
          <p:cNvPr id="40" name="ZoneTexte 39">
            <a:extLst>
              <a:ext uri="{FF2B5EF4-FFF2-40B4-BE49-F238E27FC236}">
                <a16:creationId xmlns:a16="http://schemas.microsoft.com/office/drawing/2014/main" id="{CD3865FD-980C-42F6-83B4-30C5121D817D}"/>
              </a:ext>
            </a:extLst>
          </p:cNvPr>
          <p:cNvSpPr txBox="1"/>
          <p:nvPr/>
        </p:nvSpPr>
        <p:spPr>
          <a:xfrm>
            <a:off x="11057615" y="3615489"/>
            <a:ext cx="684000" cy="461665"/>
          </a:xfrm>
          <a:prstGeom prst="rect">
            <a:avLst/>
          </a:prstGeom>
          <a:noFill/>
        </p:spPr>
        <p:txBody>
          <a:bodyPr wrap="square" rtlCol="0">
            <a:spAutoFit/>
          </a:bodyPr>
          <a:lstStyle/>
          <a:p>
            <a:pPr algn="l"/>
            <a:r>
              <a:rPr lang="fr-FR" sz="1200" dirty="0"/>
              <a:t>Année</a:t>
            </a:r>
          </a:p>
          <a:p>
            <a:pPr algn="l"/>
            <a:r>
              <a:rPr lang="fr-FR" sz="1200" dirty="0"/>
              <a:t>(2008)</a:t>
            </a:r>
          </a:p>
        </p:txBody>
      </p:sp>
      <p:sp>
        <p:nvSpPr>
          <p:cNvPr id="41" name="ZoneTexte 40">
            <a:extLst>
              <a:ext uri="{FF2B5EF4-FFF2-40B4-BE49-F238E27FC236}">
                <a16:creationId xmlns:a16="http://schemas.microsoft.com/office/drawing/2014/main" id="{C10DD0FB-81AB-4793-A1C0-E51D9F14DDA0}"/>
              </a:ext>
            </a:extLst>
          </p:cNvPr>
          <p:cNvSpPr txBox="1"/>
          <p:nvPr/>
        </p:nvSpPr>
        <p:spPr>
          <a:xfrm>
            <a:off x="11094035" y="2795876"/>
            <a:ext cx="684000" cy="461665"/>
          </a:xfrm>
          <a:prstGeom prst="rect">
            <a:avLst/>
          </a:prstGeom>
          <a:noFill/>
        </p:spPr>
        <p:txBody>
          <a:bodyPr wrap="square" rtlCol="0">
            <a:spAutoFit/>
          </a:bodyPr>
          <a:lstStyle/>
          <a:p>
            <a:pPr algn="l"/>
            <a:r>
              <a:rPr lang="fr-FR" sz="1200" dirty="0"/>
              <a:t>Mois (11)</a:t>
            </a:r>
          </a:p>
        </p:txBody>
      </p:sp>
      <p:cxnSp>
        <p:nvCxnSpPr>
          <p:cNvPr id="13" name="Connecteur droit avec flèche 12">
            <a:extLst>
              <a:ext uri="{FF2B5EF4-FFF2-40B4-BE49-F238E27FC236}">
                <a16:creationId xmlns:a16="http://schemas.microsoft.com/office/drawing/2014/main" id="{86A8949D-D5F7-4077-87BB-3822AF09BFE7}"/>
              </a:ext>
            </a:extLst>
          </p:cNvPr>
          <p:cNvCxnSpPr>
            <a:stCxn id="36" idx="1"/>
          </p:cNvCxnSpPr>
          <p:nvPr/>
        </p:nvCxnSpPr>
        <p:spPr>
          <a:xfrm flipH="1" flipV="1">
            <a:off x="8973131" y="2464942"/>
            <a:ext cx="879787" cy="45964"/>
          </a:xfrm>
          <a:prstGeom prst="straightConnector1">
            <a:avLst/>
          </a:prstGeom>
          <a:ln w="25400">
            <a:solidFill>
              <a:srgbClr val="088A30"/>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6" name="Image 15" descr="Une image contenant rouge&#10;&#10;Description générée automatiquement">
            <a:extLst>
              <a:ext uri="{FF2B5EF4-FFF2-40B4-BE49-F238E27FC236}">
                <a16:creationId xmlns:a16="http://schemas.microsoft.com/office/drawing/2014/main" id="{5F201B2B-11A8-43E3-9A09-D4170A909F25}"/>
              </a:ext>
            </a:extLst>
          </p:cNvPr>
          <p:cNvPicPr>
            <a:picLocks noChangeAspect="1"/>
          </p:cNvPicPr>
          <p:nvPr/>
        </p:nvPicPr>
        <p:blipFill rotWithShape="1">
          <a:blip r:embed="rId8">
            <a:extLst>
              <a:ext uri="{28A0092B-C50C-407E-A947-70E740481C1C}">
                <a14:useLocalDpi xmlns:a14="http://schemas.microsoft.com/office/drawing/2010/main" val="0"/>
              </a:ext>
            </a:extLst>
          </a:blip>
          <a:srcRect l="17458" t="49032" r="68925" b="33846"/>
          <a:stretch/>
        </p:blipFill>
        <p:spPr>
          <a:xfrm>
            <a:off x="9763621" y="2852583"/>
            <a:ext cx="1330414" cy="1254629"/>
          </a:xfrm>
          <a:prstGeom prst="rect">
            <a:avLst/>
          </a:prstGeom>
          <a:ln>
            <a:noFill/>
          </a:ln>
          <a:effectLst>
            <a:softEdge rad="112500"/>
          </a:effectLst>
        </p:spPr>
      </p:pic>
      <p:sp>
        <p:nvSpPr>
          <p:cNvPr id="17" name="Ellipse 16">
            <a:extLst>
              <a:ext uri="{FF2B5EF4-FFF2-40B4-BE49-F238E27FC236}">
                <a16:creationId xmlns:a16="http://schemas.microsoft.com/office/drawing/2014/main" id="{03811633-A175-4C11-81B4-AF7505860AE8}"/>
              </a:ext>
            </a:extLst>
          </p:cNvPr>
          <p:cNvSpPr/>
          <p:nvPr/>
        </p:nvSpPr>
        <p:spPr>
          <a:xfrm>
            <a:off x="10743171" y="3505086"/>
            <a:ext cx="252000" cy="252000"/>
          </a:xfrm>
          <a:prstGeom prst="ellipse">
            <a:avLst/>
          </a:prstGeom>
          <a:noFill/>
          <a:ln w="19050">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705962EF-5DF1-4E69-A115-1ACB1D28BBCF}"/>
              </a:ext>
            </a:extLst>
          </p:cNvPr>
          <p:cNvSpPr/>
          <p:nvPr/>
        </p:nvSpPr>
        <p:spPr>
          <a:xfrm rot="1426942">
            <a:off x="10200096" y="3491438"/>
            <a:ext cx="392357" cy="288000"/>
          </a:xfrm>
          <a:prstGeom prst="ellipse">
            <a:avLst/>
          </a:prstGeom>
          <a:noFill/>
          <a:ln w="19050">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 name="Connecteur droit avec flèche 42">
            <a:extLst>
              <a:ext uri="{FF2B5EF4-FFF2-40B4-BE49-F238E27FC236}">
                <a16:creationId xmlns:a16="http://schemas.microsoft.com/office/drawing/2014/main" id="{E6784876-96A7-4ED3-A58E-9887C66FF55D}"/>
              </a:ext>
            </a:extLst>
          </p:cNvPr>
          <p:cNvCxnSpPr>
            <a:cxnSpLocks/>
            <a:stCxn id="41" idx="1"/>
            <a:endCxn id="17" idx="7"/>
          </p:cNvCxnSpPr>
          <p:nvPr/>
        </p:nvCxnSpPr>
        <p:spPr>
          <a:xfrm flipH="1">
            <a:off x="10958266" y="3026709"/>
            <a:ext cx="135769" cy="515282"/>
          </a:xfrm>
          <a:prstGeom prst="straightConnector1">
            <a:avLst/>
          </a:prstGeom>
          <a:ln w="25400">
            <a:solidFill>
              <a:srgbClr val="088A3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1C6BF498-0330-4AD5-97CB-92B28B71139A}"/>
              </a:ext>
            </a:extLst>
          </p:cNvPr>
          <p:cNvCxnSpPr>
            <a:cxnSpLocks/>
            <a:stCxn id="40" idx="1"/>
            <a:endCxn id="42" idx="6"/>
          </p:cNvCxnSpPr>
          <p:nvPr/>
        </p:nvCxnSpPr>
        <p:spPr>
          <a:xfrm flipH="1" flipV="1">
            <a:off x="10575794" y="3714550"/>
            <a:ext cx="481821" cy="131772"/>
          </a:xfrm>
          <a:prstGeom prst="straightConnector1">
            <a:avLst/>
          </a:prstGeom>
          <a:ln w="25400">
            <a:solidFill>
              <a:srgbClr val="088A30"/>
            </a:solidFill>
            <a:tailEnd type="triangle" w="lg" len="med"/>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A3502460-2A4D-4F7B-982C-829213C1F80D}"/>
              </a:ext>
            </a:extLst>
          </p:cNvPr>
          <p:cNvSpPr txBox="1"/>
          <p:nvPr/>
        </p:nvSpPr>
        <p:spPr>
          <a:xfrm>
            <a:off x="567668" y="5813105"/>
            <a:ext cx="4285726" cy="261610"/>
          </a:xfrm>
          <a:prstGeom prst="rect">
            <a:avLst/>
          </a:prstGeom>
          <a:noFill/>
        </p:spPr>
        <p:txBody>
          <a:bodyPr wrap="square" rtlCol="0">
            <a:spAutoFit/>
          </a:bodyPr>
          <a:lstStyle/>
          <a:p>
            <a:pPr algn="l"/>
            <a:r>
              <a:rPr lang="fr-FR" sz="1100" dirty="0"/>
              <a:t>* Un casque en PEHD a une durée de validité de 3 ans.</a:t>
            </a:r>
          </a:p>
        </p:txBody>
      </p:sp>
      <p:grpSp>
        <p:nvGrpSpPr>
          <p:cNvPr id="12" name="Groupe 11">
            <a:extLst>
              <a:ext uri="{FF2B5EF4-FFF2-40B4-BE49-F238E27FC236}">
                <a16:creationId xmlns:a16="http://schemas.microsoft.com/office/drawing/2014/main" id="{0D8D1C2B-1015-440F-8668-6E1FEA9FF906}"/>
              </a:ext>
            </a:extLst>
          </p:cNvPr>
          <p:cNvGrpSpPr/>
          <p:nvPr/>
        </p:nvGrpSpPr>
        <p:grpSpPr>
          <a:xfrm>
            <a:off x="5551054" y="5763491"/>
            <a:ext cx="637310" cy="637310"/>
            <a:chOff x="6973454" y="5486400"/>
            <a:chExt cx="637310" cy="637310"/>
          </a:xfrm>
        </p:grpSpPr>
        <p:pic>
          <p:nvPicPr>
            <p:cNvPr id="9" name="Image 8">
              <a:extLst>
                <a:ext uri="{FF2B5EF4-FFF2-40B4-BE49-F238E27FC236}">
                  <a16:creationId xmlns:a16="http://schemas.microsoft.com/office/drawing/2014/main" id="{7668631F-0F2B-43F8-8154-0DCF4A30ACA2}"/>
                </a:ext>
              </a:extLst>
            </p:cNvPr>
            <p:cNvPicPr>
              <a:picLocks noChangeAspect="1"/>
            </p:cNvPicPr>
            <p:nvPr/>
          </p:nvPicPr>
          <p:blipFill rotWithShape="1">
            <a:blip r:embed="rId9">
              <a:extLst>
                <a:ext uri="{28A0092B-C50C-407E-A947-70E740481C1C}">
                  <a14:useLocalDpi xmlns:a14="http://schemas.microsoft.com/office/drawing/2010/main" val="0"/>
                </a:ext>
              </a:extLst>
            </a:blip>
            <a:srcRect l="18206" t="18590" r="18403" b="18018"/>
            <a:stretch/>
          </p:blipFill>
          <p:spPr>
            <a:xfrm>
              <a:off x="6982692" y="5486400"/>
              <a:ext cx="628072" cy="628073"/>
            </a:xfrm>
            <a:prstGeom prst="rect">
              <a:avLst/>
            </a:prstGeom>
          </p:spPr>
        </p:pic>
        <p:sp>
          <p:nvSpPr>
            <p:cNvPr id="10" name="Rectangle : coins arrondis 9">
              <a:extLst>
                <a:ext uri="{FF2B5EF4-FFF2-40B4-BE49-F238E27FC236}">
                  <a16:creationId xmlns:a16="http://schemas.microsoft.com/office/drawing/2014/main" id="{F79FE89B-01FB-4C5C-A4D0-EE3BA6DC5969}"/>
                </a:ext>
              </a:extLst>
            </p:cNvPr>
            <p:cNvSpPr/>
            <p:nvPr/>
          </p:nvSpPr>
          <p:spPr>
            <a:xfrm>
              <a:off x="6973454" y="5486400"/>
              <a:ext cx="628073" cy="637310"/>
            </a:xfrm>
            <a:prstGeom prst="roundRect">
              <a:avLst/>
            </a:prstGeom>
            <a:noFill/>
            <a:ln w="19050">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0" name="Image 29">
            <a:extLst>
              <a:ext uri="{FF2B5EF4-FFF2-40B4-BE49-F238E27FC236}">
                <a16:creationId xmlns:a16="http://schemas.microsoft.com/office/drawing/2014/main" id="{923A5E37-9FA0-4BE8-A27A-4EF64773D43F}"/>
              </a:ext>
            </a:extLst>
          </p:cNvPr>
          <p:cNvPicPr>
            <a:picLocks noChangeAspect="1"/>
          </p:cNvPicPr>
          <p:nvPr/>
        </p:nvPicPr>
        <p:blipFill>
          <a:blip r:embed="rId7"/>
          <a:stretch>
            <a:fillRect/>
          </a:stretch>
        </p:blipFill>
        <p:spPr>
          <a:xfrm rot="16200000">
            <a:off x="941881" y="1688427"/>
            <a:ext cx="381000" cy="381000"/>
          </a:xfrm>
          <a:prstGeom prst="rect">
            <a:avLst/>
          </a:prstGeom>
        </p:spPr>
      </p:pic>
    </p:spTree>
    <p:extLst>
      <p:ext uri="{BB962C8B-B14F-4D97-AF65-F5344CB8AC3E}">
        <p14:creationId xmlns:p14="http://schemas.microsoft.com/office/powerpoint/2010/main" val="4180612087"/>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7.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8.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3fc8a5-ae92-42ac-9a5b-adc0faec43d6" xsi:nil="true"/>
    <lcf76f155ced4ddcb4097134ff3c332f xmlns="40753fda-f579-4bb9-aa37-7b314b45a76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4" ma:contentTypeDescription="Crée un document." ma:contentTypeScope="" ma:versionID="333694e9f198b892cb66d3d661955e30">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8c7ac7fe3cbc64d020c0b41f92df7139"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92d17153-1ee4-4a6d-88b4-3fe46e77897f}" ma:internalName="TaxCatchAll" ma:showField="CatchAllData" ma:web="5e3fc8a5-ae92-42ac-9a5b-adc0faec4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560780-D1C1-4641-9B08-F0A5FFFCA309}">
  <ds:schemaRefs>
    <ds:schemaRef ds:uri="http://purl.org/dc/elements/1.1/"/>
    <ds:schemaRef ds:uri="http://purl.org/dc/terms/"/>
    <ds:schemaRef ds:uri="http://purl.org/dc/dcmitype/"/>
    <ds:schemaRef ds:uri="40753fda-f579-4bb9-aa37-7b314b45a769"/>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5e3fc8a5-ae92-42ac-9a5b-adc0faec43d6"/>
    <ds:schemaRef ds:uri="http://www.w3.org/XML/1998/namespace"/>
  </ds:schemaRefs>
</ds:datastoreItem>
</file>

<file path=customXml/itemProps2.xml><?xml version="1.0" encoding="utf-8"?>
<ds:datastoreItem xmlns:ds="http://schemas.openxmlformats.org/officeDocument/2006/customXml" ds:itemID="{CC184838-24BB-4C81-8C04-2AFBFD782250}">
  <ds:schemaRefs>
    <ds:schemaRef ds:uri="http://schemas.microsoft.com/sharepoint/v3/contenttype/forms"/>
  </ds:schemaRefs>
</ds:datastoreItem>
</file>

<file path=customXml/itemProps3.xml><?xml version="1.0" encoding="utf-8"?>
<ds:datastoreItem xmlns:ds="http://schemas.openxmlformats.org/officeDocument/2006/customXml" ds:itemID="{1874A36D-F84B-445D-9452-C783CC6479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53fda-f579-4bb9-aa37-7b314b45a769"/>
    <ds:schemaRef ds:uri="5e3fc8a5-ae92-42ac-9a5b-adc0faec43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167</TotalTime>
  <Words>367</Words>
  <Application>Microsoft Office PowerPoint</Application>
  <PresentationFormat>Grand écran</PresentationFormat>
  <Paragraphs>48</Paragraphs>
  <Slides>4</Slides>
  <Notes>3</Notes>
  <HiddenSlides>0</HiddenSlides>
  <MMClips>0</MMClips>
  <ScaleCrop>false</ScaleCrop>
  <HeadingPairs>
    <vt:vector size="6" baseType="variant">
      <vt:variant>
        <vt:lpstr>Polices utilisées</vt:lpstr>
      </vt:variant>
      <vt:variant>
        <vt:i4>3</vt:i4>
      </vt:variant>
      <vt:variant>
        <vt:lpstr>Thème</vt:lpstr>
      </vt:variant>
      <vt:variant>
        <vt:i4>7</vt:i4>
      </vt:variant>
      <vt:variant>
        <vt:lpstr>Titres des diapositives</vt:lpstr>
      </vt:variant>
      <vt:variant>
        <vt:i4>4</vt:i4>
      </vt:variant>
    </vt:vector>
  </HeadingPairs>
  <TitlesOfParts>
    <vt:vector size="14" baseType="lpstr">
      <vt:lpstr>Arial</vt:lpstr>
      <vt:lpstr>Arial MT Light</vt:lpstr>
      <vt:lpstr>Wingdings</vt:lpstr>
      <vt:lpstr>TotalEnergies AA - Bleu</vt:lpstr>
      <vt:lpstr>TotalEnergies AA - Rouge</vt:lpstr>
      <vt:lpstr>TotalEnergies AA - Vert</vt:lpstr>
      <vt:lpstr>TotalEnergies AA - Orange</vt:lpstr>
      <vt:lpstr>1_TotalEnergies AA - Rouge</vt:lpstr>
      <vt:lpstr>TotalEnergies AA - Bleu</vt:lpstr>
      <vt:lpstr>TotalEnergies AA - Rouge</vt:lpstr>
      <vt:lpstr>Présentation PowerPoint</vt:lpstr>
      <vt:lpstr>La Règle d’or Équipements de protection individuelle</vt:lpstr>
      <vt:lpstr>L’essentiel de la Règle d’or 4</vt:lpstr>
      <vt:lpstr>Les équipements de protection individuelle dans les bureaux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Alexandra PAPILLON</cp:lastModifiedBy>
  <cp:revision>11</cp:revision>
  <cp:lastPrinted>2021-09-13T12:46:09Z</cp:lastPrinted>
  <dcterms:created xsi:type="dcterms:W3CDTF">2021-08-30T17:14:08Z</dcterms:created>
  <dcterms:modified xsi:type="dcterms:W3CDTF">2022-12-01T10:41:29Z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