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2"/>
  </p:notesMasterIdLst>
  <p:handoutMasterIdLst>
    <p:handoutMasterId r:id="rId13"/>
  </p:handoutMasterIdLst>
  <p:sldIdLst>
    <p:sldId id="273" r:id="rId5"/>
    <p:sldId id="436" r:id="rId6"/>
    <p:sldId id="462" r:id="rId7"/>
    <p:sldId id="463" r:id="rId8"/>
    <p:sldId id="465" r:id="rId9"/>
    <p:sldId id="464" r:id="rId10"/>
    <p:sldId id="466" r:id="rId11"/>
  </p:sldIdLst>
  <p:sldSz cx="12192000" cy="6858000"/>
  <p:notesSz cx="7010400" cy="9296400"/>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bastien MUNERET" initials="SM" lastIdx="1" clrIdx="0">
    <p:extLst>
      <p:ext uri="{19B8F6BF-5375-455C-9EA6-DF929625EA0E}">
        <p15:presenceInfo xmlns:p15="http://schemas.microsoft.com/office/powerpoint/2012/main" userId="S-1-5-21-1688137703-1013256711-2629252250-3234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00"/>
    <a:srgbClr val="376092"/>
    <a:srgbClr val="FF9900"/>
    <a:srgbClr val="A90025"/>
    <a:srgbClr val="AC8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760097-C697-43B7-AA93-6DBAE48250EB}" v="1" dt="2019-10-02T08:38:39.803"/>
    <p1510:client id="{8EFD4695-5EA3-4C07-A9BA-8B1DFA3B1A10}" v="2" dt="2019-10-02T07:43:27.68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405" autoAdjust="0"/>
  </p:normalViewPr>
  <p:slideViewPr>
    <p:cSldViewPr>
      <p:cViewPr varScale="1">
        <p:scale>
          <a:sx n="110" d="100"/>
          <a:sy n="110" d="100"/>
        </p:scale>
        <p:origin x="492" y="108"/>
      </p:cViewPr>
      <p:guideLst>
        <p:guide orient="horz" pos="2160"/>
        <p:guide pos="3840"/>
      </p:guideLst>
    </p:cSldViewPr>
  </p:slideViewPr>
  <p:outlineViewPr>
    <p:cViewPr>
      <p:scale>
        <a:sx n="33" d="100"/>
        <a:sy n="33" d="100"/>
      </p:scale>
      <p:origin x="0" y="757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56" y="-9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yril CHAMPIGNY" userId="8331ef57-2eda-4549-a9c3-149072f322d1" providerId="ADAL" clId="{5A760097-C697-43B7-AA93-6DBAE48250EB}"/>
    <pc:docChg chg="modSld">
      <pc:chgData name="Cyril CHAMPIGNY" userId="8331ef57-2eda-4549-a9c3-149072f322d1" providerId="ADAL" clId="{5A760097-C697-43B7-AA93-6DBAE48250EB}" dt="2019-10-02T08:39:33.079" v="59" actId="790"/>
      <pc:docMkLst>
        <pc:docMk/>
      </pc:docMkLst>
      <pc:sldChg chg="modSp">
        <pc:chgData name="Cyril CHAMPIGNY" userId="8331ef57-2eda-4549-a9c3-149072f322d1" providerId="ADAL" clId="{5A760097-C697-43B7-AA93-6DBAE48250EB}" dt="2019-10-02T08:39:33.079" v="59" actId="790"/>
        <pc:sldMkLst>
          <pc:docMk/>
          <pc:sldMk cId="233606649" sldId="436"/>
        </pc:sldMkLst>
        <pc:spChg chg="mod">
          <ac:chgData name="Cyril CHAMPIGNY" userId="8331ef57-2eda-4549-a9c3-149072f322d1" providerId="ADAL" clId="{5A760097-C697-43B7-AA93-6DBAE48250EB}" dt="2019-10-02T08:39:33.079" v="59" actId="790"/>
          <ac:spMkLst>
            <pc:docMk/>
            <pc:sldMk cId="233606649" sldId="436"/>
            <ac:spMk id="2" creationId="{00000000-0000-0000-0000-000000000000}"/>
          </ac:spMkLst>
        </pc:spChg>
      </pc:sldChg>
    </pc:docChg>
  </pc:docChgLst>
  <pc:docChgLst>
    <pc:chgData name="Cyril CHAMPIGNY" userId="8331ef57-2eda-4549-a9c3-149072f322d1" providerId="ADAL" clId="{4CEFC75A-44E5-476B-9EAC-61DDC7BC2578}"/>
    <pc:docChg chg="undo addSld delSld modSld sldOrd">
      <pc:chgData name="Cyril CHAMPIGNY" userId="8331ef57-2eda-4549-a9c3-149072f322d1" providerId="ADAL" clId="{4CEFC75A-44E5-476B-9EAC-61DDC7BC2578}" dt="2019-09-25T12:18:13.838" v="285" actId="2696"/>
      <pc:docMkLst>
        <pc:docMk/>
      </pc:docMkLst>
      <pc:sldChg chg="modSp">
        <pc:chgData name="Cyril CHAMPIGNY" userId="8331ef57-2eda-4549-a9c3-149072f322d1" providerId="ADAL" clId="{4CEFC75A-44E5-476B-9EAC-61DDC7BC2578}" dt="2019-09-25T11:53:17.117" v="20" actId="20577"/>
        <pc:sldMkLst>
          <pc:docMk/>
          <pc:sldMk cId="233606649" sldId="436"/>
        </pc:sldMkLst>
        <pc:spChg chg="mod">
          <ac:chgData name="Cyril CHAMPIGNY" userId="8331ef57-2eda-4549-a9c3-149072f322d1" providerId="ADAL" clId="{4CEFC75A-44E5-476B-9EAC-61DDC7BC2578}" dt="2019-09-25T11:53:17.117" v="20" actId="20577"/>
          <ac:spMkLst>
            <pc:docMk/>
            <pc:sldMk cId="233606649" sldId="436"/>
            <ac:spMk id="2" creationId="{00000000-0000-0000-0000-000000000000}"/>
          </ac:spMkLst>
        </pc:spChg>
      </pc:sldChg>
      <pc:sldChg chg="del">
        <pc:chgData name="Cyril CHAMPIGNY" userId="8331ef57-2eda-4549-a9c3-149072f322d1" providerId="ADAL" clId="{4CEFC75A-44E5-476B-9EAC-61DDC7BC2578}" dt="2019-09-25T11:53:25.271" v="21" actId="2696"/>
        <pc:sldMkLst>
          <pc:docMk/>
          <pc:sldMk cId="3254525614" sldId="461"/>
        </pc:sldMkLst>
      </pc:sldChg>
      <pc:sldChg chg="modSp">
        <pc:chgData name="Cyril CHAMPIGNY" userId="8331ef57-2eda-4549-a9c3-149072f322d1" providerId="ADAL" clId="{4CEFC75A-44E5-476B-9EAC-61DDC7BC2578}" dt="2019-09-25T11:58:13.137" v="109" actId="20577"/>
        <pc:sldMkLst>
          <pc:docMk/>
          <pc:sldMk cId="2724786202" sldId="462"/>
        </pc:sldMkLst>
        <pc:spChg chg="mod">
          <ac:chgData name="Cyril CHAMPIGNY" userId="8331ef57-2eda-4549-a9c3-149072f322d1" providerId="ADAL" clId="{4CEFC75A-44E5-476B-9EAC-61DDC7BC2578}" dt="2019-09-25T11:53:50.085" v="56" actId="20577"/>
          <ac:spMkLst>
            <pc:docMk/>
            <pc:sldMk cId="2724786202" sldId="462"/>
            <ac:spMk id="2" creationId="{00000000-0000-0000-0000-000000000000}"/>
          </ac:spMkLst>
        </pc:spChg>
        <pc:spChg chg="mod">
          <ac:chgData name="Cyril CHAMPIGNY" userId="8331ef57-2eda-4549-a9c3-149072f322d1" providerId="ADAL" clId="{4CEFC75A-44E5-476B-9EAC-61DDC7BC2578}" dt="2019-09-25T11:58:13.137" v="109" actId="20577"/>
          <ac:spMkLst>
            <pc:docMk/>
            <pc:sldMk cId="2724786202" sldId="462"/>
            <ac:spMk id="7" creationId="{00000000-0000-0000-0000-000000000000}"/>
          </ac:spMkLst>
        </pc:spChg>
      </pc:sldChg>
      <pc:sldChg chg="modSp add">
        <pc:chgData name="Cyril CHAMPIGNY" userId="8331ef57-2eda-4549-a9c3-149072f322d1" providerId="ADAL" clId="{4CEFC75A-44E5-476B-9EAC-61DDC7BC2578}" dt="2019-09-25T12:05:50.779" v="178"/>
        <pc:sldMkLst>
          <pc:docMk/>
          <pc:sldMk cId="195974894" sldId="463"/>
        </pc:sldMkLst>
        <pc:spChg chg="mod">
          <ac:chgData name="Cyril CHAMPIGNY" userId="8331ef57-2eda-4549-a9c3-149072f322d1" providerId="ADAL" clId="{4CEFC75A-44E5-476B-9EAC-61DDC7BC2578}" dt="2019-09-25T11:57:26.497" v="97" actId="20577"/>
          <ac:spMkLst>
            <pc:docMk/>
            <pc:sldMk cId="195974894" sldId="463"/>
            <ac:spMk id="2" creationId="{00000000-0000-0000-0000-000000000000}"/>
          </ac:spMkLst>
        </pc:spChg>
        <pc:spChg chg="mod">
          <ac:chgData name="Cyril CHAMPIGNY" userId="8331ef57-2eda-4549-a9c3-149072f322d1" providerId="ADAL" clId="{4CEFC75A-44E5-476B-9EAC-61DDC7BC2578}" dt="2019-09-25T12:05:50.779" v="178"/>
          <ac:spMkLst>
            <pc:docMk/>
            <pc:sldMk cId="195974894" sldId="463"/>
            <ac:spMk id="7" creationId="{00000000-0000-0000-0000-000000000000}"/>
          </ac:spMkLst>
        </pc:spChg>
      </pc:sldChg>
      <pc:sldChg chg="modSp add ord">
        <pc:chgData name="Cyril CHAMPIGNY" userId="8331ef57-2eda-4549-a9c3-149072f322d1" providerId="ADAL" clId="{4CEFC75A-44E5-476B-9EAC-61DDC7BC2578}" dt="2019-09-25T12:17:03.359" v="276" actId="20577"/>
        <pc:sldMkLst>
          <pc:docMk/>
          <pc:sldMk cId="2263155422" sldId="464"/>
        </pc:sldMkLst>
        <pc:spChg chg="mod">
          <ac:chgData name="Cyril CHAMPIGNY" userId="8331ef57-2eda-4549-a9c3-149072f322d1" providerId="ADAL" clId="{4CEFC75A-44E5-476B-9EAC-61DDC7BC2578}" dt="2019-09-25T12:07:28.347" v="184" actId="20577"/>
          <ac:spMkLst>
            <pc:docMk/>
            <pc:sldMk cId="2263155422" sldId="464"/>
            <ac:spMk id="2" creationId="{00000000-0000-0000-0000-000000000000}"/>
          </ac:spMkLst>
        </pc:spChg>
        <pc:spChg chg="mod">
          <ac:chgData name="Cyril CHAMPIGNY" userId="8331ef57-2eda-4549-a9c3-149072f322d1" providerId="ADAL" clId="{4CEFC75A-44E5-476B-9EAC-61DDC7BC2578}" dt="2019-09-25T12:17:03.359" v="276" actId="20577"/>
          <ac:spMkLst>
            <pc:docMk/>
            <pc:sldMk cId="2263155422" sldId="464"/>
            <ac:spMk id="7" creationId="{00000000-0000-0000-0000-000000000000}"/>
          </ac:spMkLst>
        </pc:spChg>
      </pc:sldChg>
      <pc:sldChg chg="modSp add">
        <pc:chgData name="Cyril CHAMPIGNY" userId="8331ef57-2eda-4549-a9c3-149072f322d1" providerId="ADAL" clId="{4CEFC75A-44E5-476B-9EAC-61DDC7BC2578}" dt="2019-09-25T12:10:21.967" v="211" actId="20577"/>
        <pc:sldMkLst>
          <pc:docMk/>
          <pc:sldMk cId="3907307529" sldId="465"/>
        </pc:sldMkLst>
        <pc:spChg chg="mod">
          <ac:chgData name="Cyril CHAMPIGNY" userId="8331ef57-2eda-4549-a9c3-149072f322d1" providerId="ADAL" clId="{4CEFC75A-44E5-476B-9EAC-61DDC7BC2578}" dt="2019-09-25T12:10:21.967" v="211" actId="20577"/>
          <ac:spMkLst>
            <pc:docMk/>
            <pc:sldMk cId="3907307529" sldId="465"/>
            <ac:spMk id="7" creationId="{00000000-0000-0000-0000-000000000000}"/>
          </ac:spMkLst>
        </pc:spChg>
      </pc:sldChg>
      <pc:sldChg chg="modSp add">
        <pc:chgData name="Cyril CHAMPIGNY" userId="8331ef57-2eda-4549-a9c3-149072f322d1" providerId="ADAL" clId="{4CEFC75A-44E5-476B-9EAC-61DDC7BC2578}" dt="2019-09-25T12:17:36.494" v="283" actId="20577"/>
        <pc:sldMkLst>
          <pc:docMk/>
          <pc:sldMk cId="1898679097" sldId="466"/>
        </pc:sldMkLst>
        <pc:spChg chg="mod">
          <ac:chgData name="Cyril CHAMPIGNY" userId="8331ef57-2eda-4549-a9c3-149072f322d1" providerId="ADAL" clId="{4CEFC75A-44E5-476B-9EAC-61DDC7BC2578}" dt="2019-09-25T12:13:12.639" v="236" actId="20577"/>
          <ac:spMkLst>
            <pc:docMk/>
            <pc:sldMk cId="1898679097" sldId="466"/>
            <ac:spMk id="2" creationId="{00000000-0000-0000-0000-000000000000}"/>
          </ac:spMkLst>
        </pc:spChg>
        <pc:spChg chg="mod">
          <ac:chgData name="Cyril CHAMPIGNY" userId="8331ef57-2eda-4549-a9c3-149072f322d1" providerId="ADAL" clId="{4CEFC75A-44E5-476B-9EAC-61DDC7BC2578}" dt="2019-09-25T12:17:36.494" v="283" actId="20577"/>
          <ac:spMkLst>
            <pc:docMk/>
            <pc:sldMk cId="1898679097" sldId="466"/>
            <ac:spMk id="7" creationId="{00000000-0000-0000-0000-000000000000}"/>
          </ac:spMkLst>
        </pc:spChg>
      </pc:sldChg>
      <pc:sldChg chg="add del">
        <pc:chgData name="Cyril CHAMPIGNY" userId="8331ef57-2eda-4549-a9c3-149072f322d1" providerId="ADAL" clId="{4CEFC75A-44E5-476B-9EAC-61DDC7BC2578}" dt="2019-09-25T12:18:13.838" v="285" actId="2696"/>
        <pc:sldMkLst>
          <pc:docMk/>
          <pc:sldMk cId="2769186799" sldId="467"/>
        </pc:sldMkLst>
      </pc:sldChg>
      <pc:sldChg chg="del">
        <pc:chgData name="Cyril CHAMPIGNY" userId="8331ef57-2eda-4549-a9c3-149072f322d1" providerId="ADAL" clId="{4CEFC75A-44E5-476B-9EAC-61DDC7BC2578}" dt="2019-09-25T11:56:45.922" v="80" actId="2696"/>
        <pc:sldMkLst>
          <pc:docMk/>
          <pc:sldMk cId="3802251508" sldId="477"/>
        </pc:sldMkLst>
      </pc:sldChg>
      <pc:sldChg chg="del">
        <pc:chgData name="Cyril CHAMPIGNY" userId="8331ef57-2eda-4549-a9c3-149072f322d1" providerId="ADAL" clId="{4CEFC75A-44E5-476B-9EAC-61DDC7BC2578}" dt="2019-09-25T11:56:45.938" v="81" actId="2696"/>
        <pc:sldMkLst>
          <pc:docMk/>
          <pc:sldMk cId="695636008" sldId="478"/>
        </pc:sldMkLst>
      </pc:sldChg>
      <pc:sldChg chg="del">
        <pc:chgData name="Cyril CHAMPIGNY" userId="8331ef57-2eda-4549-a9c3-149072f322d1" providerId="ADAL" clId="{4CEFC75A-44E5-476B-9EAC-61DDC7BC2578}" dt="2019-09-25T11:56:45.961" v="82" actId="2696"/>
        <pc:sldMkLst>
          <pc:docMk/>
          <pc:sldMk cId="3841387668" sldId="479"/>
        </pc:sldMkLst>
      </pc:sldChg>
      <pc:sldChg chg="del">
        <pc:chgData name="Cyril CHAMPIGNY" userId="8331ef57-2eda-4549-a9c3-149072f322d1" providerId="ADAL" clId="{4CEFC75A-44E5-476B-9EAC-61DDC7BC2578}" dt="2019-09-25T11:56:46.002" v="83" actId="2696"/>
        <pc:sldMkLst>
          <pc:docMk/>
          <pc:sldMk cId="1546239485" sldId="481"/>
        </pc:sldMkLst>
      </pc:sldChg>
      <pc:sldChg chg="del">
        <pc:chgData name="Cyril CHAMPIGNY" userId="8331ef57-2eda-4549-a9c3-149072f322d1" providerId="ADAL" clId="{4CEFC75A-44E5-476B-9EAC-61DDC7BC2578}" dt="2019-09-25T11:56:46.035" v="84" actId="2696"/>
        <pc:sldMkLst>
          <pc:docMk/>
          <pc:sldMk cId="985870298" sldId="482"/>
        </pc:sldMkLst>
      </pc:sldChg>
      <pc:sldChg chg="del">
        <pc:chgData name="Cyril CHAMPIGNY" userId="8331ef57-2eda-4549-a9c3-149072f322d1" providerId="ADAL" clId="{4CEFC75A-44E5-476B-9EAC-61DDC7BC2578}" dt="2019-09-25T11:56:46.061" v="85" actId="2696"/>
        <pc:sldMkLst>
          <pc:docMk/>
          <pc:sldMk cId="3085296467" sldId="483"/>
        </pc:sldMkLst>
      </pc:sldChg>
      <pc:sldChg chg="del">
        <pc:chgData name="Cyril CHAMPIGNY" userId="8331ef57-2eda-4549-a9c3-149072f322d1" providerId="ADAL" clId="{4CEFC75A-44E5-476B-9EAC-61DDC7BC2578}" dt="2019-09-25T11:56:46.108" v="86" actId="2696"/>
        <pc:sldMkLst>
          <pc:docMk/>
          <pc:sldMk cId="3127515451" sldId="485"/>
        </pc:sldMkLst>
      </pc:sldChg>
      <pc:sldChg chg="del">
        <pc:chgData name="Cyril CHAMPIGNY" userId="8331ef57-2eda-4549-a9c3-149072f322d1" providerId="ADAL" clId="{4CEFC75A-44E5-476B-9EAC-61DDC7BC2578}" dt="2019-09-25T11:56:46.141" v="87" actId="2696"/>
        <pc:sldMkLst>
          <pc:docMk/>
          <pc:sldMk cId="186008690" sldId="486"/>
        </pc:sldMkLst>
      </pc:sldChg>
      <pc:sldChg chg="del">
        <pc:chgData name="Cyril CHAMPIGNY" userId="8331ef57-2eda-4549-a9c3-149072f322d1" providerId="ADAL" clId="{4CEFC75A-44E5-476B-9EAC-61DDC7BC2578}" dt="2019-09-25T11:56:46.177" v="88" actId="2696"/>
        <pc:sldMkLst>
          <pc:docMk/>
          <pc:sldMk cId="397064782" sldId="487"/>
        </pc:sldMkLst>
      </pc:sldChg>
      <pc:sldChg chg="del">
        <pc:chgData name="Cyril CHAMPIGNY" userId="8331ef57-2eda-4549-a9c3-149072f322d1" providerId="ADAL" clId="{4CEFC75A-44E5-476B-9EAC-61DDC7BC2578}" dt="2019-09-25T11:56:46.277" v="90" actId="2696"/>
        <pc:sldMkLst>
          <pc:docMk/>
          <pc:sldMk cId="99458469" sldId="488"/>
        </pc:sldMkLst>
      </pc:sldChg>
      <pc:sldChg chg="del">
        <pc:chgData name="Cyril CHAMPIGNY" userId="8331ef57-2eda-4549-a9c3-149072f322d1" providerId="ADAL" clId="{4CEFC75A-44E5-476B-9EAC-61DDC7BC2578}" dt="2019-09-25T11:56:46.224" v="89" actId="2696"/>
        <pc:sldMkLst>
          <pc:docMk/>
          <pc:sldMk cId="2723135719" sldId="489"/>
        </pc:sldMkLst>
      </pc:sldChg>
      <pc:sldChg chg="del">
        <pc:chgData name="Cyril CHAMPIGNY" userId="8331ef57-2eda-4549-a9c3-149072f322d1" providerId="ADAL" clId="{4CEFC75A-44E5-476B-9EAC-61DDC7BC2578}" dt="2019-09-25T11:56:46.309" v="91" actId="2696"/>
        <pc:sldMkLst>
          <pc:docMk/>
          <pc:sldMk cId="3623014445" sldId="490"/>
        </pc:sldMkLst>
      </pc:sldChg>
      <pc:sldChg chg="del">
        <pc:chgData name="Cyril CHAMPIGNY" userId="8331ef57-2eda-4549-a9c3-149072f322d1" providerId="ADAL" clId="{4CEFC75A-44E5-476B-9EAC-61DDC7BC2578}" dt="2019-09-25T11:56:46.361" v="92" actId="2696"/>
        <pc:sldMkLst>
          <pc:docMk/>
          <pc:sldMk cId="4208619746" sldId="491"/>
        </pc:sldMkLst>
      </pc:sldChg>
      <pc:sldMasterChg chg="delSldLayout">
        <pc:chgData name="Cyril CHAMPIGNY" userId="8331ef57-2eda-4549-a9c3-149072f322d1" providerId="ADAL" clId="{4CEFC75A-44E5-476B-9EAC-61DDC7BC2578}" dt="2019-09-25T11:53:25.272" v="22" actId="2696"/>
        <pc:sldMasterMkLst>
          <pc:docMk/>
          <pc:sldMasterMk cId="0" sldId="2147483648"/>
        </pc:sldMasterMkLst>
        <pc:sldLayoutChg chg="del">
          <pc:chgData name="Cyril CHAMPIGNY" userId="8331ef57-2eda-4549-a9c3-149072f322d1" providerId="ADAL" clId="{4CEFC75A-44E5-476B-9EAC-61DDC7BC2578}" dt="2019-09-25T11:53:25.272" v="22" actId="2696"/>
          <pc:sldLayoutMkLst>
            <pc:docMk/>
            <pc:sldMasterMk cId="0" sldId="2147483648"/>
            <pc:sldLayoutMk cId="1823764053" sldId="2147483699"/>
          </pc:sldLayoutMkLst>
        </pc:sldLayoutChg>
      </pc:sldMasterChg>
    </pc:docChg>
  </pc:docChgLst>
  <pc:docChgLst>
    <pc:chgData name="Cyril CHAMPIGNY" userId="8331ef57-2eda-4549-a9c3-149072f322d1" providerId="ADAL" clId="{8EFD4695-5EA3-4C07-A9BA-8B1DFA3B1A10}"/>
    <pc:docChg chg="modSld">
      <pc:chgData name="Cyril CHAMPIGNY" userId="8331ef57-2eda-4549-a9c3-149072f322d1" providerId="ADAL" clId="{8EFD4695-5EA3-4C07-A9BA-8B1DFA3B1A10}" dt="2019-10-02T07:44:15.727" v="19" actId="20577"/>
      <pc:docMkLst>
        <pc:docMk/>
      </pc:docMkLst>
      <pc:sldChg chg="modSp">
        <pc:chgData name="Cyril CHAMPIGNY" userId="8331ef57-2eda-4549-a9c3-149072f322d1" providerId="ADAL" clId="{8EFD4695-5EA3-4C07-A9BA-8B1DFA3B1A10}" dt="2019-10-02T07:41:29.228" v="3" actId="20577"/>
        <pc:sldMkLst>
          <pc:docMk/>
          <pc:sldMk cId="233606649" sldId="436"/>
        </pc:sldMkLst>
        <pc:spChg chg="mod">
          <ac:chgData name="Cyril CHAMPIGNY" userId="8331ef57-2eda-4549-a9c3-149072f322d1" providerId="ADAL" clId="{8EFD4695-5EA3-4C07-A9BA-8B1DFA3B1A10}" dt="2019-10-02T07:41:29.228" v="3" actId="20577"/>
          <ac:spMkLst>
            <pc:docMk/>
            <pc:sldMk cId="233606649" sldId="436"/>
            <ac:spMk id="2" creationId="{00000000-0000-0000-0000-000000000000}"/>
          </ac:spMkLst>
        </pc:spChg>
      </pc:sldChg>
      <pc:sldChg chg="modSp">
        <pc:chgData name="Cyril CHAMPIGNY" userId="8331ef57-2eda-4549-a9c3-149072f322d1" providerId="ADAL" clId="{8EFD4695-5EA3-4C07-A9BA-8B1DFA3B1A10}" dt="2019-10-02T07:44:15.727" v="19" actId="20577"/>
        <pc:sldMkLst>
          <pc:docMk/>
          <pc:sldMk cId="2263155422" sldId="464"/>
        </pc:sldMkLst>
        <pc:spChg chg="mod">
          <ac:chgData name="Cyril CHAMPIGNY" userId="8331ef57-2eda-4549-a9c3-149072f322d1" providerId="ADAL" clId="{8EFD4695-5EA3-4C07-A9BA-8B1DFA3B1A10}" dt="2019-10-02T07:44:15.727" v="19" actId="20577"/>
          <ac:spMkLst>
            <pc:docMk/>
            <pc:sldMk cId="2263155422" sldId="464"/>
            <ac:spMk id="7" creationId="{00000000-0000-0000-0000-000000000000}"/>
          </ac:spMkLst>
        </pc:spChg>
      </pc:sldChg>
      <pc:sldChg chg="modSp">
        <pc:chgData name="Cyril CHAMPIGNY" userId="8331ef57-2eda-4549-a9c3-149072f322d1" providerId="ADAL" clId="{8EFD4695-5EA3-4C07-A9BA-8B1DFA3B1A10}" dt="2019-10-02T07:43:00.775" v="7" actId="108"/>
        <pc:sldMkLst>
          <pc:docMk/>
          <pc:sldMk cId="3907307529" sldId="465"/>
        </pc:sldMkLst>
        <pc:spChg chg="mod">
          <ac:chgData name="Cyril CHAMPIGNY" userId="8331ef57-2eda-4549-a9c3-149072f322d1" providerId="ADAL" clId="{8EFD4695-5EA3-4C07-A9BA-8B1DFA3B1A10}" dt="2019-10-02T07:43:00.775" v="7" actId="108"/>
          <ac:spMkLst>
            <pc:docMk/>
            <pc:sldMk cId="3907307529" sldId="465"/>
            <ac:spMk id="7"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Espace réservé de la date 2"/>
          <p:cNvSpPr>
            <a:spLocks noGrp="1"/>
          </p:cNvSpPr>
          <p:nvPr>
            <p:ph type="dt" sz="quarter" idx="1"/>
          </p:nvPr>
        </p:nvSpPr>
        <p:spPr>
          <a:xfrm>
            <a:off x="3970940" y="0"/>
            <a:ext cx="3037840" cy="464820"/>
          </a:xfrm>
          <a:prstGeom prst="rect">
            <a:avLst/>
          </a:prstGeom>
        </p:spPr>
        <p:txBody>
          <a:bodyPr vert="horz" lIns="91440" tIns="45720" rIns="91440" bIns="45720" rtlCol="0"/>
          <a:lstStyle>
            <a:lvl1pPr algn="r">
              <a:defRPr sz="1200"/>
            </a:lvl1pPr>
          </a:lstStyle>
          <a:p>
            <a:fld id="{AA8F9218-3AC4-4588-AD15-C8B9615A4193}" type="datetimeFigureOut">
              <a:rPr lang="en-US" smtClean="0"/>
              <a:pPr/>
              <a:t>10/2/2019</a:t>
            </a:fld>
            <a:endParaRPr lang="en-US" dirty="0"/>
          </a:p>
        </p:txBody>
      </p:sp>
      <p:sp>
        <p:nvSpPr>
          <p:cNvPr id="4" name="Espace réservé du pied de page 3"/>
          <p:cNvSpPr>
            <a:spLocks noGrp="1"/>
          </p:cNvSpPr>
          <p:nvPr>
            <p:ph type="ftr" sz="quarter" idx="2"/>
          </p:nvPr>
        </p:nvSpPr>
        <p:spPr>
          <a:xfrm>
            <a:off x="0" y="8829966"/>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5" name="Espace réservé du numéro de diapositive 4"/>
          <p:cNvSpPr>
            <a:spLocks noGrp="1"/>
          </p:cNvSpPr>
          <p:nvPr>
            <p:ph type="sldNum" sz="quarter" idx="3"/>
          </p:nvPr>
        </p:nvSpPr>
        <p:spPr>
          <a:xfrm>
            <a:off x="3970940" y="8829966"/>
            <a:ext cx="3037840" cy="464820"/>
          </a:xfrm>
          <a:prstGeom prst="rect">
            <a:avLst/>
          </a:prstGeom>
        </p:spPr>
        <p:txBody>
          <a:bodyPr vert="horz" lIns="91440" tIns="45720" rIns="91440" bIns="45720" rtlCol="0" anchor="b"/>
          <a:lstStyle>
            <a:lvl1pPr algn="r">
              <a:defRPr sz="1200"/>
            </a:lvl1pPr>
          </a:lstStyle>
          <a:p>
            <a:fld id="{6471A043-F37E-42BC-90A9-BA46E9EBA480}" type="slidenum">
              <a:rPr lang="en-US" smtClean="0"/>
              <a:pPr/>
              <a:t>‹N°›</a:t>
            </a:fld>
            <a:endParaRPr lang="en-US" dirty="0"/>
          </a:p>
        </p:txBody>
      </p:sp>
    </p:spTree>
    <p:extLst>
      <p:ext uri="{BB962C8B-B14F-4D97-AF65-F5344CB8AC3E}">
        <p14:creationId xmlns:p14="http://schemas.microsoft.com/office/powerpoint/2010/main" val="422966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Espace réservé de la date 2"/>
          <p:cNvSpPr>
            <a:spLocks noGrp="1"/>
          </p:cNvSpPr>
          <p:nvPr>
            <p:ph type="dt" idx="1"/>
          </p:nvPr>
        </p:nvSpPr>
        <p:spPr>
          <a:xfrm>
            <a:off x="3970940" y="0"/>
            <a:ext cx="3037840" cy="464820"/>
          </a:xfrm>
          <a:prstGeom prst="rect">
            <a:avLst/>
          </a:prstGeom>
        </p:spPr>
        <p:txBody>
          <a:bodyPr vert="horz" lIns="91440" tIns="45720" rIns="91440" bIns="45720" rtlCol="0"/>
          <a:lstStyle>
            <a:lvl1pPr algn="r">
              <a:defRPr sz="1200"/>
            </a:lvl1pPr>
          </a:lstStyle>
          <a:p>
            <a:fld id="{BBCB1C22-5F7F-45DB-B066-C38515A5A04C}" type="datetimeFigureOut">
              <a:rPr lang="en-US" smtClean="0"/>
              <a:pPr/>
              <a:t>10/2/2019</a:t>
            </a:fld>
            <a:endParaRPr lang="en-US" dirty="0"/>
          </a:p>
        </p:txBody>
      </p:sp>
      <p:sp>
        <p:nvSpPr>
          <p:cNvPr id="4" name="Espace réservé de l'image des diapositives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Espace réservé des commentaires 4"/>
          <p:cNvSpPr>
            <a:spLocks noGrp="1"/>
          </p:cNvSpPr>
          <p:nvPr>
            <p:ph type="body" sz="quarter" idx="3"/>
          </p:nvPr>
        </p:nvSpPr>
        <p:spPr>
          <a:xfrm>
            <a:off x="701041" y="4415790"/>
            <a:ext cx="5608320" cy="418338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829966"/>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7" name="Espace réservé du numéro de diapositive 6"/>
          <p:cNvSpPr>
            <a:spLocks noGrp="1"/>
          </p:cNvSpPr>
          <p:nvPr>
            <p:ph type="sldNum" sz="quarter" idx="5"/>
          </p:nvPr>
        </p:nvSpPr>
        <p:spPr>
          <a:xfrm>
            <a:off x="3970940" y="8829966"/>
            <a:ext cx="3037840" cy="464820"/>
          </a:xfrm>
          <a:prstGeom prst="rect">
            <a:avLst/>
          </a:prstGeom>
        </p:spPr>
        <p:txBody>
          <a:bodyPr vert="horz" lIns="91440" tIns="45720" rIns="91440" bIns="45720" rtlCol="0" anchor="b"/>
          <a:lstStyle>
            <a:lvl1pPr algn="r">
              <a:defRPr sz="1200"/>
            </a:lvl1pPr>
          </a:lstStyle>
          <a:p>
            <a:fld id="{B19BD1F9-669C-4CA0-8FBF-032659BF0921}" type="slidenum">
              <a:rPr lang="en-US" smtClean="0"/>
              <a:pPr/>
              <a:t>‹N°›</a:t>
            </a:fld>
            <a:endParaRPr lang="en-US" dirty="0"/>
          </a:p>
        </p:txBody>
      </p:sp>
    </p:spTree>
    <p:extLst>
      <p:ext uri="{BB962C8B-B14F-4D97-AF65-F5344CB8AC3E}">
        <p14:creationId xmlns:p14="http://schemas.microsoft.com/office/powerpoint/2010/main" val="2996519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a:t>
            </a:fld>
            <a:endParaRPr lang="en-US" dirty="0"/>
          </a:p>
        </p:txBody>
      </p:sp>
    </p:spTree>
    <p:extLst>
      <p:ext uri="{BB962C8B-B14F-4D97-AF65-F5344CB8AC3E}">
        <p14:creationId xmlns:p14="http://schemas.microsoft.com/office/powerpoint/2010/main" val="2041812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2</a:t>
            </a:fld>
            <a:endParaRPr lang="en-US" dirty="0"/>
          </a:p>
        </p:txBody>
      </p:sp>
    </p:spTree>
    <p:extLst>
      <p:ext uri="{BB962C8B-B14F-4D97-AF65-F5344CB8AC3E}">
        <p14:creationId xmlns:p14="http://schemas.microsoft.com/office/powerpoint/2010/main" val="2108517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3</a:t>
            </a:fld>
            <a:endParaRPr lang="en-US" dirty="0"/>
          </a:p>
        </p:txBody>
      </p:sp>
    </p:spTree>
    <p:extLst>
      <p:ext uri="{BB962C8B-B14F-4D97-AF65-F5344CB8AC3E}">
        <p14:creationId xmlns:p14="http://schemas.microsoft.com/office/powerpoint/2010/main" val="1889234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4</a:t>
            </a:fld>
            <a:endParaRPr lang="en-US" dirty="0"/>
          </a:p>
        </p:txBody>
      </p:sp>
    </p:spTree>
    <p:extLst>
      <p:ext uri="{BB962C8B-B14F-4D97-AF65-F5344CB8AC3E}">
        <p14:creationId xmlns:p14="http://schemas.microsoft.com/office/powerpoint/2010/main" val="2632006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5</a:t>
            </a:fld>
            <a:endParaRPr lang="en-US" dirty="0"/>
          </a:p>
        </p:txBody>
      </p:sp>
    </p:spTree>
    <p:extLst>
      <p:ext uri="{BB962C8B-B14F-4D97-AF65-F5344CB8AC3E}">
        <p14:creationId xmlns:p14="http://schemas.microsoft.com/office/powerpoint/2010/main" val="2079730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6</a:t>
            </a:fld>
            <a:endParaRPr lang="en-US" dirty="0"/>
          </a:p>
        </p:txBody>
      </p:sp>
    </p:spTree>
    <p:extLst>
      <p:ext uri="{BB962C8B-B14F-4D97-AF65-F5344CB8AC3E}">
        <p14:creationId xmlns:p14="http://schemas.microsoft.com/office/powerpoint/2010/main" val="547178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7</a:t>
            </a:fld>
            <a:endParaRPr lang="en-US" dirty="0"/>
          </a:p>
        </p:txBody>
      </p:sp>
    </p:spTree>
    <p:extLst>
      <p:ext uri="{BB962C8B-B14F-4D97-AF65-F5344CB8AC3E}">
        <p14:creationId xmlns:p14="http://schemas.microsoft.com/office/powerpoint/2010/main" val="45324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p:bg>
      <p:bgPr>
        <a:solidFill>
          <a:srgbClr val="376092"/>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2106000"/>
            <a:ext cx="9732536" cy="1487487"/>
          </a:xfrm>
          <a:prstGeom prst="rect">
            <a:avLst/>
          </a:prstGeom>
        </p:spPr>
        <p:txBody>
          <a:bodyPr lIns="0" rIns="0" anchor="b">
            <a:noAutofit/>
          </a:bodyPr>
          <a:lstStyle>
            <a:lvl1pPr>
              <a:defRPr sz="3200">
                <a:solidFill>
                  <a:schemeClr val="bg1"/>
                </a:solidFill>
                <a:latin typeface="+mn-lt"/>
              </a:defRPr>
            </a:lvl1pPr>
          </a:lstStyle>
          <a:p>
            <a:r>
              <a:rPr lang="fr-FR" noProof="0" dirty="0"/>
              <a:t>COMPANY RULE TITLE</a:t>
            </a:r>
          </a:p>
        </p:txBody>
      </p:sp>
      <p:sp>
        <p:nvSpPr>
          <p:cNvPr id="15" name="Espace réservé du texte 15"/>
          <p:cNvSpPr>
            <a:spLocks noGrp="1"/>
          </p:cNvSpPr>
          <p:nvPr>
            <p:ph type="body" sz="quarter" idx="10" hasCustomPrompt="1"/>
          </p:nvPr>
        </p:nvSpPr>
        <p:spPr>
          <a:xfrm>
            <a:off x="1188000" y="3639600"/>
            <a:ext cx="9732536" cy="1778000"/>
          </a:xfrm>
          <a:prstGeom prst="rect">
            <a:avLst/>
          </a:prstGeom>
        </p:spPr>
        <p:txBody>
          <a:bodyPr lIns="0" rIns="0">
            <a:noAutofit/>
          </a:bodyPr>
          <a:lstStyle>
            <a:lvl1pPr marL="0" indent="0">
              <a:buNone/>
              <a:defRPr>
                <a:solidFill>
                  <a:schemeClr val="bg1"/>
                </a:solidFill>
                <a:latin typeface="+mn-lt"/>
              </a:defRPr>
            </a:lvl1pPr>
          </a:lstStyle>
          <a:p>
            <a:pPr lvl="0"/>
            <a:r>
              <a:rPr lang="fr-FR" noProof="0" dirty="0" err="1"/>
              <a:t>Executive</a:t>
            </a:r>
            <a:r>
              <a:rPr lang="fr-FR" noProof="0" dirty="0"/>
              <a:t> </a:t>
            </a:r>
            <a:r>
              <a:rPr lang="fr-FR" noProof="0" dirty="0" err="1"/>
              <a:t>summary</a:t>
            </a:r>
            <a:endParaRPr lang="fr-FR" noProof="0" dirty="0"/>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headEnd/>
            <a:tailEnd/>
          </a:ln>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
    <p:bg>
      <p:bgPr>
        <a:solidFill>
          <a:srgbClr val="A90025"/>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1845592"/>
            <a:ext cx="9372496" cy="1487487"/>
          </a:xfrm>
          <a:prstGeom prst="rect">
            <a:avLst/>
          </a:prstGeom>
        </p:spPr>
        <p:txBody>
          <a:bodyPr lIns="0" rIns="0" anchor="b">
            <a:noAutofit/>
          </a:bodyPr>
          <a:lstStyle>
            <a:lvl1pPr>
              <a:defRPr sz="3200" baseline="0">
                <a:solidFill>
                  <a:schemeClr val="bg1"/>
                </a:solidFill>
                <a:latin typeface="+mn-lt"/>
              </a:defRPr>
            </a:lvl1pPr>
          </a:lstStyle>
          <a:p>
            <a:r>
              <a:rPr lang="fr-FR" noProof="0" dirty="0"/>
              <a:t>COMPANY RULE TITLE</a:t>
            </a:r>
          </a:p>
        </p:txBody>
      </p:sp>
      <p:sp>
        <p:nvSpPr>
          <p:cNvPr id="15" name="Espace réservé du texte 15"/>
          <p:cNvSpPr>
            <a:spLocks noGrp="1"/>
          </p:cNvSpPr>
          <p:nvPr>
            <p:ph type="body" sz="quarter" idx="10" hasCustomPrompt="1"/>
          </p:nvPr>
        </p:nvSpPr>
        <p:spPr>
          <a:xfrm>
            <a:off x="1188000" y="4077072"/>
            <a:ext cx="9372496" cy="2232248"/>
          </a:xfrm>
          <a:prstGeom prst="rect">
            <a:avLst/>
          </a:prstGeom>
        </p:spPr>
        <p:txBody>
          <a:bodyPr lIns="0" rIns="0">
            <a:noAutofit/>
          </a:bodyPr>
          <a:lstStyle>
            <a:lvl1pPr marL="0" indent="0">
              <a:spcAft>
                <a:spcPts val="600"/>
              </a:spcAft>
              <a:buNone/>
              <a:defRPr sz="1600">
                <a:solidFill>
                  <a:schemeClr val="bg1"/>
                </a:solidFill>
                <a:latin typeface="+mn-lt"/>
              </a:defRPr>
            </a:lvl1pPr>
          </a:lstStyle>
          <a:p>
            <a:pPr lvl="0"/>
            <a:r>
              <a:rPr lang="fr-FR" noProof="0" dirty="0" err="1"/>
              <a:t>Executive</a:t>
            </a:r>
            <a:r>
              <a:rPr lang="fr-FR" noProof="0" dirty="0"/>
              <a:t> </a:t>
            </a:r>
            <a:r>
              <a:rPr lang="fr-FR" noProof="0" dirty="0" err="1"/>
              <a:t>summary</a:t>
            </a:r>
            <a:endParaRPr lang="fr-FR" noProof="0" dirty="0"/>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headEnd/>
            <a:tailEnd/>
          </a:ln>
          <a:effectLst/>
        </p:spPr>
      </p:pic>
      <p:pic>
        <p:nvPicPr>
          <p:cNvPr id="14338" name="Picture 2"/>
          <p:cNvPicPr>
            <a:picLocks noChangeAspect="1" noChangeArrowheads="1"/>
          </p:cNvPicPr>
          <p:nvPr userDrawn="1"/>
        </p:nvPicPr>
        <p:blipFill>
          <a:blip r:embed="rId4" cstate="print"/>
          <a:srcRect/>
          <a:stretch>
            <a:fillRect/>
          </a:stretch>
        </p:blipFill>
        <p:spPr bwMode="auto">
          <a:xfrm>
            <a:off x="1037083" y="3672830"/>
            <a:ext cx="9523413" cy="476250"/>
          </a:xfrm>
          <a:prstGeom prst="rect">
            <a:avLst/>
          </a:prstGeom>
          <a:noFill/>
          <a:ln w="9525">
            <a:noFill/>
            <a:miter lim="800000"/>
            <a:headEnd/>
            <a:tailEnd/>
          </a:ln>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1_">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stretch>
            <a:fillRect/>
          </a:stretch>
        </p:blipFill>
        <p:spPr>
          <a:xfrm>
            <a:off x="22860" y="0"/>
            <a:ext cx="12146280" cy="685800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14288"/>
            <a:ext cx="6408712" cy="6899672"/>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a:t>List </a:t>
            </a:r>
            <a:r>
              <a:rPr lang="fr-FR" dirty="0" err="1"/>
              <a:t>highlights</a:t>
            </a:r>
            <a:endParaRPr lang="fr-FR" dirty="0"/>
          </a:p>
          <a:p>
            <a:pPr lvl="0"/>
            <a:endParaRPr lang="fr-FR" dirty="0"/>
          </a:p>
          <a:p>
            <a:pPr lvl="1"/>
            <a:endParaRPr lang="en-US" dirty="0"/>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1_">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stretch>
            <a:fillRect/>
          </a:stretch>
        </p:blipFill>
        <p:spPr>
          <a:xfrm>
            <a:off x="42380" y="0"/>
            <a:ext cx="12107240" cy="685800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27384"/>
            <a:ext cx="6408712" cy="6912768"/>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a:t>List </a:t>
            </a:r>
            <a:r>
              <a:rPr lang="fr-FR" dirty="0" err="1"/>
              <a:t>highlights</a:t>
            </a:r>
            <a:endParaRPr lang="fr-FR" dirty="0"/>
          </a:p>
          <a:p>
            <a:pPr lvl="0"/>
            <a:endParaRPr lang="fr-FR" dirty="0"/>
          </a:p>
          <a:p>
            <a:pPr lvl="1"/>
            <a:endParaRPr lang="en-US" dirty="0"/>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a:p>
        </p:txBody>
      </p:sp>
    </p:spTree>
    <p:extLst>
      <p:ext uri="{BB962C8B-B14F-4D97-AF65-F5344CB8AC3E}">
        <p14:creationId xmlns:p14="http://schemas.microsoft.com/office/powerpoint/2010/main" val="3286242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1_">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stretch>
            <a:fillRect/>
          </a:stretch>
        </p:blipFill>
        <p:spPr>
          <a:xfrm>
            <a:off x="0" y="7620"/>
            <a:ext cx="12192000" cy="684276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27384"/>
            <a:ext cx="6408712" cy="6912768"/>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a:t>List </a:t>
            </a:r>
            <a:r>
              <a:rPr lang="fr-FR" dirty="0" err="1"/>
              <a:t>highlights</a:t>
            </a:r>
            <a:endParaRPr lang="fr-FR" dirty="0"/>
          </a:p>
          <a:p>
            <a:pPr lvl="0"/>
            <a:endParaRPr lang="fr-FR" dirty="0"/>
          </a:p>
          <a:p>
            <a:pPr lvl="1"/>
            <a:endParaRPr lang="en-US" dirty="0"/>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a:p>
        </p:txBody>
      </p:sp>
    </p:spTree>
    <p:extLst>
      <p:ext uri="{BB962C8B-B14F-4D97-AF65-F5344CB8AC3E}">
        <p14:creationId xmlns:p14="http://schemas.microsoft.com/office/powerpoint/2010/main" val="4025638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1_">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stretch>
            <a:fillRect/>
          </a:stretch>
        </p:blipFill>
        <p:spPr>
          <a:xfrm>
            <a:off x="0" y="0"/>
            <a:ext cx="12192000" cy="6858000"/>
          </a:xfrm>
          <a:prstGeom prst="rect">
            <a:avLst/>
          </a:prstGeom>
        </p:spPr>
      </p:pic>
      <p:sp>
        <p:nvSpPr>
          <p:cNvPr id="7" name="Titre 3"/>
          <p:cNvSpPr>
            <a:spLocks noGrp="1"/>
          </p:cNvSpPr>
          <p:nvPr userDrawn="1">
            <p:ph type="title" hasCustomPrompt="1"/>
          </p:nvPr>
        </p:nvSpPr>
        <p:spPr>
          <a:xfrm rot="10800000" flipV="1">
            <a:off x="0" y="0"/>
            <a:ext cx="6456040" cy="6858000"/>
          </a:xfrm>
          <a:prstGeom prst="rect">
            <a:avLst/>
          </a:prstGeom>
          <a:gradFill flip="none" rotWithShape="1">
            <a:gsLst>
              <a:gs pos="0">
                <a:srgbClr val="FFEFD1">
                  <a:alpha val="41000"/>
                </a:srgbClr>
              </a:gs>
              <a:gs pos="64999">
                <a:srgbClr val="F0EBD5"/>
              </a:gs>
              <a:gs pos="100000">
                <a:srgbClr val="D1C39F"/>
              </a:gs>
            </a:gsLst>
            <a:lin ang="18900000" scaled="0"/>
            <a:tileRect/>
          </a:gradFill>
          <a:ln>
            <a:noFill/>
          </a:ln>
        </p:spPr>
        <p:txBody>
          <a:bodyPr lIns="360000" tIns="360000"/>
          <a:lstStyle>
            <a:lvl1pPr>
              <a:defRPr>
                <a:solidFill>
                  <a:schemeClr val="tx1"/>
                </a:solidFill>
                <a:latin typeface="+mn-lt"/>
              </a:defRPr>
            </a:lvl1pPr>
          </a:lstStyle>
          <a:p>
            <a:r>
              <a:rPr lang="fr-FR" dirty="0"/>
              <a:t> </a:t>
            </a:r>
          </a:p>
        </p:txBody>
      </p:sp>
      <p:sp>
        <p:nvSpPr>
          <p:cNvPr id="5"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a:p>
        </p:txBody>
      </p:sp>
      <p:sp>
        <p:nvSpPr>
          <p:cNvPr id="6"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a:t>List </a:t>
            </a:r>
            <a:r>
              <a:rPr lang="fr-FR" dirty="0" err="1"/>
              <a:t>highlights</a:t>
            </a:r>
            <a:endParaRPr lang="fr-FR" dirty="0"/>
          </a:p>
          <a:p>
            <a:pPr lvl="0"/>
            <a:endParaRPr lang="fr-FR" dirty="0"/>
          </a:p>
          <a:p>
            <a:pPr lvl="1"/>
            <a:endParaRPr lang="en-US" dirty="0"/>
          </a:p>
        </p:txBody>
      </p:sp>
      <p:pic>
        <p:nvPicPr>
          <p:cNvPr id="9" name="Picture 2"/>
          <p:cNvPicPr>
            <a:picLocks noChangeAspect="1" noChangeArrowheads="1"/>
          </p:cNvPicPr>
          <p:nvPr userDrawn="1"/>
        </p:nvPicPr>
        <p:blipFill>
          <a:blip r:embed="rId3" cstate="print"/>
          <a:srcRect/>
          <a:stretch>
            <a:fillRect/>
          </a:stretch>
        </p:blipFill>
        <p:spPr bwMode="auto">
          <a:xfrm>
            <a:off x="2495600" y="6327472"/>
            <a:ext cx="1440160" cy="463338"/>
          </a:xfrm>
          <a:prstGeom prst="rect">
            <a:avLst/>
          </a:prstGeom>
          <a:noFill/>
          <a:ln w="9525">
            <a:noFill/>
            <a:miter lim="800000"/>
            <a:headEnd/>
            <a:tailEnd/>
          </a:ln>
          <a:effectLst/>
        </p:spPr>
      </p:pic>
    </p:spTree>
    <p:extLst>
      <p:ext uri="{BB962C8B-B14F-4D97-AF65-F5344CB8AC3E}">
        <p14:creationId xmlns:p14="http://schemas.microsoft.com/office/powerpoint/2010/main" val="1931505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5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dirty="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DOCUMENTS USED FOR THE GAP ANALYSIS</a:t>
            </a:r>
            <a:endParaRPr lang="en-US" dirty="0"/>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7_1_">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33338" y="-3175"/>
            <a:ext cx="12260263" cy="6870700"/>
          </a:xfrm>
          <a:prstGeom prst="rect">
            <a:avLst/>
          </a:prstGeom>
          <a:noFill/>
          <a:ln w="9525">
            <a:noFill/>
            <a:miter lim="800000"/>
            <a:headEnd/>
            <a:tailEnd/>
          </a:ln>
          <a:effectLst/>
        </p:spPr>
      </p:pic>
      <p:pic>
        <p:nvPicPr>
          <p:cNvPr id="6" name="Picture 4"/>
          <p:cNvPicPr>
            <a:picLocks noChangeAspect="1" noChangeArrowheads="1"/>
          </p:cNvPicPr>
          <p:nvPr userDrawn="1"/>
        </p:nvPicPr>
        <p:blipFill>
          <a:blip r:embed="rId3" cstate="print"/>
          <a:srcRect/>
          <a:stretch>
            <a:fillRect/>
          </a:stretch>
        </p:blipFill>
        <p:spPr bwMode="auto">
          <a:xfrm>
            <a:off x="-24680" y="-6350"/>
            <a:ext cx="6254750" cy="6870700"/>
          </a:xfrm>
          <a:prstGeom prst="rect">
            <a:avLst/>
          </a:prstGeom>
          <a:noFill/>
          <a:ln w="9525">
            <a:noFill/>
            <a:miter lim="800000"/>
            <a:headEnd/>
            <a:tailEnd/>
          </a:ln>
          <a:effectLst/>
        </p:spPr>
      </p:pic>
      <p:pic>
        <p:nvPicPr>
          <p:cNvPr id="8" name="Picture 2"/>
          <p:cNvPicPr>
            <a:picLocks noChangeAspect="1" noChangeArrowheads="1"/>
          </p:cNvPicPr>
          <p:nvPr userDrawn="1"/>
        </p:nvPicPr>
        <p:blipFill>
          <a:blip r:embed="rId4" cstate="print"/>
          <a:srcRect/>
          <a:stretch>
            <a:fillRect/>
          </a:stretch>
        </p:blipFill>
        <p:spPr bwMode="auto">
          <a:xfrm>
            <a:off x="2130587" y="6165304"/>
            <a:ext cx="1944216" cy="625506"/>
          </a:xfrm>
          <a:prstGeom prst="rect">
            <a:avLst/>
          </a:prstGeom>
          <a:noFill/>
          <a:ln w="9525">
            <a:noFill/>
            <a:miter lim="800000"/>
            <a:headEnd/>
            <a:tailEnd/>
          </a:ln>
          <a:effectLst/>
        </p:spPr>
      </p:pic>
      <p:sp>
        <p:nvSpPr>
          <p:cNvPr id="5" name="Espace réservé du texte 16"/>
          <p:cNvSpPr>
            <a:spLocks noGrp="1"/>
          </p:cNvSpPr>
          <p:nvPr>
            <p:ph type="body" sz="quarter" idx="11" hasCustomPrompt="1"/>
          </p:nvPr>
        </p:nvSpPr>
        <p:spPr>
          <a:xfrm>
            <a:off x="191343" y="764704"/>
            <a:ext cx="5743725" cy="5256584"/>
          </a:xfrm>
          <a:prstGeom prst="rect">
            <a:avLst/>
          </a:prstGeom>
          <a:solidFill>
            <a:schemeClr val="bg1">
              <a:alpha val="20000"/>
            </a:schemeClr>
          </a:solidFill>
        </p:spPr>
        <p:txBody>
          <a:bodyPr/>
          <a:lstStyle>
            <a:lvl1pPr marL="342900" indent="-342900">
              <a:buFont typeface="Wingdings" pitchFamily="2" charset="2"/>
              <a:buChar char="q"/>
              <a:defRPr sz="1600" b="0" baseline="0">
                <a:latin typeface="+mj-lt"/>
              </a:defRPr>
            </a:lvl1pPr>
            <a:lvl2pPr>
              <a:buFont typeface="Wingdings" pitchFamily="2" charset="2"/>
              <a:buChar char="q"/>
              <a:defRPr sz="1600"/>
            </a:lvl2pPr>
          </a:lstStyle>
          <a:p>
            <a:pPr lvl="0"/>
            <a:r>
              <a:rPr lang="fr-FR" dirty="0"/>
              <a:t>List </a:t>
            </a:r>
            <a:r>
              <a:rPr lang="fr-FR" dirty="0" err="1"/>
              <a:t>highlights</a:t>
            </a:r>
            <a:endParaRPr lang="fr-FR" dirty="0"/>
          </a:p>
          <a:p>
            <a:pPr lvl="0"/>
            <a:endParaRPr lang="fr-FR" dirty="0"/>
          </a:p>
          <a:p>
            <a:pPr lvl="1"/>
            <a:endParaRPr lang="en-US" dirty="0"/>
          </a:p>
        </p:txBody>
      </p:sp>
      <p:pic>
        <p:nvPicPr>
          <p:cNvPr id="7" name="Picture 7"/>
          <p:cNvPicPr>
            <a:picLocks noChangeAspect="1" noChangeArrowheads="1"/>
          </p:cNvPicPr>
          <p:nvPr userDrawn="1"/>
        </p:nvPicPr>
        <p:blipFill>
          <a:blip r:embed="rId5" cstate="print"/>
          <a:srcRect/>
          <a:stretch>
            <a:fillRect/>
          </a:stretch>
        </p:blipFill>
        <p:spPr bwMode="auto">
          <a:xfrm>
            <a:off x="191344" y="260648"/>
            <a:ext cx="5760640" cy="444500"/>
          </a:xfrm>
          <a:prstGeom prst="rect">
            <a:avLst/>
          </a:prstGeom>
          <a:noFill/>
          <a:ln w="9525">
            <a:noFill/>
            <a:miter lim="800000"/>
            <a:headEnd/>
            <a:tailEnd/>
          </a:ln>
          <a:effectLst/>
        </p:spPr>
      </p:pic>
    </p:spTree>
    <p:extLst>
      <p:ext uri="{BB962C8B-B14F-4D97-AF65-F5344CB8AC3E}">
        <p14:creationId xmlns:p14="http://schemas.microsoft.com/office/powerpoint/2010/main" val="43145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alpha val="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6" r:id="rId2"/>
    <p:sldLayoutId id="2147483675" r:id="rId3"/>
    <p:sldLayoutId id="2147483694" r:id="rId4"/>
    <p:sldLayoutId id="2147483695" r:id="rId5"/>
    <p:sldLayoutId id="2147483697" r:id="rId6"/>
    <p:sldLayoutId id="2147483692" r:id="rId7"/>
    <p:sldLayoutId id="2147483698" r:id="rId8"/>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8000" y="1844824"/>
            <a:ext cx="9732536" cy="1748663"/>
          </a:xfrm>
        </p:spPr>
        <p:txBody>
          <a:bodyPr/>
          <a:lstStyle/>
          <a:p>
            <a:r>
              <a:rPr lang="en-US" b="1" dirty="0"/>
              <a:t>Management of Pollution Risks at Activity Cessation</a:t>
            </a:r>
            <a:br>
              <a:rPr lang="en-US" b="1" dirty="0"/>
            </a:br>
            <a:r>
              <a:rPr lang="fr-FR" sz="2000" dirty="0"/>
              <a:t>GROUP HSE RULE (CR-GR-HSE-421)</a:t>
            </a:r>
            <a:br>
              <a:rPr lang="fr-FR" dirty="0"/>
            </a:br>
            <a:endParaRPr lang="en-US" dirty="0"/>
          </a:p>
        </p:txBody>
      </p:sp>
      <p:sp>
        <p:nvSpPr>
          <p:cNvPr id="3" name="Espace réservé du texte 2"/>
          <p:cNvSpPr>
            <a:spLocks noGrp="1"/>
          </p:cNvSpPr>
          <p:nvPr>
            <p:ph type="body" sz="quarter" idx="10"/>
          </p:nvPr>
        </p:nvSpPr>
        <p:spPr>
          <a:xfrm>
            <a:off x="1188000" y="3429000"/>
            <a:ext cx="9444504" cy="2813736"/>
          </a:xfrm>
        </p:spPr>
        <p:txBody>
          <a:bodyPr/>
          <a:lstStyle/>
          <a:p>
            <a:endParaRPr lang="en-US" dirty="0"/>
          </a:p>
          <a:p>
            <a:pPr>
              <a:spcAft>
                <a:spcPts val="600"/>
              </a:spcAft>
            </a:pPr>
            <a:r>
              <a:rPr lang="en-GB" b="1" i="1" dirty="0"/>
              <a:t>EXECUTIVE SUMMARY</a:t>
            </a:r>
          </a:p>
          <a:p>
            <a:pPr algn="just"/>
            <a:r>
              <a:rPr lang="en-US" sz="1600" dirty="0"/>
              <a:t>This rule sets the HSE requirements for the management of soil and water pollution for the definitive cessation of industrial activities on a site (including service stations).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198103" y="908720"/>
            <a:ext cx="5904657" cy="5184576"/>
          </a:xfrm>
          <a:solidFill>
            <a:schemeClr val="bg1">
              <a:alpha val="40000"/>
            </a:schemeClr>
          </a:solidFill>
        </p:spPr>
        <p:txBody>
          <a:bodyPr anchor="t"/>
          <a:lstStyle/>
          <a:p>
            <a:pPr algn="just" fontAlgn="base">
              <a:spcAft>
                <a:spcPts val="1200"/>
              </a:spcAft>
            </a:pPr>
            <a:r>
              <a:rPr lang="fr-FR" sz="1400" b="1" dirty="0" err="1"/>
              <a:t>Purpose</a:t>
            </a:r>
            <a:r>
              <a:rPr lang="en-GB" b="1" dirty="0"/>
              <a:t>: </a:t>
            </a:r>
            <a:r>
              <a:rPr lang="en-US" sz="1400" dirty="0"/>
              <a:t>This rule sets the HSE requirements for the definitive cessation of industrial activities on a site (including service stations), with the objective of ensuring the management of risks to human health and safety and, where necessary, risks to the environment that could be caused by soil, groundwater or surface water pollution from the activities that have been ceased. </a:t>
            </a:r>
          </a:p>
          <a:p>
            <a:pPr algn="just" fontAlgn="base">
              <a:spcAft>
                <a:spcPts val="1200"/>
              </a:spcAft>
            </a:pPr>
            <a:endParaRPr lang="en-US" sz="1400" dirty="0"/>
          </a:p>
          <a:p>
            <a:pPr fontAlgn="base"/>
            <a:r>
              <a:rPr lang="fr-FR" sz="1400" b="1" dirty="0"/>
              <a:t>Scope of application</a:t>
            </a:r>
            <a:r>
              <a:rPr lang="en-GB" b="1" dirty="0"/>
              <a:t>: </a:t>
            </a:r>
            <a:r>
              <a:rPr lang="en-US" sz="1400" dirty="0"/>
              <a:t>Applicable in all Group entities and affiliates.  </a:t>
            </a:r>
          </a:p>
          <a:p>
            <a:pPr fontAlgn="base"/>
            <a:endParaRPr lang="en-GB" dirty="0"/>
          </a:p>
          <a:p>
            <a:pPr algn="just">
              <a:spcBef>
                <a:spcPts val="1200"/>
              </a:spcBef>
            </a:pPr>
            <a:r>
              <a:rPr lang="en-US" sz="1400" b="1" dirty="0"/>
              <a:t>Partially</a:t>
            </a:r>
            <a:r>
              <a:rPr lang="fr-FR" sz="1400" b="1" dirty="0"/>
              <a:t> replaces (in case of site </a:t>
            </a:r>
            <a:r>
              <a:rPr lang="en-US" sz="1400" b="1" dirty="0"/>
              <a:t>divestiture</a:t>
            </a:r>
            <a:r>
              <a:rPr lang="fr-FR" sz="1400" b="1" dirty="0"/>
              <a:t>): </a:t>
            </a:r>
            <a:endParaRPr lang="en-GB" sz="1400" dirty="0">
              <a:latin typeface="+mj-lt"/>
              <a:ea typeface="+mj-lt"/>
              <a:cs typeface="+mj-lt"/>
            </a:endParaRPr>
          </a:p>
          <a:p>
            <a:pPr marL="685800" lvl="1" indent="-228600" algn="l" rtl="0">
              <a:spcBef>
                <a:spcPts val="300"/>
              </a:spcBef>
              <a:spcAft>
                <a:spcPts val="300"/>
              </a:spcAft>
              <a:buFont typeface="Arial" panose="020B0604020202020204" pitchFamily="34" charset="0"/>
              <a:buChar char="•"/>
              <a:defRPr/>
            </a:pPr>
            <a:r>
              <a:rPr lang="fr-FR" sz="1200" kern="1200" dirty="0">
                <a:solidFill>
                  <a:prstClr val="black"/>
                </a:solidFill>
                <a:latin typeface="Calibri"/>
                <a:ea typeface="+mn-ea"/>
                <a:cs typeface="+mn-cs"/>
              </a:rPr>
              <a:t>DIR-GR-ENV-005 </a:t>
            </a:r>
            <a:r>
              <a:rPr lang="en-US" sz="1200" kern="1200" dirty="0">
                <a:solidFill>
                  <a:prstClr val="black"/>
                </a:solidFill>
                <a:latin typeface="Calibri"/>
                <a:ea typeface="+mn-ea"/>
                <a:cs typeface="+mn-cs"/>
              </a:rPr>
              <a:t>Control of the health and environmental issues connected with soil and underground water contamination</a:t>
            </a:r>
            <a:endParaRPr lang="fr-FR" sz="1200" kern="1200" dirty="0">
              <a:solidFill>
                <a:prstClr val="black"/>
              </a:solidFill>
              <a:latin typeface="Calibri"/>
              <a:ea typeface="+mn-ea"/>
              <a:cs typeface="+mn-cs"/>
            </a:endParaRPr>
          </a:p>
          <a:p>
            <a:pPr marL="685800" lvl="1" indent="-228600" algn="l" rtl="0">
              <a:spcBef>
                <a:spcPts val="300"/>
              </a:spcBef>
              <a:spcAft>
                <a:spcPts val="300"/>
              </a:spcAft>
              <a:buFont typeface="Arial" panose="020B0604020202020204" pitchFamily="34" charset="0"/>
              <a:buChar char="•"/>
              <a:defRPr/>
            </a:pPr>
            <a:r>
              <a:rPr lang="fr-FR" sz="1200" kern="1200" dirty="0">
                <a:solidFill>
                  <a:prstClr val="black"/>
                </a:solidFill>
                <a:latin typeface="Calibri"/>
                <a:ea typeface="+mn-ea"/>
                <a:cs typeface="+mn-cs"/>
              </a:rPr>
              <a:t>DIR-GR-HSE-008 </a:t>
            </a:r>
            <a:r>
              <a:rPr lang="fr-FR" sz="1200" kern="1200" dirty="0" err="1">
                <a:solidFill>
                  <a:schemeClr val="tx1"/>
                </a:solidFill>
                <a:latin typeface="Calibri"/>
                <a:ea typeface="+mn-ea"/>
                <a:cs typeface="+mn-cs"/>
              </a:rPr>
              <a:t>Soil</a:t>
            </a:r>
            <a:r>
              <a:rPr lang="fr-FR" sz="1200" kern="1200" dirty="0">
                <a:solidFill>
                  <a:schemeClr val="tx1"/>
                </a:solidFill>
                <a:latin typeface="Calibri"/>
                <a:ea typeface="+mn-ea"/>
                <a:cs typeface="+mn-cs"/>
              </a:rPr>
              <a:t> and site </a:t>
            </a:r>
            <a:r>
              <a:rPr lang="fr-FR" sz="1200" kern="1200" dirty="0" err="1">
                <a:solidFill>
                  <a:schemeClr val="tx1"/>
                </a:solidFill>
                <a:latin typeface="Calibri"/>
                <a:ea typeface="+mn-ea"/>
                <a:cs typeface="+mn-cs"/>
              </a:rPr>
              <a:t>remediation</a:t>
            </a:r>
            <a:endParaRPr lang="fr-FR" sz="1200" kern="1200" dirty="0">
              <a:solidFill>
                <a:schemeClr val="tx1"/>
              </a:solidFill>
              <a:latin typeface="Calibri"/>
              <a:ea typeface="+mn-ea"/>
              <a:cs typeface="+mn-cs"/>
            </a:endParaRPr>
          </a:p>
          <a:p>
            <a:pPr algn="l">
              <a:spcBef>
                <a:spcPts val="300"/>
              </a:spcBef>
              <a:spcAft>
                <a:spcPts val="600"/>
              </a:spcAft>
            </a:pPr>
            <a:endParaRPr lang="fr-FR" sz="1400" b="1" dirty="0"/>
          </a:p>
          <a:p>
            <a:pPr algn="l">
              <a:lnSpc>
                <a:spcPct val="200000"/>
              </a:lnSpc>
              <a:spcBef>
                <a:spcPts val="300"/>
              </a:spcBef>
              <a:spcAft>
                <a:spcPts val="600"/>
              </a:spcAft>
            </a:pPr>
            <a:r>
              <a:rPr lang="fr-FR" sz="1400" b="1" dirty="0"/>
              <a:t>Date of publication in REFLEX: </a:t>
            </a:r>
            <a:r>
              <a:rPr lang="fr-FR" sz="1400" dirty="0"/>
              <a:t>01/10/2019</a:t>
            </a:r>
          </a:p>
          <a:p>
            <a:pPr algn="l">
              <a:spcBef>
                <a:spcPts val="300"/>
              </a:spcBef>
              <a:spcAft>
                <a:spcPts val="600"/>
              </a:spcAft>
            </a:pPr>
            <a:r>
              <a:rPr lang="fr-FR" sz="1400" b="1" dirty="0"/>
              <a:t>Date of application: </a:t>
            </a:r>
            <a:r>
              <a:rPr lang="fr-FR" sz="1400" dirty="0"/>
              <a:t>3 </a:t>
            </a:r>
            <a:r>
              <a:rPr lang="fr-FR" sz="1400" dirty="0" err="1"/>
              <a:t>months</a:t>
            </a:r>
            <a:r>
              <a:rPr lang="fr-FR" sz="1400" dirty="0"/>
              <a:t> </a:t>
            </a:r>
            <a:r>
              <a:rPr lang="fr-FR" sz="1400" dirty="0" err="1"/>
              <a:t>after</a:t>
            </a:r>
            <a:r>
              <a:rPr lang="fr-FR" sz="1400" dirty="0"/>
              <a:t> publication.</a:t>
            </a:r>
          </a:p>
        </p:txBody>
      </p:sp>
    </p:spTree>
    <p:extLst>
      <p:ext uri="{BB962C8B-B14F-4D97-AF65-F5344CB8AC3E}">
        <p14:creationId xmlns:p14="http://schemas.microsoft.com/office/powerpoint/2010/main" val="233606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REQUIREMENT OVERVIEW: </a:t>
            </a:r>
            <a:r>
              <a:rPr lang="en-US" dirty="0"/>
              <a:t>Establishment of a Safe State</a:t>
            </a:r>
            <a:r>
              <a:rPr lang="en-GB" dirty="0"/>
              <a:t>  </a:t>
            </a:r>
          </a:p>
        </p:txBody>
      </p:sp>
      <p:sp>
        <p:nvSpPr>
          <p:cNvPr id="7" name="Espace réservé du texte 1"/>
          <p:cNvSpPr txBox="1">
            <a:spLocks/>
          </p:cNvSpPr>
          <p:nvPr/>
        </p:nvSpPr>
        <p:spPr>
          <a:xfrm>
            <a:off x="407368" y="548680"/>
            <a:ext cx="11325290" cy="576064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endParaRPr lang="en-US" u="sng" dirty="0">
              <a:solidFill>
                <a:schemeClr val="tx1"/>
              </a:solidFill>
            </a:endParaRPr>
          </a:p>
          <a:p>
            <a:pPr marL="0" indent="0" algn="l">
              <a:spcAft>
                <a:spcPts val="1200"/>
              </a:spcAft>
            </a:pPr>
            <a:r>
              <a:rPr lang="en-US" u="sng" dirty="0">
                <a:solidFill>
                  <a:schemeClr val="tx1"/>
                </a:solidFill>
              </a:rPr>
              <a:t>Establishment of a Safe State </a:t>
            </a:r>
            <a:r>
              <a:rPr lang="fr-FR" u="sng" dirty="0">
                <a:solidFill>
                  <a:schemeClr val="tx1"/>
                </a:solidFill>
              </a:rPr>
              <a:t>(</a:t>
            </a:r>
            <a:r>
              <a:rPr lang="fr-FR" u="sng" dirty="0" err="1">
                <a:solidFill>
                  <a:schemeClr val="tx1"/>
                </a:solidFill>
              </a:rPr>
              <a:t>Requirement</a:t>
            </a:r>
            <a:r>
              <a:rPr lang="fr-FR" u="sng" dirty="0">
                <a:solidFill>
                  <a:schemeClr val="tx1"/>
                </a:solidFill>
              </a:rPr>
              <a:t> 3.1.1)</a:t>
            </a:r>
          </a:p>
          <a:p>
            <a:pPr marL="0" indent="0" algn="just">
              <a:spcBef>
                <a:spcPts val="600"/>
              </a:spcBef>
              <a:spcAft>
                <a:spcPts val="600"/>
              </a:spcAft>
            </a:pPr>
            <a:r>
              <a:rPr lang="en-US" sz="1600" b="0" dirty="0">
                <a:solidFill>
                  <a:schemeClr val="tx1"/>
                </a:solidFill>
              </a:rPr>
              <a:t>The definitive cessation of activities on a site or part of a site is followed by the immediate implementation of safety measures, including drainage, cleaning/degassing, waste management and access restriction.</a:t>
            </a:r>
            <a:endParaRPr lang="fr-FR" sz="1600" b="0" dirty="0">
              <a:solidFill>
                <a:schemeClr val="tx1"/>
              </a:solidFill>
            </a:endParaRPr>
          </a:p>
          <a:p>
            <a:pPr marL="0" indent="0" algn="just">
              <a:spcBef>
                <a:spcPts val="600"/>
              </a:spcBef>
              <a:spcAft>
                <a:spcPts val="600"/>
              </a:spcAft>
            </a:pPr>
            <a:r>
              <a:rPr lang="fr-FR" sz="1400" b="0" u="sng" dirty="0">
                <a:solidFill>
                  <a:srgbClr val="FF0000"/>
                </a:solidFill>
              </a:rPr>
              <a:t>No impact</a:t>
            </a: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2724786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REQUIREMENT OVERVIEW: </a:t>
            </a:r>
            <a:r>
              <a:rPr lang="en-US" dirty="0"/>
              <a:t>Assessment and Management of Risks Related to Pollution </a:t>
            </a:r>
            <a:r>
              <a:rPr lang="en-GB" dirty="0"/>
              <a:t> </a:t>
            </a:r>
          </a:p>
        </p:txBody>
      </p:sp>
      <p:sp>
        <p:nvSpPr>
          <p:cNvPr id="7" name="Espace réservé du texte 1"/>
          <p:cNvSpPr txBox="1">
            <a:spLocks/>
          </p:cNvSpPr>
          <p:nvPr/>
        </p:nvSpPr>
        <p:spPr>
          <a:xfrm>
            <a:off x="407368" y="548680"/>
            <a:ext cx="11325290" cy="576064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en-US" u="sng" dirty="0">
                <a:solidFill>
                  <a:schemeClr val="tx1"/>
                </a:solidFill>
              </a:rPr>
              <a:t>Risk Assessment Related to Pollution </a:t>
            </a:r>
            <a:r>
              <a:rPr lang="fr-FR" u="sng" dirty="0">
                <a:solidFill>
                  <a:schemeClr val="tx1"/>
                </a:solidFill>
              </a:rPr>
              <a:t>(</a:t>
            </a:r>
            <a:r>
              <a:rPr lang="fr-FR" u="sng" dirty="0" err="1">
                <a:solidFill>
                  <a:schemeClr val="tx1"/>
                </a:solidFill>
              </a:rPr>
              <a:t>Requirement</a:t>
            </a:r>
            <a:r>
              <a:rPr lang="fr-FR" u="sng" dirty="0">
                <a:solidFill>
                  <a:schemeClr val="tx1"/>
                </a:solidFill>
              </a:rPr>
              <a:t> 3.2.1)</a:t>
            </a:r>
          </a:p>
          <a:p>
            <a:pPr marL="0" indent="0" algn="just">
              <a:spcBef>
                <a:spcPts val="600"/>
              </a:spcBef>
              <a:spcAft>
                <a:spcPts val="600"/>
              </a:spcAft>
            </a:pPr>
            <a:r>
              <a:rPr lang="en-US" sz="1600" b="0" dirty="0">
                <a:solidFill>
                  <a:schemeClr val="tx1"/>
                </a:solidFill>
              </a:rPr>
              <a:t>The definitive cessation of activities gives rise to soil, groundwater and surface water diagnoses, at the end of which an assessment is conducted on the health, safety and environmental risks from the potential pollution of the site.</a:t>
            </a:r>
            <a:endParaRPr lang="fr-FR" sz="1600" b="0" dirty="0">
              <a:solidFill>
                <a:schemeClr val="tx1"/>
              </a:solidFill>
            </a:endParaRPr>
          </a:p>
          <a:p>
            <a:pPr marL="0" indent="0" algn="just">
              <a:spcBef>
                <a:spcPts val="600"/>
              </a:spcBef>
              <a:spcAft>
                <a:spcPts val="600"/>
              </a:spcAft>
            </a:pPr>
            <a:r>
              <a:rPr lang="fr-FR" sz="1400" b="0" u="sng" dirty="0">
                <a:solidFill>
                  <a:srgbClr val="FF0000"/>
                </a:solidFill>
              </a:rPr>
              <a:t>No impact</a:t>
            </a:r>
          </a:p>
          <a:p>
            <a:pPr marL="0" indent="0" algn="just">
              <a:spcBef>
                <a:spcPts val="600"/>
              </a:spcBef>
              <a:spcAft>
                <a:spcPts val="600"/>
              </a:spcAft>
            </a:pPr>
            <a:endParaRPr lang="fr-FR" sz="1050" u="sng" dirty="0">
              <a:solidFill>
                <a:schemeClr val="tx1"/>
              </a:solidFill>
            </a:endParaRPr>
          </a:p>
          <a:p>
            <a:pPr marL="0" indent="0" algn="just">
              <a:spcBef>
                <a:spcPts val="600"/>
              </a:spcBef>
              <a:spcAft>
                <a:spcPts val="600"/>
              </a:spcAft>
            </a:pPr>
            <a:r>
              <a:rPr lang="en-US" u="sng" dirty="0">
                <a:solidFill>
                  <a:schemeClr val="tx1"/>
                </a:solidFill>
              </a:rPr>
              <a:t>Identification of Sites Undergoing Activity Cessation with Pollution Related Health Risks</a:t>
            </a:r>
            <a:r>
              <a:rPr lang="fr-FR" u="sng" dirty="0">
                <a:solidFill>
                  <a:schemeClr val="tx1"/>
                </a:solidFill>
              </a:rPr>
              <a:t> </a:t>
            </a:r>
            <a:r>
              <a:rPr lang="en-US" u="sng" dirty="0">
                <a:solidFill>
                  <a:schemeClr val="tx1"/>
                </a:solidFill>
              </a:rPr>
              <a:t>(Requirement 3.2.2)</a:t>
            </a:r>
            <a:endParaRPr lang="fr-FR" u="sng" dirty="0">
              <a:solidFill>
                <a:schemeClr val="tx1"/>
              </a:solidFill>
            </a:endParaRPr>
          </a:p>
          <a:p>
            <a:pPr marL="0" indent="0" algn="just">
              <a:spcBef>
                <a:spcPts val="600"/>
              </a:spcBef>
              <a:spcAft>
                <a:spcPts val="600"/>
              </a:spcAft>
            </a:pPr>
            <a:r>
              <a:rPr lang="en-US" sz="1600" b="0" dirty="0">
                <a:solidFill>
                  <a:schemeClr val="tx1"/>
                </a:solidFill>
              </a:rPr>
              <a:t>When water or soil pollution may cause unacceptable health risks according to locally applicable regulations and guidelines, the state of pollution and the associated risk assessment is sent to the Branch HSE division and the relevant operational line for identification.</a:t>
            </a:r>
            <a:endParaRPr lang="fr-FR" sz="1600" b="0" dirty="0">
              <a:solidFill>
                <a:schemeClr val="tx1"/>
              </a:solidFill>
            </a:endParaRPr>
          </a:p>
          <a:p>
            <a:pPr marL="0" indent="0" algn="l">
              <a:spcBef>
                <a:spcPts val="600"/>
              </a:spcBef>
              <a:spcAft>
                <a:spcPts val="600"/>
              </a:spcAft>
            </a:pPr>
            <a:r>
              <a:rPr lang="fr-FR" sz="1400" b="0" u="sng" dirty="0">
                <a:solidFill>
                  <a:srgbClr val="FF0000"/>
                </a:solidFill>
              </a:rPr>
              <a:t>No impact</a:t>
            </a:r>
          </a:p>
          <a:p>
            <a:pPr marL="0" indent="0" algn="l">
              <a:spcBef>
                <a:spcPts val="600"/>
              </a:spcBef>
              <a:spcAft>
                <a:spcPts val="600"/>
              </a:spcAft>
            </a:pPr>
            <a:endParaRPr lang="fr-FR" sz="1200" b="0" u="sng" dirty="0">
              <a:solidFill>
                <a:srgbClr val="FF0000"/>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195974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REQUIREMENT OVERVIEW: </a:t>
            </a:r>
            <a:r>
              <a:rPr lang="en-US" dirty="0"/>
              <a:t>Assessment and Management of Risks Related to Pollution </a:t>
            </a:r>
            <a:r>
              <a:rPr lang="en-GB" dirty="0"/>
              <a:t> </a:t>
            </a:r>
          </a:p>
        </p:txBody>
      </p:sp>
      <p:sp>
        <p:nvSpPr>
          <p:cNvPr id="7" name="Espace réservé du texte 1"/>
          <p:cNvSpPr txBox="1">
            <a:spLocks/>
          </p:cNvSpPr>
          <p:nvPr/>
        </p:nvSpPr>
        <p:spPr>
          <a:xfrm>
            <a:off x="407368" y="476672"/>
            <a:ext cx="11325290" cy="576064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endParaRPr lang="en-US" u="sng" dirty="0">
              <a:solidFill>
                <a:schemeClr val="tx1"/>
              </a:solidFill>
            </a:endParaRPr>
          </a:p>
          <a:p>
            <a:pPr marL="0" indent="0" algn="l">
              <a:spcAft>
                <a:spcPts val="1200"/>
              </a:spcAft>
            </a:pPr>
            <a:r>
              <a:rPr lang="en-US" u="sng" dirty="0">
                <a:solidFill>
                  <a:schemeClr val="tx1"/>
                </a:solidFill>
              </a:rPr>
              <a:t>Pollution Risk Management Methods at Activity Cessation </a:t>
            </a:r>
            <a:r>
              <a:rPr lang="fr-FR" u="sng" dirty="0">
                <a:solidFill>
                  <a:schemeClr val="tx1"/>
                </a:solidFill>
              </a:rPr>
              <a:t>(</a:t>
            </a:r>
            <a:r>
              <a:rPr lang="fr-FR" u="sng" dirty="0" err="1">
                <a:solidFill>
                  <a:schemeClr val="tx1"/>
                </a:solidFill>
              </a:rPr>
              <a:t>Requirement</a:t>
            </a:r>
            <a:r>
              <a:rPr lang="fr-FR" u="sng" dirty="0">
                <a:solidFill>
                  <a:schemeClr val="tx1"/>
                </a:solidFill>
              </a:rPr>
              <a:t> 3.2.3)</a:t>
            </a:r>
          </a:p>
          <a:p>
            <a:pPr marL="0" indent="0" algn="just">
              <a:spcBef>
                <a:spcPts val="600"/>
              </a:spcBef>
              <a:spcAft>
                <a:spcPts val="600"/>
              </a:spcAft>
            </a:pPr>
            <a:r>
              <a:rPr lang="en-GB" sz="1600" b="0" dirty="0">
                <a:solidFill>
                  <a:schemeClr val="tx1"/>
                </a:solidFill>
              </a:rPr>
              <a:t>Based on the results of the risk assessment, identified pollution management methods give priority to maintaining control over the use of the site and to the possibilities of redevelopment for the Group's activities (solar, reforestation, etc.) </a:t>
            </a:r>
          </a:p>
          <a:p>
            <a:pPr marL="0" indent="0" algn="just">
              <a:spcBef>
                <a:spcPts val="600"/>
              </a:spcBef>
              <a:spcAft>
                <a:spcPts val="600"/>
              </a:spcAft>
            </a:pPr>
            <a:r>
              <a:rPr lang="en-US" sz="1600" b="0" dirty="0">
                <a:solidFill>
                  <a:schemeClr val="tx1"/>
                </a:solidFill>
              </a:rPr>
              <a:t>The development and implementation of management methods are monitored by technical authorities.</a:t>
            </a:r>
          </a:p>
          <a:p>
            <a:pPr marL="0" indent="0" algn="just">
              <a:spcBef>
                <a:spcPts val="600"/>
              </a:spcBef>
              <a:spcAft>
                <a:spcPts val="600"/>
              </a:spcAft>
            </a:pPr>
            <a:r>
              <a:rPr lang="fr-FR" sz="1400" b="0" u="sng" dirty="0">
                <a:solidFill>
                  <a:srgbClr val="FF0000"/>
                </a:solidFill>
              </a:rPr>
              <a:t>No impact</a:t>
            </a:r>
          </a:p>
          <a:p>
            <a:pPr marL="0" indent="0" algn="l">
              <a:spcBef>
                <a:spcPts val="600"/>
              </a:spcBef>
              <a:spcAft>
                <a:spcPts val="600"/>
              </a:spcAft>
            </a:pPr>
            <a:endParaRPr lang="fr-FR" sz="1200" b="0" u="sng" dirty="0">
              <a:solidFill>
                <a:srgbClr val="FF0000"/>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3907307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10513168" cy="404664"/>
          </a:xfrm>
        </p:spPr>
        <p:txBody>
          <a:bodyPr/>
          <a:lstStyle/>
          <a:p>
            <a:pPr rtl="0"/>
            <a:r>
              <a:rPr lang="en-GB" dirty="0"/>
              <a:t>REQUIREMENT OVERVIEW: </a:t>
            </a:r>
            <a:r>
              <a:rPr lang="en-US" dirty="0"/>
              <a:t>Divestiture or Restitution of a Site Following Activity Cessation</a:t>
            </a:r>
            <a:r>
              <a:rPr lang="en-GB" dirty="0"/>
              <a:t> </a:t>
            </a:r>
          </a:p>
        </p:txBody>
      </p:sp>
      <p:sp>
        <p:nvSpPr>
          <p:cNvPr id="7" name="Espace réservé du texte 1"/>
          <p:cNvSpPr txBox="1">
            <a:spLocks/>
          </p:cNvSpPr>
          <p:nvPr/>
        </p:nvSpPr>
        <p:spPr>
          <a:xfrm>
            <a:off x="407368" y="548680"/>
            <a:ext cx="11325290" cy="576064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Bef>
                <a:spcPts val="600"/>
              </a:spcBef>
              <a:spcAft>
                <a:spcPts val="600"/>
              </a:spcAft>
            </a:pPr>
            <a:r>
              <a:rPr lang="en-US" u="sng" dirty="0">
                <a:solidFill>
                  <a:schemeClr val="tx1"/>
                </a:solidFill>
              </a:rPr>
              <a:t>Information Provided During Site Divestiture or Restitution (Requirement 3.3.1) </a:t>
            </a:r>
          </a:p>
          <a:p>
            <a:pPr marL="0" indent="0" algn="just">
              <a:spcBef>
                <a:spcPts val="600"/>
              </a:spcBef>
              <a:spcAft>
                <a:spcPts val="600"/>
              </a:spcAft>
            </a:pPr>
            <a:r>
              <a:rPr lang="en-US" sz="1600" b="0" dirty="0">
                <a:solidFill>
                  <a:schemeClr val="tx1"/>
                </a:solidFill>
              </a:rPr>
              <a:t>With divestiture or restitution of a site following activity cessation, the following information is communicated to the buyer (or the owner in case of restitution):</a:t>
            </a:r>
          </a:p>
          <a:p>
            <a:pPr marL="540000" indent="-285750" algn="just">
              <a:spcBef>
                <a:spcPts val="600"/>
              </a:spcBef>
              <a:spcAft>
                <a:spcPts val="600"/>
              </a:spcAft>
              <a:buFont typeface="Wingdings" panose="05000000000000000000" pitchFamily="2" charset="2"/>
              <a:buChar char="§"/>
            </a:pPr>
            <a:r>
              <a:rPr lang="en-US" sz="1600" b="0" dirty="0">
                <a:solidFill>
                  <a:schemeClr val="tx1"/>
                </a:solidFill>
              </a:rPr>
              <a:t>All available information related to the site history, safety conditions and pollution management operations potentially carried out, and its final pollution level;</a:t>
            </a:r>
          </a:p>
          <a:p>
            <a:pPr marL="540000" indent="-285750" algn="just">
              <a:spcBef>
                <a:spcPts val="600"/>
              </a:spcBef>
              <a:spcAft>
                <a:spcPts val="600"/>
              </a:spcAft>
              <a:buFont typeface="Wingdings" panose="05000000000000000000" pitchFamily="2" charset="2"/>
              <a:buChar char="§"/>
            </a:pPr>
            <a:r>
              <a:rPr lang="en-US" sz="1600" b="0" dirty="0">
                <a:solidFill>
                  <a:schemeClr val="tx1"/>
                </a:solidFill>
              </a:rPr>
              <a:t>The site use considered in order to define management measures and any associated usage restrictions.</a:t>
            </a:r>
            <a:endParaRPr lang="fr-FR" sz="1600" b="0" dirty="0">
              <a:solidFill>
                <a:schemeClr val="tx1"/>
              </a:solidFill>
            </a:endParaRPr>
          </a:p>
          <a:p>
            <a:pPr marL="0" indent="0" algn="just">
              <a:spcBef>
                <a:spcPts val="600"/>
              </a:spcBef>
              <a:spcAft>
                <a:spcPts val="600"/>
              </a:spcAft>
            </a:pPr>
            <a:r>
              <a:rPr lang="fr-FR" sz="1400" b="0" u="sng" dirty="0">
                <a:solidFill>
                  <a:srgbClr val="FF0000"/>
                </a:solidFill>
              </a:rPr>
              <a:t>No impact</a:t>
            </a: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r>
              <a:rPr lang="en-US" u="sng" dirty="0">
                <a:solidFill>
                  <a:schemeClr val="tx1"/>
                </a:solidFill>
              </a:rPr>
              <a:t>Obligations Remaining After Site Divestiture or Restitution (Requirement 3.3.2) </a:t>
            </a:r>
          </a:p>
          <a:p>
            <a:pPr marL="0" indent="0" algn="just" fontAlgn="base"/>
            <a:r>
              <a:rPr lang="en-GB" sz="1600" b="0" dirty="0">
                <a:solidFill>
                  <a:schemeClr val="tx1"/>
                </a:solidFill>
              </a:rPr>
              <a:t>The legal and contractual obligations and responsibilities remaining after site divestiture or restitution are identified with the assistance of legal experts and technical authorities.</a:t>
            </a:r>
          </a:p>
          <a:p>
            <a:pPr marL="0" indent="0" algn="just" fontAlgn="base"/>
            <a:endParaRPr lang="en-GB" sz="1600" b="0" dirty="0">
              <a:solidFill>
                <a:schemeClr val="tx1"/>
              </a:solidFill>
            </a:endParaRPr>
          </a:p>
          <a:p>
            <a:pPr marL="0" indent="0" algn="just" fontAlgn="base"/>
            <a:r>
              <a:rPr lang="en-GB" sz="1600" b="0" dirty="0">
                <a:solidFill>
                  <a:schemeClr val="tx1"/>
                </a:solidFill>
              </a:rPr>
              <a:t>A post-transfer follow-up of these obligations is conducted with the assistance of legal experts and technical authorities as necessary. </a:t>
            </a:r>
            <a:r>
              <a:rPr lang="en-US" sz="1600" b="0" dirty="0">
                <a:solidFill>
                  <a:schemeClr val="tx1"/>
                </a:solidFill>
              </a:rPr>
              <a:t>site.</a:t>
            </a:r>
          </a:p>
          <a:p>
            <a:pPr marL="0" indent="0" algn="just">
              <a:spcBef>
                <a:spcPts val="600"/>
              </a:spcBef>
              <a:spcAft>
                <a:spcPts val="600"/>
              </a:spcAft>
            </a:pPr>
            <a:r>
              <a:rPr lang="fr-FR" sz="1400" b="0" u="sng" dirty="0">
                <a:solidFill>
                  <a:srgbClr val="FF0000"/>
                </a:solidFill>
              </a:rPr>
              <a:t>No impact</a:t>
            </a: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2263155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REQUIREMENT OVERVIEW: </a:t>
            </a:r>
            <a:r>
              <a:rPr lang="fr-FR" dirty="0"/>
              <a:t>Documentation and </a:t>
            </a:r>
            <a:r>
              <a:rPr lang="fr-FR" dirty="0" err="1"/>
              <a:t>Archiving</a:t>
            </a:r>
            <a:r>
              <a:rPr lang="en-GB" dirty="0"/>
              <a:t> </a:t>
            </a:r>
          </a:p>
        </p:txBody>
      </p:sp>
      <p:sp>
        <p:nvSpPr>
          <p:cNvPr id="7" name="Espace réservé du texte 1"/>
          <p:cNvSpPr txBox="1">
            <a:spLocks/>
          </p:cNvSpPr>
          <p:nvPr/>
        </p:nvSpPr>
        <p:spPr>
          <a:xfrm>
            <a:off x="407368" y="548680"/>
            <a:ext cx="11325290" cy="576064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endParaRPr lang="en-US" u="sng" dirty="0">
              <a:solidFill>
                <a:schemeClr val="tx1"/>
              </a:solidFill>
            </a:endParaRPr>
          </a:p>
          <a:p>
            <a:pPr marL="0" indent="0" algn="l">
              <a:spcBef>
                <a:spcPts val="600"/>
              </a:spcBef>
              <a:spcAft>
                <a:spcPts val="600"/>
              </a:spcAft>
            </a:pPr>
            <a:r>
              <a:rPr lang="en-US" u="sng" dirty="0">
                <a:solidFill>
                  <a:schemeClr val="tx1"/>
                </a:solidFill>
              </a:rPr>
              <a:t>Documentation and Archiving (Requirement 3.4.1) </a:t>
            </a:r>
          </a:p>
          <a:p>
            <a:pPr marL="0" indent="0" algn="just" fontAlgn="base"/>
            <a:r>
              <a:rPr lang="en-US" sz="1600" b="0" dirty="0">
                <a:solidFill>
                  <a:schemeClr val="tx1"/>
                </a:solidFill>
              </a:rPr>
              <a:t>The following information is archived under the responsibility of the legal services concerned, including cases of site divestiture or restitution:</a:t>
            </a:r>
          </a:p>
          <a:p>
            <a:pPr marL="540000" indent="-285750" algn="just" fontAlgn="base">
              <a:lnSpc>
                <a:spcPct val="150000"/>
              </a:lnSpc>
              <a:buFont typeface="Wingdings" panose="05000000000000000000" pitchFamily="2" charset="2"/>
              <a:buChar char="§"/>
            </a:pPr>
            <a:r>
              <a:rPr lang="en-US" sz="1600" b="0" dirty="0">
                <a:solidFill>
                  <a:schemeClr val="tx1"/>
                </a:solidFill>
              </a:rPr>
              <a:t>All available documents related to the site history, its state of pollution, the assessment and monitoring of pollution related risks, activity cessation, safety conditions and potential pollution management measures;</a:t>
            </a:r>
          </a:p>
          <a:p>
            <a:pPr marL="540000" indent="-285750" algn="just" fontAlgn="base">
              <a:lnSpc>
                <a:spcPct val="150000"/>
              </a:lnSpc>
              <a:buFont typeface="Wingdings" panose="05000000000000000000" pitchFamily="2" charset="2"/>
              <a:buChar char="§"/>
            </a:pPr>
            <a:r>
              <a:rPr lang="en-US" sz="1600" b="0" dirty="0">
                <a:solidFill>
                  <a:schemeClr val="tx1"/>
                </a:solidFill>
              </a:rPr>
              <a:t>The site use considered for the definition of management measures and any associated usage restrictions;</a:t>
            </a:r>
          </a:p>
          <a:p>
            <a:pPr marL="540000" indent="-285750" algn="just" fontAlgn="base">
              <a:lnSpc>
                <a:spcPct val="150000"/>
              </a:lnSpc>
              <a:spcAft>
                <a:spcPts val="600"/>
              </a:spcAft>
              <a:buFont typeface="Wingdings" panose="05000000000000000000" pitchFamily="2" charset="2"/>
              <a:buChar char="§"/>
            </a:pPr>
            <a:r>
              <a:rPr lang="en-US" sz="1600" b="0" dirty="0">
                <a:solidFill>
                  <a:schemeClr val="tx1"/>
                </a:solidFill>
              </a:rPr>
              <a:t>The legal and contractual obligations and responsibilities remaining after site divestiture or restitution.</a:t>
            </a:r>
          </a:p>
          <a:p>
            <a:pPr marL="0" indent="0" algn="just" fontAlgn="base"/>
            <a:r>
              <a:rPr lang="en-US" sz="1600" b="0" dirty="0">
                <a:solidFill>
                  <a:schemeClr val="tx1"/>
                </a:solidFill>
              </a:rPr>
              <a:t>A document management system is set up to ensure the traceability and retention of these documents, which are archived as prescribed by the Group's document retention policy and, if necessary, for a longer period required by local regulations.</a:t>
            </a:r>
          </a:p>
          <a:p>
            <a:pPr>
              <a:lnSpc>
                <a:spcPct val="150000"/>
              </a:lnSpc>
            </a:pPr>
            <a:endParaRPr lang="fr-FR" sz="1400" b="0" u="sng" dirty="0">
              <a:solidFill>
                <a:srgbClr val="FF0000"/>
              </a:solidFill>
            </a:endParaRPr>
          </a:p>
          <a:p>
            <a:pPr>
              <a:lnSpc>
                <a:spcPct val="150000"/>
              </a:lnSpc>
            </a:pPr>
            <a:r>
              <a:rPr lang="fr-FR" sz="1400" b="0" u="sng" dirty="0">
                <a:solidFill>
                  <a:srgbClr val="FF0000"/>
                </a:solidFill>
              </a:rPr>
              <a:t>No impact</a:t>
            </a: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1898679097"/>
      </p:ext>
    </p:extLst>
  </p:cSld>
  <p:clrMapOvr>
    <a:masterClrMapping/>
  </p:clrMapOvr>
</p:sld>
</file>

<file path=ppt/theme/theme1.xml><?xml version="1.0" encoding="utf-8"?>
<a:theme xmlns:a="http://schemas.openxmlformats.org/drawingml/2006/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b50f26b-75a6-4d91-ac13-e98b30e4ed8a">
      <UserInfo>
        <DisplayName>Alexandre FAKIH</DisplayName>
        <AccountId>98</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35F59FDF42DE547BFD6E5891ADB92C9" ma:contentTypeVersion="4" ma:contentTypeDescription="Crée un document." ma:contentTypeScope="" ma:versionID="edc04490c7da944723b78ecba24ac2c7">
  <xsd:schema xmlns:xsd="http://www.w3.org/2001/XMLSchema" xmlns:xs="http://www.w3.org/2001/XMLSchema" xmlns:p="http://schemas.microsoft.com/office/2006/metadata/properties" xmlns:ns2="21704ee1-111b-490d-a76d-d2c364ee5600" xmlns:ns3="4b50f26b-75a6-4d91-ac13-e98b30e4ed8a" targetNamespace="http://schemas.microsoft.com/office/2006/metadata/properties" ma:root="true" ma:fieldsID="c3c3fe0b6a17acbc95107ccd384256cd" ns2:_="" ns3:_="">
    <xsd:import namespace="21704ee1-111b-490d-a76d-d2c364ee5600"/>
    <xsd:import namespace="4b50f26b-75a6-4d91-ac13-e98b30e4ed8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704ee1-111b-490d-a76d-d2c364ee56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50f26b-75a6-4d91-ac13-e98b30e4ed8a"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C26BA1-78A3-453B-9FBD-D496DF888812}">
  <ds:schemaRefs>
    <ds:schemaRef ds:uri="http://schemas.microsoft.com/office/2006/documentManagement/types"/>
    <ds:schemaRef ds:uri="http://schemas.openxmlformats.org/package/2006/metadata/core-properties"/>
    <ds:schemaRef ds:uri="http://purl.org/dc/terms/"/>
    <ds:schemaRef ds:uri="4b50f26b-75a6-4d91-ac13-e98b30e4ed8a"/>
    <ds:schemaRef ds:uri="http://schemas.microsoft.com/office/2006/metadata/properties"/>
    <ds:schemaRef ds:uri="http://schemas.microsoft.com/office/infopath/2007/PartnerControls"/>
    <ds:schemaRef ds:uri="http://purl.org/dc/elements/1.1/"/>
    <ds:schemaRef ds:uri="21704ee1-111b-490d-a76d-d2c364ee5600"/>
    <ds:schemaRef ds:uri="http://www.w3.org/XML/1998/namespace"/>
    <ds:schemaRef ds:uri="http://purl.org/dc/dcmitype/"/>
  </ds:schemaRefs>
</ds:datastoreItem>
</file>

<file path=customXml/itemProps2.xml><?xml version="1.0" encoding="utf-8"?>
<ds:datastoreItem xmlns:ds="http://schemas.openxmlformats.org/officeDocument/2006/customXml" ds:itemID="{4D5862A8-D133-42ED-B0EF-247D60D27C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704ee1-111b-490d-a76d-d2c364ee5600"/>
    <ds:schemaRef ds:uri="4b50f26b-75a6-4d91-ac13-e98b30e4ed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1F270F0-EC24-4674-9301-5B01982C75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TotalTime>
  <Words>675</Words>
  <Application>Microsoft Office PowerPoint</Application>
  <PresentationFormat>Grand écran</PresentationFormat>
  <Paragraphs>67</Paragraphs>
  <Slides>7</Slides>
  <Notes>7</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7</vt:i4>
      </vt:variant>
    </vt:vector>
  </HeadingPairs>
  <TitlesOfParts>
    <vt:vector size="11" baseType="lpstr">
      <vt:lpstr>Arial</vt:lpstr>
      <vt:lpstr>Calibri</vt:lpstr>
      <vt:lpstr>Wingdings</vt:lpstr>
      <vt:lpstr/>
      <vt:lpstr>Management of Pollution Risks at Activity Cessation GROUP HSE RULE (CR-GR-HSE-421) </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Sebastien MUNERET</dc:creator>
  <cp:lastModifiedBy>Cyril CHAMPIGNY</cp:lastModifiedBy>
  <cp:revision>577</cp:revision>
  <cp:lastPrinted>2019-06-19T09:21:13Z</cp:lastPrinted>
  <dcterms:modified xsi:type="dcterms:W3CDTF">2019-10-02T08:39:41Z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0x010100035F59FDF42DE547BFD6E5891ADB92C9</vt:lpwstr>
  </property>
  <property fmtid="{D5CDD505-2E9C-101B-9397-08002B2CF9AE}" pid="3" name="Order">
    <vt:r8>102400</vt:r8>
  </property>
  <property fmtid="{D5CDD505-2E9C-101B-9397-08002B2CF9AE}" pid="4" name="xd_Signature">
    <vt:bool>false</vt:bool>
  </property>
  <property fmtid="{D5CDD505-2E9C-101B-9397-08002B2CF9AE}" pid="5" name="SharedWithUsers">
    <vt:lpwstr>98;#Alexandre FAKIH</vt:lpwstr>
  </property>
  <property fmtid="{D5CDD505-2E9C-101B-9397-08002B2CF9AE}" pid="6" name="xd_ProgID">
    <vt:lpwstr/>
  </property>
  <property fmtid="{D5CDD505-2E9C-101B-9397-08002B2CF9AE}" pid="7" name="ComplianceAssetId">
    <vt:lpwstr/>
  </property>
  <property fmtid="{D5CDD505-2E9C-101B-9397-08002B2CF9AE}" pid="8" name="TemplateUrl">
    <vt:lpwstr/>
  </property>
</Properties>
</file>