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</p:sldIdLst>
  <p:sldSz cx="30275213" cy="42803763"/>
  <p:notesSz cx="6858000" cy="9144000"/>
  <p:defaultTextStyle>
    <a:defPPr>
      <a:defRPr lang="fr-FR"/>
    </a:defPPr>
    <a:lvl1pPr marL="0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1pPr>
    <a:lvl2pPr marL="1753865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2pPr>
    <a:lvl3pPr marL="3507730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3pPr>
    <a:lvl4pPr marL="5261595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4pPr>
    <a:lvl5pPr marL="7015460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5pPr>
    <a:lvl6pPr marL="8769325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6pPr>
    <a:lvl7pPr marL="10523190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7pPr>
    <a:lvl8pPr marL="12277054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8pPr>
    <a:lvl9pPr marL="14030919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800"/>
    <a:srgbClr val="E1001A"/>
    <a:srgbClr val="35494C"/>
    <a:srgbClr val="F39200"/>
    <a:srgbClr val="2C3E3E"/>
    <a:srgbClr val="FCD0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957"/>
    <p:restoredTop sz="97814"/>
  </p:normalViewPr>
  <p:slideViewPr>
    <p:cSldViewPr snapToGrid="0" snapToObjects="1">
      <p:cViewPr>
        <p:scale>
          <a:sx n="50" d="100"/>
          <a:sy n="50" d="100"/>
        </p:scale>
        <p:origin x="768" y="-49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0641" y="7005156"/>
            <a:ext cx="25733931" cy="14902051"/>
          </a:xfrm>
        </p:spPr>
        <p:txBody>
          <a:bodyPr anchor="b"/>
          <a:lstStyle>
            <a:lvl1pPr algn="ctr">
              <a:defRPr sz="19865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4402" y="22481887"/>
            <a:ext cx="22706410" cy="10334331"/>
          </a:xfrm>
        </p:spPr>
        <p:txBody>
          <a:bodyPr/>
          <a:lstStyle>
            <a:lvl1pPr marL="0" indent="0" algn="ctr">
              <a:buNone/>
              <a:defRPr sz="7946"/>
            </a:lvl1pPr>
            <a:lvl2pPr marL="1513743" indent="0" algn="ctr">
              <a:buNone/>
              <a:defRPr sz="6622"/>
            </a:lvl2pPr>
            <a:lvl3pPr marL="3027487" indent="0" algn="ctr">
              <a:buNone/>
              <a:defRPr sz="5960"/>
            </a:lvl3pPr>
            <a:lvl4pPr marL="4541230" indent="0" algn="ctr">
              <a:buNone/>
              <a:defRPr sz="5297"/>
            </a:lvl4pPr>
            <a:lvl5pPr marL="6054974" indent="0" algn="ctr">
              <a:buNone/>
              <a:defRPr sz="5297"/>
            </a:lvl5pPr>
            <a:lvl6pPr marL="7568717" indent="0" algn="ctr">
              <a:buNone/>
              <a:defRPr sz="5297"/>
            </a:lvl6pPr>
            <a:lvl7pPr marL="9082461" indent="0" algn="ctr">
              <a:buNone/>
              <a:defRPr sz="5297"/>
            </a:lvl7pPr>
            <a:lvl8pPr marL="10596204" indent="0" algn="ctr">
              <a:buNone/>
              <a:defRPr sz="5297"/>
            </a:lvl8pPr>
            <a:lvl9pPr marL="12109948" indent="0" algn="ctr">
              <a:buNone/>
              <a:defRPr sz="5297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26/10/2022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0391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26/10/2022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6285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665701" y="2278904"/>
            <a:ext cx="6528093" cy="36274211"/>
          </a:xfrm>
        </p:spPr>
        <p:txBody>
          <a:bodyPr vert="eaVert"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81423" y="2278904"/>
            <a:ext cx="19205838" cy="36274211"/>
          </a:xfrm>
        </p:spPr>
        <p:txBody>
          <a:bodyPr vert="eaVert"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26/10/2022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4689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26/10/2022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8245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5654" y="10671229"/>
            <a:ext cx="26112371" cy="17805173"/>
          </a:xfrm>
        </p:spPr>
        <p:txBody>
          <a:bodyPr anchor="b"/>
          <a:lstStyle>
            <a:lvl1pPr>
              <a:defRPr sz="19865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65654" y="28644846"/>
            <a:ext cx="26112371" cy="9363320"/>
          </a:xfrm>
        </p:spPr>
        <p:txBody>
          <a:bodyPr/>
          <a:lstStyle>
            <a:lvl1pPr marL="0" indent="0">
              <a:buNone/>
              <a:defRPr sz="7946">
                <a:solidFill>
                  <a:schemeClr val="tx1"/>
                </a:solidFill>
              </a:defRPr>
            </a:lvl1pPr>
            <a:lvl2pPr marL="1513743" indent="0">
              <a:buNone/>
              <a:defRPr sz="6622">
                <a:solidFill>
                  <a:schemeClr val="tx1">
                    <a:tint val="75000"/>
                  </a:schemeClr>
                </a:solidFill>
              </a:defRPr>
            </a:lvl2pPr>
            <a:lvl3pPr marL="3027487" indent="0">
              <a:buNone/>
              <a:defRPr sz="5960">
                <a:solidFill>
                  <a:schemeClr val="tx1">
                    <a:tint val="75000"/>
                  </a:schemeClr>
                </a:solidFill>
              </a:defRPr>
            </a:lvl3pPr>
            <a:lvl4pPr marL="4541230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4pPr>
            <a:lvl5pPr marL="6054974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5pPr>
            <a:lvl6pPr marL="7568717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6pPr>
            <a:lvl7pPr marL="9082461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7pPr>
            <a:lvl8pPr marL="10596204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8pPr>
            <a:lvl9pPr marL="12109948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26/10/2022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7553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81421" y="11394520"/>
            <a:ext cx="12866966" cy="27158594"/>
          </a:xfrm>
        </p:spPr>
        <p:txBody>
          <a:bodyPr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26826" y="11394520"/>
            <a:ext cx="12866966" cy="27158594"/>
          </a:xfrm>
        </p:spPr>
        <p:txBody>
          <a:bodyPr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26/10/2022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2720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278913"/>
            <a:ext cx="26112371" cy="8273416"/>
          </a:xfrm>
        </p:spPr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5368" y="10492870"/>
            <a:ext cx="12807832" cy="5142393"/>
          </a:xfrm>
        </p:spPr>
        <p:txBody>
          <a:bodyPr anchor="b"/>
          <a:lstStyle>
            <a:lvl1pPr marL="0" indent="0">
              <a:buNone/>
              <a:defRPr sz="7946" b="1"/>
            </a:lvl1pPr>
            <a:lvl2pPr marL="1513743" indent="0">
              <a:buNone/>
              <a:defRPr sz="6622" b="1"/>
            </a:lvl2pPr>
            <a:lvl3pPr marL="3027487" indent="0">
              <a:buNone/>
              <a:defRPr sz="5960" b="1"/>
            </a:lvl3pPr>
            <a:lvl4pPr marL="4541230" indent="0">
              <a:buNone/>
              <a:defRPr sz="5297" b="1"/>
            </a:lvl4pPr>
            <a:lvl5pPr marL="6054974" indent="0">
              <a:buNone/>
              <a:defRPr sz="5297" b="1"/>
            </a:lvl5pPr>
            <a:lvl6pPr marL="7568717" indent="0">
              <a:buNone/>
              <a:defRPr sz="5297" b="1"/>
            </a:lvl6pPr>
            <a:lvl7pPr marL="9082461" indent="0">
              <a:buNone/>
              <a:defRPr sz="5297" b="1"/>
            </a:lvl7pPr>
            <a:lvl8pPr marL="10596204" indent="0">
              <a:buNone/>
              <a:defRPr sz="5297" b="1"/>
            </a:lvl8pPr>
            <a:lvl9pPr marL="12109948" indent="0">
              <a:buNone/>
              <a:defRPr sz="5297" b="1"/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85368" y="15635264"/>
            <a:ext cx="12807832" cy="22997117"/>
          </a:xfrm>
        </p:spPr>
        <p:txBody>
          <a:bodyPr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326828" y="10492870"/>
            <a:ext cx="12870909" cy="5142393"/>
          </a:xfrm>
        </p:spPr>
        <p:txBody>
          <a:bodyPr anchor="b"/>
          <a:lstStyle>
            <a:lvl1pPr marL="0" indent="0">
              <a:buNone/>
              <a:defRPr sz="7946" b="1"/>
            </a:lvl1pPr>
            <a:lvl2pPr marL="1513743" indent="0">
              <a:buNone/>
              <a:defRPr sz="6622" b="1"/>
            </a:lvl2pPr>
            <a:lvl3pPr marL="3027487" indent="0">
              <a:buNone/>
              <a:defRPr sz="5960" b="1"/>
            </a:lvl3pPr>
            <a:lvl4pPr marL="4541230" indent="0">
              <a:buNone/>
              <a:defRPr sz="5297" b="1"/>
            </a:lvl4pPr>
            <a:lvl5pPr marL="6054974" indent="0">
              <a:buNone/>
              <a:defRPr sz="5297" b="1"/>
            </a:lvl5pPr>
            <a:lvl6pPr marL="7568717" indent="0">
              <a:buNone/>
              <a:defRPr sz="5297" b="1"/>
            </a:lvl6pPr>
            <a:lvl7pPr marL="9082461" indent="0">
              <a:buNone/>
              <a:defRPr sz="5297" b="1"/>
            </a:lvl7pPr>
            <a:lvl8pPr marL="10596204" indent="0">
              <a:buNone/>
              <a:defRPr sz="5297" b="1"/>
            </a:lvl8pPr>
            <a:lvl9pPr marL="12109948" indent="0">
              <a:buNone/>
              <a:defRPr sz="5297" b="1"/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326828" y="15635264"/>
            <a:ext cx="12870909" cy="22997117"/>
          </a:xfrm>
        </p:spPr>
        <p:txBody>
          <a:bodyPr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26/10/2022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334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26/10/2022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2411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26/10/2022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5138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853584"/>
            <a:ext cx="9764544" cy="9987545"/>
          </a:xfrm>
        </p:spPr>
        <p:txBody>
          <a:bodyPr anchor="b"/>
          <a:lstStyle>
            <a:lvl1pPr>
              <a:defRPr sz="10595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70909" y="6162959"/>
            <a:ext cx="15326827" cy="30418415"/>
          </a:xfrm>
        </p:spPr>
        <p:txBody>
          <a:bodyPr/>
          <a:lstStyle>
            <a:lvl1pPr>
              <a:defRPr sz="10595"/>
            </a:lvl1pPr>
            <a:lvl2pPr>
              <a:defRPr sz="9271"/>
            </a:lvl2pPr>
            <a:lvl3pPr>
              <a:defRPr sz="7946"/>
            </a:lvl3pPr>
            <a:lvl4pPr>
              <a:defRPr sz="6622"/>
            </a:lvl4pPr>
            <a:lvl5pPr>
              <a:defRPr sz="6622"/>
            </a:lvl5pPr>
            <a:lvl6pPr>
              <a:defRPr sz="6622"/>
            </a:lvl6pPr>
            <a:lvl7pPr>
              <a:defRPr sz="6622"/>
            </a:lvl7pPr>
            <a:lvl8pPr>
              <a:defRPr sz="6622"/>
            </a:lvl8pPr>
            <a:lvl9pPr>
              <a:defRPr sz="6622"/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12841129"/>
            <a:ext cx="9764544" cy="23789780"/>
          </a:xfrm>
        </p:spPr>
        <p:txBody>
          <a:bodyPr/>
          <a:lstStyle>
            <a:lvl1pPr marL="0" indent="0">
              <a:buNone/>
              <a:defRPr sz="5297"/>
            </a:lvl1pPr>
            <a:lvl2pPr marL="1513743" indent="0">
              <a:buNone/>
              <a:defRPr sz="4635"/>
            </a:lvl2pPr>
            <a:lvl3pPr marL="3027487" indent="0">
              <a:buNone/>
              <a:defRPr sz="3973"/>
            </a:lvl3pPr>
            <a:lvl4pPr marL="4541230" indent="0">
              <a:buNone/>
              <a:defRPr sz="3311"/>
            </a:lvl4pPr>
            <a:lvl5pPr marL="6054974" indent="0">
              <a:buNone/>
              <a:defRPr sz="3311"/>
            </a:lvl5pPr>
            <a:lvl6pPr marL="7568717" indent="0">
              <a:buNone/>
              <a:defRPr sz="3311"/>
            </a:lvl6pPr>
            <a:lvl7pPr marL="9082461" indent="0">
              <a:buNone/>
              <a:defRPr sz="3311"/>
            </a:lvl7pPr>
            <a:lvl8pPr marL="10596204" indent="0">
              <a:buNone/>
              <a:defRPr sz="3311"/>
            </a:lvl8pPr>
            <a:lvl9pPr marL="12109948" indent="0">
              <a:buNone/>
              <a:defRPr sz="3311"/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26/10/2022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2745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853584"/>
            <a:ext cx="9764544" cy="9987545"/>
          </a:xfrm>
        </p:spPr>
        <p:txBody>
          <a:bodyPr anchor="b"/>
          <a:lstStyle>
            <a:lvl1pPr>
              <a:defRPr sz="10595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70909" y="6162959"/>
            <a:ext cx="15326827" cy="30418415"/>
          </a:xfrm>
        </p:spPr>
        <p:txBody>
          <a:bodyPr anchor="t"/>
          <a:lstStyle>
            <a:lvl1pPr marL="0" indent="0">
              <a:buNone/>
              <a:defRPr sz="10595"/>
            </a:lvl1pPr>
            <a:lvl2pPr marL="1513743" indent="0">
              <a:buNone/>
              <a:defRPr sz="9271"/>
            </a:lvl2pPr>
            <a:lvl3pPr marL="3027487" indent="0">
              <a:buNone/>
              <a:defRPr sz="7946"/>
            </a:lvl3pPr>
            <a:lvl4pPr marL="4541230" indent="0">
              <a:buNone/>
              <a:defRPr sz="6622"/>
            </a:lvl4pPr>
            <a:lvl5pPr marL="6054974" indent="0">
              <a:buNone/>
              <a:defRPr sz="6622"/>
            </a:lvl5pPr>
            <a:lvl6pPr marL="7568717" indent="0">
              <a:buNone/>
              <a:defRPr sz="6622"/>
            </a:lvl6pPr>
            <a:lvl7pPr marL="9082461" indent="0">
              <a:buNone/>
              <a:defRPr sz="6622"/>
            </a:lvl7pPr>
            <a:lvl8pPr marL="10596204" indent="0">
              <a:buNone/>
              <a:defRPr sz="6622"/>
            </a:lvl8pPr>
            <a:lvl9pPr marL="12109948" indent="0">
              <a:buNone/>
              <a:defRPr sz="6622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12841129"/>
            <a:ext cx="9764544" cy="23789780"/>
          </a:xfrm>
        </p:spPr>
        <p:txBody>
          <a:bodyPr/>
          <a:lstStyle>
            <a:lvl1pPr marL="0" indent="0">
              <a:buNone/>
              <a:defRPr sz="5297"/>
            </a:lvl1pPr>
            <a:lvl2pPr marL="1513743" indent="0">
              <a:buNone/>
              <a:defRPr sz="4635"/>
            </a:lvl2pPr>
            <a:lvl3pPr marL="3027487" indent="0">
              <a:buNone/>
              <a:defRPr sz="3973"/>
            </a:lvl3pPr>
            <a:lvl4pPr marL="4541230" indent="0">
              <a:buNone/>
              <a:defRPr sz="3311"/>
            </a:lvl4pPr>
            <a:lvl5pPr marL="6054974" indent="0">
              <a:buNone/>
              <a:defRPr sz="3311"/>
            </a:lvl5pPr>
            <a:lvl6pPr marL="7568717" indent="0">
              <a:buNone/>
              <a:defRPr sz="3311"/>
            </a:lvl6pPr>
            <a:lvl7pPr marL="9082461" indent="0">
              <a:buNone/>
              <a:defRPr sz="3311"/>
            </a:lvl7pPr>
            <a:lvl8pPr marL="10596204" indent="0">
              <a:buNone/>
              <a:defRPr sz="3311"/>
            </a:lvl8pPr>
            <a:lvl9pPr marL="12109948" indent="0">
              <a:buNone/>
              <a:defRPr sz="3311"/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26/10/2022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0275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81421" y="2278913"/>
            <a:ext cx="26112371" cy="8273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1421" y="11394520"/>
            <a:ext cx="26112371" cy="27158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81421" y="39672756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9ED7C-9849-EE41-B1F0-6BEFEEAA1F5F}" type="datetimeFigureOut">
              <a:t>26/10/2022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28665" y="39672756"/>
            <a:ext cx="10217884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381869" y="39672756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4026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3027487" rtl="0" eaLnBrk="1" latinLnBrk="0" hangingPunct="1">
        <a:lnSpc>
          <a:spcPct val="90000"/>
        </a:lnSpc>
        <a:spcBef>
          <a:spcPct val="0"/>
        </a:spcBef>
        <a:buNone/>
        <a:defRPr sz="1456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56872" indent="-756872" algn="l" defTabSz="3027487" rtl="0" eaLnBrk="1" latinLnBrk="0" hangingPunct="1">
        <a:lnSpc>
          <a:spcPct val="90000"/>
        </a:lnSpc>
        <a:spcBef>
          <a:spcPts val="3311"/>
        </a:spcBef>
        <a:buFont typeface="Arial" panose="020B0604020202020204" pitchFamily="34" charset="0"/>
        <a:buChar char="•"/>
        <a:defRPr sz="9271" kern="1200">
          <a:solidFill>
            <a:schemeClr val="tx1"/>
          </a:solidFill>
          <a:latin typeface="+mn-lt"/>
          <a:ea typeface="+mn-ea"/>
          <a:cs typeface="+mn-cs"/>
        </a:defRPr>
      </a:lvl1pPr>
      <a:lvl2pPr marL="2270615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2pPr>
      <a:lvl3pPr marL="3784359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6622" kern="1200">
          <a:solidFill>
            <a:schemeClr val="tx1"/>
          </a:solidFill>
          <a:latin typeface="+mn-lt"/>
          <a:ea typeface="+mn-ea"/>
          <a:cs typeface="+mn-cs"/>
        </a:defRPr>
      </a:lvl3pPr>
      <a:lvl4pPr marL="5298102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811846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8325589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839333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1353076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866820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1pPr>
      <a:lvl2pPr marL="1513743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2pPr>
      <a:lvl3pPr marL="3027487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3pPr>
      <a:lvl4pPr marL="4541230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054974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7568717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082461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0596204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109948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38B95E3-FED3-414C-ABC6-18EDDF8753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2381"/>
            <a:ext cx="30264100" cy="427990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0C9EEC23-319B-390D-4043-B4D75C7B2ED6}"/>
              </a:ext>
            </a:extLst>
          </p:cNvPr>
          <p:cNvSpPr txBox="1"/>
          <p:nvPr/>
        </p:nvSpPr>
        <p:spPr>
          <a:xfrm>
            <a:off x="12891301" y="23383020"/>
            <a:ext cx="1016639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800" b="1" spc="-240" dirty="0" err="1">
                <a:solidFill>
                  <a:srgbClr val="35494C"/>
                </a:solidFill>
                <a:latin typeface="Gotham Rounded Bold" pitchFamily="2" charset="77"/>
              </a:rPr>
              <a:t>Rule</a:t>
            </a:r>
            <a:r>
              <a:rPr lang="fr-FR" sz="6800" b="1" spc="-240" dirty="0">
                <a:solidFill>
                  <a:srgbClr val="35494C"/>
                </a:solidFill>
                <a:latin typeface="Gotham Rounded Bold" pitchFamily="2" charset="77"/>
              </a:rPr>
              <a:t> 1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05333FA-BF24-FC89-BC20-DE42FE1AA668}"/>
              </a:ext>
            </a:extLst>
          </p:cNvPr>
          <p:cNvSpPr txBox="1"/>
          <p:nvPr/>
        </p:nvSpPr>
        <p:spPr>
          <a:xfrm>
            <a:off x="12755835" y="24788399"/>
            <a:ext cx="1653418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400"/>
              </a:lnSpc>
            </a:pPr>
            <a:r>
              <a:rPr lang="fr-FR" sz="20400" b="1" spc="-700" dirty="0">
                <a:solidFill>
                  <a:srgbClr val="FFC800"/>
                </a:solidFill>
                <a:latin typeface="Gotham Rounded Bold" pitchFamily="2" charset="77"/>
              </a:rPr>
              <a:t>High-</a:t>
            </a:r>
            <a:r>
              <a:rPr lang="fr-FR" sz="20400" b="1" spc="-700" dirty="0" err="1">
                <a:solidFill>
                  <a:srgbClr val="FFC800"/>
                </a:solidFill>
                <a:latin typeface="Gotham Rounded Bold" pitchFamily="2" charset="77"/>
              </a:rPr>
              <a:t>Risk</a:t>
            </a:r>
            <a:br>
              <a:rPr lang="fr-FR" sz="20400" b="1" spc="-700" dirty="0">
                <a:solidFill>
                  <a:srgbClr val="FFC800"/>
                </a:solidFill>
                <a:latin typeface="Gotham Rounded Bold" pitchFamily="2" charset="77"/>
              </a:rPr>
            </a:br>
            <a:r>
              <a:rPr lang="fr-FR" sz="20400" b="1" spc="-700" dirty="0">
                <a:solidFill>
                  <a:srgbClr val="FFC800"/>
                </a:solidFill>
                <a:latin typeface="Gotham Rounded Bold" pitchFamily="2" charset="77"/>
              </a:rPr>
              <a:t>Situations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786D738-9928-AD6A-C3E8-8AAE7243917A}"/>
              </a:ext>
            </a:extLst>
          </p:cNvPr>
          <p:cNvSpPr txBox="1"/>
          <p:nvPr/>
        </p:nvSpPr>
        <p:spPr>
          <a:xfrm>
            <a:off x="12874368" y="30650473"/>
            <a:ext cx="15455099" cy="964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800"/>
              </a:lnSpc>
            </a:pPr>
            <a:r>
              <a:rPr lang="fr-FR" sz="6800" spc="-230" dirty="0">
                <a:solidFill>
                  <a:srgbClr val="35494C"/>
                </a:solidFill>
                <a:latin typeface="Gotham Rounded Book" pitchFamily="2" charset="77"/>
              </a:rPr>
              <a:t>I </a:t>
            </a:r>
            <a:r>
              <a:rPr lang="fr-FR" sz="6800" spc="-230" dirty="0" err="1">
                <a:solidFill>
                  <a:srgbClr val="35494C"/>
                </a:solidFill>
                <a:latin typeface="Gotham Rounded Book" pitchFamily="2" charset="77"/>
              </a:rPr>
              <a:t>avoid</a:t>
            </a:r>
            <a:r>
              <a:rPr lang="fr-FR" sz="6800" spc="-230" dirty="0">
                <a:solidFill>
                  <a:srgbClr val="35494C"/>
                </a:solidFill>
                <a:latin typeface="Gotham Rounded Book" pitchFamily="2" charset="77"/>
              </a:rPr>
              <a:t> high-</a:t>
            </a:r>
            <a:r>
              <a:rPr lang="fr-FR" sz="6800" spc="-230" dirty="0" err="1">
                <a:solidFill>
                  <a:srgbClr val="35494C"/>
                </a:solidFill>
                <a:latin typeface="Gotham Rounded Book" pitchFamily="2" charset="77"/>
              </a:rPr>
              <a:t>risk</a:t>
            </a:r>
            <a:r>
              <a:rPr lang="fr-FR" sz="6800" spc="-230" dirty="0">
                <a:solidFill>
                  <a:srgbClr val="35494C"/>
                </a:solidFill>
                <a:latin typeface="Gotham Rounded Book" pitchFamily="2" charset="77"/>
              </a:rPr>
              <a:t> situations.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8E93E2C8-5C84-14AA-BEE9-6BF5805B419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1674" y="34490256"/>
            <a:ext cx="9186863" cy="669017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D27842F-50E1-BAD7-BBEB-A520EA02AC8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774400" y="36302634"/>
            <a:ext cx="4331017" cy="433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27892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105</TotalTime>
  <Words>10</Words>
  <Application>Microsoft Macintosh PowerPoint</Application>
  <PresentationFormat>Personnalisé</PresentationFormat>
  <Paragraphs>3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Gotham Rounded Bold</vt:lpstr>
      <vt:lpstr>Gotham Rounded Book</vt:lpstr>
      <vt:lpstr>Thème Office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Microsoft Office User</cp:lastModifiedBy>
  <cp:revision>20</cp:revision>
  <dcterms:created xsi:type="dcterms:W3CDTF">2022-01-17T11:44:19Z</dcterms:created>
  <dcterms:modified xsi:type="dcterms:W3CDTF">2022-10-26T13:21:36Z</dcterms:modified>
</cp:coreProperties>
</file>