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72" r:id="rId5"/>
    <p:sldId id="274" r:id="rId6"/>
  </p:sldIdLst>
  <p:sldSz cx="1944688" cy="307816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9300"/>
    <a:srgbClr val="0064AC"/>
    <a:srgbClr val="FFD400"/>
    <a:srgbClr val="BDCC00"/>
    <a:srgbClr val="79B321"/>
    <a:srgbClr val="088A30"/>
    <a:srgbClr val="38B5B8"/>
    <a:srgbClr val="0094D7"/>
    <a:srgbClr val="E65113"/>
    <a:srgbClr val="E100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 autoAdjust="0"/>
    <p:restoredTop sz="94660"/>
  </p:normalViewPr>
  <p:slideViewPr>
    <p:cSldViewPr snapToGrid="0">
      <p:cViewPr varScale="1">
        <p:scale>
          <a:sx n="149" d="100"/>
          <a:sy n="149" d="100"/>
        </p:scale>
        <p:origin x="27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402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ntine MARTIN" userId="368f1771-3f08-4d68-9aa7-d209efa7ebf2" providerId="ADAL" clId="{26652687-97E8-4BDA-B6E0-AB9ED088FFB9}"/>
    <pc:docChg chg="undo custSel modMainMaster">
      <pc:chgData name="Valentine MARTIN" userId="368f1771-3f08-4d68-9aa7-d209efa7ebf2" providerId="ADAL" clId="{26652687-97E8-4BDA-B6E0-AB9ED088FFB9}" dt="2022-04-06T12:20:52.917" v="44" actId="14100"/>
      <pc:docMkLst>
        <pc:docMk/>
      </pc:docMkLst>
      <pc:sldMasterChg chg="modSldLayout">
        <pc:chgData name="Valentine MARTIN" userId="368f1771-3f08-4d68-9aa7-d209efa7ebf2" providerId="ADAL" clId="{26652687-97E8-4BDA-B6E0-AB9ED088FFB9}" dt="2022-04-06T12:20:52.917" v="44" actId="14100"/>
        <pc:sldMasterMkLst>
          <pc:docMk/>
          <pc:sldMasterMk cId="3221854071" sldId="2147483672"/>
        </pc:sldMasterMkLst>
        <pc:sldLayoutChg chg="addSp delSp modSp mod">
          <pc:chgData name="Valentine MARTIN" userId="368f1771-3f08-4d68-9aa7-d209efa7ebf2" providerId="ADAL" clId="{26652687-97E8-4BDA-B6E0-AB9ED088FFB9}" dt="2022-04-06T12:20:52.917" v="44" actId="14100"/>
          <pc:sldLayoutMkLst>
            <pc:docMk/>
            <pc:sldMasterMk cId="3221854071" sldId="2147483672"/>
            <pc:sldLayoutMk cId="4181866386" sldId="2147483674"/>
          </pc:sldLayoutMkLst>
          <pc:spChg chg="del mod">
            <ac:chgData name="Valentine MARTIN" userId="368f1771-3f08-4d68-9aa7-d209efa7ebf2" providerId="ADAL" clId="{26652687-97E8-4BDA-B6E0-AB9ED088FFB9}" dt="2022-04-06T12:20:32.539" v="37" actId="478"/>
            <ac:spMkLst>
              <pc:docMk/>
              <pc:sldMasterMk cId="3221854071" sldId="2147483672"/>
              <pc:sldLayoutMk cId="4181866386" sldId="2147483674"/>
              <ac:spMk id="42" creationId="{1C39D309-A48B-49A1-A57F-99FB713B361B}"/>
            </ac:spMkLst>
          </pc:spChg>
          <pc:spChg chg="add mod ord">
            <ac:chgData name="Valentine MARTIN" userId="368f1771-3f08-4d68-9aa7-d209efa7ebf2" providerId="ADAL" clId="{26652687-97E8-4BDA-B6E0-AB9ED088FFB9}" dt="2022-04-06T12:20:52.917" v="44" actId="14100"/>
            <ac:spMkLst>
              <pc:docMk/>
              <pc:sldMasterMk cId="3221854071" sldId="2147483672"/>
              <pc:sldLayoutMk cId="4181866386" sldId="2147483674"/>
              <ac:spMk id="45" creationId="{9B1CFA13-3064-4590-A605-13AD0E02EA1E}"/>
            </ac:spMkLst>
          </pc:spChg>
        </pc:sldLayoutChg>
        <pc:sldLayoutChg chg="addSp delSp modSp mod">
          <pc:chgData name="Valentine MARTIN" userId="368f1771-3f08-4d68-9aa7-d209efa7ebf2" providerId="ADAL" clId="{26652687-97E8-4BDA-B6E0-AB9ED088FFB9}" dt="2022-04-06T12:20:38.261" v="39" actId="21"/>
          <pc:sldLayoutMkLst>
            <pc:docMk/>
            <pc:sldMasterMk cId="3221854071" sldId="2147483672"/>
            <pc:sldLayoutMk cId="1035286494" sldId="2147483675"/>
          </pc:sldLayoutMkLst>
          <pc:spChg chg="add del mod">
            <ac:chgData name="Valentine MARTIN" userId="368f1771-3f08-4d68-9aa7-d209efa7ebf2" providerId="ADAL" clId="{26652687-97E8-4BDA-B6E0-AB9ED088FFB9}" dt="2022-04-06T12:20:38.261" v="39" actId="21"/>
            <ac:spMkLst>
              <pc:docMk/>
              <pc:sldMasterMk cId="3221854071" sldId="2147483672"/>
              <pc:sldLayoutMk cId="1035286494" sldId="2147483675"/>
              <ac:spMk id="39" creationId="{76059CBF-88D0-447A-B539-6FED5C8961A5}"/>
            </ac:spMkLst>
          </pc:spChg>
        </pc:sldLayoutChg>
      </pc:sldMasterChg>
    </pc:docChg>
  </pc:docChgLst>
  <pc:docChgLst>
    <pc:chgData name="Valentine MARTIN" userId="368f1771-3f08-4d68-9aa7-d209efa7ebf2" providerId="ADAL" clId="{97E567F1-0E4E-4430-9A31-3F82429D4A6F}"/>
    <pc:docChg chg="modMainMaster">
      <pc:chgData name="Valentine MARTIN" userId="368f1771-3f08-4d68-9aa7-d209efa7ebf2" providerId="ADAL" clId="{97E567F1-0E4E-4430-9A31-3F82429D4A6F}" dt="2022-04-26T07:09:52.374" v="15" actId="20577"/>
      <pc:docMkLst>
        <pc:docMk/>
      </pc:docMkLst>
      <pc:sldMasterChg chg="modSldLayout">
        <pc:chgData name="Valentine MARTIN" userId="368f1771-3f08-4d68-9aa7-d209efa7ebf2" providerId="ADAL" clId="{97E567F1-0E4E-4430-9A31-3F82429D4A6F}" dt="2022-04-26T07:09:52.374" v="15" actId="20577"/>
        <pc:sldMasterMkLst>
          <pc:docMk/>
          <pc:sldMasterMk cId="3221854071" sldId="2147483672"/>
        </pc:sldMasterMkLst>
        <pc:sldLayoutChg chg="modSp mod">
          <pc:chgData name="Valentine MARTIN" userId="368f1771-3f08-4d68-9aa7-d209efa7ebf2" providerId="ADAL" clId="{97E567F1-0E4E-4430-9A31-3F82429D4A6F}" dt="2022-04-26T07:09:52.374" v="15" actId="20577"/>
          <pc:sldLayoutMkLst>
            <pc:docMk/>
            <pc:sldMasterMk cId="3221854071" sldId="2147483672"/>
            <pc:sldLayoutMk cId="4181866386" sldId="2147483674"/>
          </pc:sldLayoutMkLst>
          <pc:spChg chg="mod">
            <ac:chgData name="Valentine MARTIN" userId="368f1771-3f08-4d68-9aa7-d209efa7ebf2" providerId="ADAL" clId="{97E567F1-0E4E-4430-9A31-3F82429D4A6F}" dt="2022-04-26T07:09:52.374" v="15" actId="20577"/>
            <ac:spMkLst>
              <pc:docMk/>
              <pc:sldMasterMk cId="3221854071" sldId="2147483672"/>
              <pc:sldLayoutMk cId="4181866386" sldId="2147483674"/>
              <ac:spMk id="30" creationId="{24361305-5E85-4BDF-9935-098C1FCFCC84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66B490F-62E8-6646-928E-DACC2B9105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773929F-0883-D244-8D05-997A6CB7BC4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F9A2D-73CE-984E-830A-58F7B8D7D51A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C7A71366-F58A-4C48-8CDC-E0CE50DEC5EB}"/>
              </a:ext>
            </a:extLst>
          </p:cNvPr>
          <p:cNvSpPr/>
          <p:nvPr/>
        </p:nvSpPr>
        <p:spPr>
          <a:xfrm>
            <a:off x="2426493" y="1273628"/>
            <a:ext cx="1944688" cy="3078163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36B560AB-C327-7D4E-B558-CD902B6B5DE9}"/>
              </a:ext>
            </a:extLst>
          </p:cNvPr>
          <p:cNvSpPr/>
          <p:nvPr/>
        </p:nvSpPr>
        <p:spPr>
          <a:xfrm>
            <a:off x="2426493" y="5574848"/>
            <a:ext cx="1944688" cy="3078163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3660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F811E-66A8-4848-B163-4D66B20C986A}" type="datetimeFigureOut">
              <a:rPr lang="fr-FR" smtClean="0"/>
              <a:t>26/04/2022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9975" y="1241425"/>
            <a:ext cx="21177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28348-98AD-4C35-89F5-9314C61A4C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208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 : avec coins arrondis en haut 38">
            <a:extLst>
              <a:ext uri="{FF2B5EF4-FFF2-40B4-BE49-F238E27FC236}">
                <a16:creationId xmlns:a16="http://schemas.microsoft.com/office/drawing/2014/main" id="{76059CBF-88D0-447A-B539-6FED5C8961A5}"/>
              </a:ext>
            </a:extLst>
          </p:cNvPr>
          <p:cNvSpPr/>
          <p:nvPr userDrawn="1"/>
        </p:nvSpPr>
        <p:spPr>
          <a:xfrm>
            <a:off x="1647" y="1647"/>
            <a:ext cx="1940660" cy="332678"/>
          </a:xfrm>
          <a:prstGeom prst="round2SameRect">
            <a:avLst>
              <a:gd name="adj1" fmla="val 37025"/>
              <a:gd name="adj2" fmla="val 0"/>
            </a:avLst>
          </a:prstGeom>
          <a:solidFill>
            <a:srgbClr val="FFC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A739AA49-C1E2-1D42-9543-A275937AE469}"/>
              </a:ext>
            </a:extLst>
          </p:cNvPr>
          <p:cNvSpPr/>
          <p:nvPr userDrawn="1"/>
        </p:nvSpPr>
        <p:spPr>
          <a:xfrm>
            <a:off x="-957" y="0"/>
            <a:ext cx="1944370" cy="3078163"/>
          </a:xfrm>
          <a:prstGeom prst="roundRect">
            <a:avLst>
              <a:gd name="adj" fmla="val 6590"/>
            </a:avLst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37AC22D6-4446-4015-99C6-3056535D9759}"/>
              </a:ext>
            </a:extLst>
          </p:cNvPr>
          <p:cNvGrpSpPr/>
          <p:nvPr userDrawn="1"/>
        </p:nvGrpSpPr>
        <p:grpSpPr>
          <a:xfrm>
            <a:off x="32305" y="358985"/>
            <a:ext cx="668282" cy="2623181"/>
            <a:chOff x="32305" y="358985"/>
            <a:chExt cx="668282" cy="2623181"/>
          </a:xfrm>
        </p:grpSpPr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B471EDDF-F75B-4C34-AD1F-9136444E0665}"/>
                </a:ext>
              </a:extLst>
            </p:cNvPr>
            <p:cNvGrpSpPr/>
            <p:nvPr/>
          </p:nvGrpSpPr>
          <p:grpSpPr>
            <a:xfrm>
              <a:off x="103712" y="358985"/>
              <a:ext cx="551791" cy="2049948"/>
              <a:chOff x="103712" y="358985"/>
              <a:chExt cx="551791" cy="2049948"/>
            </a:xfrm>
          </p:grpSpPr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9C3E6F7A-4DFC-4A12-A737-F6601075C949}"/>
                  </a:ext>
                </a:extLst>
              </p:cNvPr>
              <p:cNvSpPr txBox="1"/>
              <p:nvPr/>
            </p:nvSpPr>
            <p:spPr>
              <a:xfrm>
                <a:off x="369501" y="358985"/>
                <a:ext cx="28600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900" b="1" dirty="0">
                    <a:solidFill>
                      <a:srgbClr val="FFD400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1</a:t>
                </a:r>
              </a:p>
            </p:txBody>
          </p:sp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B8C19EC7-50FA-4D96-8EF9-46B6CD818F11}"/>
                  </a:ext>
                </a:extLst>
              </p:cNvPr>
              <p:cNvSpPr txBox="1"/>
              <p:nvPr/>
            </p:nvSpPr>
            <p:spPr>
              <a:xfrm>
                <a:off x="365473" y="700075"/>
                <a:ext cx="28600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900" b="1" dirty="0">
                    <a:solidFill>
                      <a:srgbClr val="BDCC00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2</a:t>
                </a:r>
              </a:p>
            </p:txBody>
          </p:sp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86B23ECB-8414-482C-B9B4-C6F6A0535791}"/>
                  </a:ext>
                </a:extLst>
              </p:cNvPr>
              <p:cNvSpPr txBox="1"/>
              <p:nvPr/>
            </p:nvSpPr>
            <p:spPr>
              <a:xfrm>
                <a:off x="365473" y="1049382"/>
                <a:ext cx="28600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900" b="1" dirty="0">
                    <a:solidFill>
                      <a:srgbClr val="79B321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3</a:t>
                </a:r>
              </a:p>
            </p:txBody>
          </p:sp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0E1B2250-2BA0-40E5-8185-E180D8D27BDA}"/>
                  </a:ext>
                </a:extLst>
              </p:cNvPr>
              <p:cNvSpPr txBox="1"/>
              <p:nvPr/>
            </p:nvSpPr>
            <p:spPr>
              <a:xfrm>
                <a:off x="365473" y="1396933"/>
                <a:ext cx="28600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900" b="1" dirty="0">
                    <a:solidFill>
                      <a:srgbClr val="088A30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4</a:t>
                </a:r>
              </a:p>
            </p:txBody>
          </p:sp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782528FC-451F-451B-9801-9CCFCA08566B}"/>
                  </a:ext>
                </a:extLst>
              </p:cNvPr>
              <p:cNvSpPr txBox="1"/>
              <p:nvPr/>
            </p:nvSpPr>
            <p:spPr>
              <a:xfrm>
                <a:off x="365473" y="1737609"/>
                <a:ext cx="28600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900" b="1" dirty="0">
                    <a:solidFill>
                      <a:srgbClr val="38B5B8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5</a:t>
                </a:r>
              </a:p>
            </p:txBody>
          </p:sp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F2519502-E91F-4A9A-8FB6-1E0607E9E3F4}"/>
                  </a:ext>
                </a:extLst>
              </p:cNvPr>
              <p:cNvSpPr txBox="1"/>
              <p:nvPr/>
            </p:nvSpPr>
            <p:spPr>
              <a:xfrm>
                <a:off x="365473" y="2089801"/>
                <a:ext cx="28600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900" b="1" dirty="0">
                    <a:solidFill>
                      <a:srgbClr val="0094D7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6</a:t>
                </a:r>
              </a:p>
            </p:txBody>
          </p:sp>
          <p:cxnSp>
            <p:nvCxnSpPr>
              <p:cNvPr id="13" name="Connecteur droit 12">
                <a:extLst>
                  <a:ext uri="{FF2B5EF4-FFF2-40B4-BE49-F238E27FC236}">
                    <a16:creationId xmlns:a16="http://schemas.microsoft.com/office/drawing/2014/main" id="{BFD2EDB3-89FA-4C52-837B-57DA35C092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9895" y="2164435"/>
                <a:ext cx="0" cy="78484"/>
              </a:xfrm>
              <a:prstGeom prst="line">
                <a:avLst/>
              </a:prstGeom>
              <a:ln>
                <a:solidFill>
                  <a:srgbClr val="0094D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>
                <a:extLst>
                  <a:ext uri="{FF2B5EF4-FFF2-40B4-BE49-F238E27FC236}">
                    <a16:creationId xmlns:a16="http://schemas.microsoft.com/office/drawing/2014/main" id="{19181680-2FFE-4AED-A16C-584D8FF027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1039" y="1812722"/>
                <a:ext cx="0" cy="78484"/>
              </a:xfrm>
              <a:prstGeom prst="line">
                <a:avLst/>
              </a:prstGeom>
              <a:ln>
                <a:solidFill>
                  <a:srgbClr val="38B5B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14">
                <a:extLst>
                  <a:ext uri="{FF2B5EF4-FFF2-40B4-BE49-F238E27FC236}">
                    <a16:creationId xmlns:a16="http://schemas.microsoft.com/office/drawing/2014/main" id="{3AECAC82-335A-4566-A4ED-F6E4BB55B9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9895" y="1471785"/>
                <a:ext cx="0" cy="78484"/>
              </a:xfrm>
              <a:prstGeom prst="line">
                <a:avLst/>
              </a:prstGeom>
              <a:ln>
                <a:solidFill>
                  <a:srgbClr val="088A3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necteur droit 15">
                <a:extLst>
                  <a:ext uri="{FF2B5EF4-FFF2-40B4-BE49-F238E27FC236}">
                    <a16:creationId xmlns:a16="http://schemas.microsoft.com/office/drawing/2014/main" id="{358CFE63-1107-4E0E-B492-6B6CFED1E2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0578" y="1124410"/>
                <a:ext cx="0" cy="78484"/>
              </a:xfrm>
              <a:prstGeom prst="line">
                <a:avLst/>
              </a:prstGeom>
              <a:ln>
                <a:solidFill>
                  <a:srgbClr val="79B3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cteur droit 16">
                <a:extLst>
                  <a:ext uri="{FF2B5EF4-FFF2-40B4-BE49-F238E27FC236}">
                    <a16:creationId xmlns:a16="http://schemas.microsoft.com/office/drawing/2014/main" id="{9678DDC7-6132-46D0-BBC7-87A95EF860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9895" y="773363"/>
                <a:ext cx="0" cy="78484"/>
              </a:xfrm>
              <a:prstGeom prst="line">
                <a:avLst/>
              </a:prstGeom>
              <a:ln>
                <a:solidFill>
                  <a:srgbClr val="BD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8" name="Image 17">
                <a:extLst>
                  <a:ext uri="{FF2B5EF4-FFF2-40B4-BE49-F238E27FC236}">
                    <a16:creationId xmlns:a16="http://schemas.microsoft.com/office/drawing/2014/main" id="{DC9F0C69-6428-4ACF-B5D4-7B5A24F05AE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103712" y="432372"/>
                <a:ext cx="243447" cy="243447"/>
              </a:xfrm>
              <a:prstGeom prst="rect">
                <a:avLst/>
              </a:prstGeom>
            </p:spPr>
          </p:pic>
          <p:pic>
            <p:nvPicPr>
              <p:cNvPr id="19" name="Image 18">
                <a:extLst>
                  <a:ext uri="{FF2B5EF4-FFF2-40B4-BE49-F238E27FC236}">
                    <a16:creationId xmlns:a16="http://schemas.microsoft.com/office/drawing/2014/main" id="{FDEEC3FB-35DF-401F-A258-54836D0DEA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3712" y="773561"/>
                <a:ext cx="243445" cy="243445"/>
              </a:xfrm>
              <a:prstGeom prst="rect">
                <a:avLst/>
              </a:prstGeom>
            </p:spPr>
          </p:pic>
          <p:pic>
            <p:nvPicPr>
              <p:cNvPr id="20" name="Image 19">
                <a:extLst>
                  <a:ext uri="{FF2B5EF4-FFF2-40B4-BE49-F238E27FC236}">
                    <a16:creationId xmlns:a16="http://schemas.microsoft.com/office/drawing/2014/main" id="{2BE5BAB6-8211-4C0B-9DE2-8CA2542264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3712" y="1123083"/>
                <a:ext cx="243445" cy="243445"/>
              </a:xfrm>
              <a:prstGeom prst="rect">
                <a:avLst/>
              </a:prstGeom>
            </p:spPr>
          </p:pic>
          <p:pic>
            <p:nvPicPr>
              <p:cNvPr id="21" name="Image 20">
                <a:extLst>
                  <a:ext uri="{FF2B5EF4-FFF2-40B4-BE49-F238E27FC236}">
                    <a16:creationId xmlns:a16="http://schemas.microsoft.com/office/drawing/2014/main" id="{13808598-B157-4653-B345-229DD37992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3712" y="1472280"/>
                <a:ext cx="243445" cy="243445"/>
              </a:xfrm>
              <a:prstGeom prst="rect">
                <a:avLst/>
              </a:prstGeom>
            </p:spPr>
          </p:pic>
          <p:pic>
            <p:nvPicPr>
              <p:cNvPr id="22" name="Image 21">
                <a:extLst>
                  <a:ext uri="{FF2B5EF4-FFF2-40B4-BE49-F238E27FC236}">
                    <a16:creationId xmlns:a16="http://schemas.microsoft.com/office/drawing/2014/main" id="{4630DEB2-8B8E-4213-89C1-82BF1B7F2A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3713" y="1812054"/>
                <a:ext cx="243444" cy="243444"/>
              </a:xfrm>
              <a:prstGeom prst="rect">
                <a:avLst/>
              </a:prstGeom>
            </p:spPr>
          </p:pic>
          <p:pic>
            <p:nvPicPr>
              <p:cNvPr id="23" name="Image 22">
                <a:extLst>
                  <a:ext uri="{FF2B5EF4-FFF2-40B4-BE49-F238E27FC236}">
                    <a16:creationId xmlns:a16="http://schemas.microsoft.com/office/drawing/2014/main" id="{95836334-2F79-474E-BABE-9D780BB6ED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3713" y="2165489"/>
                <a:ext cx="243444" cy="243444"/>
              </a:xfrm>
              <a:prstGeom prst="rect">
                <a:avLst/>
              </a:prstGeom>
            </p:spPr>
          </p:pic>
          <p:cxnSp>
            <p:nvCxnSpPr>
              <p:cNvPr id="24" name="Connecteur droit 23">
                <a:extLst>
                  <a:ext uri="{FF2B5EF4-FFF2-40B4-BE49-F238E27FC236}">
                    <a16:creationId xmlns:a16="http://schemas.microsoft.com/office/drawing/2014/main" id="{38010D82-39A1-4771-8E9D-C01FBAFE42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1594" y="433882"/>
                <a:ext cx="0" cy="78484"/>
              </a:xfrm>
              <a:prstGeom prst="line">
                <a:avLst/>
              </a:prstGeom>
              <a:ln>
                <a:solidFill>
                  <a:srgbClr val="FFD4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43BF883E-B7BE-4DCC-8E52-1B34C694F68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05" y="2453960"/>
              <a:ext cx="668282" cy="528206"/>
            </a:xfrm>
            <a:prstGeom prst="rect">
              <a:avLst/>
            </a:prstGeom>
          </p:spPr>
        </p:pic>
      </p:grpSp>
      <p:sp>
        <p:nvSpPr>
          <p:cNvPr id="25" name="ZoneTexte 24">
            <a:extLst>
              <a:ext uri="{FF2B5EF4-FFF2-40B4-BE49-F238E27FC236}">
                <a16:creationId xmlns:a16="http://schemas.microsoft.com/office/drawing/2014/main" id="{E25599E3-C1E0-4C9F-BE0E-FAD0F15FE121}"/>
              </a:ext>
            </a:extLst>
          </p:cNvPr>
          <p:cNvSpPr txBox="1"/>
          <p:nvPr userDrawn="1"/>
        </p:nvSpPr>
        <p:spPr>
          <a:xfrm>
            <a:off x="0" y="-3977"/>
            <a:ext cx="17572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fr-FR" sz="1400" i="0" u="none" strike="noStrike" baseline="30000" dirty="0">
                <a:solidFill>
                  <a:schemeClr val="bg1"/>
                </a:solidFill>
                <a:latin typeface="Gotham Rounded Bold" panose="02000000000000000000" pitchFamily="50" charset="0"/>
              </a:rPr>
              <a:t>Les 12 Règles d’or</a:t>
            </a:r>
            <a:endParaRPr lang="fr-FR" sz="800" dirty="0">
              <a:solidFill>
                <a:schemeClr val="bg1"/>
              </a:solidFill>
              <a:latin typeface="Gotham Rounded"/>
              <a:ea typeface="Roboto" panose="02000000000000000000" pitchFamily="2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C50044FA-144B-41A8-B6EE-3FD7AFED2F2E}"/>
              </a:ext>
            </a:extLst>
          </p:cNvPr>
          <p:cNvSpPr txBox="1"/>
          <p:nvPr userDrawn="1"/>
        </p:nvSpPr>
        <p:spPr>
          <a:xfrm>
            <a:off x="527851" y="367585"/>
            <a:ext cx="150781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Situations à risques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50C304A7-E480-44FB-81F7-771306A28296}"/>
              </a:ext>
            </a:extLst>
          </p:cNvPr>
          <p:cNvSpPr txBox="1"/>
          <p:nvPr userDrawn="1"/>
        </p:nvSpPr>
        <p:spPr>
          <a:xfrm>
            <a:off x="527258" y="472844"/>
            <a:ext cx="1230041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J’évite les situations à risques.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28D5BB3D-BC37-4EDB-902C-07431D3FE3C3}"/>
              </a:ext>
            </a:extLst>
          </p:cNvPr>
          <p:cNvSpPr txBox="1"/>
          <p:nvPr userDrawn="1"/>
        </p:nvSpPr>
        <p:spPr>
          <a:xfrm>
            <a:off x="527851" y="709958"/>
            <a:ext cx="150781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Circulation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9554288A-F912-44AB-8AD7-75A508F5DAF7}"/>
              </a:ext>
            </a:extLst>
          </p:cNvPr>
          <p:cNvSpPr txBox="1"/>
          <p:nvPr userDrawn="1"/>
        </p:nvSpPr>
        <p:spPr>
          <a:xfrm>
            <a:off x="527554" y="814518"/>
            <a:ext cx="141713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Je respecte les règles de sécurité </a:t>
            </a:r>
          </a:p>
          <a:p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quand je circule.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DBF56CDF-E34A-40B7-870C-447158E1D03F}"/>
              </a:ext>
            </a:extLst>
          </p:cNvPr>
          <p:cNvSpPr txBox="1"/>
          <p:nvPr userDrawn="1"/>
        </p:nvSpPr>
        <p:spPr>
          <a:xfrm>
            <a:off x="527851" y="1059021"/>
            <a:ext cx="150781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Gestes, postures, outillages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EDAF97F8-146E-4CE9-B65C-BF18B7F2FB77}"/>
              </a:ext>
            </a:extLst>
          </p:cNvPr>
          <p:cNvSpPr txBox="1"/>
          <p:nvPr userDrawn="1"/>
        </p:nvSpPr>
        <p:spPr>
          <a:xfrm>
            <a:off x="527850" y="1158329"/>
            <a:ext cx="1299010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Je manipule les outils en sécurité.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265CAF32-3C8B-44BE-80D4-9024F4F13B95}"/>
              </a:ext>
            </a:extLst>
          </p:cNvPr>
          <p:cNvSpPr txBox="1"/>
          <p:nvPr userDrawn="1"/>
        </p:nvSpPr>
        <p:spPr>
          <a:xfrm>
            <a:off x="527852" y="1406236"/>
            <a:ext cx="14775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Équipements de protection </a:t>
            </a:r>
          </a:p>
          <a:p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individuelle (EPI)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2BA68732-100C-433C-AB6A-51025099A9BB}"/>
              </a:ext>
            </a:extLst>
          </p:cNvPr>
          <p:cNvSpPr txBox="1"/>
          <p:nvPr userDrawn="1"/>
        </p:nvSpPr>
        <p:spPr>
          <a:xfrm>
            <a:off x="526666" y="1598151"/>
            <a:ext cx="1299010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Je porte les EPI requis.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16D6CA99-B1F0-4A43-8ECE-413D5F67624F}"/>
              </a:ext>
            </a:extLst>
          </p:cNvPr>
          <p:cNvSpPr txBox="1"/>
          <p:nvPr userDrawn="1"/>
        </p:nvSpPr>
        <p:spPr>
          <a:xfrm>
            <a:off x="527851" y="1746343"/>
            <a:ext cx="150781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Permis de travail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E4F4E035-4296-4478-9D60-AF7E91630A75}"/>
              </a:ext>
            </a:extLst>
          </p:cNvPr>
          <p:cNvSpPr txBox="1"/>
          <p:nvPr userDrawn="1"/>
        </p:nvSpPr>
        <p:spPr>
          <a:xfrm>
            <a:off x="526963" y="1849008"/>
            <a:ext cx="1343061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Je travaille avec un permis valide.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417C3528-21D3-460F-963B-B39961F3FE8D}"/>
              </a:ext>
            </a:extLst>
          </p:cNvPr>
          <p:cNvSpPr txBox="1"/>
          <p:nvPr userDrawn="1"/>
        </p:nvSpPr>
        <p:spPr>
          <a:xfrm>
            <a:off x="527851" y="2098599"/>
            <a:ext cx="150781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Opérations de levage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FFF1C428-512D-4789-BEE1-1E73C9EA06AD}"/>
              </a:ext>
            </a:extLst>
          </p:cNvPr>
          <p:cNvSpPr txBox="1"/>
          <p:nvPr userDrawn="1"/>
        </p:nvSpPr>
        <p:spPr>
          <a:xfrm>
            <a:off x="527555" y="2200606"/>
            <a:ext cx="1343061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Je respecte le dossier de levage.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113AF5EC-5985-481C-B1A0-6B88CFFB0A40}"/>
              </a:ext>
            </a:extLst>
          </p:cNvPr>
          <p:cNvSpPr txBox="1"/>
          <p:nvPr userDrawn="1"/>
        </p:nvSpPr>
        <p:spPr>
          <a:xfrm>
            <a:off x="0" y="129350"/>
            <a:ext cx="1870024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700" dirty="0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Mon engagement, notre sécurité</a:t>
            </a:r>
            <a:endParaRPr lang="fr-FR" sz="1600" dirty="0">
              <a:latin typeface="Gotham Rounded"/>
            </a:endParaRPr>
          </a:p>
        </p:txBody>
      </p:sp>
    </p:spTree>
    <p:extLst>
      <p:ext uri="{BB962C8B-B14F-4D97-AF65-F5344CB8AC3E}">
        <p14:creationId xmlns:p14="http://schemas.microsoft.com/office/powerpoint/2010/main" val="103528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 : avec coins arrondis en haut 44">
            <a:extLst>
              <a:ext uri="{FF2B5EF4-FFF2-40B4-BE49-F238E27FC236}">
                <a16:creationId xmlns:a16="http://schemas.microsoft.com/office/drawing/2014/main" id="{9B1CFA13-3064-4590-A605-13AD0E02EA1E}"/>
              </a:ext>
            </a:extLst>
          </p:cNvPr>
          <p:cNvSpPr/>
          <p:nvPr userDrawn="1"/>
        </p:nvSpPr>
        <p:spPr>
          <a:xfrm>
            <a:off x="1647" y="1647"/>
            <a:ext cx="1942736" cy="332678"/>
          </a:xfrm>
          <a:prstGeom prst="round2SameRect">
            <a:avLst>
              <a:gd name="adj1" fmla="val 37025"/>
              <a:gd name="adj2" fmla="val 0"/>
            </a:avLst>
          </a:prstGeom>
          <a:solidFill>
            <a:srgbClr val="FFC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920173F7-C91E-794E-9FAD-0C1CBD3BC6C0}"/>
              </a:ext>
            </a:extLst>
          </p:cNvPr>
          <p:cNvSpPr/>
          <p:nvPr userDrawn="1"/>
        </p:nvSpPr>
        <p:spPr>
          <a:xfrm>
            <a:off x="13" y="0"/>
            <a:ext cx="1944370" cy="3078163"/>
          </a:xfrm>
          <a:prstGeom prst="roundRect">
            <a:avLst>
              <a:gd name="adj" fmla="val 6590"/>
            </a:avLst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EE9E59F4-FF6B-4CD0-B41B-2AB5F50ACF5C}"/>
              </a:ext>
            </a:extLst>
          </p:cNvPr>
          <p:cNvGrpSpPr/>
          <p:nvPr/>
        </p:nvGrpSpPr>
        <p:grpSpPr>
          <a:xfrm>
            <a:off x="369796" y="358985"/>
            <a:ext cx="286002" cy="230832"/>
            <a:chOff x="440571" y="358985"/>
            <a:chExt cx="286002" cy="230832"/>
          </a:xfrm>
        </p:grpSpPr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8CE6488E-C382-458A-93DC-71E937CF9CFA}"/>
                </a:ext>
              </a:extLst>
            </p:cNvPr>
            <p:cNvSpPr txBox="1"/>
            <p:nvPr/>
          </p:nvSpPr>
          <p:spPr>
            <a:xfrm>
              <a:off x="440571" y="358985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0064AC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7</a:t>
              </a:r>
            </a:p>
          </p:txBody>
        </p: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ACADDEED-F115-4C45-B0F2-C6C8DE01460B}"/>
                </a:ext>
              </a:extLst>
            </p:cNvPr>
            <p:cNvCxnSpPr>
              <a:cxnSpLocks/>
            </p:cNvCxnSpPr>
            <p:nvPr/>
          </p:nvCxnSpPr>
          <p:spPr>
            <a:xfrm>
              <a:off x="610768" y="430660"/>
              <a:ext cx="0" cy="78484"/>
            </a:xfrm>
            <a:prstGeom prst="line">
              <a:avLst/>
            </a:prstGeom>
            <a:ln>
              <a:solidFill>
                <a:srgbClr val="0064A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A6281036-4096-4476-AFC5-2C964F6B4C84}"/>
              </a:ext>
            </a:extLst>
          </p:cNvPr>
          <p:cNvGrpSpPr/>
          <p:nvPr/>
        </p:nvGrpSpPr>
        <p:grpSpPr>
          <a:xfrm>
            <a:off x="305526" y="2127094"/>
            <a:ext cx="330776" cy="230832"/>
            <a:chOff x="376301" y="2117281"/>
            <a:chExt cx="330776" cy="230832"/>
          </a:xfrm>
        </p:grpSpPr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2A11A3C6-5D0C-491C-83E6-71898A166D4D}"/>
                </a:ext>
              </a:extLst>
            </p:cNvPr>
            <p:cNvSpPr txBox="1"/>
            <p:nvPr/>
          </p:nvSpPr>
          <p:spPr>
            <a:xfrm>
              <a:off x="376301" y="2117281"/>
              <a:ext cx="33077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F19300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12</a:t>
              </a:r>
            </a:p>
          </p:txBody>
        </p:sp>
        <p:cxnSp>
          <p:nvCxnSpPr>
            <p:cNvPr id="26" name="Connecteur droit 25">
              <a:extLst>
                <a:ext uri="{FF2B5EF4-FFF2-40B4-BE49-F238E27FC236}">
                  <a16:creationId xmlns:a16="http://schemas.microsoft.com/office/drawing/2014/main" id="{5F2F23F9-158B-4F90-B597-57298A20CF1A}"/>
                </a:ext>
              </a:extLst>
            </p:cNvPr>
            <p:cNvCxnSpPr>
              <a:cxnSpLocks/>
            </p:cNvCxnSpPr>
            <p:nvPr/>
          </p:nvCxnSpPr>
          <p:spPr>
            <a:xfrm>
              <a:off x="610965" y="2191602"/>
              <a:ext cx="0" cy="78484"/>
            </a:xfrm>
            <a:prstGeom prst="line">
              <a:avLst/>
            </a:prstGeom>
            <a:ln>
              <a:solidFill>
                <a:srgbClr val="F1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Image 5">
            <a:extLst>
              <a:ext uri="{FF2B5EF4-FFF2-40B4-BE49-F238E27FC236}">
                <a16:creationId xmlns:a16="http://schemas.microsoft.com/office/drawing/2014/main" id="{BDF955FC-83E9-4CB4-81EB-3C52FA7EB7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8" y="433912"/>
            <a:ext cx="244800" cy="2448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D82CA73-7724-49B5-B7E6-198FB18D9C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" y="2187887"/>
            <a:ext cx="244653" cy="24465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4CCED407-C486-4C63-8ECB-652D616A86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3" y="1830170"/>
            <a:ext cx="244800" cy="2448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6CCCA1F1-BE84-41CD-A3A3-76CB33502F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1" y="1482849"/>
            <a:ext cx="244800" cy="2448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35530D3-16D0-4B86-9ABD-1BB36BC6C67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9" y="1135777"/>
            <a:ext cx="243602" cy="243602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14527C35-A0E1-42AF-834F-C05B4800CD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1" y="782682"/>
            <a:ext cx="243602" cy="243602"/>
          </a:xfrm>
          <a:prstGeom prst="rect">
            <a:avLst/>
          </a:prstGeom>
        </p:spPr>
      </p:pic>
      <p:grpSp>
        <p:nvGrpSpPr>
          <p:cNvPr id="12" name="Groupe 11">
            <a:extLst>
              <a:ext uri="{FF2B5EF4-FFF2-40B4-BE49-F238E27FC236}">
                <a16:creationId xmlns:a16="http://schemas.microsoft.com/office/drawing/2014/main" id="{4FA83073-9D50-4E10-8EA4-42136EAC0433}"/>
              </a:ext>
            </a:extLst>
          </p:cNvPr>
          <p:cNvGrpSpPr/>
          <p:nvPr/>
        </p:nvGrpSpPr>
        <p:grpSpPr>
          <a:xfrm>
            <a:off x="365768" y="715530"/>
            <a:ext cx="286002" cy="230832"/>
            <a:chOff x="436543" y="729936"/>
            <a:chExt cx="286002" cy="230832"/>
          </a:xfrm>
        </p:grpSpPr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A6B6317E-102B-4F73-8B2A-CFFB2CD16593}"/>
                </a:ext>
              </a:extLst>
            </p:cNvPr>
            <p:cNvSpPr txBox="1"/>
            <p:nvPr/>
          </p:nvSpPr>
          <p:spPr>
            <a:xfrm>
              <a:off x="436543" y="729936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172982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8</a:t>
              </a:r>
            </a:p>
          </p:txBody>
        </p: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5F4734BB-EE56-420E-B2CC-BE88F8735BF3}"/>
                </a:ext>
              </a:extLst>
            </p:cNvPr>
            <p:cNvCxnSpPr>
              <a:cxnSpLocks/>
            </p:cNvCxnSpPr>
            <p:nvPr/>
          </p:nvCxnSpPr>
          <p:spPr>
            <a:xfrm>
              <a:off x="610965" y="802924"/>
              <a:ext cx="0" cy="78484"/>
            </a:xfrm>
            <a:prstGeom prst="line">
              <a:avLst/>
            </a:prstGeom>
            <a:ln>
              <a:solidFill>
                <a:srgbClr val="1729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D8D92BF3-6AAE-44B0-94C6-94F955C0DA00}"/>
              </a:ext>
            </a:extLst>
          </p:cNvPr>
          <p:cNvGrpSpPr/>
          <p:nvPr/>
        </p:nvGrpSpPr>
        <p:grpSpPr>
          <a:xfrm>
            <a:off x="306240" y="1408917"/>
            <a:ext cx="330781" cy="230832"/>
            <a:chOff x="377015" y="1426794"/>
            <a:chExt cx="330781" cy="230832"/>
          </a:xfrm>
        </p:grpSpPr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B9FC6501-6664-467A-8904-66F84713ED56}"/>
                </a:ext>
              </a:extLst>
            </p:cNvPr>
            <p:cNvSpPr txBox="1"/>
            <p:nvPr/>
          </p:nvSpPr>
          <p:spPr>
            <a:xfrm>
              <a:off x="377015" y="1426794"/>
              <a:ext cx="33078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E1001A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10</a:t>
              </a:r>
            </a:p>
          </p:txBody>
        </p: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5EB86186-3E9B-429C-BB18-0B95BA827E06}"/>
                </a:ext>
              </a:extLst>
            </p:cNvPr>
            <p:cNvCxnSpPr>
              <a:cxnSpLocks/>
            </p:cNvCxnSpPr>
            <p:nvPr/>
          </p:nvCxnSpPr>
          <p:spPr>
            <a:xfrm>
              <a:off x="611956" y="1498892"/>
              <a:ext cx="0" cy="78484"/>
            </a:xfrm>
            <a:prstGeom prst="line">
              <a:avLst/>
            </a:prstGeom>
            <a:ln>
              <a:solidFill>
                <a:srgbClr val="E1001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C222B3B2-1557-4270-8B00-A9C4B90F6019}"/>
              </a:ext>
            </a:extLst>
          </p:cNvPr>
          <p:cNvGrpSpPr/>
          <p:nvPr/>
        </p:nvGrpSpPr>
        <p:grpSpPr>
          <a:xfrm>
            <a:off x="305921" y="1756288"/>
            <a:ext cx="330777" cy="230832"/>
            <a:chOff x="376696" y="1762708"/>
            <a:chExt cx="330777" cy="230832"/>
          </a:xfrm>
        </p:grpSpPr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4852A9F0-EB9B-43F6-B4EF-39477ABE1F85}"/>
                </a:ext>
              </a:extLst>
            </p:cNvPr>
            <p:cNvSpPr txBox="1"/>
            <p:nvPr/>
          </p:nvSpPr>
          <p:spPr>
            <a:xfrm>
              <a:off x="376696" y="1762708"/>
              <a:ext cx="33077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E65113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11</a:t>
              </a:r>
            </a:p>
          </p:txBody>
        </p: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7BC3F7B1-2DE9-4D21-B03E-B29895167271}"/>
                </a:ext>
              </a:extLst>
            </p:cNvPr>
            <p:cNvCxnSpPr>
              <a:cxnSpLocks/>
            </p:cNvCxnSpPr>
            <p:nvPr/>
          </p:nvCxnSpPr>
          <p:spPr>
            <a:xfrm>
              <a:off x="610462" y="1835226"/>
              <a:ext cx="0" cy="78484"/>
            </a:xfrm>
            <a:prstGeom prst="line">
              <a:avLst/>
            </a:prstGeom>
            <a:ln>
              <a:solidFill>
                <a:srgbClr val="E6511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FACF4DF6-DCFE-4CE8-94B0-7746224B0449}"/>
              </a:ext>
            </a:extLst>
          </p:cNvPr>
          <p:cNvGrpSpPr/>
          <p:nvPr/>
        </p:nvGrpSpPr>
        <p:grpSpPr>
          <a:xfrm>
            <a:off x="365768" y="1061366"/>
            <a:ext cx="286002" cy="230832"/>
            <a:chOff x="436543" y="1079243"/>
            <a:chExt cx="286002" cy="230832"/>
          </a:xfrm>
        </p:grpSpPr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FCC13D4E-72F2-4E26-9F50-FFAD0B8458BA}"/>
                </a:ext>
              </a:extLst>
            </p:cNvPr>
            <p:cNvSpPr txBox="1"/>
            <p:nvPr/>
          </p:nvSpPr>
          <p:spPr>
            <a:xfrm>
              <a:off x="436543" y="1079243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D10072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9</a:t>
              </a:r>
            </a:p>
          </p:txBody>
        </p: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55360F43-9CCC-4454-88F6-1E82DB082BBD}"/>
                </a:ext>
              </a:extLst>
            </p:cNvPr>
            <p:cNvCxnSpPr>
              <a:cxnSpLocks/>
            </p:cNvCxnSpPr>
            <p:nvPr/>
          </p:nvCxnSpPr>
          <p:spPr>
            <a:xfrm>
              <a:off x="610321" y="1151144"/>
              <a:ext cx="0" cy="78484"/>
            </a:xfrm>
            <a:prstGeom prst="line">
              <a:avLst/>
            </a:prstGeom>
            <a:ln>
              <a:solidFill>
                <a:srgbClr val="D100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Image 28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6999B79A-3A23-4760-84F8-B0774D4ECCD0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005" y="2551090"/>
            <a:ext cx="356458" cy="356160"/>
          </a:xfrm>
          <a:prstGeom prst="rect">
            <a:avLst/>
          </a:prstGeom>
        </p:spPr>
      </p:pic>
      <p:sp>
        <p:nvSpPr>
          <p:cNvPr id="30" name="ZoneTexte 29">
            <a:extLst>
              <a:ext uri="{FF2B5EF4-FFF2-40B4-BE49-F238E27FC236}">
                <a16:creationId xmlns:a16="http://schemas.microsoft.com/office/drawing/2014/main" id="{24361305-5E85-4BDF-9935-098C1FCFCC84}"/>
              </a:ext>
            </a:extLst>
          </p:cNvPr>
          <p:cNvSpPr txBox="1"/>
          <p:nvPr userDrawn="1"/>
        </p:nvSpPr>
        <p:spPr>
          <a:xfrm>
            <a:off x="531285" y="464788"/>
            <a:ext cx="147811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Je vérifie l’isolement et l’absence d’énergie et de fluides avant toute intervention.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A0DAE404-4D9A-4D4D-A37C-47A11750C203}"/>
              </a:ext>
            </a:extLst>
          </p:cNvPr>
          <p:cNvSpPr txBox="1"/>
          <p:nvPr userDrawn="1"/>
        </p:nvSpPr>
        <p:spPr>
          <a:xfrm>
            <a:off x="531878" y="363853"/>
            <a:ext cx="1663488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Systèmes alimentés en énergie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DEBDA306-2714-4150-833F-E78D21180E34}"/>
              </a:ext>
            </a:extLst>
          </p:cNvPr>
          <p:cNvSpPr txBox="1"/>
          <p:nvPr userDrawn="1"/>
        </p:nvSpPr>
        <p:spPr>
          <a:xfrm>
            <a:off x="531878" y="717949"/>
            <a:ext cx="150781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Espaces confinés</a:t>
            </a:r>
            <a:endParaRPr lang="fr-FR" sz="600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EF4AECC-4CB1-40D4-B06A-D9DEAA9221C1}"/>
              </a:ext>
            </a:extLst>
          </p:cNvPr>
          <p:cNvSpPr txBox="1"/>
          <p:nvPr userDrawn="1"/>
        </p:nvSpPr>
        <p:spPr>
          <a:xfrm>
            <a:off x="531878" y="1067273"/>
            <a:ext cx="150781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Travaux de fouille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545AC2E4-6DCD-4F69-9202-15F5E1257B8D}"/>
              </a:ext>
            </a:extLst>
          </p:cNvPr>
          <p:cNvSpPr txBox="1"/>
          <p:nvPr userDrawn="1"/>
        </p:nvSpPr>
        <p:spPr>
          <a:xfrm>
            <a:off x="535609" y="1174341"/>
            <a:ext cx="1299010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Je sécurise les zones de fouille.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719B72A8-DF61-4F8F-ADB5-D9DA151FAE67}"/>
              </a:ext>
            </a:extLst>
          </p:cNvPr>
          <p:cNvSpPr txBox="1"/>
          <p:nvPr userDrawn="1"/>
        </p:nvSpPr>
        <p:spPr>
          <a:xfrm>
            <a:off x="531879" y="1418220"/>
            <a:ext cx="1477518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Travaux en hauteur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4F3CC06D-9791-451E-ACDC-BD8DE3CB6974}"/>
              </a:ext>
            </a:extLst>
          </p:cNvPr>
          <p:cNvSpPr txBox="1"/>
          <p:nvPr userDrawn="1"/>
        </p:nvSpPr>
        <p:spPr>
          <a:xfrm>
            <a:off x="534425" y="1524891"/>
            <a:ext cx="143764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Je me protège du risque de chute </a:t>
            </a:r>
          </a:p>
          <a:p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lors d’un travail en hauteur ≥ 1,5 m.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16C09C36-E83B-40A8-BA58-D8AF2033C2D9}"/>
              </a:ext>
            </a:extLst>
          </p:cNvPr>
          <p:cNvSpPr txBox="1"/>
          <p:nvPr userDrawn="1"/>
        </p:nvSpPr>
        <p:spPr>
          <a:xfrm>
            <a:off x="531878" y="1766052"/>
            <a:ext cx="150781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Travail à chaud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6BE0C34F-F180-457A-8B84-E0629CD705EB}"/>
              </a:ext>
            </a:extLst>
          </p:cNvPr>
          <p:cNvSpPr txBox="1"/>
          <p:nvPr userDrawn="1"/>
        </p:nvSpPr>
        <p:spPr>
          <a:xfrm>
            <a:off x="534721" y="1868421"/>
            <a:ext cx="160424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J’évite les travaux à chaud dans la </a:t>
            </a:r>
          </a:p>
          <a:p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mesure du possible.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8BE94565-CBFF-4216-B80A-DB7FF41E0D8C}"/>
              </a:ext>
            </a:extLst>
          </p:cNvPr>
          <p:cNvSpPr txBox="1"/>
          <p:nvPr userDrawn="1"/>
        </p:nvSpPr>
        <p:spPr>
          <a:xfrm>
            <a:off x="531878" y="2134541"/>
            <a:ext cx="150781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Ligne de danger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97955F3B-2C73-41E2-A5D5-AFEEC1EF8199}"/>
              </a:ext>
            </a:extLst>
          </p:cNvPr>
          <p:cNvSpPr txBox="1"/>
          <p:nvPr userDrawn="1"/>
        </p:nvSpPr>
        <p:spPr>
          <a:xfrm>
            <a:off x="535314" y="2240280"/>
            <a:ext cx="1409374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Je reste hors de la ligne de danger </a:t>
            </a:r>
          </a:p>
          <a:p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et je veille à ce que les autres fassent </a:t>
            </a:r>
          </a:p>
          <a:p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de même.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36F6416B-B6B6-44F3-98FA-D0C21028ABC2}"/>
              </a:ext>
            </a:extLst>
          </p:cNvPr>
          <p:cNvSpPr txBox="1"/>
          <p:nvPr userDrawn="1"/>
        </p:nvSpPr>
        <p:spPr>
          <a:xfrm>
            <a:off x="535313" y="822213"/>
            <a:ext cx="143675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J’obtiens l’autorisation avant d’entrer </a:t>
            </a:r>
          </a:p>
          <a:p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dans un espace confiné.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AB148016-A3A6-4991-B887-C02F1F307950}"/>
              </a:ext>
            </a:extLst>
          </p:cNvPr>
          <p:cNvSpPr txBox="1"/>
          <p:nvPr userDrawn="1"/>
        </p:nvSpPr>
        <p:spPr>
          <a:xfrm>
            <a:off x="-3889" y="-3994"/>
            <a:ext cx="17572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fr-FR" sz="1400" i="0" u="none" strike="noStrike" baseline="30000" dirty="0">
                <a:solidFill>
                  <a:schemeClr val="bg1"/>
                </a:solidFill>
                <a:latin typeface="Gotham Rounded Bold" panose="02000000000000000000" pitchFamily="50" charset="0"/>
              </a:rPr>
              <a:t>Les 12 Règles d’or</a:t>
            </a:r>
            <a:endParaRPr lang="fr-FR" sz="800" dirty="0">
              <a:solidFill>
                <a:schemeClr val="bg1"/>
              </a:solidFill>
              <a:latin typeface="Gotham Rounded"/>
              <a:ea typeface="Roboto" panose="02000000000000000000" pitchFamily="2" charset="0"/>
            </a:endParaRP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988172A9-A4E0-47D6-946A-96EBA5E022A8}"/>
              </a:ext>
            </a:extLst>
          </p:cNvPr>
          <p:cNvSpPr txBox="1"/>
          <p:nvPr userDrawn="1"/>
        </p:nvSpPr>
        <p:spPr>
          <a:xfrm>
            <a:off x="-3889" y="129333"/>
            <a:ext cx="1639336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700" dirty="0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Mon engagement, notre sécurité</a:t>
            </a:r>
            <a:endParaRPr lang="fr-FR" sz="1600" dirty="0">
              <a:latin typeface="Gotham Rounded"/>
            </a:endParaRPr>
          </a:p>
        </p:txBody>
      </p:sp>
    </p:spTree>
    <p:extLst>
      <p:ext uri="{BB962C8B-B14F-4D97-AF65-F5344CB8AC3E}">
        <p14:creationId xmlns:p14="http://schemas.microsoft.com/office/powerpoint/2010/main" val="4181866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3698" y="163884"/>
            <a:ext cx="1677293" cy="594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698" y="819418"/>
            <a:ext cx="1677293" cy="1953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3697" y="2853002"/>
            <a:ext cx="437555" cy="1638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1FD03-8363-4478-A45A-E4A99CF99E5A}" type="datetimeFigureOut">
              <a:rPr lang="fr-FR" smtClean="0"/>
              <a:t>26/04/2022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4178" y="2853002"/>
            <a:ext cx="656332" cy="1638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73436" y="2853002"/>
            <a:ext cx="437555" cy="1638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4D14E-0905-4E1A-A21E-1A3CA866C2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1854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</p:sldLayoutIdLst>
  <p:txStyles>
    <p:titleStyle>
      <a:lvl1pPr algn="l" defTabSz="194493" rtl="0" eaLnBrk="1" latinLnBrk="0" hangingPunct="1">
        <a:lnSpc>
          <a:spcPct val="90000"/>
        </a:lnSpc>
        <a:spcBef>
          <a:spcPct val="0"/>
        </a:spcBef>
        <a:buNone/>
        <a:defRPr sz="9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623" indent="-48623" algn="l" defTabSz="194493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596" kern="1200">
          <a:solidFill>
            <a:schemeClr val="tx1"/>
          </a:solidFill>
          <a:latin typeface="+mn-lt"/>
          <a:ea typeface="+mn-ea"/>
          <a:cs typeface="+mn-cs"/>
        </a:defRPr>
      </a:lvl1pPr>
      <a:lvl2pPr marL="145870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510" kern="1200">
          <a:solidFill>
            <a:schemeClr val="tx1"/>
          </a:solidFill>
          <a:latin typeface="+mn-lt"/>
          <a:ea typeface="+mn-ea"/>
          <a:cs typeface="+mn-cs"/>
        </a:defRPr>
      </a:lvl2pPr>
      <a:lvl3pPr marL="243116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425" kern="1200">
          <a:solidFill>
            <a:schemeClr val="tx1"/>
          </a:solidFill>
          <a:latin typeface="+mn-lt"/>
          <a:ea typeface="+mn-ea"/>
          <a:cs typeface="+mn-cs"/>
        </a:defRPr>
      </a:lvl3pPr>
      <a:lvl4pPr marL="340363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4pPr>
      <a:lvl5pPr marL="437609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5pPr>
      <a:lvl6pPr marL="534855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6pPr>
      <a:lvl7pPr marL="632102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7pPr>
      <a:lvl8pPr marL="729348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8pPr>
      <a:lvl9pPr marL="826595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1pPr>
      <a:lvl2pPr marL="97246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2pPr>
      <a:lvl3pPr marL="194493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3pPr>
      <a:lvl4pPr marL="291739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4pPr>
      <a:lvl5pPr marL="388986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5pPr>
      <a:lvl6pPr marL="486232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6pPr>
      <a:lvl7pPr marL="583479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7pPr>
      <a:lvl8pPr marL="680725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8pPr>
      <a:lvl9pPr marL="777972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6178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90871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olor Palett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4196"/>
      </a:accent1>
      <a:accent2>
        <a:srgbClr val="FF0000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1" ma:contentTypeDescription="Crée un document." ma:contentTypeScope="" ma:versionID="911af1e4eb43987dad0b2ef70c9c85b6">
  <xsd:schema xmlns:xsd="http://www.w3.org/2001/XMLSchema" xmlns:xs="http://www.w3.org/2001/XMLSchema" xmlns:p="http://schemas.microsoft.com/office/2006/metadata/properties" xmlns:ns2="c7df1beb-9555-4a34-a0bb-bc4222cc815e" targetNamespace="http://schemas.microsoft.com/office/2006/metadata/properties" ma:root="true" ma:fieldsID="126df27a22c03233c151caf8b271fad2" ns2:_="">
    <xsd:import namespace="c7df1beb-9555-4a34-a0bb-bc4222cc81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EFC564-D14B-4CDE-A061-532A573B69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96DBF2A-8C99-4A8A-91F8-CC860C9F47F1}">
  <ds:schemaRefs>
    <ds:schemaRef ds:uri="c7df1beb-9555-4a34-a0bb-bc4222cc815e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B892136-2AF3-4250-9E32-8A6DF680B0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df1beb-9555-4a34-a0bb-bc4222cc81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1225</TotalTime>
  <Words>0</Words>
  <Application>Microsoft Office PowerPoint</Application>
  <PresentationFormat>Personnalisé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Gotham Rounded</vt:lpstr>
      <vt:lpstr>Gotham Rounded Bold</vt:lpstr>
      <vt:lpstr>Gotham Rounded Light</vt:lpstr>
      <vt:lpstr>Gotham Rounded Medium</vt:lpstr>
      <vt:lpstr>Roboto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Jean-Guillaume BIZERAY</dc:creator>
  <cp:lastModifiedBy>Valentine MARTIN</cp:lastModifiedBy>
  <cp:revision>55</cp:revision>
  <cp:lastPrinted>2021-05-25T14:19:38Z</cp:lastPrinted>
  <dcterms:created xsi:type="dcterms:W3CDTF">2021-04-29T15:25:18Z</dcterms:created>
  <dcterms:modified xsi:type="dcterms:W3CDTF">2022-04-26T07:09:57Z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0x010100700117C2CCE7924285B64660865AB5EB</vt:lpwstr>
  </property>
  <property fmtid="{D5CDD505-2E9C-101B-9397-08002B2CF9AE}" pid="3" name="MSIP_Label_a4593b6e-8994-43c5-a486-e951b5f02cec_Enabled">
    <vt:lpwstr>true</vt:lpwstr>
  </property>
  <property fmtid="{D5CDD505-2E9C-101B-9397-08002B2CF9AE}" pid="4" name="MSIP_Label_a4593b6e-8994-43c5-a486-e951b5f02cec_SetDate">
    <vt:lpwstr>2021-06-10T07:55:59Z</vt:lpwstr>
  </property>
  <property fmtid="{D5CDD505-2E9C-101B-9397-08002B2CF9AE}" pid="5" name="MSIP_Label_a4593b6e-8994-43c5-a486-e951b5f02cec_Method">
    <vt:lpwstr>Privileged</vt:lpwstr>
  </property>
  <property fmtid="{D5CDD505-2E9C-101B-9397-08002B2CF9AE}" pid="6" name="MSIP_Label_a4593b6e-8994-43c5-a486-e951b5f02cec_Name">
    <vt:lpwstr>a4593b6e-8994-43c5-a486-e951b5f02cec</vt:lpwstr>
  </property>
  <property fmtid="{D5CDD505-2E9C-101B-9397-08002B2CF9AE}" pid="7" name="MSIP_Label_a4593b6e-8994-43c5-a486-e951b5f02cec_SiteId">
    <vt:lpwstr>329e91b0-e21f-48fb-a071-456717ecc28e</vt:lpwstr>
  </property>
  <property fmtid="{D5CDD505-2E9C-101B-9397-08002B2CF9AE}" pid="8" name="MSIP_Label_a4593b6e-8994-43c5-a486-e951b5f02cec_ActionId">
    <vt:lpwstr>a116aba2-b888-45ba-98f6-2b280bbfefea</vt:lpwstr>
  </property>
  <property fmtid="{D5CDD505-2E9C-101B-9397-08002B2CF9AE}" pid="9" name="MSIP_Label_a4593b6e-8994-43c5-a486-e951b5f02cec_ContentBits">
    <vt:lpwstr>0</vt:lpwstr>
  </property>
</Properties>
</file>