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27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26652687-97E8-4BDA-B6E0-AB9ED088FFB9}"/>
    <pc:docChg chg="undo custSel modMainMaster">
      <pc:chgData name="Valentine MARTIN" userId="368f1771-3f08-4d68-9aa7-d209efa7ebf2" providerId="ADAL" clId="{26652687-97E8-4BDA-B6E0-AB9ED088FFB9}" dt="2022-04-06T12:20:52.917" v="44" actId="14100"/>
      <pc:docMkLst>
        <pc:docMk/>
      </pc:docMkLst>
      <pc:sldMasterChg chg="modSldLayout">
        <pc:chgData name="Valentine MARTIN" userId="368f1771-3f08-4d68-9aa7-d209efa7ebf2" providerId="ADAL" clId="{26652687-97E8-4BDA-B6E0-AB9ED088FFB9}" dt="2022-04-06T12:20:52.917" v="44" actId="14100"/>
        <pc:sldMasterMkLst>
          <pc:docMk/>
          <pc:sldMasterMk cId="3221854071" sldId="2147483672"/>
        </pc:sldMasterMkLst>
        <pc:sldLayoutChg chg="addSp delSp modSp mod">
          <pc:chgData name="Valentine MARTIN" userId="368f1771-3f08-4d68-9aa7-d209efa7ebf2" providerId="ADAL" clId="{26652687-97E8-4BDA-B6E0-AB9ED088FFB9}" dt="2022-04-06T12:20:52.917" v="44" actId="14100"/>
          <pc:sldLayoutMkLst>
            <pc:docMk/>
            <pc:sldMasterMk cId="3221854071" sldId="2147483672"/>
            <pc:sldLayoutMk cId="4181866386" sldId="2147483674"/>
          </pc:sldLayoutMkLst>
          <pc:spChg chg="del mod">
            <ac:chgData name="Valentine MARTIN" userId="368f1771-3f08-4d68-9aa7-d209efa7ebf2" providerId="ADAL" clId="{26652687-97E8-4BDA-B6E0-AB9ED088FFB9}" dt="2022-04-06T12:20:32.539" v="37" actId="478"/>
            <ac:spMkLst>
              <pc:docMk/>
              <pc:sldMasterMk cId="3221854071" sldId="2147483672"/>
              <pc:sldLayoutMk cId="4181866386" sldId="2147483674"/>
              <ac:spMk id="42" creationId="{1C39D309-A48B-49A1-A57F-99FB713B361B}"/>
            </ac:spMkLst>
          </pc:spChg>
          <pc:spChg chg="add mod ord">
            <ac:chgData name="Valentine MARTIN" userId="368f1771-3f08-4d68-9aa7-d209efa7ebf2" providerId="ADAL" clId="{26652687-97E8-4BDA-B6E0-AB9ED088FFB9}" dt="2022-04-06T12:20:52.917" v="44" actId="14100"/>
            <ac:spMkLst>
              <pc:docMk/>
              <pc:sldMasterMk cId="3221854071" sldId="2147483672"/>
              <pc:sldLayoutMk cId="4181866386" sldId="2147483674"/>
              <ac:spMk id="45" creationId="{9B1CFA13-3064-4590-A605-13AD0E02EA1E}"/>
            </ac:spMkLst>
          </pc:spChg>
        </pc:sldLayoutChg>
        <pc:sldLayoutChg chg="addSp delSp modSp mod">
          <pc:chgData name="Valentine MARTIN" userId="368f1771-3f08-4d68-9aa7-d209efa7ebf2" providerId="ADAL" clId="{26652687-97E8-4BDA-B6E0-AB9ED088FFB9}" dt="2022-04-06T12:20:38.261" v="39" actId="21"/>
          <pc:sldLayoutMkLst>
            <pc:docMk/>
            <pc:sldMasterMk cId="3221854071" sldId="2147483672"/>
            <pc:sldLayoutMk cId="1035286494" sldId="2147483675"/>
          </pc:sldLayoutMkLst>
          <pc:spChg chg="add del mod">
            <ac:chgData name="Valentine MARTIN" userId="368f1771-3f08-4d68-9aa7-d209efa7ebf2" providerId="ADAL" clId="{26652687-97E8-4BDA-B6E0-AB9ED088FFB9}" dt="2022-04-06T12:20:38.261" v="39" actId="21"/>
            <ac:spMkLst>
              <pc:docMk/>
              <pc:sldMasterMk cId="3221854071" sldId="2147483672"/>
              <pc:sldLayoutMk cId="1035286494" sldId="2147483675"/>
              <ac:spMk id="39" creationId="{76059CBF-88D0-447A-B539-6FED5C8961A5}"/>
            </ac:spMkLst>
          </pc:spChg>
        </pc:sldLayoutChg>
      </pc:sldMasterChg>
    </pc:docChg>
  </pc:docChgLst>
  <pc:docChgLst>
    <pc:chgData name="Valentine MARTIN" userId="368f1771-3f08-4d68-9aa7-d209efa7ebf2" providerId="ADAL" clId="{97E567F1-0E4E-4430-9A31-3F82429D4A6F}"/>
    <pc:docChg chg="modMainMaster">
      <pc:chgData name="Valentine MARTIN" userId="368f1771-3f08-4d68-9aa7-d209efa7ebf2" providerId="ADAL" clId="{97E567F1-0E4E-4430-9A31-3F82429D4A6F}" dt="2022-04-26T07:09:52.374" v="15" actId="20577"/>
      <pc:docMkLst>
        <pc:docMk/>
      </pc:docMkLst>
      <pc:sldMasterChg chg="modSldLayout">
        <pc:chgData name="Valentine MARTIN" userId="368f1771-3f08-4d68-9aa7-d209efa7ebf2" providerId="ADAL" clId="{97E567F1-0E4E-4430-9A31-3F82429D4A6F}" dt="2022-04-26T07:09:52.374" v="15" actId="20577"/>
        <pc:sldMasterMkLst>
          <pc:docMk/>
          <pc:sldMasterMk cId="3221854071" sldId="2147483672"/>
        </pc:sldMasterMkLst>
        <pc:sldLayoutChg chg="modSp mod">
          <pc:chgData name="Valentine MARTIN" userId="368f1771-3f08-4d68-9aa7-d209efa7ebf2" providerId="ADAL" clId="{97E567F1-0E4E-4430-9A31-3F82429D4A6F}" dt="2022-04-26T07:09:52.374" v="15" actId="20577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97E567F1-0E4E-4430-9A31-3F82429D4A6F}" dt="2022-04-26T07:09:52.374" v="15" actId="20577"/>
            <ac:spMkLst>
              <pc:docMk/>
              <pc:sldMasterMk cId="3221854071" sldId="2147483672"/>
              <pc:sldLayoutMk cId="4181866386" sldId="2147483674"/>
              <ac:spMk id="30" creationId="{24361305-5E85-4BDF-9935-098C1FCFCC84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26/04/2022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 : avec coins arrondis en haut 38">
            <a:extLst>
              <a:ext uri="{FF2B5EF4-FFF2-40B4-BE49-F238E27FC236}">
                <a16:creationId xmlns:a16="http://schemas.microsoft.com/office/drawing/2014/main" id="{76059CBF-88D0-447A-B539-6FED5C8961A5}"/>
              </a:ext>
            </a:extLst>
          </p:cNvPr>
          <p:cNvSpPr/>
          <p:nvPr userDrawn="1"/>
        </p:nvSpPr>
        <p:spPr>
          <a:xfrm>
            <a:off x="1647" y="1647"/>
            <a:ext cx="1940660" cy="332678"/>
          </a:xfrm>
          <a:prstGeom prst="round2SameRect">
            <a:avLst>
              <a:gd name="adj1" fmla="val 37025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7AC22D6-4446-4015-99C6-3056535D9759}"/>
              </a:ext>
            </a:extLst>
          </p:cNvPr>
          <p:cNvGrpSpPr/>
          <p:nvPr userDrawn="1"/>
        </p:nvGrpSpPr>
        <p:grpSpPr>
          <a:xfrm>
            <a:off x="32305" y="358985"/>
            <a:ext cx="668282" cy="2623181"/>
            <a:chOff x="32305" y="358985"/>
            <a:chExt cx="668282" cy="2623181"/>
          </a:xfrm>
        </p:grpSpPr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B471EDDF-F75B-4C34-AD1F-9136444E0665}"/>
                </a:ext>
              </a:extLst>
            </p:cNvPr>
            <p:cNvGrpSpPr/>
            <p:nvPr/>
          </p:nvGrpSpPr>
          <p:grpSpPr>
            <a:xfrm>
              <a:off x="103712" y="358985"/>
              <a:ext cx="551791" cy="2049948"/>
              <a:chOff x="103712" y="358985"/>
              <a:chExt cx="551791" cy="2049948"/>
            </a:xfrm>
          </p:grpSpPr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9C3E6F7A-4DFC-4A12-A737-F6601075C949}"/>
                  </a:ext>
                </a:extLst>
              </p:cNvPr>
              <p:cNvSpPr txBox="1"/>
              <p:nvPr/>
            </p:nvSpPr>
            <p:spPr>
              <a:xfrm>
                <a:off x="369501" y="358985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FFD40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1</a:t>
                </a:r>
              </a:p>
            </p:txBody>
          </p:sp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8C19EC7-50FA-4D96-8EF9-46B6CD818F11}"/>
                  </a:ext>
                </a:extLst>
              </p:cNvPr>
              <p:cNvSpPr txBox="1"/>
              <p:nvPr/>
            </p:nvSpPr>
            <p:spPr>
              <a:xfrm>
                <a:off x="365473" y="700075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BDCC0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2</a:t>
                </a:r>
              </a:p>
            </p:txBody>
          </p:sp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6B23ECB-8414-482C-B9B4-C6F6A0535791}"/>
                  </a:ext>
                </a:extLst>
              </p:cNvPr>
              <p:cNvSpPr txBox="1"/>
              <p:nvPr/>
            </p:nvSpPr>
            <p:spPr>
              <a:xfrm>
                <a:off x="365473" y="1049382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79B321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3</a:t>
                </a:r>
              </a:p>
            </p:txBody>
          </p:sp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0E1B2250-2BA0-40E5-8185-E180D8D27BDA}"/>
                  </a:ext>
                </a:extLst>
              </p:cNvPr>
              <p:cNvSpPr txBox="1"/>
              <p:nvPr/>
            </p:nvSpPr>
            <p:spPr>
              <a:xfrm>
                <a:off x="365473" y="1396933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088A30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4</a:t>
                </a:r>
              </a:p>
            </p:txBody>
          </p:sp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782528FC-451F-451B-9801-9CCFCA08566B}"/>
                  </a:ext>
                </a:extLst>
              </p:cNvPr>
              <p:cNvSpPr txBox="1"/>
              <p:nvPr/>
            </p:nvSpPr>
            <p:spPr>
              <a:xfrm>
                <a:off x="365473" y="1737609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38B5B8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5</a:t>
                </a:r>
              </a:p>
            </p:txBody>
          </p:sp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F2519502-E91F-4A9A-8FB6-1E0607E9E3F4}"/>
                  </a:ext>
                </a:extLst>
              </p:cNvPr>
              <p:cNvSpPr txBox="1"/>
              <p:nvPr/>
            </p:nvSpPr>
            <p:spPr>
              <a:xfrm>
                <a:off x="365473" y="2089801"/>
                <a:ext cx="2860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>
                    <a:solidFill>
                      <a:srgbClr val="0094D7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6</a:t>
                </a:r>
              </a:p>
            </p:txBody>
          </p:sp>
          <p:cxnSp>
            <p:nvCxnSpPr>
              <p:cNvPr id="13" name="Connecteur droit 12">
                <a:extLst>
                  <a:ext uri="{FF2B5EF4-FFF2-40B4-BE49-F238E27FC236}">
                    <a16:creationId xmlns:a16="http://schemas.microsoft.com/office/drawing/2014/main" id="{BFD2EDB3-89FA-4C52-837B-57DA35C092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2164435"/>
                <a:ext cx="0" cy="78484"/>
              </a:xfrm>
              <a:prstGeom prst="line">
                <a:avLst/>
              </a:prstGeom>
              <a:ln>
                <a:solidFill>
                  <a:srgbClr val="0094D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>
                <a:extLst>
                  <a:ext uri="{FF2B5EF4-FFF2-40B4-BE49-F238E27FC236}">
                    <a16:creationId xmlns:a16="http://schemas.microsoft.com/office/drawing/2014/main" id="{19181680-2FFE-4AED-A16C-584D8FF027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039" y="1812722"/>
                <a:ext cx="0" cy="78484"/>
              </a:xfrm>
              <a:prstGeom prst="line">
                <a:avLst/>
              </a:prstGeom>
              <a:ln>
                <a:solidFill>
                  <a:srgbClr val="38B5B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14">
                <a:extLst>
                  <a:ext uri="{FF2B5EF4-FFF2-40B4-BE49-F238E27FC236}">
                    <a16:creationId xmlns:a16="http://schemas.microsoft.com/office/drawing/2014/main" id="{3AECAC82-335A-4566-A4ED-F6E4BB55B9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1471785"/>
                <a:ext cx="0" cy="78484"/>
              </a:xfrm>
              <a:prstGeom prst="line">
                <a:avLst/>
              </a:prstGeom>
              <a:ln>
                <a:solidFill>
                  <a:srgbClr val="088A3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>
                <a:extLst>
                  <a:ext uri="{FF2B5EF4-FFF2-40B4-BE49-F238E27FC236}">
                    <a16:creationId xmlns:a16="http://schemas.microsoft.com/office/drawing/2014/main" id="{358CFE63-1107-4E0E-B492-6B6CFED1E2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0578" y="1124410"/>
                <a:ext cx="0" cy="78484"/>
              </a:xfrm>
              <a:prstGeom prst="line">
                <a:avLst/>
              </a:prstGeom>
              <a:ln>
                <a:solidFill>
                  <a:srgbClr val="79B32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>
                <a:extLst>
                  <a:ext uri="{FF2B5EF4-FFF2-40B4-BE49-F238E27FC236}">
                    <a16:creationId xmlns:a16="http://schemas.microsoft.com/office/drawing/2014/main" id="{9678DDC7-6132-46D0-BBC7-87A95EF860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95" y="773363"/>
                <a:ext cx="0" cy="78484"/>
              </a:xfrm>
              <a:prstGeom prst="line">
                <a:avLst/>
              </a:prstGeom>
              <a:ln>
                <a:solidFill>
                  <a:srgbClr val="BDCC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8" name="Image 17">
                <a:extLst>
                  <a:ext uri="{FF2B5EF4-FFF2-40B4-BE49-F238E27FC236}">
                    <a16:creationId xmlns:a16="http://schemas.microsoft.com/office/drawing/2014/main" id="{DC9F0C69-6428-4ACF-B5D4-7B5A24F05A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103712" y="432372"/>
                <a:ext cx="243447" cy="243447"/>
              </a:xfrm>
              <a:prstGeom prst="rect">
                <a:avLst/>
              </a:prstGeom>
            </p:spPr>
          </p:pic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FDEEC3FB-35DF-401F-A258-54836D0DEA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773561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0" name="Image 19">
                <a:extLst>
                  <a:ext uri="{FF2B5EF4-FFF2-40B4-BE49-F238E27FC236}">
                    <a16:creationId xmlns:a16="http://schemas.microsoft.com/office/drawing/2014/main" id="{2BE5BAB6-8211-4C0B-9DE2-8CA254226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1123083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1" name="Image 20">
                <a:extLst>
                  <a:ext uri="{FF2B5EF4-FFF2-40B4-BE49-F238E27FC236}">
                    <a16:creationId xmlns:a16="http://schemas.microsoft.com/office/drawing/2014/main" id="{13808598-B157-4653-B345-229DD37992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2" y="1472280"/>
                <a:ext cx="243445" cy="243445"/>
              </a:xfrm>
              <a:prstGeom prst="rect">
                <a:avLst/>
              </a:prstGeom>
            </p:spPr>
          </p:pic>
          <p:pic>
            <p:nvPicPr>
              <p:cNvPr id="22" name="Image 21">
                <a:extLst>
                  <a:ext uri="{FF2B5EF4-FFF2-40B4-BE49-F238E27FC236}">
                    <a16:creationId xmlns:a16="http://schemas.microsoft.com/office/drawing/2014/main" id="{4630DEB2-8B8E-4213-89C1-82BF1B7F2A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3" y="1812054"/>
                <a:ext cx="243444" cy="243444"/>
              </a:xfrm>
              <a:prstGeom prst="rect">
                <a:avLst/>
              </a:prstGeom>
            </p:spPr>
          </p:pic>
          <p:pic>
            <p:nvPicPr>
              <p:cNvPr id="23" name="Image 22">
                <a:extLst>
                  <a:ext uri="{FF2B5EF4-FFF2-40B4-BE49-F238E27FC236}">
                    <a16:creationId xmlns:a16="http://schemas.microsoft.com/office/drawing/2014/main" id="{95836334-2F79-474E-BABE-9D780BB6ED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713" y="2165489"/>
                <a:ext cx="243444" cy="243444"/>
              </a:xfrm>
              <a:prstGeom prst="rect">
                <a:avLst/>
              </a:prstGeom>
            </p:spPr>
          </p:pic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38010D82-39A1-4771-8E9D-C01FBAFE42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1594" y="433882"/>
                <a:ext cx="0" cy="78484"/>
              </a:xfrm>
              <a:prstGeom prst="line">
                <a:avLst/>
              </a:prstGeom>
              <a:ln>
                <a:solidFill>
                  <a:srgbClr val="FFD4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43BF883E-B7BE-4DCC-8E52-1B34C694F68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05" y="2453960"/>
              <a:ext cx="668282" cy="528206"/>
            </a:xfrm>
            <a:prstGeom prst="rect">
              <a:avLst/>
            </a:prstGeom>
          </p:spPr>
        </p:pic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E25599E3-C1E0-4C9F-BE0E-FAD0F15FE121}"/>
              </a:ext>
            </a:extLst>
          </p:cNvPr>
          <p:cNvSpPr txBox="1"/>
          <p:nvPr userDrawn="1"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Les 12 Règles d’or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50044FA-144B-41A8-B6EE-3FD7AFED2F2E}"/>
              </a:ext>
            </a:extLst>
          </p:cNvPr>
          <p:cNvSpPr txBox="1"/>
          <p:nvPr userDrawn="1"/>
        </p:nvSpPr>
        <p:spPr>
          <a:xfrm>
            <a:off x="527851" y="367585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Situations à risques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0C304A7-E480-44FB-81F7-771306A28296}"/>
              </a:ext>
            </a:extLst>
          </p:cNvPr>
          <p:cNvSpPr txBox="1"/>
          <p:nvPr userDrawn="1"/>
        </p:nvSpPr>
        <p:spPr>
          <a:xfrm>
            <a:off x="527258" y="472844"/>
            <a:ext cx="123004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J’évite les situations à risques.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8D5BB3D-BC37-4EDB-902C-07431D3FE3C3}"/>
              </a:ext>
            </a:extLst>
          </p:cNvPr>
          <p:cNvSpPr txBox="1"/>
          <p:nvPr userDrawn="1"/>
        </p:nvSpPr>
        <p:spPr>
          <a:xfrm>
            <a:off x="527851" y="709958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Circulation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554288A-F912-44AB-8AD7-75A508F5DAF7}"/>
              </a:ext>
            </a:extLst>
          </p:cNvPr>
          <p:cNvSpPr txBox="1"/>
          <p:nvPr userDrawn="1"/>
        </p:nvSpPr>
        <p:spPr>
          <a:xfrm>
            <a:off x="527554" y="814518"/>
            <a:ext cx="141713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respecte les règles de sécurité </a:t>
            </a:r>
          </a:p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quand je circule.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BF56CDF-E34A-40B7-870C-447158E1D03F}"/>
              </a:ext>
            </a:extLst>
          </p:cNvPr>
          <p:cNvSpPr txBox="1"/>
          <p:nvPr userDrawn="1"/>
        </p:nvSpPr>
        <p:spPr>
          <a:xfrm>
            <a:off x="527851" y="1059021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Gestes, postures, outillages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DAF97F8-146E-4CE9-B65C-BF18B7F2FB77}"/>
              </a:ext>
            </a:extLst>
          </p:cNvPr>
          <p:cNvSpPr txBox="1"/>
          <p:nvPr userDrawn="1"/>
        </p:nvSpPr>
        <p:spPr>
          <a:xfrm>
            <a:off x="527850" y="1158329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manipule les outils en sécurité.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65CAF32-3C8B-44BE-80D4-9024F4F13B95}"/>
              </a:ext>
            </a:extLst>
          </p:cNvPr>
          <p:cNvSpPr txBox="1"/>
          <p:nvPr userDrawn="1"/>
        </p:nvSpPr>
        <p:spPr>
          <a:xfrm>
            <a:off x="527852" y="1406236"/>
            <a:ext cx="14775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Équipements de protection </a:t>
            </a:r>
          </a:p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individuelle (EPI)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BA68732-100C-433C-AB6A-51025099A9BB}"/>
              </a:ext>
            </a:extLst>
          </p:cNvPr>
          <p:cNvSpPr txBox="1"/>
          <p:nvPr userDrawn="1"/>
        </p:nvSpPr>
        <p:spPr>
          <a:xfrm>
            <a:off x="526666" y="1598151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porte les EPI requis.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6D6CA99-B1F0-4A43-8ECE-413D5F67624F}"/>
              </a:ext>
            </a:extLst>
          </p:cNvPr>
          <p:cNvSpPr txBox="1"/>
          <p:nvPr userDrawn="1"/>
        </p:nvSpPr>
        <p:spPr>
          <a:xfrm>
            <a:off x="527851" y="174634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Permis de travail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4F4E035-4296-4478-9D60-AF7E91630A75}"/>
              </a:ext>
            </a:extLst>
          </p:cNvPr>
          <p:cNvSpPr txBox="1"/>
          <p:nvPr userDrawn="1"/>
        </p:nvSpPr>
        <p:spPr>
          <a:xfrm>
            <a:off x="526963" y="1849008"/>
            <a:ext cx="134306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travaille avec un permis valide.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17C3528-21D3-460F-963B-B39961F3FE8D}"/>
              </a:ext>
            </a:extLst>
          </p:cNvPr>
          <p:cNvSpPr txBox="1"/>
          <p:nvPr userDrawn="1"/>
        </p:nvSpPr>
        <p:spPr>
          <a:xfrm>
            <a:off x="527851" y="2098599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Opérations de levage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FF1C428-512D-4789-BEE1-1E73C9EA06AD}"/>
              </a:ext>
            </a:extLst>
          </p:cNvPr>
          <p:cNvSpPr txBox="1"/>
          <p:nvPr userDrawn="1"/>
        </p:nvSpPr>
        <p:spPr>
          <a:xfrm>
            <a:off x="527555" y="2200606"/>
            <a:ext cx="134306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respecte le dossier de levage.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13AF5EC-5985-481C-B1A0-6B88CFFB0A40}"/>
              </a:ext>
            </a:extLst>
          </p:cNvPr>
          <p:cNvSpPr txBox="1"/>
          <p:nvPr userDrawn="1"/>
        </p:nvSpPr>
        <p:spPr>
          <a:xfrm>
            <a:off x="0" y="129350"/>
            <a:ext cx="187002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Mon engagement, notre sécurité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 : avec coins arrondis en haut 44">
            <a:extLst>
              <a:ext uri="{FF2B5EF4-FFF2-40B4-BE49-F238E27FC236}">
                <a16:creationId xmlns:a16="http://schemas.microsoft.com/office/drawing/2014/main" id="{9B1CFA13-3064-4590-A605-13AD0E02EA1E}"/>
              </a:ext>
            </a:extLst>
          </p:cNvPr>
          <p:cNvSpPr/>
          <p:nvPr userDrawn="1"/>
        </p:nvSpPr>
        <p:spPr>
          <a:xfrm>
            <a:off x="1647" y="1647"/>
            <a:ext cx="1942736" cy="332678"/>
          </a:xfrm>
          <a:prstGeom prst="round2SameRect">
            <a:avLst>
              <a:gd name="adj1" fmla="val 37025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13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127094"/>
            <a:ext cx="330776" cy="230832"/>
            <a:chOff x="376301" y="2117281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187887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830170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482849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35777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782682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15530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08917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756288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061366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551090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4361305-5E85-4BDF-9935-098C1FCFCC84}"/>
              </a:ext>
            </a:extLst>
          </p:cNvPr>
          <p:cNvSpPr txBox="1"/>
          <p:nvPr userDrawn="1"/>
        </p:nvSpPr>
        <p:spPr>
          <a:xfrm>
            <a:off x="531285" y="464788"/>
            <a:ext cx="147811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vérifie l’isolement et l’absence d’énergie et de fluides avant toute intervention.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0DAE404-4D9A-4D4D-A37C-47A11750C203}"/>
              </a:ext>
            </a:extLst>
          </p:cNvPr>
          <p:cNvSpPr txBox="1"/>
          <p:nvPr userDrawn="1"/>
        </p:nvSpPr>
        <p:spPr>
          <a:xfrm>
            <a:off x="531878" y="363853"/>
            <a:ext cx="166348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Systèmes alimentés en énergie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BDA306-2714-4150-833F-E78D21180E34}"/>
              </a:ext>
            </a:extLst>
          </p:cNvPr>
          <p:cNvSpPr txBox="1"/>
          <p:nvPr userDrawn="1"/>
        </p:nvSpPr>
        <p:spPr>
          <a:xfrm>
            <a:off x="531878" y="717949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Espaces confinés</a:t>
            </a:r>
            <a:endParaRPr lang="fr-FR" sz="6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EF4AECC-4CB1-40D4-B06A-D9DEAA9221C1}"/>
              </a:ext>
            </a:extLst>
          </p:cNvPr>
          <p:cNvSpPr txBox="1"/>
          <p:nvPr userDrawn="1"/>
        </p:nvSpPr>
        <p:spPr>
          <a:xfrm>
            <a:off x="531878" y="1067273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Travaux de fouille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45AC2E4-6DCD-4F69-9202-15F5E1257B8D}"/>
              </a:ext>
            </a:extLst>
          </p:cNvPr>
          <p:cNvSpPr txBox="1"/>
          <p:nvPr userDrawn="1"/>
        </p:nvSpPr>
        <p:spPr>
          <a:xfrm>
            <a:off x="535609" y="1174341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sécurise les zones de fouille.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9B72A8-DF61-4F8F-ADB5-D9DA151FAE67}"/>
              </a:ext>
            </a:extLst>
          </p:cNvPr>
          <p:cNvSpPr txBox="1"/>
          <p:nvPr userDrawn="1"/>
        </p:nvSpPr>
        <p:spPr>
          <a:xfrm>
            <a:off x="531879" y="1418220"/>
            <a:ext cx="14775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Travaux en hauteur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F3CC06D-9791-451E-ACDC-BD8DE3CB6974}"/>
              </a:ext>
            </a:extLst>
          </p:cNvPr>
          <p:cNvSpPr txBox="1"/>
          <p:nvPr userDrawn="1"/>
        </p:nvSpPr>
        <p:spPr>
          <a:xfrm>
            <a:off x="534425" y="1524891"/>
            <a:ext cx="143764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me protège du risque de chute </a:t>
            </a:r>
          </a:p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lors d’un travail en hauteur ≥ 1,5 m.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6C09C36-E83B-40A8-BA58-D8AF2033C2D9}"/>
              </a:ext>
            </a:extLst>
          </p:cNvPr>
          <p:cNvSpPr txBox="1"/>
          <p:nvPr userDrawn="1"/>
        </p:nvSpPr>
        <p:spPr>
          <a:xfrm>
            <a:off x="531878" y="1766052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Travail à chaud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BE0C34F-F180-457A-8B84-E0629CD705EB}"/>
              </a:ext>
            </a:extLst>
          </p:cNvPr>
          <p:cNvSpPr txBox="1"/>
          <p:nvPr userDrawn="1"/>
        </p:nvSpPr>
        <p:spPr>
          <a:xfrm>
            <a:off x="534721" y="1868421"/>
            <a:ext cx="160424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J’évite les travaux à chaud dans la </a:t>
            </a:r>
          </a:p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mesure du possible.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BE94565-CBFF-4216-B80A-DB7FF41E0D8C}"/>
              </a:ext>
            </a:extLst>
          </p:cNvPr>
          <p:cNvSpPr txBox="1"/>
          <p:nvPr userDrawn="1"/>
        </p:nvSpPr>
        <p:spPr>
          <a:xfrm>
            <a:off x="531878" y="2134541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Ligne de danger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7955F3B-2C73-41E2-A5D5-AFEEC1EF8199}"/>
              </a:ext>
            </a:extLst>
          </p:cNvPr>
          <p:cNvSpPr txBox="1"/>
          <p:nvPr userDrawn="1"/>
        </p:nvSpPr>
        <p:spPr>
          <a:xfrm>
            <a:off x="535314" y="2240280"/>
            <a:ext cx="14093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 reste hors de la ligne de danger </a:t>
            </a:r>
          </a:p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et je veille à ce que les autres fassent </a:t>
            </a:r>
          </a:p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de même.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6F6416B-B6B6-44F3-98FA-D0C21028ABC2}"/>
              </a:ext>
            </a:extLst>
          </p:cNvPr>
          <p:cNvSpPr txBox="1"/>
          <p:nvPr userDrawn="1"/>
        </p:nvSpPr>
        <p:spPr>
          <a:xfrm>
            <a:off x="535313" y="822213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J’obtiens l’autorisation avant d’entrer </a:t>
            </a:r>
          </a:p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dans un espace confiné.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B148016-A3A6-4991-B887-C02F1F307950}"/>
              </a:ext>
            </a:extLst>
          </p:cNvPr>
          <p:cNvSpPr txBox="1"/>
          <p:nvPr userDrawn="1"/>
        </p:nvSpPr>
        <p:spPr>
          <a:xfrm>
            <a:off x="-3889" y="-3994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Les 12 Règles d’or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88172A9-A4E0-47D6-946A-96EBA5E022A8}"/>
              </a:ext>
            </a:extLst>
          </p:cNvPr>
          <p:cNvSpPr txBox="1"/>
          <p:nvPr userDrawn="1"/>
        </p:nvSpPr>
        <p:spPr>
          <a:xfrm>
            <a:off x="-3889" y="129333"/>
            <a:ext cx="1639336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Mon engagement, notre sécurité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26/04/2022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c7df1beb-9555-4a34-a0bb-bc4222cc815e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1225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55</cp:revision>
  <cp:lastPrinted>2021-05-25T14:19:38Z</cp:lastPrinted>
  <dcterms:created xsi:type="dcterms:W3CDTF">2021-04-29T15:25:18Z</dcterms:created>
  <dcterms:modified xsi:type="dcterms:W3CDTF">2022-04-26T07:09:57Z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