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26"/>
  </p:notesMasterIdLst>
  <p:handoutMasterIdLst>
    <p:handoutMasterId r:id="rId27"/>
  </p:handoutMasterIdLst>
  <p:sldIdLst>
    <p:sldId id="2134805705" r:id="rId9"/>
    <p:sldId id="2134805772" r:id="rId10"/>
    <p:sldId id="2134805710" r:id="rId11"/>
    <p:sldId id="2134805729" r:id="rId12"/>
    <p:sldId id="2134805714" r:id="rId13"/>
    <p:sldId id="2134805716" r:id="rId14"/>
    <p:sldId id="2134805771" r:id="rId15"/>
    <p:sldId id="2134805741" r:id="rId16"/>
    <p:sldId id="2134805718" r:id="rId17"/>
    <p:sldId id="2134805773" r:id="rId18"/>
    <p:sldId id="2134805774" r:id="rId19"/>
    <p:sldId id="2134805775" r:id="rId20"/>
    <p:sldId id="2134805776" r:id="rId21"/>
    <p:sldId id="2134805728" r:id="rId22"/>
    <p:sldId id="2134805777" r:id="rId23"/>
    <p:sldId id="2134805739" r:id="rId24"/>
    <p:sldId id="2134805748" r:id="rId2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MIR" initials="TM" lastIdx="23" clrIdx="0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2" name="Cyril DE-COATPONT" initials="CDC" lastIdx="5" clrIdx="1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3" name="Michiel DE KOSTER" initials="MDK" lastIdx="4" clrIdx="2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  <p:cmAuthor id="4" name="Alexandra PAPILLON" initials="AP" lastIdx="1" clrIdx="3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17F"/>
    <a:srgbClr val="FFFFFF"/>
    <a:srgbClr val="374649"/>
    <a:srgbClr val="569F00"/>
    <a:srgbClr val="5382C3"/>
    <a:srgbClr val="628DC8"/>
    <a:srgbClr val="50656A"/>
    <a:srgbClr val="B4BABB"/>
    <a:srgbClr val="4E5B5E"/>
    <a:srgbClr val="E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2858D-BFBF-4575-B133-0DE5066734C8}" v="3" dt="2022-11-28T14:24:04.605"/>
    <p1510:client id="{B045C987-E554-4BB4-8995-947D573ACAEE}" v="8" dt="2022-11-28T15:16:11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167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AIRET" userId="b91d9db2-e41b-4c98-9525-27312980cc2f" providerId="ADAL" clId="{9CE2858D-BFBF-4575-B133-0DE5066734C8}"/>
    <pc:docChg chg="undo custSel modSld">
      <pc:chgData name="Claire MAIRET" userId="b91d9db2-e41b-4c98-9525-27312980cc2f" providerId="ADAL" clId="{9CE2858D-BFBF-4575-B133-0DE5066734C8}" dt="2022-11-28T14:30:17.014" v="583" actId="20577"/>
      <pc:docMkLst>
        <pc:docMk/>
      </pc:docMkLst>
      <pc:sldChg chg="addSp delSp modSp mod">
        <pc:chgData name="Claire MAIRET" userId="b91d9db2-e41b-4c98-9525-27312980cc2f" providerId="ADAL" clId="{9CE2858D-BFBF-4575-B133-0DE5066734C8}" dt="2022-11-28T14:30:17.014" v="583" actId="20577"/>
        <pc:sldMkLst>
          <pc:docMk/>
          <pc:sldMk cId="1376307639" sldId="2134805714"/>
        </pc:sldMkLst>
        <pc:spChg chg="mod">
          <ac:chgData name="Claire MAIRET" userId="b91d9db2-e41b-4c98-9525-27312980cc2f" providerId="ADAL" clId="{9CE2858D-BFBF-4575-B133-0DE5066734C8}" dt="2022-11-28T14:30:17.014" v="583" actId="20577"/>
          <ac:spMkLst>
            <pc:docMk/>
            <pc:sldMk cId="1376307639" sldId="2134805714"/>
            <ac:spMk id="34" creationId="{6F07D954-C168-4EB5-849D-170A872A46A5}"/>
          </ac:spMkLst>
        </pc:spChg>
        <pc:spChg chg="mod">
          <ac:chgData name="Claire MAIRET" userId="b91d9db2-e41b-4c98-9525-27312980cc2f" providerId="ADAL" clId="{9CE2858D-BFBF-4575-B133-0DE5066734C8}" dt="2022-11-28T14:24:25.334" v="466" actId="1036"/>
          <ac:spMkLst>
            <pc:docMk/>
            <pc:sldMk cId="1376307639" sldId="2134805714"/>
            <ac:spMk id="35" creationId="{1924DCAD-E2C8-4901-B297-C9EAF12A52B3}"/>
          </ac:spMkLst>
        </pc:spChg>
        <pc:picChg chg="add mod">
          <ac:chgData name="Claire MAIRET" userId="b91d9db2-e41b-4c98-9525-27312980cc2f" providerId="ADAL" clId="{9CE2858D-BFBF-4575-B133-0DE5066734C8}" dt="2022-11-28T14:24:48.030" v="549" actId="1036"/>
          <ac:picMkLst>
            <pc:docMk/>
            <pc:sldMk cId="1376307639" sldId="2134805714"/>
            <ac:picMk id="2" creationId="{963C2F08-B4C8-41FE-9E31-6A062BE375D9}"/>
          </ac:picMkLst>
        </pc:picChg>
        <pc:picChg chg="del">
          <ac:chgData name="Claire MAIRET" userId="b91d9db2-e41b-4c98-9525-27312980cc2f" providerId="ADAL" clId="{9CE2858D-BFBF-4575-B133-0DE5066734C8}" dt="2022-11-28T13:52:20.733" v="0" actId="478"/>
          <ac:picMkLst>
            <pc:docMk/>
            <pc:sldMk cId="1376307639" sldId="2134805714"/>
            <ac:picMk id="6" creationId="{251A2279-0BC6-4420-ACD0-C39FE1DBB26B}"/>
          </ac:picMkLst>
        </pc:picChg>
        <pc:picChg chg="add mod">
          <ac:chgData name="Claire MAIRET" userId="b91d9db2-e41b-4c98-9525-27312980cc2f" providerId="ADAL" clId="{9CE2858D-BFBF-4575-B133-0DE5066734C8}" dt="2022-11-28T14:15:08.493" v="444" actId="1076"/>
          <ac:picMkLst>
            <pc:docMk/>
            <pc:sldMk cId="1376307639" sldId="2134805714"/>
            <ac:picMk id="6" creationId="{F1DB5E6F-F557-4EDF-8EEB-9BEC493024A2}"/>
          </ac:picMkLst>
        </pc:picChg>
        <pc:picChg chg="add del mod">
          <ac:chgData name="Claire MAIRET" userId="b91d9db2-e41b-4c98-9525-27312980cc2f" providerId="ADAL" clId="{9CE2858D-BFBF-4575-B133-0DE5066734C8}" dt="2022-11-28T13:53:26.439" v="4" actId="478"/>
          <ac:picMkLst>
            <pc:docMk/>
            <pc:sldMk cId="1376307639" sldId="2134805714"/>
            <ac:picMk id="7" creationId="{4CF628DF-4BFE-4D49-9B68-2D3531563765}"/>
          </ac:picMkLst>
        </pc:picChg>
        <pc:picChg chg="add del mod">
          <ac:chgData name="Claire MAIRET" userId="b91d9db2-e41b-4c98-9525-27312980cc2f" providerId="ADAL" clId="{9CE2858D-BFBF-4575-B133-0DE5066734C8}" dt="2022-11-28T14:15:02.454" v="442" actId="478"/>
          <ac:picMkLst>
            <pc:docMk/>
            <pc:sldMk cId="1376307639" sldId="2134805714"/>
            <ac:picMk id="9" creationId="{1B7FEA59-547E-47BF-B608-8C6FB926EE4D}"/>
          </ac:picMkLst>
        </pc:picChg>
        <pc:picChg chg="del">
          <ac:chgData name="Claire MAIRET" userId="b91d9db2-e41b-4c98-9525-27312980cc2f" providerId="ADAL" clId="{9CE2858D-BFBF-4575-B133-0DE5066734C8}" dt="2022-11-28T14:23:53.782" v="445" actId="478"/>
          <ac:picMkLst>
            <pc:docMk/>
            <pc:sldMk cId="1376307639" sldId="2134805714"/>
            <ac:picMk id="14" creationId="{9D62D23B-DB80-CA32-0000-998CC47370FA}"/>
          </ac:picMkLst>
        </pc:picChg>
        <pc:picChg chg="add del mod">
          <ac:chgData name="Claire MAIRET" userId="b91d9db2-e41b-4c98-9525-27312980cc2f" providerId="ADAL" clId="{9CE2858D-BFBF-4575-B133-0DE5066734C8}" dt="2022-11-28T14:24:04.593" v="447"/>
          <ac:picMkLst>
            <pc:docMk/>
            <pc:sldMk cId="1376307639" sldId="2134805714"/>
            <ac:picMk id="18" creationId="{633270A3-CC35-4DFD-8C88-02A52AE8B914}"/>
          </ac:picMkLst>
        </pc:picChg>
      </pc:sldChg>
      <pc:sldChg chg="addSp delSp modSp mod">
        <pc:chgData name="Claire MAIRET" userId="b91d9db2-e41b-4c98-9525-27312980cc2f" providerId="ADAL" clId="{9CE2858D-BFBF-4575-B133-0DE5066734C8}" dt="2022-11-28T13:59:07.553" v="428" actId="478"/>
        <pc:sldMkLst>
          <pc:docMk/>
          <pc:sldMk cId="3387922859" sldId="2134805716"/>
        </pc:sldMkLst>
        <pc:spChg chg="mod">
          <ac:chgData name="Claire MAIRET" userId="b91d9db2-e41b-4c98-9525-27312980cc2f" providerId="ADAL" clId="{9CE2858D-BFBF-4575-B133-0DE5066734C8}" dt="2022-11-28T13:59:03.377" v="427" actId="1035"/>
          <ac:spMkLst>
            <pc:docMk/>
            <pc:sldMk cId="3387922859" sldId="2134805716"/>
            <ac:spMk id="2" creationId="{AACBAF89-5E2A-5971-9FD4-D085EC290766}"/>
          </ac:spMkLst>
        </pc:spChg>
        <pc:spChg chg="mod">
          <ac:chgData name="Claire MAIRET" userId="b91d9db2-e41b-4c98-9525-27312980cc2f" providerId="ADAL" clId="{9CE2858D-BFBF-4575-B133-0DE5066734C8}" dt="2022-11-28T13:58:17.643" v="253" actId="1036"/>
          <ac:spMkLst>
            <pc:docMk/>
            <pc:sldMk cId="3387922859" sldId="2134805716"/>
            <ac:spMk id="21" creationId="{2AC8C79B-BC51-4945-A493-157DA2196836}"/>
          </ac:spMkLst>
        </pc:spChg>
        <pc:spChg chg="mod">
          <ac:chgData name="Claire MAIRET" userId="b91d9db2-e41b-4c98-9525-27312980cc2f" providerId="ADAL" clId="{9CE2858D-BFBF-4575-B133-0DE5066734C8}" dt="2022-11-28T13:58:36.559" v="334" actId="1036"/>
          <ac:spMkLst>
            <pc:docMk/>
            <pc:sldMk cId="3387922859" sldId="2134805716"/>
            <ac:spMk id="23" creationId="{AF13186E-C670-45A3-968A-2701384B2E01}"/>
          </ac:spMkLst>
        </pc:spChg>
        <pc:spChg chg="mod">
          <ac:chgData name="Claire MAIRET" userId="b91d9db2-e41b-4c98-9525-27312980cc2f" providerId="ADAL" clId="{9CE2858D-BFBF-4575-B133-0DE5066734C8}" dt="2022-11-28T13:55:50.224" v="43" actId="1037"/>
          <ac:spMkLst>
            <pc:docMk/>
            <pc:sldMk cId="3387922859" sldId="2134805716"/>
            <ac:spMk id="87" creationId="{AB0FD9DA-39AC-44DE-B29A-5FF3FD91F754}"/>
          </ac:spMkLst>
        </pc:spChg>
        <pc:spChg chg="mod">
          <ac:chgData name="Claire MAIRET" userId="b91d9db2-e41b-4c98-9525-27312980cc2f" providerId="ADAL" clId="{9CE2858D-BFBF-4575-B133-0DE5066734C8}" dt="2022-11-28T13:58:08.849" v="231" actId="1035"/>
          <ac:spMkLst>
            <pc:docMk/>
            <pc:sldMk cId="3387922859" sldId="2134805716"/>
            <ac:spMk id="88" creationId="{BFC26D9A-BE0A-416F-B267-48278A4F9DCC}"/>
          </ac:spMkLst>
        </pc:spChg>
        <pc:spChg chg="mod">
          <ac:chgData name="Claire MAIRET" userId="b91d9db2-e41b-4c98-9525-27312980cc2f" providerId="ADAL" clId="{9CE2858D-BFBF-4575-B133-0DE5066734C8}" dt="2022-11-28T13:56:46.894" v="107" actId="1038"/>
          <ac:spMkLst>
            <pc:docMk/>
            <pc:sldMk cId="3387922859" sldId="2134805716"/>
            <ac:spMk id="114" creationId="{8E097D5B-3F74-4F59-B508-D235A92EBA79}"/>
          </ac:spMkLst>
        </pc:spChg>
        <pc:spChg chg="mod">
          <ac:chgData name="Claire MAIRET" userId="b91d9db2-e41b-4c98-9525-27312980cc2f" providerId="ADAL" clId="{9CE2858D-BFBF-4575-B133-0DE5066734C8}" dt="2022-11-28T13:58:41.478" v="351" actId="1036"/>
          <ac:spMkLst>
            <pc:docMk/>
            <pc:sldMk cId="3387922859" sldId="2134805716"/>
            <ac:spMk id="138" creationId="{F1E59302-BE29-4FA0-AA85-A713796E1F1C}"/>
          </ac:spMkLst>
        </pc:spChg>
        <pc:spChg chg="mod">
          <ac:chgData name="Claire MAIRET" userId="b91d9db2-e41b-4c98-9525-27312980cc2f" providerId="ADAL" clId="{9CE2858D-BFBF-4575-B133-0DE5066734C8}" dt="2022-11-28T13:58:55.995" v="411" actId="1036"/>
          <ac:spMkLst>
            <pc:docMk/>
            <pc:sldMk cId="3387922859" sldId="2134805716"/>
            <ac:spMk id="139" creationId="{227EEEA4-3DAA-4C26-A515-4530D200BB29}"/>
          </ac:spMkLst>
        </pc:spChg>
        <pc:spChg chg="mod">
          <ac:chgData name="Claire MAIRET" userId="b91d9db2-e41b-4c98-9525-27312980cc2f" providerId="ADAL" clId="{9CE2858D-BFBF-4575-B133-0DE5066734C8}" dt="2022-11-28T13:56:20.535" v="80" actId="1038"/>
          <ac:spMkLst>
            <pc:docMk/>
            <pc:sldMk cId="3387922859" sldId="2134805716"/>
            <ac:spMk id="155" creationId="{5A22D6C6-AA5F-2DC7-5C2D-5D5785312654}"/>
          </ac:spMkLst>
        </pc:spChg>
        <pc:grpChg chg="mod">
          <ac:chgData name="Claire MAIRET" userId="b91d9db2-e41b-4c98-9525-27312980cc2f" providerId="ADAL" clId="{9CE2858D-BFBF-4575-B133-0DE5066734C8}" dt="2022-11-28T13:58:11.928" v="238" actId="1035"/>
          <ac:grpSpMkLst>
            <pc:docMk/>
            <pc:sldMk cId="3387922859" sldId="2134805716"/>
            <ac:grpSpMk id="22" creationId="{2FD024A2-C209-CB07-F153-21F42CB68AF0}"/>
          </ac:grpSpMkLst>
        </pc:grpChg>
        <pc:grpChg chg="mod">
          <ac:chgData name="Claire MAIRET" userId="b91d9db2-e41b-4c98-9525-27312980cc2f" providerId="ADAL" clId="{9CE2858D-BFBF-4575-B133-0DE5066734C8}" dt="2022-11-28T13:56:04.383" v="61" actId="1038"/>
          <ac:grpSpMkLst>
            <pc:docMk/>
            <pc:sldMk cId="3387922859" sldId="2134805716"/>
            <ac:grpSpMk id="56" creationId="{50B914B5-15F6-D621-CC05-E197D73D7E3A}"/>
          </ac:grpSpMkLst>
        </pc:grpChg>
        <pc:grpChg chg="mod">
          <ac:chgData name="Claire MAIRET" userId="b91d9db2-e41b-4c98-9525-27312980cc2f" providerId="ADAL" clId="{9CE2858D-BFBF-4575-B133-0DE5066734C8}" dt="2022-11-28T13:56:18.568" v="78" actId="1038"/>
          <ac:grpSpMkLst>
            <pc:docMk/>
            <pc:sldMk cId="3387922859" sldId="2134805716"/>
            <ac:grpSpMk id="68" creationId="{5F8FB64C-C8B4-4914-8A85-88402E46D699}"/>
          </ac:grpSpMkLst>
        </pc:grpChg>
        <pc:grpChg chg="mod">
          <ac:chgData name="Claire MAIRET" userId="b91d9db2-e41b-4c98-9525-27312980cc2f" providerId="ADAL" clId="{9CE2858D-BFBF-4575-B133-0DE5066734C8}" dt="2022-11-28T13:57:46.557" v="209" actId="1036"/>
          <ac:grpSpMkLst>
            <pc:docMk/>
            <pc:sldMk cId="3387922859" sldId="2134805716"/>
            <ac:grpSpMk id="77" creationId="{3B329665-EFD9-413F-8FEB-B522E8BB2969}"/>
          </ac:grpSpMkLst>
        </pc:grpChg>
        <pc:grpChg chg="mod">
          <ac:chgData name="Claire MAIRET" userId="b91d9db2-e41b-4c98-9525-27312980cc2f" providerId="ADAL" clId="{9CE2858D-BFBF-4575-B133-0DE5066734C8}" dt="2022-11-28T13:56:06.288" v="65" actId="1038"/>
          <ac:grpSpMkLst>
            <pc:docMk/>
            <pc:sldMk cId="3387922859" sldId="2134805716"/>
            <ac:grpSpMk id="93" creationId="{409F81DD-BE0E-1F2E-EB91-E7FDC2C29860}"/>
          </ac:grpSpMkLst>
        </pc:grpChg>
        <pc:grpChg chg="mod">
          <ac:chgData name="Claire MAIRET" userId="b91d9db2-e41b-4c98-9525-27312980cc2f" providerId="ADAL" clId="{9CE2858D-BFBF-4575-B133-0DE5066734C8}" dt="2022-11-28T13:56:14.055" v="69" actId="1037"/>
          <ac:grpSpMkLst>
            <pc:docMk/>
            <pc:sldMk cId="3387922859" sldId="2134805716"/>
            <ac:grpSpMk id="104" creationId="{6E506AC2-B26D-6A89-ADE2-90536541DFFB}"/>
          </ac:grpSpMkLst>
        </pc:grpChg>
        <pc:grpChg chg="mod">
          <ac:chgData name="Claire MAIRET" userId="b91d9db2-e41b-4c98-9525-27312980cc2f" providerId="ADAL" clId="{9CE2858D-BFBF-4575-B133-0DE5066734C8}" dt="2022-11-28T13:56:16.703" v="76" actId="1038"/>
          <ac:grpSpMkLst>
            <pc:docMk/>
            <pc:sldMk cId="3387922859" sldId="2134805716"/>
            <ac:grpSpMk id="115" creationId="{0BCD1877-015D-4002-BFBF-018E69A8BB8D}"/>
          </ac:grpSpMkLst>
        </pc:grpChg>
        <pc:cxnChg chg="add del mod">
          <ac:chgData name="Claire MAIRET" userId="b91d9db2-e41b-4c98-9525-27312980cc2f" providerId="ADAL" clId="{9CE2858D-BFBF-4575-B133-0DE5066734C8}" dt="2022-11-28T13:57:08.646" v="124" actId="478"/>
          <ac:cxnSpMkLst>
            <pc:docMk/>
            <pc:sldMk cId="3387922859" sldId="2134805716"/>
            <ac:cxnSpMk id="5" creationId="{85808F48-4EC0-4672-B1CA-0B38FCF1E271}"/>
          </ac:cxnSpMkLst>
        </pc:cxnChg>
        <pc:cxnChg chg="add del mod">
          <ac:chgData name="Claire MAIRET" userId="b91d9db2-e41b-4c98-9525-27312980cc2f" providerId="ADAL" clId="{9CE2858D-BFBF-4575-B133-0DE5066734C8}" dt="2022-11-28T13:59:07.553" v="428" actId="478"/>
          <ac:cxnSpMkLst>
            <pc:docMk/>
            <pc:sldMk cId="3387922859" sldId="2134805716"/>
            <ac:cxnSpMk id="7" creationId="{9CB480C9-D380-4CE9-97FE-133DFD6C3801}"/>
          </ac:cxnSpMkLst>
        </pc:cxnChg>
      </pc:sldChg>
      <pc:sldChg chg="modSp mod">
        <pc:chgData name="Claire MAIRET" userId="b91d9db2-e41b-4c98-9525-27312980cc2f" providerId="ADAL" clId="{9CE2858D-BFBF-4575-B133-0DE5066734C8}" dt="2022-11-28T14:04:07.703" v="441" actId="1076"/>
        <pc:sldMkLst>
          <pc:docMk/>
          <pc:sldMk cId="2469116263" sldId="2134805774"/>
        </pc:sldMkLst>
        <pc:spChg chg="mod">
          <ac:chgData name="Claire MAIRET" userId="b91d9db2-e41b-4c98-9525-27312980cc2f" providerId="ADAL" clId="{9CE2858D-BFBF-4575-B133-0DE5066734C8}" dt="2022-11-28T14:04:07.703" v="441" actId="1076"/>
          <ac:spMkLst>
            <pc:docMk/>
            <pc:sldMk cId="2469116263" sldId="2134805774"/>
            <ac:spMk id="19" creationId="{66F811C4-608B-3533-4D17-5A32A78A36AE}"/>
          </ac:spMkLst>
        </pc:spChg>
        <pc:spChg chg="mod">
          <ac:chgData name="Claire MAIRET" userId="b91d9db2-e41b-4c98-9525-27312980cc2f" providerId="ADAL" clId="{9CE2858D-BFBF-4575-B133-0DE5066734C8}" dt="2022-11-28T14:04:02.722" v="440" actId="20577"/>
          <ac:spMkLst>
            <pc:docMk/>
            <pc:sldMk cId="2469116263" sldId="2134805774"/>
            <ac:spMk id="42" creationId="{12688C0F-EDA3-47DB-8F46-4A8B03A8F037}"/>
          </ac:spMkLst>
        </pc:spChg>
      </pc:sldChg>
    </pc:docChg>
  </pc:docChgLst>
  <pc:docChgLst>
    <pc:chgData name="Marina WAGENER" userId="128c56e7-2035-463e-b4ba-24ff68185f70" providerId="ADAL" clId="{C630455E-B53A-4ED0-BC15-E24F4636BFD9}"/>
    <pc:docChg chg="modSld">
      <pc:chgData name="Marina WAGENER" userId="128c56e7-2035-463e-b4ba-24ff68185f70" providerId="ADAL" clId="{C630455E-B53A-4ED0-BC15-E24F4636BFD9}" dt="2022-11-25T14:08:46.851" v="1" actId="1037"/>
      <pc:docMkLst>
        <pc:docMk/>
      </pc:docMkLst>
      <pc:sldChg chg="modSp mod">
        <pc:chgData name="Marina WAGENER" userId="128c56e7-2035-463e-b4ba-24ff68185f70" providerId="ADAL" clId="{C630455E-B53A-4ED0-BC15-E24F4636BFD9}" dt="2022-11-25T14:08:46.851" v="1" actId="1037"/>
        <pc:sldMkLst>
          <pc:docMk/>
          <pc:sldMk cId="3848476589" sldId="2134805710"/>
        </pc:sldMkLst>
        <pc:picChg chg="mod">
          <ac:chgData name="Marina WAGENER" userId="128c56e7-2035-463e-b4ba-24ff68185f70" providerId="ADAL" clId="{C630455E-B53A-4ED0-BC15-E24F4636BFD9}" dt="2022-11-25T14:08:46.851" v="1" actId="1037"/>
          <ac:picMkLst>
            <pc:docMk/>
            <pc:sldMk cId="3848476589" sldId="2134805710"/>
            <ac:picMk id="7" creationId="{FD8154E6-FB26-2ED3-9193-8641FEFA181D}"/>
          </ac:picMkLst>
        </pc:picChg>
      </pc:sldChg>
    </pc:docChg>
  </pc:docChgLst>
  <pc:docChgLst>
    <pc:chgData name="Alexandra PAPILLON" userId="6ed42675-17a0-4139-8016-992ac43c869f" providerId="ADAL" clId="{9AA31045-C0D9-4D2F-9DB3-00D725141559}"/>
    <pc:docChg chg="modSld">
      <pc:chgData name="Alexandra PAPILLON" userId="6ed42675-17a0-4139-8016-992ac43c869f" providerId="ADAL" clId="{9AA31045-C0D9-4D2F-9DB3-00D725141559}" dt="2022-10-06T11:47:23.393" v="0" actId="6549"/>
      <pc:docMkLst>
        <pc:docMk/>
      </pc:docMkLst>
      <pc:sldChg chg="modSp mod">
        <pc:chgData name="Alexandra PAPILLON" userId="6ed42675-17a0-4139-8016-992ac43c869f" providerId="ADAL" clId="{9AA31045-C0D9-4D2F-9DB3-00D725141559}" dt="2022-10-06T11:47:23.393" v="0" actId="6549"/>
        <pc:sldMkLst>
          <pc:docMk/>
          <pc:sldMk cId="1749514578" sldId="2134805729"/>
        </pc:sldMkLst>
        <pc:spChg chg="mod">
          <ac:chgData name="Alexandra PAPILLON" userId="6ed42675-17a0-4139-8016-992ac43c869f" providerId="ADAL" clId="{9AA31045-C0D9-4D2F-9DB3-00D725141559}" dt="2022-10-06T11:47:23.393" v="0" actId="6549"/>
          <ac:spMkLst>
            <pc:docMk/>
            <pc:sldMk cId="1749514578" sldId="2134805729"/>
            <ac:spMk id="36" creationId="{A293DF0C-8BB1-4F64-BF80-D07A2EDD67FB}"/>
          </ac:spMkLst>
        </pc:spChg>
      </pc:sldChg>
    </pc:docChg>
  </pc:docChgLst>
  <pc:docChgLst>
    <pc:chgData name="Alexandra PAPILLON" userId="6ed42675-17a0-4139-8016-992ac43c869f" providerId="ADAL" clId="{B045C987-E554-4BB4-8995-947D573ACAEE}"/>
    <pc:docChg chg="custSel modSld">
      <pc:chgData name="Alexandra PAPILLON" userId="6ed42675-17a0-4139-8016-992ac43c869f" providerId="ADAL" clId="{B045C987-E554-4BB4-8995-947D573ACAEE}" dt="2022-11-28T15:16:11.772" v="41"/>
      <pc:docMkLst>
        <pc:docMk/>
      </pc:docMkLst>
      <pc:sldChg chg="modSp mod">
        <pc:chgData name="Alexandra PAPILLON" userId="6ed42675-17a0-4139-8016-992ac43c869f" providerId="ADAL" clId="{B045C987-E554-4BB4-8995-947D573ACAEE}" dt="2022-11-28T14:59:42.595" v="30" actId="20577"/>
        <pc:sldMkLst>
          <pc:docMk/>
          <pc:sldMk cId="1376307639" sldId="2134805714"/>
        </pc:sldMkLst>
        <pc:spChg chg="mod">
          <ac:chgData name="Alexandra PAPILLON" userId="6ed42675-17a0-4139-8016-992ac43c869f" providerId="ADAL" clId="{B045C987-E554-4BB4-8995-947D573ACAEE}" dt="2022-11-28T14:59:42.595" v="30" actId="20577"/>
          <ac:spMkLst>
            <pc:docMk/>
            <pc:sldMk cId="1376307639" sldId="2134805714"/>
            <ac:spMk id="34" creationId="{6F07D954-C168-4EB5-849D-170A872A46A5}"/>
          </ac:spMkLst>
        </pc:spChg>
        <pc:spChg chg="mod">
          <ac:chgData name="Alexandra PAPILLON" userId="6ed42675-17a0-4139-8016-992ac43c869f" providerId="ADAL" clId="{B045C987-E554-4BB4-8995-947D573ACAEE}" dt="2022-11-28T14:55:09.484" v="2" actId="20577"/>
          <ac:spMkLst>
            <pc:docMk/>
            <pc:sldMk cId="1376307639" sldId="2134805714"/>
            <ac:spMk id="36" creationId="{751BD02B-C4C6-43E0-B74A-76CCE588A59B}"/>
          </ac:spMkLst>
        </pc:spChg>
      </pc:sldChg>
      <pc:sldChg chg="modSp mod">
        <pc:chgData name="Alexandra PAPILLON" userId="6ed42675-17a0-4139-8016-992ac43c869f" providerId="ADAL" clId="{B045C987-E554-4BB4-8995-947D573ACAEE}" dt="2022-11-28T15:01:39.488" v="31" actId="6549"/>
        <pc:sldMkLst>
          <pc:docMk/>
          <pc:sldMk cId="3387922859" sldId="2134805716"/>
        </pc:sldMkLst>
        <pc:spChg chg="mod">
          <ac:chgData name="Alexandra PAPILLON" userId="6ed42675-17a0-4139-8016-992ac43c869f" providerId="ADAL" clId="{B045C987-E554-4BB4-8995-947D573ACAEE}" dt="2022-11-28T15:01:39.488" v="31" actId="6549"/>
          <ac:spMkLst>
            <pc:docMk/>
            <pc:sldMk cId="3387922859" sldId="2134805716"/>
            <ac:spMk id="175" creationId="{F8E7E67E-F1C5-4FD8-971F-75F46D6D829F}"/>
          </ac:spMkLst>
        </pc:spChg>
      </pc:sldChg>
      <pc:sldChg chg="modSp">
        <pc:chgData name="Alexandra PAPILLON" userId="6ed42675-17a0-4139-8016-992ac43c869f" providerId="ADAL" clId="{B045C987-E554-4BB4-8995-947D573ACAEE}" dt="2022-11-28T15:02:36.158" v="32"/>
        <pc:sldMkLst>
          <pc:docMk/>
          <pc:sldMk cId="731109804" sldId="2134805718"/>
        </pc:sldMkLst>
        <pc:spChg chg="mod">
          <ac:chgData name="Alexandra PAPILLON" userId="6ed42675-17a0-4139-8016-992ac43c869f" providerId="ADAL" clId="{B045C987-E554-4BB4-8995-947D573ACAEE}" dt="2022-11-28T15:02:36.158" v="32"/>
          <ac:spMkLst>
            <pc:docMk/>
            <pc:sldMk cId="731109804" sldId="2134805718"/>
            <ac:spMk id="22" creationId="{E3FFEE9D-FE16-435B-9EFC-58F2D79BA396}"/>
          </ac:spMkLst>
        </pc:spChg>
      </pc:sldChg>
      <pc:sldChg chg="modSp mod">
        <pc:chgData name="Alexandra PAPILLON" userId="6ed42675-17a0-4139-8016-992ac43c869f" providerId="ADAL" clId="{B045C987-E554-4BB4-8995-947D573ACAEE}" dt="2022-11-28T15:11:28.363" v="34"/>
        <pc:sldMkLst>
          <pc:docMk/>
          <pc:sldMk cId="1715236638" sldId="2134805773"/>
        </pc:sldMkLst>
        <pc:spChg chg="mod">
          <ac:chgData name="Alexandra PAPILLON" userId="6ed42675-17a0-4139-8016-992ac43c869f" providerId="ADAL" clId="{B045C987-E554-4BB4-8995-947D573ACAEE}" dt="2022-11-28T15:11:28.363" v="34"/>
          <ac:spMkLst>
            <pc:docMk/>
            <pc:sldMk cId="1715236638" sldId="2134805773"/>
            <ac:spMk id="14" creationId="{CEB752E6-78DC-751C-385C-626ED36EAA13}"/>
          </ac:spMkLst>
        </pc:spChg>
      </pc:sldChg>
      <pc:sldChg chg="modSp mod">
        <pc:chgData name="Alexandra PAPILLON" userId="6ed42675-17a0-4139-8016-992ac43c869f" providerId="ADAL" clId="{B045C987-E554-4BB4-8995-947D573ACAEE}" dt="2022-11-28T15:12:17.098" v="36"/>
        <pc:sldMkLst>
          <pc:docMk/>
          <pc:sldMk cId="2469116263" sldId="2134805774"/>
        </pc:sldMkLst>
        <pc:spChg chg="mod">
          <ac:chgData name="Alexandra PAPILLON" userId="6ed42675-17a0-4139-8016-992ac43c869f" providerId="ADAL" clId="{B045C987-E554-4BB4-8995-947D573ACAEE}" dt="2022-11-28T15:12:17.098" v="36"/>
          <ac:spMkLst>
            <pc:docMk/>
            <pc:sldMk cId="2469116263" sldId="2134805774"/>
            <ac:spMk id="33" creationId="{69C752EF-B79C-3131-64F3-5C77D5DF3104}"/>
          </ac:spMkLst>
        </pc:spChg>
      </pc:sldChg>
      <pc:sldChg chg="modSp mod">
        <pc:chgData name="Alexandra PAPILLON" userId="6ed42675-17a0-4139-8016-992ac43c869f" providerId="ADAL" clId="{B045C987-E554-4BB4-8995-947D573ACAEE}" dt="2022-11-28T15:15:06.677" v="40"/>
        <pc:sldMkLst>
          <pc:docMk/>
          <pc:sldMk cId="2402907449" sldId="2134805775"/>
        </pc:sldMkLst>
        <pc:spChg chg="mod">
          <ac:chgData name="Alexandra PAPILLON" userId="6ed42675-17a0-4139-8016-992ac43c869f" providerId="ADAL" clId="{B045C987-E554-4BB4-8995-947D573ACAEE}" dt="2022-11-28T15:15:06.677" v="40"/>
          <ac:spMkLst>
            <pc:docMk/>
            <pc:sldMk cId="2402907449" sldId="2134805775"/>
            <ac:spMk id="14" creationId="{9AF6951D-0D71-7AFE-ACFB-4E5EFD4D387B}"/>
          </ac:spMkLst>
        </pc:spChg>
      </pc:sldChg>
      <pc:sldChg chg="modSp mod">
        <pc:chgData name="Alexandra PAPILLON" userId="6ed42675-17a0-4139-8016-992ac43c869f" providerId="ADAL" clId="{B045C987-E554-4BB4-8995-947D573ACAEE}" dt="2022-11-28T15:16:11.772" v="41"/>
        <pc:sldMkLst>
          <pc:docMk/>
          <pc:sldMk cId="231505869" sldId="2134805776"/>
        </pc:sldMkLst>
        <pc:spChg chg="mod">
          <ac:chgData name="Alexandra PAPILLON" userId="6ed42675-17a0-4139-8016-992ac43c869f" providerId="ADAL" clId="{B045C987-E554-4BB4-8995-947D573ACAEE}" dt="2022-11-28T15:16:11.772" v="41"/>
          <ac:spMkLst>
            <pc:docMk/>
            <pc:sldMk cId="231505869" sldId="2134805776"/>
            <ac:spMk id="11" creationId="{13139ECD-F117-06CA-DFA5-6A66A05EB075}"/>
          </ac:spMkLst>
        </pc:spChg>
      </pc:sldChg>
    </pc:docChg>
  </pc:docChgLst>
  <pc:docChgLst>
    <pc:chgData name="Michiel DE KOSTER" userId="S::michiel.de-koster@totalenergies.com::7d7c490e-1e4b-4bd1-978a-bd0aaf19c382" providerId="AD" clId="Web-{BB25A1B9-D939-4646-B1E9-DCF2D34824D4}"/>
    <pc:docChg chg="modSld">
      <pc:chgData name="Michiel DE KOSTER" userId="S::michiel.de-koster@totalenergies.com::7d7c490e-1e4b-4bd1-978a-bd0aaf19c382" providerId="AD" clId="Web-{BB25A1B9-D939-4646-B1E9-DCF2D34824D4}" dt="2022-11-09T14:35:45.169" v="1" actId="14100"/>
      <pc:docMkLst>
        <pc:docMk/>
      </pc:docMkLst>
      <pc:sldChg chg="delSp modSp">
        <pc:chgData name="Michiel DE KOSTER" userId="S::michiel.de-koster@totalenergies.com::7d7c490e-1e4b-4bd1-978a-bd0aaf19c382" providerId="AD" clId="Web-{BB25A1B9-D939-4646-B1E9-DCF2D34824D4}" dt="2022-11-09T14:35:45.169" v="1" actId="14100"/>
        <pc:sldMkLst>
          <pc:docMk/>
          <pc:sldMk cId="1376307639" sldId="2134805714"/>
        </pc:sldMkLst>
        <pc:spChg chg="mod">
          <ac:chgData name="Michiel DE KOSTER" userId="S::michiel.de-koster@totalenergies.com::7d7c490e-1e4b-4bd1-978a-bd0aaf19c382" providerId="AD" clId="Web-{BB25A1B9-D939-4646-B1E9-DCF2D34824D4}" dt="2022-11-09T14:35:45.169" v="1" actId="14100"/>
          <ac:spMkLst>
            <pc:docMk/>
            <pc:sldMk cId="1376307639" sldId="2134805714"/>
            <ac:spMk id="33" creationId="{72F872A4-EE07-4801-A929-8CC512FBCF4E}"/>
          </ac:spMkLst>
        </pc:spChg>
        <pc:picChg chg="del">
          <ac:chgData name="Michiel DE KOSTER" userId="S::michiel.de-koster@totalenergies.com::7d7c490e-1e4b-4bd1-978a-bd0aaf19c382" providerId="AD" clId="Web-{BB25A1B9-D939-4646-B1E9-DCF2D34824D4}" dt="2022-11-09T14:35:40.091" v="0"/>
          <ac:picMkLst>
            <pc:docMk/>
            <pc:sldMk cId="1376307639" sldId="2134805714"/>
            <ac:picMk id="2" creationId="{D7C203E7-27E0-D53C-2499-38B7C1E8B46F}"/>
          </ac:picMkLst>
        </pc:picChg>
      </pc:sldChg>
    </pc:docChg>
  </pc:docChgLst>
  <pc:docChgLst>
    <pc:chgData name="Michiel DE KOSTER" userId="7d7c490e-1e4b-4bd1-978a-bd0aaf19c382" providerId="ADAL" clId="{B698B1CB-6C43-451D-9901-7E48D502BA3D}"/>
    <pc:docChg chg="modSld">
      <pc:chgData name="Michiel DE KOSTER" userId="7d7c490e-1e4b-4bd1-978a-bd0aaf19c382" providerId="ADAL" clId="{B698B1CB-6C43-451D-9901-7E48D502BA3D}" dt="2022-11-09T14:47:52.870" v="2" actId="114"/>
      <pc:docMkLst>
        <pc:docMk/>
      </pc:docMkLst>
      <pc:sldChg chg="modSp mod">
        <pc:chgData name="Michiel DE KOSTER" userId="7d7c490e-1e4b-4bd1-978a-bd0aaf19c382" providerId="ADAL" clId="{B698B1CB-6C43-451D-9901-7E48D502BA3D}" dt="2022-11-09T14:47:52.870" v="2" actId="114"/>
        <pc:sldMkLst>
          <pc:docMk/>
          <pc:sldMk cId="3279526026" sldId="2134805739"/>
        </pc:sldMkLst>
        <pc:spChg chg="mod">
          <ac:chgData name="Michiel DE KOSTER" userId="7d7c490e-1e4b-4bd1-978a-bd0aaf19c382" providerId="ADAL" clId="{B698B1CB-6C43-451D-9901-7E48D502BA3D}" dt="2022-11-09T14:47:52.870" v="2" actId="114"/>
          <ac:spMkLst>
            <pc:docMk/>
            <pc:sldMk cId="3279526026" sldId="2134805739"/>
            <ac:spMk id="2" creationId="{D6599356-7888-43B5-96DA-2F7CAC31169C}"/>
          </ac:spMkLst>
        </pc:spChg>
      </pc:sldChg>
    </pc:docChg>
  </pc:docChgLst>
  <pc:docChgLst>
    <pc:chgData name="Michiel DE KOSTER" userId="S::michiel.de-koster@totalenergies.com::7d7c490e-1e4b-4bd1-978a-bd0aaf19c382" providerId="AD" clId="Web-{189E247E-2FC8-48BA-A7C4-85944C465259}"/>
    <pc:docChg chg="modSld">
      <pc:chgData name="Michiel DE KOSTER" userId="S::michiel.de-koster@totalenergies.com::7d7c490e-1e4b-4bd1-978a-bd0aaf19c382" providerId="AD" clId="Web-{189E247E-2FC8-48BA-A7C4-85944C465259}" dt="2022-11-09T14:48:42.580" v="10" actId="20577"/>
      <pc:docMkLst>
        <pc:docMk/>
      </pc:docMkLst>
      <pc:sldChg chg="modSp">
        <pc:chgData name="Michiel DE KOSTER" userId="S::michiel.de-koster@totalenergies.com::7d7c490e-1e4b-4bd1-978a-bd0aaf19c382" providerId="AD" clId="Web-{189E247E-2FC8-48BA-A7C4-85944C465259}" dt="2022-11-09T14:48:42.580" v="10" actId="20577"/>
        <pc:sldMkLst>
          <pc:docMk/>
          <pc:sldMk cId="3279526026" sldId="2134805739"/>
        </pc:sldMkLst>
        <pc:spChg chg="mod">
          <ac:chgData name="Michiel DE KOSTER" userId="S::michiel.de-koster@totalenergies.com::7d7c490e-1e4b-4bd1-978a-bd0aaf19c382" providerId="AD" clId="Web-{189E247E-2FC8-48BA-A7C4-85944C465259}" dt="2022-11-09T14:48:42.580" v="10" actId="20577"/>
          <ac:spMkLst>
            <pc:docMk/>
            <pc:sldMk cId="3279526026" sldId="2134805739"/>
            <ac:spMk id="2" creationId="{D6599356-7888-43B5-96DA-2F7CAC3116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noProof="0">
              <a:latin typeface="+mn-lt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88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>
                <a:solidFill>
                  <a:srgbClr val="374649"/>
                </a:solidFill>
                <a:ea typeface="Roboto" panose="02000000000000000000" pitchFamily="2" charset="0"/>
              </a:rPr>
              <a:t>Définitions « risques » et « danger » (GM-GR-HSE-300 « Evaluation des risques professionnels au poste de travail ») </a:t>
            </a:r>
          </a:p>
          <a:p>
            <a:r>
              <a:rPr lang="fr-FR" sz="1200" i="1">
                <a:solidFill>
                  <a:srgbClr val="374649"/>
                </a:solidFill>
                <a:ea typeface="Roboto" panose="02000000000000000000" pitchFamily="2" charset="0"/>
              </a:rPr>
              <a:t>Définitions HIPO, Incident, presqu’accident, anomalie </a:t>
            </a:r>
            <a:r>
              <a:rPr lang="fr-FR" sz="1200" i="1"/>
              <a:t>(CR-GR-HSE-100 « </a:t>
            </a:r>
            <a:r>
              <a:rPr lang="fr-FR" sz="1200" i="1" err="1"/>
              <a:t>Reporting</a:t>
            </a:r>
            <a:r>
              <a:rPr lang="fr-FR" sz="1200" i="1"/>
              <a:t> HSE »)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8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21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30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32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96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80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685800">
              <a:lnSpc>
                <a:spcPct val="110000"/>
              </a:lnSpc>
              <a:spcBef>
                <a:spcPts val="1200"/>
              </a:spcBef>
              <a:buClr>
                <a:srgbClr val="009BFF"/>
              </a:buClr>
              <a:buSzPct val="120000"/>
              <a:buFont typeface="Arial" panose="020B0604020202020204" pitchFamily="34" charset="0"/>
              <a:buNone/>
              <a:tabLst>
                <a:tab pos="354013" algn="l"/>
              </a:tabLst>
              <a:defRPr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42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76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9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44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at.corp.local/sites/s215/fr-FR/Documents/Reporting-securite/RC%20Monthly%20HSE%20report%20-%20012022.1.pdf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emf"/><Relationship Id="rId5" Type="http://schemas.openxmlformats.org/officeDocument/2006/relationships/hyperlink" Target="https://totalworkplace.sharepoint.com/sites/GroupHSEREXDataBase/en-us/All_HSE_REX_Documents/REX-MS-EUR-R%C3%A9seau-2019-072%20Canalisation%20de%20gaz%20perfor%C3%A9e%20lors%20de%20travaux%20de%20d%C3%A9molition%20-%20Perforated%20gas%20pipe%20during%20demolition%20work.pdf" TargetMode="Externa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emf"/><Relationship Id="rId5" Type="http://schemas.openxmlformats.org/officeDocument/2006/relationships/hyperlink" Target="https://totalworkplace.sharepoint.com/sites/GroupHSEREXDataBase/en-us/All_HSE_REX_Documents/REX-MS-FR-Retail-2020-058%20bascule%20d'une%20pelle%20dans%20une%20fouille%20FR%20-%20Head%20injury%20due%20to%20the%20tilting%20of%20an%20excavator%20EN.pdf" TargetMode="Externa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emf"/><Relationship Id="rId5" Type="http://schemas.openxmlformats.org/officeDocument/2006/relationships/image" Target="../media/image41.emf"/><Relationship Id="rId4" Type="http://schemas.openxmlformats.org/officeDocument/2006/relationships/hyperlink" Target="https://wat.corp.local/sites/s215/fr-FR/Documents/Reporting-securite/GRP%20monthly%20HSE%20performance%20-%20May%202020_Revised%20after%20meeting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typlus.totalenergies.com/fr" TargetMode="External"/><Relationship Id="rId3" Type="http://schemas.openxmlformats.org/officeDocument/2006/relationships/hyperlink" Target="https://toolbox-hse.totalenergies.com/fr/nos-vies-avant-tout/verifications-qui-sauvent-la-vie-life-saving-checks" TargetMode="External"/><Relationship Id="rId7" Type="http://schemas.openxmlformats.org/officeDocument/2006/relationships/hyperlink" Target="https://totalworkplace.sharepoint.com/sites/GroupHSEREXDataBase/en-us/Pages/REX%20HSE%20Home.aspx" TargetMode="External"/><Relationship Id="rId2" Type="http://schemas.openxmlformats.org/officeDocument/2006/relationships/hyperlink" Target="https://toolbox-hse.totalenergies.com/fr/one-maestro/documents-de-la-pyramide-one-maestro/regles-hse-groupe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toolbox-hse.totalenergies.com/fr/regles-dor-totalenergies-supports-de-deploiement" TargetMode="External"/><Relationship Id="rId11" Type="http://schemas.openxmlformats.org/officeDocument/2006/relationships/hyperlink" Target="https://safetyplus.totalenergies.com/fr/contribution/6u5m2x" TargetMode="External"/><Relationship Id="rId5" Type="http://schemas.openxmlformats.org/officeDocument/2006/relationships/hyperlink" Target="https://toolbox-hse.totalenergies.com/fr/regles-dor-totalenergies-supports-generaux" TargetMode="External"/><Relationship Id="rId10" Type="http://schemas.openxmlformats.org/officeDocument/2006/relationships/hyperlink" Target="https://safetyplus.totalenergies.com/fr/contribution/ec83nz" TargetMode="External"/><Relationship Id="rId4" Type="http://schemas.openxmlformats.org/officeDocument/2006/relationships/hyperlink" Target="https://lizzy.totalenergies.com/" TargetMode="External"/><Relationship Id="rId9" Type="http://schemas.openxmlformats.org/officeDocument/2006/relationships/hyperlink" Target="https://safetyplus.totalenergies.com/fr/contribution/tq80b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hyperlink" Target="https://toolbox-hse-ftp.totalenergies.com/RO/Reformulation_2022/Regle_9/GOLDEN_RULES-Regle_09_VFSTFR--10Mbps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emf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emf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emf"/><Relationship Id="rId5" Type="http://schemas.openxmlformats.org/officeDocument/2006/relationships/hyperlink" Target="https://totalworkplace.sharepoint.com/sites/GroupHSEREXDataBase/en-us/All_HSE_REX_Documents/REX-MS-EUR-TD-2020-096%20Excavation%20accident%20in%20depot%20EN%20GE%20FR%20Rev2.pdf" TargetMode="Externa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921A7-D215-4159-BF4C-6F1F13E082B9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D6017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7B5FBD2F-859E-4FAB-B96D-56CD0D121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8" y="5086894"/>
            <a:ext cx="5590643" cy="1204366"/>
          </a:xfrm>
          <a:ln>
            <a:noFill/>
          </a:ln>
        </p:spPr>
        <p:txBody>
          <a:bodyPr lIns="0" tIns="0" rIns="0" bIns="0"/>
          <a:lstStyle/>
          <a:p>
            <a:r>
              <a:rPr lang="fr-FR" sz="3600">
                <a:solidFill>
                  <a:srgbClr val="374649"/>
                </a:solidFill>
              </a:rPr>
              <a:t>Règle d’or 9 </a:t>
            </a:r>
            <a:br>
              <a:rPr lang="fr-FR" sz="3600" b="1" cap="all">
                <a:solidFill>
                  <a:srgbClr val="D6017F"/>
                </a:solidFill>
              </a:rPr>
            </a:br>
            <a:r>
              <a:rPr lang="fr-FR" sz="3600" b="1">
                <a:solidFill>
                  <a:srgbClr val="D6017F"/>
                </a:solidFill>
              </a:rPr>
              <a:t>Travaux de fouille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85061289-F933-4153-9AED-E38FDC4668B2}"/>
              </a:ext>
            </a:extLst>
          </p:cNvPr>
          <p:cNvSpPr txBox="1">
            <a:spLocks/>
          </p:cNvSpPr>
          <p:nvPr/>
        </p:nvSpPr>
        <p:spPr>
          <a:xfrm>
            <a:off x="6394889" y="3486047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>
                <a:solidFill>
                  <a:srgbClr val="D6017F"/>
                </a:solidFill>
                <a:latin typeface="+mj-lt"/>
                <a:ea typeface="+mj-ea"/>
                <a:cs typeface="+mj-cs"/>
              </a:rPr>
              <a:t>Les nouvelles Règles d’or</a:t>
            </a:r>
          </a:p>
          <a:p>
            <a:r>
              <a:rPr lang="fr-FR">
                <a:solidFill>
                  <a:srgbClr val="354D56"/>
                </a:solidFill>
              </a:rPr>
              <a:t>Mon engagement, notre sécurité</a:t>
            </a:r>
          </a:p>
          <a:p>
            <a:endParaRPr lang="fr-FR" sz="3200" b="1">
              <a:solidFill>
                <a:srgbClr val="354D56"/>
              </a:solidFill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8A9BD15A-D002-408B-A558-3780433CA44C}"/>
              </a:ext>
            </a:extLst>
          </p:cNvPr>
          <p:cNvSpPr txBox="1">
            <a:spLocks/>
          </p:cNvSpPr>
          <p:nvPr/>
        </p:nvSpPr>
        <p:spPr>
          <a:xfrm>
            <a:off x="6394889" y="4663755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354D56"/>
                </a:solidFill>
              </a:rPr>
              <a:t>Rev.0 – Décembre 2022</a:t>
            </a:r>
            <a:endParaRPr lang="fr-FR" sz="2000" b="1">
              <a:solidFill>
                <a:srgbClr val="354D56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520EC5A-4DD7-48A2-961C-CC5DD823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r="732"/>
          <a:stretch/>
        </p:blipFill>
        <p:spPr>
          <a:xfrm>
            <a:off x="820594" y="963758"/>
            <a:ext cx="3822289" cy="387905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1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26">
            <a:extLst>
              <a:ext uri="{FF2B5EF4-FFF2-40B4-BE49-F238E27FC236}">
                <a16:creationId xmlns:a16="http://schemas.microsoft.com/office/drawing/2014/main" id="{59AE2DD0-A0A2-3A2A-3033-B168741DF91F}"/>
              </a:ext>
            </a:extLst>
          </p:cNvPr>
          <p:cNvSpPr/>
          <p:nvPr/>
        </p:nvSpPr>
        <p:spPr>
          <a:xfrm>
            <a:off x="7005674" y="1847074"/>
            <a:ext cx="4799448" cy="2498777"/>
          </a:xfrm>
          <a:prstGeom prst="roundRect">
            <a:avLst>
              <a:gd name="adj" fmla="val 6998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DEFB763-03A6-4B4D-A5E4-E2AD248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15702E57-F90F-419B-B12D-5E923A1AC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2. Je confirme </a:t>
            </a:r>
            <a:r>
              <a:rPr lang="fr-FR" sz="1800"/>
              <a:t>que la zone de fouille est bien balisée.</a:t>
            </a:r>
            <a:r>
              <a:rPr lang="fr-FR" sz="1800" b="1"/>
              <a:t> </a:t>
            </a:r>
          </a:p>
          <a:p>
            <a:pPr marL="0" indent="0">
              <a:buNone/>
            </a:pPr>
            <a:endParaRPr lang="fr-FR" sz="1800">
              <a:cs typeface="Arial" panose="020B0604020202020204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CDAD1FF-BDFA-4731-A14B-15B649F80F5B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BRÛLURE À LA JAMBE DANS UNE FOUILLE REMPLIE D’EAU CHAUDE*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C2A0C71-4D09-4025-8551-EBAFF17991CD}"/>
              </a:ext>
            </a:extLst>
          </p:cNvPr>
          <p:cNvSpPr txBox="1"/>
          <p:nvPr/>
        </p:nvSpPr>
        <p:spPr>
          <a:xfrm>
            <a:off x="532282" y="1749130"/>
            <a:ext cx="3090594" cy="1585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Lors d’une tournée, un intervenant a mis le pied dans une fouille de 30 cm de profondeur située derrière lui.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Celle-ci était remplie d’eau stagnante réchauffée par une tuyauterie enterrée (purge d’un ballon de chaudière).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880A5C-69A9-47CC-9E94-6A9D28801E98}"/>
              </a:ext>
            </a:extLst>
          </p:cNvPr>
          <p:cNvSpPr txBox="1"/>
          <p:nvPr/>
        </p:nvSpPr>
        <p:spPr>
          <a:xfrm>
            <a:off x="4102813" y="1744158"/>
            <a:ext cx="2516463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</a:pPr>
            <a:r>
              <a:rPr lang="fr-FR" sz="1200"/>
              <a:t>Brûlure en bas de la jambe gauche et arrêt de travail de plusieurs semaines.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EEB1CA-C340-4080-B526-DBCD41E0054E}"/>
              </a:ext>
            </a:extLst>
          </p:cNvPr>
          <p:cNvSpPr txBox="1"/>
          <p:nvPr/>
        </p:nvSpPr>
        <p:spPr>
          <a:xfrm>
            <a:off x="4102813" y="3308556"/>
            <a:ext cx="2388727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Absence de protection de la fouille au moment de l’événement.</a:t>
            </a:r>
          </a:p>
          <a:p>
            <a:pPr marL="0" lvl="1" defTabSz="685800">
              <a:spcAft>
                <a:spcPts val="600"/>
              </a:spcAft>
              <a:buClr>
                <a:srgbClr val="D6017F"/>
              </a:buClr>
              <a:buSzPct val="120000"/>
              <a:tabLst>
                <a:tab pos="282575" algn="l"/>
              </a:tabLst>
              <a:defRPr/>
            </a:pPr>
            <a:endParaRPr lang="fr-FR" sz="1200" b="1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CEFCCCA-4DA0-4775-B69E-66D18B83CCC5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B300C04-19E5-459B-8CE4-43908420714B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500464F7-B84A-4597-8490-17C70300D4B6}"/>
              </a:ext>
            </a:extLst>
          </p:cNvPr>
          <p:cNvSpPr txBox="1"/>
          <p:nvPr/>
        </p:nvSpPr>
        <p:spPr>
          <a:xfrm>
            <a:off x="7267800" y="2581208"/>
            <a:ext cx="46328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>
                <a:solidFill>
                  <a:srgbClr val="D6017F"/>
                </a:solidFill>
              </a:rPr>
              <a:t>Je m’assure que la zone d’emprise de la fouille est </a:t>
            </a:r>
            <a:r>
              <a:rPr lang="fr-FR" sz="1200" b="1">
                <a:solidFill>
                  <a:srgbClr val="D6017F"/>
                </a:solidFill>
              </a:rPr>
              <a:t>balisée</a:t>
            </a:r>
            <a:r>
              <a:rPr lang="fr-FR" sz="1200">
                <a:solidFill>
                  <a:srgbClr val="D6017F"/>
                </a:solidFill>
              </a:rPr>
              <a:t>. </a:t>
            </a:r>
            <a:br>
              <a:rPr lang="fr-FR" sz="1200">
                <a:solidFill>
                  <a:srgbClr val="D6017F"/>
                </a:solidFill>
              </a:rPr>
            </a:br>
            <a:r>
              <a:rPr lang="fr-FR" sz="1200">
                <a:solidFill>
                  <a:srgbClr val="D6017F"/>
                </a:solidFill>
              </a:rPr>
              <a:t>S’il existe un risque de chute de personne ou d’engin dans</a:t>
            </a:r>
            <a:br>
              <a:rPr lang="fr-FR" sz="1200">
                <a:solidFill>
                  <a:srgbClr val="D6017F"/>
                </a:solidFill>
              </a:rPr>
            </a:br>
            <a:r>
              <a:rPr lang="fr-FR" sz="1200">
                <a:solidFill>
                  <a:srgbClr val="D6017F"/>
                </a:solidFill>
              </a:rPr>
              <a:t>la fouille, une barrière rigide doit être installée :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35BD3F3-CF51-403F-89A3-7FCB2B2574E2}"/>
              </a:ext>
            </a:extLst>
          </p:cNvPr>
          <p:cNvCxnSpPr>
            <a:cxnSpLocks/>
          </p:cNvCxnSpPr>
          <p:nvPr/>
        </p:nvCxnSpPr>
        <p:spPr>
          <a:xfrm>
            <a:off x="3807111" y="3025040"/>
            <a:ext cx="2916362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2E343DC-0E87-4140-9D41-5E7664DB0E6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BBE38B1E-A665-4D6A-86DF-DD99FE6A965C}"/>
              </a:ext>
            </a:extLst>
          </p:cNvPr>
          <p:cNvGrpSpPr/>
          <p:nvPr/>
        </p:nvGrpSpPr>
        <p:grpSpPr>
          <a:xfrm>
            <a:off x="7004572" y="4525424"/>
            <a:ext cx="1733470" cy="1623268"/>
            <a:chOff x="5881349" y="2068508"/>
            <a:chExt cx="2755476" cy="2440612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A84E230D-55B8-4715-B847-EDD65C17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5" r="15589"/>
            <a:stretch/>
          </p:blipFill>
          <p:spPr>
            <a:xfrm>
              <a:off x="5881349" y="2068508"/>
              <a:ext cx="2755476" cy="2440612"/>
            </a:xfrm>
            <a:prstGeom prst="roundRect">
              <a:avLst>
                <a:gd name="adj" fmla="val 8492"/>
              </a:avLst>
            </a:prstGeom>
          </p:spPr>
        </p:pic>
        <p:sp>
          <p:nvSpPr>
            <p:cNvPr id="44" name="Explosion : 8 points 43">
              <a:extLst>
                <a:ext uri="{FF2B5EF4-FFF2-40B4-BE49-F238E27FC236}">
                  <a16:creationId xmlns:a16="http://schemas.microsoft.com/office/drawing/2014/main" id="{D74BC0FF-8F9D-4380-84A1-7F02226451A3}"/>
                </a:ext>
              </a:extLst>
            </p:cNvPr>
            <p:cNvSpPr/>
            <p:nvPr/>
          </p:nvSpPr>
          <p:spPr>
            <a:xfrm>
              <a:off x="7299067" y="3103647"/>
              <a:ext cx="415807" cy="38860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Bulle narrative : rectangle à coins arrondis 45">
              <a:extLst>
                <a:ext uri="{FF2B5EF4-FFF2-40B4-BE49-F238E27FC236}">
                  <a16:creationId xmlns:a16="http://schemas.microsoft.com/office/drawing/2014/main" id="{0A655B9B-095C-4301-907E-8F12C7F39BB1}"/>
                </a:ext>
              </a:extLst>
            </p:cNvPr>
            <p:cNvSpPr/>
            <p:nvPr/>
          </p:nvSpPr>
          <p:spPr>
            <a:xfrm>
              <a:off x="5974205" y="3842814"/>
              <a:ext cx="2093020" cy="578941"/>
            </a:xfrm>
            <a:prstGeom prst="wedgeRoundRectCallout">
              <a:avLst>
                <a:gd name="adj1" fmla="val 44776"/>
                <a:gd name="adj2" fmla="val -121767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>
                  <a:solidFill>
                    <a:schemeClr val="tx1"/>
                  </a:solidFill>
                </a:rPr>
                <a:t>Fouille remplie d’eau chaude</a:t>
              </a: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FFCEF949-96EF-45E0-8202-25C23441EFBF}"/>
              </a:ext>
            </a:extLst>
          </p:cNvPr>
          <p:cNvSpPr txBox="1"/>
          <p:nvPr/>
        </p:nvSpPr>
        <p:spPr>
          <a:xfrm>
            <a:off x="566244" y="6057378"/>
            <a:ext cx="61613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i="1">
                <a:solidFill>
                  <a:srgbClr val="374649"/>
                </a:solidFill>
              </a:rPr>
              <a:t>* Evènement postérieur à 2021</a:t>
            </a:r>
            <a:endParaRPr lang="fr-FR" sz="100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B49733B-915B-4D9D-B92B-C61F6E0B2C1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101" y="3273715"/>
            <a:ext cx="636719" cy="481039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F84F5035-4F87-4A27-9E21-5AA2DD0A7DA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694575" y="3287511"/>
            <a:ext cx="662226" cy="499793"/>
          </a:xfrm>
          <a:prstGeom prst="rect">
            <a:avLst/>
          </a:prstGeom>
        </p:spPr>
      </p:pic>
      <p:sp>
        <p:nvSpPr>
          <p:cNvPr id="51" name="ZoneTexte 20">
            <a:extLst>
              <a:ext uri="{FF2B5EF4-FFF2-40B4-BE49-F238E27FC236}">
                <a16:creationId xmlns:a16="http://schemas.microsoft.com/office/drawing/2014/main" id="{6C04B65B-770D-4BE5-8E8A-41D3DD2D6AA7}"/>
              </a:ext>
            </a:extLst>
          </p:cNvPr>
          <p:cNvSpPr txBox="1"/>
          <p:nvPr/>
        </p:nvSpPr>
        <p:spPr>
          <a:xfrm>
            <a:off x="7098821" y="3420120"/>
            <a:ext cx="1526284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Barrière physique</a:t>
            </a:r>
            <a:br>
              <a:rPr lang="fr-FR" sz="9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9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rigide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ZoneTexte 26">
            <a:extLst>
              <a:ext uri="{FF2B5EF4-FFF2-40B4-BE49-F238E27FC236}">
                <a16:creationId xmlns:a16="http://schemas.microsoft.com/office/drawing/2014/main" id="{DCA39D9F-F5DB-4319-A35B-16C326732942}"/>
              </a:ext>
            </a:extLst>
          </p:cNvPr>
          <p:cNvSpPr txBox="1"/>
          <p:nvPr/>
        </p:nvSpPr>
        <p:spPr>
          <a:xfrm>
            <a:off x="9286506" y="3431111"/>
            <a:ext cx="1399638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Glissière de sécurité</a:t>
            </a:r>
            <a:br>
              <a:rPr lang="fr-FR" sz="9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9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béton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035E187-0AB3-42A4-BACF-A56E1809C51F}"/>
              </a:ext>
            </a:extLst>
          </p:cNvPr>
          <p:cNvSpPr/>
          <p:nvPr/>
        </p:nvSpPr>
        <p:spPr>
          <a:xfrm>
            <a:off x="7194359" y="3210945"/>
            <a:ext cx="1594485" cy="36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</a:t>
            </a:r>
            <a:r>
              <a:rPr lang="en-US" sz="1100" kern="1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personnes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F64FF65-DAFC-46E0-97EC-80560347D2D4}"/>
              </a:ext>
            </a:extLst>
          </p:cNvPr>
          <p:cNvSpPr/>
          <p:nvPr/>
        </p:nvSpPr>
        <p:spPr>
          <a:xfrm>
            <a:off x="9181217" y="3229213"/>
            <a:ext cx="1594485" cy="26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</a:t>
            </a:r>
            <a:r>
              <a:rPr lang="en-US" sz="1100" kern="1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engins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AC91DB88-6207-4430-A3A0-E2CEC3AD4D98}"/>
              </a:ext>
            </a:extLst>
          </p:cNvPr>
          <p:cNvSpPr txBox="1">
            <a:spLocks/>
          </p:cNvSpPr>
          <p:nvPr/>
        </p:nvSpPr>
        <p:spPr>
          <a:xfrm>
            <a:off x="7235789" y="3799281"/>
            <a:ext cx="4794388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>
                <a:solidFill>
                  <a:srgbClr val="D6017F"/>
                </a:solidFill>
              </a:rPr>
              <a:t>Pour rappel, la zone d’emprise de la fouille est </a:t>
            </a:r>
            <a:r>
              <a:rPr lang="fr-FR" sz="1200" b="1">
                <a:solidFill>
                  <a:srgbClr val="D6017F"/>
                </a:solidFill>
              </a:rPr>
              <a:t>l’extension maximale </a:t>
            </a:r>
            <a:r>
              <a:rPr lang="fr-FR" sz="1200">
                <a:solidFill>
                  <a:srgbClr val="D6017F"/>
                </a:solidFill>
              </a:rPr>
              <a:t>de la zone où est prévue l’excavation.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168922-8254-A72E-C61A-A2A888D2A9EA}"/>
              </a:ext>
            </a:extLst>
          </p:cNvPr>
          <p:cNvSpPr txBox="1"/>
          <p:nvPr/>
        </p:nvSpPr>
        <p:spPr>
          <a:xfrm>
            <a:off x="7745067" y="2128878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ENSEIGNEMENTS À TIRER</a:t>
            </a:r>
            <a:endParaRPr lang="fr-FR" sz="1400">
              <a:solidFill>
                <a:srgbClr val="D6017F"/>
              </a:solidFill>
            </a:endParaRPr>
          </a:p>
        </p:txBody>
      </p:sp>
      <p:sp>
        <p:nvSpPr>
          <p:cNvPr id="13" name="Rectangle à coins arrondis 14">
            <a:extLst>
              <a:ext uri="{FF2B5EF4-FFF2-40B4-BE49-F238E27FC236}">
                <a16:creationId xmlns:a16="http://schemas.microsoft.com/office/drawing/2014/main" id="{152011D6-005A-64B5-6E14-7505E02C6635}"/>
              </a:ext>
            </a:extLst>
          </p:cNvPr>
          <p:cNvSpPr/>
          <p:nvPr/>
        </p:nvSpPr>
        <p:spPr>
          <a:xfrm>
            <a:off x="9019141" y="4519633"/>
            <a:ext cx="2744105" cy="345127"/>
          </a:xfrm>
          <a:prstGeom prst="roundRect">
            <a:avLst>
              <a:gd name="adj" fmla="val 50000"/>
            </a:avLst>
          </a:prstGeom>
          <a:solidFill>
            <a:srgbClr val="D6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hlinkClick r:id="rId6" tooltip="REX exigence 9.2"/>
            <a:extLst>
              <a:ext uri="{FF2B5EF4-FFF2-40B4-BE49-F238E27FC236}">
                <a16:creationId xmlns:a16="http://schemas.microsoft.com/office/drawing/2014/main" id="{CEB752E6-78DC-751C-385C-626ED36EAA13}"/>
              </a:ext>
            </a:extLst>
          </p:cNvPr>
          <p:cNvSpPr txBox="1"/>
          <p:nvPr/>
        </p:nvSpPr>
        <p:spPr>
          <a:xfrm>
            <a:off x="9181217" y="4536298"/>
            <a:ext cx="240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>
                <a:solidFill>
                  <a:srgbClr val="FFFFFF"/>
                </a:solidFill>
              </a:rPr>
              <a:t>Cliquez ici pour accéder au REX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E2ABA5-7CED-D695-F3E1-1C48D4291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5789" y="2025971"/>
            <a:ext cx="397855" cy="4212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159F1F4-24DC-411E-22BE-CDD861DDFB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4618" y="435027"/>
            <a:ext cx="249874" cy="2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3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D560C5-5792-573C-57C3-888F53B2E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459" y="1769423"/>
            <a:ext cx="397855" cy="421258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4D9F0372-607E-4DC0-A96A-DEC092083C0D}"/>
              </a:ext>
            </a:extLst>
          </p:cNvPr>
          <p:cNvGrpSpPr/>
          <p:nvPr/>
        </p:nvGrpSpPr>
        <p:grpSpPr>
          <a:xfrm>
            <a:off x="7434387" y="4045058"/>
            <a:ext cx="3947029" cy="1765504"/>
            <a:chOff x="6334617" y="1460500"/>
            <a:chExt cx="4727083" cy="2123092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06B176FB-0901-45CB-B67E-FFA17622EF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23"/>
            <a:stretch/>
          </p:blipFill>
          <p:spPr>
            <a:xfrm>
              <a:off x="6334617" y="1608824"/>
              <a:ext cx="4633761" cy="1974768"/>
            </a:xfrm>
            <a:prstGeom prst="rect">
              <a:avLst/>
            </a:prstGeom>
          </p:spPr>
        </p:pic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3288D3A2-0BB5-40A4-BF4A-B8B8347BA746}"/>
                </a:ext>
              </a:extLst>
            </p:cNvPr>
            <p:cNvGrpSpPr/>
            <p:nvPr/>
          </p:nvGrpSpPr>
          <p:grpSpPr>
            <a:xfrm>
              <a:off x="8572500" y="1460500"/>
              <a:ext cx="2489200" cy="806332"/>
              <a:chOff x="8572500" y="1460500"/>
              <a:chExt cx="2489200" cy="80633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76B67A9-FD49-459C-BBB0-83708A7DFB45}"/>
                  </a:ext>
                </a:extLst>
              </p:cNvPr>
              <p:cNvSpPr/>
              <p:nvPr/>
            </p:nvSpPr>
            <p:spPr>
              <a:xfrm>
                <a:off x="8572500" y="1460500"/>
                <a:ext cx="2333020" cy="62412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F61C48C-F86F-4C83-92B0-152DF4C080AA}"/>
                  </a:ext>
                </a:extLst>
              </p:cNvPr>
              <p:cNvSpPr/>
              <p:nvPr/>
            </p:nvSpPr>
            <p:spPr>
              <a:xfrm>
                <a:off x="10312400" y="1642705"/>
                <a:ext cx="749300" cy="62412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DEFB763-03A6-4B4D-A5E4-E2AD248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15702E57-F90F-419B-B12D-5E923A1AC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8115922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3. Je suis vigilant(e) </a:t>
            </a:r>
            <a:r>
              <a:rPr lang="fr-FR" sz="1800"/>
              <a:t>quant au repérage des réseaux et ouvrages enterrés. </a:t>
            </a:r>
          </a:p>
          <a:p>
            <a:pPr marL="0" indent="0">
              <a:buNone/>
            </a:pPr>
            <a:endParaRPr lang="fr-FR" sz="1800">
              <a:cs typeface="Arial" panose="020B0604020202020204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CDAD1FF-BDFA-4731-A14B-15B649F80F5B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CANALISATION DE GAZ PERFORÉE LORS DE TRAVAUX DE DÉMOLITION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C2A0C71-4D09-4025-8551-EBAFF17991CD}"/>
              </a:ext>
            </a:extLst>
          </p:cNvPr>
          <p:cNvSpPr txBox="1"/>
          <p:nvPr/>
        </p:nvSpPr>
        <p:spPr>
          <a:xfrm>
            <a:off x="532282" y="1749130"/>
            <a:ext cx="3090594" cy="1585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Lors de travaux de démolition d’une aire de lavage, une canalisation de gaz de ville située à 65 cm de profondeur a été perforée par la pointe d’un brise-roche. 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Cet incident a causé un dégagement de gaz sous pression.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880A5C-69A9-47CC-9E94-6A9D28801E98}"/>
              </a:ext>
            </a:extLst>
          </p:cNvPr>
          <p:cNvSpPr txBox="1"/>
          <p:nvPr/>
        </p:nvSpPr>
        <p:spPr>
          <a:xfrm>
            <a:off x="4102813" y="1744158"/>
            <a:ext cx="2516463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</a:pPr>
            <a:r>
              <a:rPr lang="fr-FR" sz="1200"/>
              <a:t>Aucune conséquence corporelle réelle, mais incendie/explosion potentiel (HIPO).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EEB1CA-C340-4080-B526-DBCD41E0054E}"/>
              </a:ext>
            </a:extLst>
          </p:cNvPr>
          <p:cNvSpPr txBox="1"/>
          <p:nvPr/>
        </p:nvSpPr>
        <p:spPr>
          <a:xfrm>
            <a:off x="4102813" y="3308556"/>
            <a:ext cx="238872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Plans existants non fiables.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/>
              <a:t>Absence de vérification de la localisation réelle des réseaux identifiés dans les plans existants.</a:t>
            </a:r>
          </a:p>
          <a:p>
            <a:pPr marL="0" lvl="1" defTabSz="685800">
              <a:spcAft>
                <a:spcPts val="600"/>
              </a:spcAft>
              <a:buClr>
                <a:srgbClr val="D6017F"/>
              </a:buClr>
              <a:buSzPct val="120000"/>
              <a:tabLst>
                <a:tab pos="282575" algn="l"/>
              </a:tabLst>
              <a:defRPr/>
            </a:pPr>
            <a:endParaRPr lang="fr-FR" sz="1200" b="1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CEFCCCA-4DA0-4775-B69E-66D18B83CCC5}"/>
              </a:ext>
            </a:extLst>
          </p:cNvPr>
          <p:cNvCxnSpPr>
            <a:cxnSpLocks/>
          </p:cNvCxnSpPr>
          <p:nvPr/>
        </p:nvCxnSpPr>
        <p:spPr>
          <a:xfrm flipH="1">
            <a:off x="3806653" y="1589843"/>
            <a:ext cx="458" cy="4558849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B300C04-19E5-459B-8CE4-43908420714B}"/>
              </a:ext>
            </a:extLst>
          </p:cNvPr>
          <p:cNvCxnSpPr>
            <a:cxnSpLocks/>
          </p:cNvCxnSpPr>
          <p:nvPr/>
        </p:nvCxnSpPr>
        <p:spPr>
          <a:xfrm>
            <a:off x="6723473" y="1589843"/>
            <a:ext cx="0" cy="4558849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35BD3F3-CF51-403F-89A3-7FCB2B2574E2}"/>
              </a:ext>
            </a:extLst>
          </p:cNvPr>
          <p:cNvCxnSpPr>
            <a:cxnSpLocks/>
          </p:cNvCxnSpPr>
          <p:nvPr/>
        </p:nvCxnSpPr>
        <p:spPr>
          <a:xfrm>
            <a:off x="3807111" y="3025040"/>
            <a:ext cx="2916362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2E343DC-0E87-4140-9D41-5E7664DB0E6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12688C0F-EDA3-47DB-8F46-4A8B03A8F037}"/>
              </a:ext>
            </a:extLst>
          </p:cNvPr>
          <p:cNvSpPr txBox="1"/>
          <p:nvPr/>
        </p:nvSpPr>
        <p:spPr>
          <a:xfrm>
            <a:off x="7263508" y="2343759"/>
            <a:ext cx="428878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>
                <a:solidFill>
                  <a:srgbClr val="D6017F"/>
                </a:solidFill>
              </a:rPr>
              <a:t>Je m’assure que </a:t>
            </a:r>
            <a:r>
              <a:rPr lang="fr-FR" sz="1200" b="1">
                <a:solidFill>
                  <a:srgbClr val="D6017F"/>
                </a:solidFill>
              </a:rPr>
              <a:t>la localisation réelle des ouvrages ou réseaux enterrés</a:t>
            </a:r>
            <a:r>
              <a:rPr lang="fr-FR" sz="1200">
                <a:solidFill>
                  <a:srgbClr val="D6017F"/>
                </a:solidFill>
              </a:rPr>
              <a:t> est faite avec précision, notamment :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D6017F"/>
                </a:solidFill>
              </a:rPr>
              <a:t>en utilisant les plans existants,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D6017F"/>
                </a:solidFill>
              </a:rPr>
              <a:t>en consultant les exploitants des ouvrages ou réseaux tiers,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D6017F"/>
                </a:solidFill>
              </a:rPr>
              <a:t>en vérifiant la localisation des réseaux identifiés par des investigations complémentaires.</a:t>
            </a:r>
          </a:p>
          <a:p>
            <a:endParaRPr lang="fr-FR" sz="1200">
              <a:solidFill>
                <a:srgbClr val="D6017F"/>
              </a:solidFill>
              <a:highlight>
                <a:srgbClr val="FFFF00"/>
              </a:highlight>
            </a:endParaRPr>
          </a:p>
          <a:p>
            <a:r>
              <a:rPr lang="fr-FR" sz="1200">
                <a:solidFill>
                  <a:srgbClr val="D6017F"/>
                </a:solidFill>
              </a:rPr>
              <a:t>Je signale si besoin les écarts repérés.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4B4DE5F-D407-8BB9-887F-DAE74B9B63C1}"/>
              </a:ext>
            </a:extLst>
          </p:cNvPr>
          <p:cNvSpPr txBox="1"/>
          <p:nvPr/>
        </p:nvSpPr>
        <p:spPr>
          <a:xfrm>
            <a:off x="7747571" y="1871647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ENSEIGNEMENTS À TIRER</a:t>
            </a:r>
            <a:endParaRPr lang="fr-FR" sz="1400">
              <a:solidFill>
                <a:srgbClr val="D6017F"/>
              </a:solidFill>
            </a:endParaRPr>
          </a:p>
        </p:txBody>
      </p:sp>
      <p:sp>
        <p:nvSpPr>
          <p:cNvPr id="23" name="Rectangle à coins arrondis 14">
            <a:extLst>
              <a:ext uri="{FF2B5EF4-FFF2-40B4-BE49-F238E27FC236}">
                <a16:creationId xmlns:a16="http://schemas.microsoft.com/office/drawing/2014/main" id="{75145237-2448-B8E8-8924-6EFE52C6DF8C}"/>
              </a:ext>
            </a:extLst>
          </p:cNvPr>
          <p:cNvSpPr/>
          <p:nvPr/>
        </p:nvSpPr>
        <p:spPr>
          <a:xfrm>
            <a:off x="7008178" y="5801427"/>
            <a:ext cx="2744105" cy="345127"/>
          </a:xfrm>
          <a:prstGeom prst="roundRect">
            <a:avLst>
              <a:gd name="adj" fmla="val 50000"/>
            </a:avLst>
          </a:prstGeom>
          <a:solidFill>
            <a:srgbClr val="D6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hlinkClick r:id="rId5" tooltip="REX exigence 9.3"/>
            <a:extLst>
              <a:ext uri="{FF2B5EF4-FFF2-40B4-BE49-F238E27FC236}">
                <a16:creationId xmlns:a16="http://schemas.microsoft.com/office/drawing/2014/main" id="{69C752EF-B79C-3131-64F3-5C77D5DF3104}"/>
              </a:ext>
            </a:extLst>
          </p:cNvPr>
          <p:cNvSpPr txBox="1"/>
          <p:nvPr/>
        </p:nvSpPr>
        <p:spPr>
          <a:xfrm>
            <a:off x="7170254" y="5818092"/>
            <a:ext cx="240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>
                <a:solidFill>
                  <a:srgbClr val="FFFFFF"/>
                </a:solidFill>
              </a:rPr>
              <a:t>Cliquez ici pour accéder au REX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E984CB3-814F-CBBA-EC11-63AFBD774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618" y="435027"/>
            <a:ext cx="249874" cy="233435"/>
          </a:xfrm>
          <a:prstGeom prst="rect">
            <a:avLst/>
          </a:prstGeom>
        </p:spPr>
      </p:pic>
      <p:sp>
        <p:nvSpPr>
          <p:cNvPr id="19" name="Rectangle : coins arrondis 26">
            <a:extLst>
              <a:ext uri="{FF2B5EF4-FFF2-40B4-BE49-F238E27FC236}">
                <a16:creationId xmlns:a16="http://schemas.microsoft.com/office/drawing/2014/main" id="{66F811C4-608B-3533-4D17-5A32A78A36AE}"/>
              </a:ext>
            </a:extLst>
          </p:cNvPr>
          <p:cNvSpPr/>
          <p:nvPr/>
        </p:nvSpPr>
        <p:spPr>
          <a:xfrm>
            <a:off x="6878870" y="1599079"/>
            <a:ext cx="4799448" cy="2600114"/>
          </a:xfrm>
          <a:prstGeom prst="roundRect">
            <a:avLst>
              <a:gd name="adj" fmla="val 6998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11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26">
            <a:extLst>
              <a:ext uri="{FF2B5EF4-FFF2-40B4-BE49-F238E27FC236}">
                <a16:creationId xmlns:a16="http://schemas.microsoft.com/office/drawing/2014/main" id="{E4E61626-1280-A157-CA34-C0CF26712A15}"/>
              </a:ext>
            </a:extLst>
          </p:cNvPr>
          <p:cNvSpPr/>
          <p:nvPr/>
        </p:nvSpPr>
        <p:spPr>
          <a:xfrm>
            <a:off x="7008178" y="1847069"/>
            <a:ext cx="4799448" cy="1378303"/>
          </a:xfrm>
          <a:prstGeom prst="roundRect">
            <a:avLst>
              <a:gd name="adj" fmla="val 6998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652926-074D-F280-E9F4-31F58D39A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89" y="2025971"/>
            <a:ext cx="397855" cy="42125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0D8C837-2A61-16FA-3C39-71CAC38FE676}"/>
              </a:ext>
            </a:extLst>
          </p:cNvPr>
          <p:cNvSpPr txBox="1"/>
          <p:nvPr/>
        </p:nvSpPr>
        <p:spPr>
          <a:xfrm>
            <a:off x="7747571" y="2128874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ENSEIGNEMENTS À TIRER</a:t>
            </a:r>
            <a:endParaRPr lang="fr-FR" sz="1400">
              <a:solidFill>
                <a:srgbClr val="D6017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DEFB763-03A6-4B4D-A5E4-E2AD248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15702E57-F90F-419B-B12D-5E923A1AC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4" y="358638"/>
            <a:ext cx="8556891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4. Je positionne </a:t>
            </a:r>
            <a:r>
              <a:rPr lang="fr-FR" sz="1800"/>
              <a:t>les engins à plus d’un mètre de la fouille.</a:t>
            </a:r>
            <a:endParaRPr lang="fr-FR" sz="1800">
              <a:cs typeface="Arial" panose="020B0604020202020204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CDAD1FF-BDFA-4731-A14B-15B649F80F5B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CHOC À LA TÊTE CONSÉCUTIF AU BASCULEMENT D’UNE PELLE MÉCANIQUE 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C2A0C71-4D09-4025-8551-EBAFF17991CD}"/>
              </a:ext>
            </a:extLst>
          </p:cNvPr>
          <p:cNvSpPr txBox="1"/>
          <p:nvPr/>
        </p:nvSpPr>
        <p:spPr>
          <a:xfrm>
            <a:off x="532282" y="1749130"/>
            <a:ext cx="2902468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CIRCONSTANCES – FAITS</a:t>
            </a:r>
          </a:p>
          <a:p>
            <a:pPr marL="251460" lvl="1" indent="-251460" algn="just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Une société de génie civil devait réaliser deux missions : charger du compost dans des </a:t>
            </a:r>
            <a:r>
              <a:rPr lang="fr-FR" sz="1200" err="1"/>
              <a:t>bigs</a:t>
            </a:r>
            <a:r>
              <a:rPr lang="fr-FR" sz="1200"/>
              <a:t> </a:t>
            </a:r>
            <a:r>
              <a:rPr lang="fr-FR" sz="1200" err="1"/>
              <a:t>bags</a:t>
            </a:r>
            <a:r>
              <a:rPr lang="fr-FR" sz="1200"/>
              <a:t>, et mettre en place des graviers en fond de fouille. </a:t>
            </a:r>
            <a:endParaRPr lang="fr-FR" sz="1200">
              <a:cs typeface="Arial"/>
            </a:endParaRPr>
          </a:p>
          <a:p>
            <a:pPr marL="251460" lvl="1" indent="-251460" algn="just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Lors de la préparation du fond de fouille, la pelle, qui était montée sur le tas de compost, a basculé.</a:t>
            </a:r>
          </a:p>
          <a:p>
            <a:pPr marL="251460" lvl="1" indent="-251460" algn="just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Dans son mouvement, elle a heurté une échelle d’accès au fond de fouille, qui elle-même a basculé et a heurté un intervenant présent dans la fouille.</a:t>
            </a:r>
            <a:endParaRPr lang="fr-FR" sz="1200">
              <a:cs typeface="Arial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880A5C-69A9-47CC-9E94-6A9D28801E98}"/>
              </a:ext>
            </a:extLst>
          </p:cNvPr>
          <p:cNvSpPr txBox="1"/>
          <p:nvPr/>
        </p:nvSpPr>
        <p:spPr>
          <a:xfrm>
            <a:off x="4102813" y="1744158"/>
            <a:ext cx="259245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</a:pPr>
            <a:r>
              <a:rPr lang="fr-FR" sz="1200"/>
              <a:t>Plusieurs décès potentiels (HIPO).</a:t>
            </a:r>
          </a:p>
          <a:p>
            <a:pPr marL="252000" indent="-252000"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</a:pPr>
            <a:r>
              <a:rPr lang="fr-FR" sz="1200"/>
              <a:t>Commotion à la tête sans plaie.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EEB1CA-C340-4080-B526-DBCD41E0054E}"/>
              </a:ext>
            </a:extLst>
          </p:cNvPr>
          <p:cNvSpPr txBox="1"/>
          <p:nvPr/>
        </p:nvSpPr>
        <p:spPr>
          <a:xfrm>
            <a:off x="4102813" y="3308556"/>
            <a:ext cx="2388727" cy="2108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/>
              <a:t>Positionnement non conforme de la pelle qui a conduit à son basculement.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Intervenant en fond de fouille pendant une action de remblaiement en cours.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Echelle d’accès non fixée.</a:t>
            </a:r>
          </a:p>
          <a:p>
            <a:pPr marL="0" lvl="1" defTabSz="685800">
              <a:spcAft>
                <a:spcPts val="600"/>
              </a:spcAft>
              <a:buClr>
                <a:srgbClr val="D6017F"/>
              </a:buClr>
              <a:buSzPct val="120000"/>
              <a:tabLst>
                <a:tab pos="282575" algn="l"/>
              </a:tabLst>
              <a:defRPr/>
            </a:pPr>
            <a:endParaRPr lang="fr-FR" sz="1200" b="1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CEFCCCA-4DA0-4775-B69E-66D18B83CCC5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B300C04-19E5-459B-8CE4-43908420714B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500464F7-B84A-4597-8490-17C70300D4B6}"/>
              </a:ext>
            </a:extLst>
          </p:cNvPr>
          <p:cNvSpPr txBox="1"/>
          <p:nvPr/>
        </p:nvSpPr>
        <p:spPr>
          <a:xfrm>
            <a:off x="7199354" y="2579801"/>
            <a:ext cx="44603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>
                <a:solidFill>
                  <a:srgbClr val="D6017F"/>
                </a:solidFill>
              </a:rPr>
              <a:t>Je m’assure que les engins sont </a:t>
            </a:r>
            <a:r>
              <a:rPr lang="fr-FR" sz="1200" b="1">
                <a:solidFill>
                  <a:srgbClr val="D6017F"/>
                </a:solidFill>
              </a:rPr>
              <a:t>positionnés à plus de 1 m </a:t>
            </a:r>
            <a:r>
              <a:rPr lang="fr-FR" sz="1200">
                <a:solidFill>
                  <a:srgbClr val="D6017F"/>
                </a:solidFill>
              </a:rPr>
              <a:t>de la fouille pour éviter qu’ils ne basculent dans celle-ci.</a:t>
            </a:r>
          </a:p>
          <a:p>
            <a:endParaRPr lang="fr-FR" sz="1200">
              <a:solidFill>
                <a:srgbClr val="D6017F"/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35BD3F3-CF51-403F-89A3-7FCB2B2574E2}"/>
              </a:ext>
            </a:extLst>
          </p:cNvPr>
          <p:cNvCxnSpPr>
            <a:cxnSpLocks/>
          </p:cNvCxnSpPr>
          <p:nvPr/>
        </p:nvCxnSpPr>
        <p:spPr>
          <a:xfrm>
            <a:off x="3807111" y="3070212"/>
            <a:ext cx="2916362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2E343DC-0E87-4140-9D41-5E7664DB0E6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>
            <a:extLst>
              <a:ext uri="{FF2B5EF4-FFF2-40B4-BE49-F238E27FC236}">
                <a16:creationId xmlns:a16="http://schemas.microsoft.com/office/drawing/2014/main" id="{7C6645EA-842A-42F7-94CC-97FD7B2CF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744" y="3627756"/>
            <a:ext cx="1909987" cy="2520936"/>
          </a:xfrm>
          <a:prstGeom prst="roundRect">
            <a:avLst>
              <a:gd name="adj" fmla="val 7158"/>
            </a:avLst>
          </a:prstGeom>
        </p:spPr>
      </p:pic>
      <p:sp>
        <p:nvSpPr>
          <p:cNvPr id="13" name="Rectangle à coins arrondis 14">
            <a:extLst>
              <a:ext uri="{FF2B5EF4-FFF2-40B4-BE49-F238E27FC236}">
                <a16:creationId xmlns:a16="http://schemas.microsoft.com/office/drawing/2014/main" id="{05DA24A3-F3E8-1EBF-E1D8-7CF7234C1A32}"/>
              </a:ext>
            </a:extLst>
          </p:cNvPr>
          <p:cNvSpPr/>
          <p:nvPr/>
        </p:nvSpPr>
        <p:spPr>
          <a:xfrm>
            <a:off x="9051925" y="3632624"/>
            <a:ext cx="2744105" cy="345127"/>
          </a:xfrm>
          <a:prstGeom prst="roundRect">
            <a:avLst>
              <a:gd name="adj" fmla="val 50000"/>
            </a:avLst>
          </a:prstGeom>
          <a:solidFill>
            <a:srgbClr val="D6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hlinkClick r:id="rId5" tooltip="REX exigence 9.4.1"/>
            <a:extLst>
              <a:ext uri="{FF2B5EF4-FFF2-40B4-BE49-F238E27FC236}">
                <a16:creationId xmlns:a16="http://schemas.microsoft.com/office/drawing/2014/main" id="{9AF6951D-0D71-7AFE-ACFB-4E5EFD4D387B}"/>
              </a:ext>
            </a:extLst>
          </p:cNvPr>
          <p:cNvSpPr txBox="1"/>
          <p:nvPr/>
        </p:nvSpPr>
        <p:spPr>
          <a:xfrm>
            <a:off x="9214001" y="3649289"/>
            <a:ext cx="240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>
                <a:solidFill>
                  <a:srgbClr val="FFFFFF"/>
                </a:solidFill>
              </a:rPr>
              <a:t>Cliquez ici pour accéder au REX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38A459-9819-E440-655E-17A05AF7E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618" y="435027"/>
            <a:ext cx="249874" cy="2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0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26">
            <a:extLst>
              <a:ext uri="{FF2B5EF4-FFF2-40B4-BE49-F238E27FC236}">
                <a16:creationId xmlns:a16="http://schemas.microsoft.com/office/drawing/2014/main" id="{0318CA2F-5A1F-24F5-05C7-21DE26D81641}"/>
              </a:ext>
            </a:extLst>
          </p:cNvPr>
          <p:cNvSpPr/>
          <p:nvPr/>
        </p:nvSpPr>
        <p:spPr>
          <a:xfrm>
            <a:off x="7008178" y="1847069"/>
            <a:ext cx="4799448" cy="1551816"/>
          </a:xfrm>
          <a:prstGeom prst="roundRect">
            <a:avLst>
              <a:gd name="adj" fmla="val 6998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E322FB-5FF4-1917-C636-ED8AE249E7B0}"/>
              </a:ext>
            </a:extLst>
          </p:cNvPr>
          <p:cNvSpPr txBox="1"/>
          <p:nvPr/>
        </p:nvSpPr>
        <p:spPr>
          <a:xfrm>
            <a:off x="7747571" y="2128874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ENSEIGNEMENTS À TIRER</a:t>
            </a:r>
            <a:endParaRPr lang="fr-FR" sz="1400">
              <a:solidFill>
                <a:srgbClr val="D6017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DEFB763-03A6-4B4D-A5E4-E2AD248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15702E57-F90F-419B-B12D-5E923A1AC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4" y="358638"/>
            <a:ext cx="8556891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4. Je positionne </a:t>
            </a:r>
            <a:r>
              <a:rPr lang="fr-FR" sz="1800"/>
              <a:t>la matière extraite à plus d’un mètre de la fouille.</a:t>
            </a:r>
            <a:endParaRPr lang="fr-FR" sz="1800">
              <a:cs typeface="Arial" panose="020B0604020202020204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CDAD1FF-BDFA-4731-A14B-15B649F80F5B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CONTUSION À LA JAMBE DUE À UNE CHUTE DE PIERRES 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C2A0C71-4D09-4025-8551-EBAFF17991CD}"/>
              </a:ext>
            </a:extLst>
          </p:cNvPr>
          <p:cNvSpPr txBox="1"/>
          <p:nvPr/>
        </p:nvSpPr>
        <p:spPr>
          <a:xfrm>
            <a:off x="532282" y="1749130"/>
            <a:ext cx="3090594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Alors qu’un intervenant enlevait des pierres dans une tranchée pour poser</a:t>
            </a:r>
            <a:br>
              <a:rPr lang="fr-FR" sz="1200"/>
            </a:br>
            <a:r>
              <a:rPr lang="fr-FR" sz="1200"/>
              <a:t>des câbles, une roche précédemment excavée est retombée dans la tranchée, blessant l’intervenant.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880A5C-69A9-47CC-9E94-6A9D28801E98}"/>
              </a:ext>
            </a:extLst>
          </p:cNvPr>
          <p:cNvSpPr txBox="1"/>
          <p:nvPr/>
        </p:nvSpPr>
        <p:spPr>
          <a:xfrm>
            <a:off x="4102813" y="1744158"/>
            <a:ext cx="251646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</a:pPr>
            <a:r>
              <a:rPr lang="fr-FR" sz="1200"/>
              <a:t>Contusion à la jambe et 11 jours d’arrêt de travail.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EEB1CA-C340-4080-B526-DBCD41E0054E}"/>
              </a:ext>
            </a:extLst>
          </p:cNvPr>
          <p:cNvSpPr txBox="1"/>
          <p:nvPr/>
        </p:nvSpPr>
        <p:spPr>
          <a:xfrm>
            <a:off x="4102813" y="3072569"/>
            <a:ext cx="2388727" cy="39241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Diminution de la </a:t>
            </a:r>
            <a:r>
              <a:rPr lang="fr-FR" sz="1200" b="1"/>
              <a:t>distance entre la zone de stockage des matériaux excavés</a:t>
            </a:r>
            <a:br>
              <a:rPr lang="fr-FR" sz="1200" b="1"/>
            </a:br>
            <a:r>
              <a:rPr lang="fr-FR" sz="1200" b="1"/>
              <a:t>et la tranchée</a:t>
            </a:r>
            <a:r>
              <a:rPr lang="fr-FR" sz="1200"/>
              <a:t>, suite à une augmentation du nombre</a:t>
            </a:r>
            <a:br>
              <a:rPr lang="fr-FR" sz="1200"/>
            </a:br>
            <a:r>
              <a:rPr lang="fr-FR" sz="1200"/>
              <a:t>de tranchées pour la pose</a:t>
            </a:r>
            <a:br>
              <a:rPr lang="fr-FR" sz="1200"/>
            </a:br>
            <a:r>
              <a:rPr lang="fr-FR" sz="1200"/>
              <a:t>des câbles.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Absence d’identification du risque supplémentaire généré par des excavations additionnelles.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Un marteau-piqueur travaillant à proximité pourrait avoir induit des vibrations.</a:t>
            </a:r>
          </a:p>
          <a:p>
            <a:pPr marL="0" lvl="1" defTabSz="685800">
              <a:spcAft>
                <a:spcPts val="600"/>
              </a:spcAft>
              <a:buClr>
                <a:srgbClr val="D6017F"/>
              </a:buClr>
              <a:buSzPct val="120000"/>
              <a:tabLst>
                <a:tab pos="282575" algn="l"/>
              </a:tabLst>
              <a:defRPr/>
            </a:pPr>
            <a:endParaRPr lang="fr-FR" sz="1200"/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endParaRPr lang="fr-FR" sz="1200" b="1"/>
          </a:p>
          <a:p>
            <a:pPr marL="0" lvl="1" defTabSz="685800">
              <a:spcAft>
                <a:spcPts val="600"/>
              </a:spcAft>
              <a:buClr>
                <a:srgbClr val="D6017F"/>
              </a:buClr>
              <a:buSzPct val="120000"/>
              <a:tabLst>
                <a:tab pos="282575" algn="l"/>
              </a:tabLst>
              <a:defRPr/>
            </a:pPr>
            <a:endParaRPr lang="fr-FR" sz="1200" b="1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CEFCCCA-4DA0-4775-B69E-66D18B83CCC5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B300C04-19E5-459B-8CE4-43908420714B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500464F7-B84A-4597-8490-17C70300D4B6}"/>
              </a:ext>
            </a:extLst>
          </p:cNvPr>
          <p:cNvSpPr txBox="1"/>
          <p:nvPr/>
        </p:nvSpPr>
        <p:spPr>
          <a:xfrm>
            <a:off x="7238293" y="2611171"/>
            <a:ext cx="42531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>
                <a:solidFill>
                  <a:srgbClr val="D6017F"/>
                </a:solidFill>
              </a:rPr>
              <a:t>Je m’assure que les matériaux excavés sont </a:t>
            </a:r>
            <a:r>
              <a:rPr lang="fr-FR" sz="1200" b="1">
                <a:solidFill>
                  <a:srgbClr val="D6017F"/>
                </a:solidFill>
              </a:rPr>
              <a:t>positionnés à plus de 1 m </a:t>
            </a:r>
            <a:r>
              <a:rPr lang="fr-FR" sz="1200">
                <a:solidFill>
                  <a:srgbClr val="D6017F"/>
                </a:solidFill>
              </a:rPr>
              <a:t>de la fouille pour éviter qu’ils ne retombent dans celle-ci.</a:t>
            </a:r>
          </a:p>
          <a:p>
            <a:endParaRPr lang="fr-FR" sz="1200">
              <a:solidFill>
                <a:srgbClr val="D6017F"/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35BD3F3-CF51-403F-89A3-7FCB2B2574E2}"/>
              </a:ext>
            </a:extLst>
          </p:cNvPr>
          <p:cNvCxnSpPr>
            <a:cxnSpLocks/>
          </p:cNvCxnSpPr>
          <p:nvPr/>
        </p:nvCxnSpPr>
        <p:spPr>
          <a:xfrm>
            <a:off x="3806653" y="2820041"/>
            <a:ext cx="2916362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2E343DC-0E87-4140-9D41-5E7664DB0E6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C41A8B2-C9C6-4184-BC79-F716880BAA88}"/>
              </a:ext>
            </a:extLst>
          </p:cNvPr>
          <p:cNvGrpSpPr/>
          <p:nvPr/>
        </p:nvGrpSpPr>
        <p:grpSpPr>
          <a:xfrm>
            <a:off x="6954947" y="3603159"/>
            <a:ext cx="2108572" cy="2566109"/>
            <a:chOff x="8620176" y="1864331"/>
            <a:chExt cx="2304555" cy="2804617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B97A6D7-A1A5-4267-B94C-F1F6817CA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83" t="5395" r="5399" b="2649"/>
            <a:stretch/>
          </p:blipFill>
          <p:spPr>
            <a:xfrm>
              <a:off x="8620176" y="1897330"/>
              <a:ext cx="2233242" cy="2771618"/>
            </a:xfrm>
            <a:prstGeom prst="roundRect">
              <a:avLst>
                <a:gd name="adj" fmla="val 7757"/>
              </a:avLst>
            </a:prstGeom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7A25D95-E7F4-4166-9083-D71DB4731997}"/>
                </a:ext>
              </a:extLst>
            </p:cNvPr>
            <p:cNvSpPr txBox="1"/>
            <p:nvPr/>
          </p:nvSpPr>
          <p:spPr>
            <a:xfrm>
              <a:off x="9534267" y="1864331"/>
              <a:ext cx="1390464" cy="55825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/>
                <a:t>Exemple</a:t>
              </a:r>
              <a:br>
                <a:rPr lang="fr-FR" sz="1200"/>
              </a:br>
              <a:r>
                <a:rPr lang="fr-FR" sz="1200"/>
                <a:t>de roche</a:t>
              </a:r>
            </a:p>
          </p:txBody>
        </p:sp>
      </p:grpSp>
      <p:sp>
        <p:nvSpPr>
          <p:cNvPr id="10" name="Rectangle à coins arrondis 14">
            <a:extLst>
              <a:ext uri="{FF2B5EF4-FFF2-40B4-BE49-F238E27FC236}">
                <a16:creationId xmlns:a16="http://schemas.microsoft.com/office/drawing/2014/main" id="{8CB68CE0-40E8-BABA-74E6-033FBB0CDB43}"/>
              </a:ext>
            </a:extLst>
          </p:cNvPr>
          <p:cNvSpPr/>
          <p:nvPr/>
        </p:nvSpPr>
        <p:spPr>
          <a:xfrm>
            <a:off x="9063521" y="3616688"/>
            <a:ext cx="2744105" cy="345127"/>
          </a:xfrm>
          <a:prstGeom prst="roundRect">
            <a:avLst>
              <a:gd name="adj" fmla="val 50000"/>
            </a:avLst>
          </a:prstGeom>
          <a:solidFill>
            <a:srgbClr val="D6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hlinkClick r:id="rId4" tooltip="REX exigence 9.4.2"/>
            <a:extLst>
              <a:ext uri="{FF2B5EF4-FFF2-40B4-BE49-F238E27FC236}">
                <a16:creationId xmlns:a16="http://schemas.microsoft.com/office/drawing/2014/main" id="{13139ECD-F117-06CA-DFA5-6A66A05EB075}"/>
              </a:ext>
            </a:extLst>
          </p:cNvPr>
          <p:cNvSpPr txBox="1"/>
          <p:nvPr/>
        </p:nvSpPr>
        <p:spPr>
          <a:xfrm>
            <a:off x="9225597" y="3633353"/>
            <a:ext cx="240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>
                <a:solidFill>
                  <a:srgbClr val="FFFFFF"/>
                </a:solidFill>
              </a:rPr>
              <a:t>Cliquez ici pour accéder au REX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777D181-ADFF-FEBF-35D2-506AF4187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789" y="2025971"/>
            <a:ext cx="397855" cy="4212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1600EBA-D2D3-2717-37E7-A8AF32767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618" y="435027"/>
            <a:ext cx="249874" cy="2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6">
            <a:extLst>
              <a:ext uri="{FF2B5EF4-FFF2-40B4-BE49-F238E27FC236}">
                <a16:creationId xmlns:a16="http://schemas.microsoft.com/office/drawing/2014/main" id="{0B114F7F-BBDD-4528-9992-A707BF4A9CB4}"/>
              </a:ext>
            </a:extLst>
          </p:cNvPr>
          <p:cNvSpPr/>
          <p:nvPr/>
        </p:nvSpPr>
        <p:spPr>
          <a:xfrm>
            <a:off x="540166" y="2148605"/>
            <a:ext cx="7429303" cy="3806822"/>
          </a:xfrm>
          <a:prstGeom prst="roundRect">
            <a:avLst>
              <a:gd name="adj" fmla="val 6998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09F435E-B803-4BDC-9630-03FDA2F36DE4}"/>
              </a:ext>
            </a:extLst>
          </p:cNvPr>
          <p:cNvSpPr txBox="1">
            <a:spLocks/>
          </p:cNvSpPr>
          <p:nvPr/>
        </p:nvSpPr>
        <p:spPr>
          <a:xfrm>
            <a:off x="3032102" y="3429000"/>
            <a:ext cx="11492066" cy="6013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3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4AAEE5-8B48-4DF1-96A7-97825997F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701" y="2138347"/>
            <a:ext cx="3388550" cy="3824330"/>
          </a:xfrm>
          <a:prstGeom prst="roundRect">
            <a:avLst>
              <a:gd name="adj" fmla="val 8853"/>
            </a:avLst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5A4A84F-60AC-4C79-A87D-6F3A46BE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8" y="242844"/>
            <a:ext cx="3756433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BONNE PRATIQUE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EBD0C08-F7F1-45A7-93AC-48E7FED20F04}"/>
              </a:ext>
            </a:extLst>
          </p:cNvPr>
          <p:cNvSpPr txBox="1">
            <a:spLocks/>
          </p:cNvSpPr>
          <p:nvPr/>
        </p:nvSpPr>
        <p:spPr>
          <a:xfrm>
            <a:off x="4456680" y="379557"/>
            <a:ext cx="5925570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/>
              <a:t>5. Je ne descends </a:t>
            </a:r>
            <a:r>
              <a:rPr lang="fr-FR" sz="1800"/>
              <a:t>dans une fouille &gt;1,3m que si l’accès est sécurisé.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1B4B610-48D9-439B-AD89-E85A7DE2890E}"/>
              </a:ext>
            </a:extLst>
          </p:cNvPr>
          <p:cNvCxnSpPr>
            <a:cxnSpLocks/>
          </p:cNvCxnSpPr>
          <p:nvPr/>
        </p:nvCxnSpPr>
        <p:spPr>
          <a:xfrm>
            <a:off x="532283" y="1124892"/>
            <a:ext cx="9251796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29694D7A-F231-4F90-9874-09CFD16BD531}"/>
              </a:ext>
            </a:extLst>
          </p:cNvPr>
          <p:cNvSpPr txBox="1">
            <a:spLocks/>
          </p:cNvSpPr>
          <p:nvPr/>
        </p:nvSpPr>
        <p:spPr>
          <a:xfrm>
            <a:off x="532283" y="1331843"/>
            <a:ext cx="9035750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BONNES PRATIQUES SUR L’ACCES A UNE FOUILLE &gt;1,3 M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38E4C-58EC-4BCF-BECA-9AFC8E24ADE0}"/>
              </a:ext>
            </a:extLst>
          </p:cNvPr>
          <p:cNvSpPr txBox="1"/>
          <p:nvPr/>
        </p:nvSpPr>
        <p:spPr>
          <a:xfrm>
            <a:off x="810774" y="2403159"/>
            <a:ext cx="700929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85800">
              <a:spcAft>
                <a:spcPts val="600"/>
              </a:spcAft>
              <a:buClr>
                <a:srgbClr val="D6017F"/>
              </a:buClr>
              <a:buSzPct val="120000"/>
              <a:tabLst>
                <a:tab pos="282575" algn="l"/>
              </a:tabLst>
              <a:defRPr/>
            </a:pPr>
            <a:r>
              <a:rPr lang="fr-FR" sz="1400" b="1">
                <a:solidFill>
                  <a:srgbClr val="D6017F"/>
                </a:solidFill>
                <a:cs typeface="Arial" panose="020B0604020202020204" pitchFamily="34" charset="0"/>
              </a:rPr>
              <a:t>Un accès sécurisé à une zone de fouille est essentiel pour prévenir les risques de chutes et permettre une évacuation aisée en cas d’urgence. 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b="1"/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ü"/>
              <a:tabLst>
                <a:tab pos="282575" algn="l"/>
              </a:tabLst>
              <a:defRPr/>
            </a:pPr>
            <a:r>
              <a:rPr lang="fr-FR" sz="1200" b="1"/>
              <a:t>Utiliser des escaliers, </a:t>
            </a:r>
            <a:r>
              <a:rPr lang="fr-FR" sz="1200"/>
              <a:t>de rampes terrassées, ou d’échelles. 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ü"/>
              <a:tabLst>
                <a:tab pos="282575" algn="l"/>
              </a:tabLst>
              <a:defRPr/>
            </a:pPr>
            <a:r>
              <a:rPr lang="fr-FR" sz="1200" b="1"/>
              <a:t>Créer un accès praticable de chaque côté de la fouille et équiper </a:t>
            </a:r>
            <a:r>
              <a:rPr lang="fr-FR" sz="1200"/>
              <a:t>les</a:t>
            </a:r>
            <a:r>
              <a:rPr lang="fr-FR" sz="1200" b="1"/>
              <a:t> </a:t>
            </a:r>
            <a:r>
              <a:rPr lang="fr-FR" sz="1200"/>
              <a:t>escaliers ou les rampes de mains courantes. 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ü"/>
              <a:tabLst>
                <a:tab pos="282575" algn="l"/>
              </a:tabLst>
              <a:defRPr/>
            </a:pPr>
            <a:r>
              <a:rPr lang="fr-FR" sz="1200" b="1"/>
              <a:t>Dans le cas de tranchées, </a:t>
            </a:r>
            <a:r>
              <a:rPr lang="fr-FR" sz="1200"/>
              <a:t>le personnel à l’intérieur de la fouille ne parcourt pas une distance</a:t>
            </a:r>
            <a:br>
              <a:rPr lang="fr-FR" sz="1200"/>
            </a:br>
            <a:r>
              <a:rPr lang="fr-FR" sz="1200"/>
              <a:t>de plus de 8 m pour trouver un moyen de sortie sécurisé. 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ü"/>
              <a:tabLst>
                <a:tab pos="282575" algn="l"/>
              </a:tabLst>
              <a:defRPr/>
            </a:pPr>
            <a:r>
              <a:rPr lang="fr-FR" sz="1200" b="1"/>
              <a:t>En cas d’utilisation d’échelles, </a:t>
            </a:r>
            <a:r>
              <a:rPr lang="fr-FR" sz="1200"/>
              <a:t>celles-ci sont installées entre 65° et 75°, stables (fixées en</a:t>
            </a:r>
            <a:br>
              <a:rPr lang="fr-FR" sz="1200"/>
            </a:br>
            <a:r>
              <a:rPr lang="fr-FR" sz="1200"/>
              <a:t>pied ou en tête) et dépassent au minimum d’un mètre du haut de la fouille. 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ü"/>
              <a:tabLst>
                <a:tab pos="282575" algn="l"/>
              </a:tabLst>
              <a:defRPr/>
            </a:pPr>
            <a:r>
              <a:rPr lang="fr-FR" sz="1200" b="1"/>
              <a:t>Pour un accès à une fouille profonde avec une échelle longue, </a:t>
            </a:r>
            <a:r>
              <a:rPr lang="fr-FR" sz="1200"/>
              <a:t>il est conseillé d’équiper l’opérateur d’un système d’arrêt de chute accroché à un point d’ancrage fixé sur le blindage. 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ü"/>
              <a:tabLst>
                <a:tab pos="282575" algn="l"/>
              </a:tabLst>
              <a:defRPr/>
            </a:pPr>
            <a:r>
              <a:rPr lang="fr-FR" sz="1200" b="1"/>
              <a:t>Gérer les écoulements d’eau </a:t>
            </a:r>
            <a:r>
              <a:rPr lang="fr-FR" sz="1200"/>
              <a:t>afin de maintenir en état les accès et permettre la descente par tout temps dans les fouilles. </a:t>
            </a:r>
          </a:p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7611E4-A16A-C438-64F1-2B0DF48DA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055" y="422348"/>
            <a:ext cx="249874" cy="2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57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BCA03-3B7A-4264-8A9F-43FE8C002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3DA96E-BEE8-400D-8027-810F2F20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78F4AA4-E9BB-8843-8F85-91B2163D3002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>
                <a:solidFill>
                  <a:srgbClr val="D6017F"/>
                </a:solidFill>
              </a:rPr>
              <a:t>03.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305009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599356-7888-43B5-96DA-2F7CAC311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936858"/>
            <a:ext cx="10629530" cy="55396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9705" indent="-17970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b="1">
                <a:solidFill>
                  <a:srgbClr val="D6017F"/>
                </a:solidFill>
              </a:rPr>
              <a:t>CR-GR-HSE-419 – Exigences HSE pour les travaux de fouille : </a:t>
            </a:r>
            <a:r>
              <a:rPr lang="fr-FR" sz="1800">
                <a:hlinkClick r:id="rId2"/>
              </a:rPr>
              <a:t>Règles HSE TotalEnergies Toolbox HSE </a:t>
            </a:r>
            <a:endParaRPr lang="fr-FR" sz="1800">
              <a:cs typeface="Arial" panose="020B0604020202020204"/>
            </a:endParaRPr>
          </a:p>
          <a:p>
            <a:pPr marL="179705" indent="-17970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b="1">
                <a:solidFill>
                  <a:srgbClr val="D6017F"/>
                </a:solidFill>
              </a:rPr>
              <a:t>Life </a:t>
            </a:r>
            <a:r>
              <a:rPr lang="fr-FR" sz="1800" b="1" err="1">
                <a:solidFill>
                  <a:srgbClr val="D6017F"/>
                </a:solidFill>
              </a:rPr>
              <a:t>Saving</a:t>
            </a:r>
            <a:r>
              <a:rPr lang="fr-FR" sz="1800" b="1">
                <a:solidFill>
                  <a:srgbClr val="D6017F"/>
                </a:solidFill>
              </a:rPr>
              <a:t> Checks – Travaux de fouille : </a:t>
            </a:r>
            <a:r>
              <a:rPr lang="fr-FR" sz="1800">
                <a:ea typeface="+mn-lt"/>
                <a:cs typeface="+mn-lt"/>
                <a:hlinkClick r:id="rId3"/>
              </a:rPr>
              <a:t>Vérifications qui sauvent la vie – Life saving checks</a:t>
            </a:r>
            <a:endParaRPr lang="fr-FR" sz="1800">
              <a:cs typeface="Arial" panose="020B0604020202020204"/>
            </a:endParaRPr>
          </a:p>
          <a:p>
            <a:pPr marL="179705" indent="-17970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b="1">
                <a:solidFill>
                  <a:srgbClr val="D6017F"/>
                </a:solidFill>
              </a:rPr>
              <a:t>E-learning sur les travaux de fouille : </a:t>
            </a:r>
            <a:r>
              <a:rPr lang="fr-FR" sz="1800">
                <a:hlinkClick r:id="rId4"/>
              </a:rPr>
              <a:t>https://lizzy.totalenergies.com/</a:t>
            </a:r>
            <a:endParaRPr lang="fr-FR" sz="1800">
              <a:cs typeface="Arial" panose="020B0604020202020204"/>
            </a:endParaRPr>
          </a:p>
          <a:p>
            <a:pPr marL="179705" indent="-179705">
              <a:lnSpc>
                <a:spcPct val="150000"/>
              </a:lnSpc>
              <a:spcAft>
                <a:spcPts val="10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D6017F"/>
                </a:solidFill>
              </a:rPr>
              <a:t>Toolbox HSE – nouvelles Règles d'or : </a:t>
            </a:r>
            <a:endParaRPr lang="fr-FR" sz="1800">
              <a:solidFill>
                <a:srgbClr val="D6017F"/>
              </a:solidFill>
            </a:endParaRPr>
          </a:p>
          <a:p>
            <a:pPr marL="539750" lvl="2" indent="-179705">
              <a:spcAft>
                <a:spcPts val="10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800" b="1">
                <a:cs typeface="Arial"/>
              </a:rPr>
              <a:t>Supports généraux : </a:t>
            </a:r>
            <a:r>
              <a:rPr lang="fr-FR" sz="1800">
                <a:ea typeface="+mn-lt"/>
                <a:cs typeface="+mn-lt"/>
                <a:hlinkClick r:id="rId5"/>
              </a:rPr>
              <a:t>Règles d’or TotalEnergies – Supports généraux</a:t>
            </a:r>
          </a:p>
          <a:p>
            <a:pPr marL="539750" lvl="2" indent="-179705">
              <a:spcAft>
                <a:spcPts val="10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800" b="1">
                <a:cs typeface="Arial"/>
              </a:rPr>
              <a:t>Supports de déploiement : </a:t>
            </a:r>
            <a:r>
              <a:rPr lang="fr-FR" sz="1800">
                <a:ea typeface="+mn-lt"/>
                <a:cs typeface="+mn-lt"/>
                <a:hlinkClick r:id="rId6"/>
              </a:rPr>
              <a:t>Règles d’or TotalEnergies – Supports de déploiement</a:t>
            </a:r>
            <a:endParaRPr lang="fr-FR" sz="1800">
              <a:cs typeface="Arial"/>
            </a:endParaRPr>
          </a:p>
          <a:p>
            <a:pPr marL="179705" indent="-179705">
              <a:lnSpc>
                <a:spcPct val="150000"/>
              </a:lnSpc>
              <a:spcAft>
                <a:spcPts val="10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D6017F"/>
                </a:solidFill>
              </a:rPr>
              <a:t>Base REX : </a:t>
            </a:r>
            <a:r>
              <a:rPr lang="fr-FR" sz="1800">
                <a:hlinkClick r:id="rId7"/>
              </a:rPr>
              <a:t>Group_HSE_REX DataBase</a:t>
            </a:r>
            <a:endParaRPr lang="fr-FR" sz="1800">
              <a:cs typeface="Arial"/>
            </a:endParaRPr>
          </a:p>
          <a:p>
            <a:pPr marL="179705" indent="-179705">
              <a:buFont typeface="Wingdings" panose="05000000000000000000" pitchFamily="2" charset="2"/>
              <a:buChar char="§"/>
            </a:pPr>
            <a:r>
              <a:rPr lang="fr-FR" sz="1800" b="1">
                <a:solidFill>
                  <a:srgbClr val="D6017F"/>
                </a:solidFill>
              </a:rPr>
              <a:t>Safety+ (bonnes pratiques par Règle d’or) : </a:t>
            </a:r>
            <a:r>
              <a:rPr lang="fr-FR" sz="1800" dirty="0">
                <a:hlinkClick r:id="rId8"/>
              </a:rPr>
              <a:t>https://safetyplus.totalenergies.com/fr</a:t>
            </a:r>
            <a:endParaRPr lang="fr-FR" sz="1800" dirty="0">
              <a:cs typeface="Arial" panose="020B0604020202020204"/>
            </a:endParaRPr>
          </a:p>
          <a:p>
            <a:pPr marL="539750" lvl="2" indent="-179705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1800" b="1"/>
              <a:t>Quelques bonnes pratiques :</a:t>
            </a:r>
            <a:endParaRPr lang="fr-FR" sz="1800" b="1">
              <a:cs typeface="Arial" panose="020B0604020202020204"/>
            </a:endParaRPr>
          </a:p>
          <a:p>
            <a:pPr lvl="5">
              <a:buClr>
                <a:srgbClr val="172982"/>
              </a:buClr>
              <a:buFont typeface="Wingdings" panose="05000000000000000000" pitchFamily="2" charset="2"/>
              <a:buChar char="§"/>
            </a:pPr>
            <a:r>
              <a:rPr lang="fr-FR" sz="100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https://safetyplus.totalenergies.com/fr/contribution/tq80bd</a:t>
            </a:r>
            <a:endParaRPr lang="fr-FR" sz="1000"/>
          </a:p>
          <a:p>
            <a:pPr lvl="5">
              <a:buClr>
                <a:srgbClr val="172982"/>
              </a:buClr>
              <a:buFont typeface="Wingdings" panose="05000000000000000000" pitchFamily="2" charset="2"/>
              <a:buChar char="§"/>
            </a:pPr>
            <a:r>
              <a:rPr lang="fr-FR" sz="100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https://safetyplus.totalenergies.com/fr/contribution/ec83nz</a:t>
            </a:r>
            <a:endParaRPr lang="fr-FR" sz="1000"/>
          </a:p>
          <a:p>
            <a:pPr lvl="5">
              <a:buClr>
                <a:srgbClr val="172982"/>
              </a:buClr>
              <a:buFont typeface="Wingdings" panose="05000000000000000000" pitchFamily="2" charset="2"/>
              <a:buChar char="§"/>
            </a:pPr>
            <a:r>
              <a:rPr lang="fr-FR" sz="100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https://safetyplus.totalenergies.com/fr/contribution/6u5m2x</a:t>
            </a:r>
            <a:endParaRPr lang="fr-FR" sz="1000"/>
          </a:p>
          <a:p>
            <a:pPr marL="179705" indent="-179705"/>
            <a:endParaRPr lang="fr-FR" sz="1800" i="1">
              <a:cs typeface="Arial" panose="020B0604020202020204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5AEF9-F201-4C7A-9E27-821A5826D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E6E07-D9AC-4BA7-9767-1C2D355AC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8B585A3D-5015-431F-930D-45568064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Nos outils et documents</a:t>
            </a:r>
          </a:p>
        </p:txBody>
      </p:sp>
    </p:spTree>
    <p:extLst>
      <p:ext uri="{BB962C8B-B14F-4D97-AF65-F5344CB8AC3E}">
        <p14:creationId xmlns:p14="http://schemas.microsoft.com/office/powerpoint/2010/main" val="327952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84681-B289-44E2-94E7-00EBC7F8FE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33BE08-7BA0-4B72-A287-C0FDCB20BC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978C32C0-CCEC-490A-8052-52680A49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Lexique</a:t>
            </a:r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6CE08355-5990-4620-B070-B101FDD96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249752"/>
            <a:ext cx="9871325" cy="418008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D6017F"/>
                </a:solidFill>
              </a:rPr>
              <a:t>Danger : </a:t>
            </a:r>
            <a:r>
              <a:rPr lang="fr-FR" sz="1400"/>
              <a:t>Propriété intrinsèque d’un produit, d’un équipement, d’un procédé, d’une situation ou d’une action pouvant entraîner un dommage aux personnes, à l’environnement et/ou aux biens. </a:t>
            </a:r>
            <a:endParaRPr lang="fr-FR" sz="1400">
              <a:highlight>
                <a:srgbClr val="FFFF00"/>
              </a:highlight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D6017F"/>
                </a:solidFill>
              </a:rPr>
              <a:t>Risque : </a:t>
            </a:r>
            <a:r>
              <a:rPr lang="fr-FR" sz="1400">
                <a:solidFill>
                  <a:srgbClr val="374649"/>
                </a:solidFill>
                <a:ea typeface="Roboto" panose="02000000000000000000" pitchFamily="2" charset="0"/>
              </a:rPr>
              <a:t>Combinaison de la probabilité d'occurrence d'un évènement dangereux et de la gravité de l'impact qui peut résulter de l’exposition au danger. </a:t>
            </a:r>
            <a:endParaRPr lang="fr-FR" sz="1400" i="1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D6017F"/>
                </a:solidFill>
              </a:rPr>
              <a:t>Evènements HSE 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</a:pPr>
            <a:r>
              <a:rPr lang="fr-FR" sz="1400" b="1">
                <a:solidFill>
                  <a:srgbClr val="D6017F"/>
                </a:solidFill>
              </a:rPr>
              <a:t>Incident : </a:t>
            </a:r>
            <a:r>
              <a:rPr lang="fr-FR" sz="1400"/>
              <a:t>Tout évènement HSE indésirable soudain et daté qui cause une blessure ou maladie, un dommage aux biens ou installations, une perte de production, une atteinte à l’environnement ou à l’image de la Compagnie.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</a:pPr>
            <a:r>
              <a:rPr lang="fr-FR" sz="1400" b="1">
                <a:solidFill>
                  <a:srgbClr val="D6017F"/>
                </a:solidFill>
              </a:rPr>
              <a:t>Presqu’accident : </a:t>
            </a:r>
            <a:r>
              <a:rPr lang="fr-FR" sz="1400"/>
              <a:t>Tout évènement HSE indésirable soudain et daté qui, dans des circonstances légèrement différentes, aurait pu générer des conséquences identiques à celles d’un incident. Un presqu’accident n’a pas de niveau de gravité réelle mais a un niveau de gravité potentielle.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</a:pPr>
            <a:r>
              <a:rPr lang="fr-FR" sz="1400" b="1">
                <a:solidFill>
                  <a:srgbClr val="D6017F"/>
                </a:solidFill>
              </a:rPr>
              <a:t>Anomalie : </a:t>
            </a:r>
            <a:r>
              <a:rPr lang="fr-FR" sz="1400"/>
              <a:t>Toute situation ou tout comportement anormal(e), incluant les déviations à un standard, une spécification, une procédure ou une règle.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D6017F"/>
                </a:solidFill>
              </a:rPr>
              <a:t>HIPO (Haut Potentiel) </a:t>
            </a:r>
            <a:r>
              <a:rPr lang="fr-FR" sz="1400" b="1" i="1">
                <a:solidFill>
                  <a:srgbClr val="D6017F"/>
                </a:solidFill>
              </a:rPr>
              <a:t>[slide 6]</a:t>
            </a:r>
            <a:r>
              <a:rPr lang="fr-FR" sz="1400" b="1">
                <a:solidFill>
                  <a:srgbClr val="D6017F"/>
                </a:solidFill>
              </a:rPr>
              <a:t> : </a:t>
            </a:r>
            <a:r>
              <a:rPr lang="fr-FR" sz="1400"/>
              <a:t>Incident ou presqu’accident de niveau de gravité réelle ≤ 3* et de niveau de gravité potentielle ≥ 4** dans un ou plusieurs domaines de la grille de cotation Compagnie du niveau de gravité réelle et potentielle des évènements HSE.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D6017F"/>
                </a:solidFill>
              </a:rPr>
              <a:t>REX HSE : </a:t>
            </a:r>
            <a:r>
              <a:rPr lang="fr-FR" sz="1400">
                <a:solidFill>
                  <a:srgbClr val="374649"/>
                </a:solidFill>
                <a:ea typeface="Roboto" panose="02000000000000000000" pitchFamily="2" charset="0"/>
              </a:rPr>
              <a:t>Document de partage d’informations sur un évènement HSE, interne ou externe, établi sur la base d’une analyse détaillée et formulant des recommandations.</a:t>
            </a:r>
            <a:endParaRPr lang="fr-FR" sz="1400" i="1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100" i="1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100" i="1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fr-FR" sz="1100" i="1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80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8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587691-2D9C-4CE5-BE03-DDBDA7938790}"/>
              </a:ext>
            </a:extLst>
          </p:cNvPr>
          <p:cNvSpPr txBox="1"/>
          <p:nvPr/>
        </p:nvSpPr>
        <p:spPr>
          <a:xfrm>
            <a:off x="570797" y="5804877"/>
            <a:ext cx="73706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00"/>
              <a:t>* Par exemple, les conséquences corporelles dont le niveau de gravité réelle = 3 correspondent à un accident avec arrêt de travail.</a:t>
            </a:r>
            <a:br>
              <a:rPr lang="fr-FR" sz="1000"/>
            </a:br>
            <a:r>
              <a:rPr lang="fr-FR" sz="1000"/>
              <a:t>** Par exemple, les conséquences corporelles dont le niveau de gravité potentielle = 4 correspondent à un décès.</a:t>
            </a:r>
          </a:p>
        </p:txBody>
      </p:sp>
    </p:spTree>
    <p:extLst>
      <p:ext uri="{BB962C8B-B14F-4D97-AF65-F5344CB8AC3E}">
        <p14:creationId xmlns:p14="http://schemas.microsoft.com/office/powerpoint/2010/main" val="117868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3D1768F-37A1-764B-B173-877D889123AD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>
                <a:solidFill>
                  <a:srgbClr val="D6017F"/>
                </a:solidFill>
              </a:rPr>
              <a:t>01.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L’essentiel</a:t>
            </a:r>
          </a:p>
        </p:txBody>
      </p:sp>
    </p:spTree>
    <p:extLst>
      <p:ext uri="{BB962C8B-B14F-4D97-AF65-F5344CB8AC3E}">
        <p14:creationId xmlns:p14="http://schemas.microsoft.com/office/powerpoint/2010/main" val="118037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4FC67DD-217F-4A75-92F0-97591F5C1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3218" y="1250844"/>
            <a:ext cx="1713209" cy="171320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1876B-30CA-4671-B64A-B35912613373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D6017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26">
            <a:extLst>
              <a:ext uri="{FF2B5EF4-FFF2-40B4-BE49-F238E27FC236}">
                <a16:creationId xmlns:a16="http://schemas.microsoft.com/office/drawing/2014/main" id="{7BBEF08C-3CBA-45FF-A3E7-9E08B910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Affiche &amp; </a:t>
            </a:r>
            <a:r>
              <a:rPr lang="fr-FR" err="1">
                <a:solidFill>
                  <a:srgbClr val="354D56"/>
                </a:solidFill>
              </a:rPr>
              <a:t>picto</a:t>
            </a:r>
            <a:endParaRPr lang="fr-FR">
              <a:solidFill>
                <a:srgbClr val="354D56"/>
              </a:solidFill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4CCC5D45-6D45-4243-BAFB-372B99CC36D9}"/>
              </a:ext>
            </a:extLst>
          </p:cNvPr>
          <p:cNvSpPr txBox="1"/>
          <p:nvPr/>
        </p:nvSpPr>
        <p:spPr>
          <a:xfrm>
            <a:off x="6643218" y="3114341"/>
            <a:ext cx="513425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/>
              <a:t>Le pictogramme de la Règle d’or 9 « Travaux de fouille » représente le bras d’une pelle mécanique excavant des terres. La matière extraite est également représentée en bord de fouille.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0AB1DB-FA02-4785-8821-2A849907BAC6}"/>
              </a:ext>
            </a:extLst>
          </p:cNvPr>
          <p:cNvSpPr/>
          <p:nvPr/>
        </p:nvSpPr>
        <p:spPr>
          <a:xfrm>
            <a:off x="552313" y="856608"/>
            <a:ext cx="3883555" cy="55003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8154E6-FB26-2ED3-9193-8641FEFA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8" y="856608"/>
            <a:ext cx="3891050" cy="5500352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476873F-60F4-4D84-AABC-7EC07F144429}"/>
              </a:ext>
            </a:extLst>
          </p:cNvPr>
          <p:cNvGrpSpPr/>
          <p:nvPr/>
        </p:nvGrpSpPr>
        <p:grpSpPr>
          <a:xfrm>
            <a:off x="6641024" y="4164172"/>
            <a:ext cx="4014061" cy="2087629"/>
            <a:chOff x="6641024" y="4164172"/>
            <a:chExt cx="4014061" cy="2087629"/>
          </a:xfrm>
        </p:grpSpPr>
        <p:pic>
          <p:nvPicPr>
            <p:cNvPr id="3" name="Image 2">
              <a:hlinkClick r:id="rId4"/>
              <a:extLst>
                <a:ext uri="{FF2B5EF4-FFF2-40B4-BE49-F238E27FC236}">
                  <a16:creationId xmlns:a16="http://schemas.microsoft.com/office/drawing/2014/main" id="{D8BD2778-15DB-4EB7-A5E9-A9630C3DC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1024" y="4164172"/>
              <a:ext cx="4014061" cy="2087629"/>
            </a:xfrm>
            <a:prstGeom prst="rect">
              <a:avLst/>
            </a:prstGeom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E3A61EA8-873B-4937-80F5-DAB821509CA8}"/>
                </a:ext>
              </a:extLst>
            </p:cNvPr>
            <p:cNvGrpSpPr/>
            <p:nvPr/>
          </p:nvGrpSpPr>
          <p:grpSpPr>
            <a:xfrm>
              <a:off x="8345511" y="4982705"/>
              <a:ext cx="790740" cy="551031"/>
              <a:chOff x="8345511" y="4982705"/>
              <a:chExt cx="790740" cy="551031"/>
            </a:xfrm>
          </p:grpSpPr>
          <p:sp>
            <p:nvSpPr>
              <p:cNvPr id="15" name="Rectangle : coins arrondis 14">
                <a:hlinkClick r:id="rId4"/>
                <a:extLst>
                  <a:ext uri="{FF2B5EF4-FFF2-40B4-BE49-F238E27FC236}">
                    <a16:creationId xmlns:a16="http://schemas.microsoft.com/office/drawing/2014/main" id="{17493535-0F2F-44A0-BC63-9893CB49AC37}"/>
                  </a:ext>
                </a:extLst>
              </p:cNvPr>
              <p:cNvSpPr/>
              <p:nvPr/>
            </p:nvSpPr>
            <p:spPr>
              <a:xfrm>
                <a:off x="8345511" y="4982705"/>
                <a:ext cx="790740" cy="551031"/>
              </a:xfrm>
              <a:prstGeom prst="roundRect">
                <a:avLst/>
              </a:prstGeom>
              <a:solidFill>
                <a:srgbClr val="D601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94D7"/>
                  </a:solidFill>
                </a:endParaRPr>
              </a:p>
            </p:txBody>
          </p:sp>
          <p:sp>
            <p:nvSpPr>
              <p:cNvPr id="16" name="Triangle isocèle 15">
                <a:hlinkClick r:id="rId4"/>
                <a:extLst>
                  <a:ext uri="{FF2B5EF4-FFF2-40B4-BE49-F238E27FC236}">
                    <a16:creationId xmlns:a16="http://schemas.microsoft.com/office/drawing/2014/main" id="{3621CD75-320D-4C31-BB4E-A22F6A08BB57}"/>
                  </a:ext>
                </a:extLst>
              </p:cNvPr>
              <p:cNvSpPr/>
              <p:nvPr/>
            </p:nvSpPr>
            <p:spPr>
              <a:xfrm rot="5400000">
                <a:off x="8640614" y="5129352"/>
                <a:ext cx="293420" cy="232605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4B70115D-FB7B-44D9-86C9-36C01DC90FA7}"/>
              </a:ext>
            </a:extLst>
          </p:cNvPr>
          <p:cNvSpPr/>
          <p:nvPr/>
        </p:nvSpPr>
        <p:spPr>
          <a:xfrm>
            <a:off x="0" y="0"/>
            <a:ext cx="4826643" cy="6858000"/>
          </a:xfrm>
          <a:prstGeom prst="rect">
            <a:avLst/>
          </a:prstGeom>
          <a:solidFill>
            <a:srgbClr val="D6017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9CF60A-C7A3-4152-B9D0-5CDE1983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de déploiement Règle d'or 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649D87-6CDC-4B7B-82CF-B6032852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196EBC9-1376-4E72-9EF1-F1C98FF9DDB8}"/>
              </a:ext>
            </a:extLst>
          </p:cNvPr>
          <p:cNvGrpSpPr/>
          <p:nvPr/>
        </p:nvGrpSpPr>
        <p:grpSpPr>
          <a:xfrm>
            <a:off x="556391" y="2861381"/>
            <a:ext cx="1437632" cy="492443"/>
            <a:chOff x="430319" y="4568468"/>
            <a:chExt cx="1871433" cy="676691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3D373735-FDE2-4921-A55D-A0111ABC08AB}"/>
                </a:ext>
              </a:extLst>
            </p:cNvPr>
            <p:cNvSpPr/>
            <p:nvPr/>
          </p:nvSpPr>
          <p:spPr>
            <a:xfrm>
              <a:off x="488483" y="4568468"/>
              <a:ext cx="603250" cy="360680"/>
            </a:xfrm>
            <a:custGeom>
              <a:avLst/>
              <a:gdLst/>
              <a:ahLst/>
              <a:cxnLst/>
              <a:rect l="l" t="t" r="r" b="b"/>
              <a:pathLst>
                <a:path w="603250" h="360679">
                  <a:moveTo>
                    <a:pt x="236842" y="31076"/>
                  </a:moveTo>
                  <a:lnTo>
                    <a:pt x="236842" y="95135"/>
                  </a:lnTo>
                  <a:lnTo>
                    <a:pt x="145846" y="95135"/>
                  </a:lnTo>
                  <a:lnTo>
                    <a:pt x="145846" y="134785"/>
                  </a:lnTo>
                  <a:lnTo>
                    <a:pt x="43218" y="134785"/>
                  </a:lnTo>
                  <a:lnTo>
                    <a:pt x="43218" y="191414"/>
                  </a:lnTo>
                  <a:lnTo>
                    <a:pt x="0" y="191414"/>
                  </a:lnTo>
                  <a:lnTo>
                    <a:pt x="0" y="327355"/>
                  </a:lnTo>
                  <a:lnTo>
                    <a:pt x="43218" y="327355"/>
                  </a:lnTo>
                  <a:lnTo>
                    <a:pt x="43218" y="360273"/>
                  </a:lnTo>
                  <a:lnTo>
                    <a:pt x="501992" y="360273"/>
                  </a:lnTo>
                  <a:lnTo>
                    <a:pt x="602970" y="230784"/>
                  </a:lnTo>
                  <a:lnTo>
                    <a:pt x="537740" y="168770"/>
                  </a:lnTo>
                  <a:lnTo>
                    <a:pt x="332765" y="168770"/>
                  </a:lnTo>
                  <a:lnTo>
                    <a:pt x="332765" y="59537"/>
                  </a:lnTo>
                  <a:lnTo>
                    <a:pt x="459841" y="59537"/>
                  </a:lnTo>
                  <a:lnTo>
                    <a:pt x="459841" y="47688"/>
                  </a:lnTo>
                  <a:lnTo>
                    <a:pt x="236842" y="31076"/>
                  </a:lnTo>
                  <a:close/>
                </a:path>
                <a:path w="603250" h="360679">
                  <a:moveTo>
                    <a:pt x="459841" y="59537"/>
                  </a:moveTo>
                  <a:lnTo>
                    <a:pt x="332765" y="59537"/>
                  </a:lnTo>
                  <a:lnTo>
                    <a:pt x="438607" y="67424"/>
                  </a:lnTo>
                  <a:lnTo>
                    <a:pt x="438607" y="168770"/>
                  </a:lnTo>
                  <a:lnTo>
                    <a:pt x="537740" y="168770"/>
                  </a:lnTo>
                  <a:lnTo>
                    <a:pt x="501992" y="134785"/>
                  </a:lnTo>
                  <a:lnTo>
                    <a:pt x="459841" y="134785"/>
                  </a:lnTo>
                  <a:lnTo>
                    <a:pt x="459841" y="59537"/>
                  </a:lnTo>
                  <a:close/>
                </a:path>
                <a:path w="603250" h="360679">
                  <a:moveTo>
                    <a:pt x="44729" y="0"/>
                  </a:moveTo>
                  <a:lnTo>
                    <a:pt x="44729" y="15595"/>
                  </a:lnTo>
                  <a:lnTo>
                    <a:pt x="52806" y="15761"/>
                  </a:lnTo>
                  <a:lnTo>
                    <a:pt x="61077" y="16448"/>
                  </a:lnTo>
                  <a:lnTo>
                    <a:pt x="89649" y="41643"/>
                  </a:lnTo>
                  <a:lnTo>
                    <a:pt x="89636" y="80263"/>
                  </a:lnTo>
                  <a:lnTo>
                    <a:pt x="67271" y="80263"/>
                  </a:lnTo>
                  <a:lnTo>
                    <a:pt x="67271" y="134785"/>
                  </a:lnTo>
                  <a:lnTo>
                    <a:pt x="132410" y="134785"/>
                  </a:lnTo>
                  <a:lnTo>
                    <a:pt x="132410" y="80276"/>
                  </a:lnTo>
                  <a:lnTo>
                    <a:pt x="105270" y="80276"/>
                  </a:lnTo>
                  <a:lnTo>
                    <a:pt x="105270" y="41643"/>
                  </a:lnTo>
                  <a:lnTo>
                    <a:pt x="82257" y="5841"/>
                  </a:lnTo>
                  <a:lnTo>
                    <a:pt x="53520" y="178"/>
                  </a:lnTo>
                  <a:lnTo>
                    <a:pt x="4472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3E296064-E758-4AC7-8F3C-8A0F2A46A8FE}"/>
                </a:ext>
              </a:extLst>
            </p:cNvPr>
            <p:cNvSpPr/>
            <p:nvPr/>
          </p:nvSpPr>
          <p:spPr>
            <a:xfrm>
              <a:off x="860901" y="4673521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23355" y="0"/>
                  </a:moveTo>
                  <a:lnTo>
                    <a:pt x="14262" y="1836"/>
                  </a:lnTo>
                  <a:lnTo>
                    <a:pt x="6838" y="6843"/>
                  </a:lnTo>
                  <a:lnTo>
                    <a:pt x="1834" y="14267"/>
                  </a:lnTo>
                  <a:lnTo>
                    <a:pt x="0" y="23355"/>
                  </a:lnTo>
                  <a:lnTo>
                    <a:pt x="1834" y="32450"/>
                  </a:lnTo>
                  <a:lnTo>
                    <a:pt x="6838" y="39878"/>
                  </a:lnTo>
                  <a:lnTo>
                    <a:pt x="14262" y="44886"/>
                  </a:lnTo>
                  <a:lnTo>
                    <a:pt x="23355" y="46723"/>
                  </a:lnTo>
                  <a:lnTo>
                    <a:pt x="32448" y="44886"/>
                  </a:lnTo>
                  <a:lnTo>
                    <a:pt x="39871" y="39878"/>
                  </a:lnTo>
                  <a:lnTo>
                    <a:pt x="44875" y="32450"/>
                  </a:lnTo>
                  <a:lnTo>
                    <a:pt x="46710" y="23355"/>
                  </a:lnTo>
                  <a:lnTo>
                    <a:pt x="44875" y="14267"/>
                  </a:lnTo>
                  <a:lnTo>
                    <a:pt x="39871" y="6843"/>
                  </a:lnTo>
                  <a:lnTo>
                    <a:pt x="32448" y="1836"/>
                  </a:lnTo>
                  <a:lnTo>
                    <a:pt x="23355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50C10FF2-4E94-4E0B-AB08-EF7B032CEDD7}"/>
                </a:ext>
              </a:extLst>
            </p:cNvPr>
            <p:cNvSpPr/>
            <p:nvPr/>
          </p:nvSpPr>
          <p:spPr>
            <a:xfrm>
              <a:off x="482822" y="4945371"/>
              <a:ext cx="556895" cy="114935"/>
            </a:xfrm>
            <a:custGeom>
              <a:avLst/>
              <a:gdLst/>
              <a:ahLst/>
              <a:cxnLst/>
              <a:rect l="l" t="t" r="r" b="b"/>
              <a:pathLst>
                <a:path w="556894" h="114935">
                  <a:moveTo>
                    <a:pt x="499148" y="0"/>
                  </a:moveTo>
                  <a:lnTo>
                    <a:pt x="57353" y="0"/>
                  </a:lnTo>
                  <a:lnTo>
                    <a:pt x="35024" y="4514"/>
                  </a:lnTo>
                  <a:lnTo>
                    <a:pt x="16794" y="16810"/>
                  </a:lnTo>
                  <a:lnTo>
                    <a:pt x="4505" y="35041"/>
                  </a:lnTo>
                  <a:lnTo>
                    <a:pt x="0" y="57365"/>
                  </a:lnTo>
                  <a:lnTo>
                    <a:pt x="4505" y="79689"/>
                  </a:lnTo>
                  <a:lnTo>
                    <a:pt x="16801" y="97924"/>
                  </a:lnTo>
                  <a:lnTo>
                    <a:pt x="35032" y="110213"/>
                  </a:lnTo>
                  <a:lnTo>
                    <a:pt x="57353" y="114719"/>
                  </a:lnTo>
                  <a:lnTo>
                    <a:pt x="499148" y="114719"/>
                  </a:lnTo>
                  <a:lnTo>
                    <a:pt x="521469" y="110211"/>
                  </a:lnTo>
                  <a:lnTo>
                    <a:pt x="539700" y="97920"/>
                  </a:lnTo>
                  <a:lnTo>
                    <a:pt x="545450" y="89395"/>
                  </a:lnTo>
                  <a:lnTo>
                    <a:pt x="73456" y="89395"/>
                  </a:lnTo>
                  <a:lnTo>
                    <a:pt x="60640" y="86807"/>
                  </a:lnTo>
                  <a:lnTo>
                    <a:pt x="50184" y="79757"/>
                  </a:lnTo>
                  <a:lnTo>
                    <a:pt x="43124" y="69292"/>
                  </a:lnTo>
                  <a:lnTo>
                    <a:pt x="40538" y="56489"/>
                  </a:lnTo>
                  <a:lnTo>
                    <a:pt x="43124" y="43666"/>
                  </a:lnTo>
                  <a:lnTo>
                    <a:pt x="50177" y="33199"/>
                  </a:lnTo>
                  <a:lnTo>
                    <a:pt x="60640" y="26144"/>
                  </a:lnTo>
                  <a:lnTo>
                    <a:pt x="73456" y="23558"/>
                  </a:lnTo>
                  <a:lnTo>
                    <a:pt x="544254" y="23558"/>
                  </a:lnTo>
                  <a:lnTo>
                    <a:pt x="539702" y="16805"/>
                  </a:lnTo>
                  <a:lnTo>
                    <a:pt x="521471" y="4509"/>
                  </a:lnTo>
                  <a:lnTo>
                    <a:pt x="499148" y="0"/>
                  </a:lnTo>
                  <a:close/>
                </a:path>
                <a:path w="556894" h="114935">
                  <a:moveTo>
                    <a:pt x="155905" y="23558"/>
                  </a:moveTo>
                  <a:lnTo>
                    <a:pt x="73456" y="23558"/>
                  </a:lnTo>
                  <a:lnTo>
                    <a:pt x="86274" y="26144"/>
                  </a:lnTo>
                  <a:lnTo>
                    <a:pt x="96742" y="33199"/>
                  </a:lnTo>
                  <a:lnTo>
                    <a:pt x="103799" y="43666"/>
                  </a:lnTo>
                  <a:lnTo>
                    <a:pt x="106387" y="56489"/>
                  </a:lnTo>
                  <a:lnTo>
                    <a:pt x="103796" y="69298"/>
                  </a:lnTo>
                  <a:lnTo>
                    <a:pt x="96735" y="79757"/>
                  </a:lnTo>
                  <a:lnTo>
                    <a:pt x="86265" y="86809"/>
                  </a:lnTo>
                  <a:lnTo>
                    <a:pt x="73456" y="89395"/>
                  </a:lnTo>
                  <a:lnTo>
                    <a:pt x="155905" y="89395"/>
                  </a:lnTo>
                  <a:lnTo>
                    <a:pt x="143086" y="86807"/>
                  </a:lnTo>
                  <a:lnTo>
                    <a:pt x="132626" y="79757"/>
                  </a:lnTo>
                  <a:lnTo>
                    <a:pt x="125571" y="69292"/>
                  </a:lnTo>
                  <a:lnTo>
                    <a:pt x="122986" y="56489"/>
                  </a:lnTo>
                  <a:lnTo>
                    <a:pt x="125572" y="43666"/>
                  </a:lnTo>
                  <a:lnTo>
                    <a:pt x="132626" y="33199"/>
                  </a:lnTo>
                  <a:lnTo>
                    <a:pt x="143089" y="26144"/>
                  </a:lnTo>
                  <a:lnTo>
                    <a:pt x="155905" y="23558"/>
                  </a:lnTo>
                  <a:close/>
                </a:path>
                <a:path w="556894" h="114935">
                  <a:moveTo>
                    <a:pt x="238340" y="23558"/>
                  </a:moveTo>
                  <a:lnTo>
                    <a:pt x="155905" y="23558"/>
                  </a:lnTo>
                  <a:lnTo>
                    <a:pt x="168721" y="26144"/>
                  </a:lnTo>
                  <a:lnTo>
                    <a:pt x="179184" y="33199"/>
                  </a:lnTo>
                  <a:lnTo>
                    <a:pt x="186237" y="43666"/>
                  </a:lnTo>
                  <a:lnTo>
                    <a:pt x="188823" y="56489"/>
                  </a:lnTo>
                  <a:lnTo>
                    <a:pt x="186233" y="69298"/>
                  </a:lnTo>
                  <a:lnTo>
                    <a:pt x="179177" y="79757"/>
                  </a:lnTo>
                  <a:lnTo>
                    <a:pt x="168712" y="86809"/>
                  </a:lnTo>
                  <a:lnTo>
                    <a:pt x="155905" y="89395"/>
                  </a:lnTo>
                  <a:lnTo>
                    <a:pt x="238340" y="89395"/>
                  </a:lnTo>
                  <a:lnTo>
                    <a:pt x="225527" y="86807"/>
                  </a:lnTo>
                  <a:lnTo>
                    <a:pt x="215066" y="79757"/>
                  </a:lnTo>
                  <a:lnTo>
                    <a:pt x="208009" y="69292"/>
                  </a:lnTo>
                  <a:lnTo>
                    <a:pt x="205422" y="56489"/>
                  </a:lnTo>
                  <a:lnTo>
                    <a:pt x="208010" y="43666"/>
                  </a:lnTo>
                  <a:lnTo>
                    <a:pt x="215066" y="33199"/>
                  </a:lnTo>
                  <a:lnTo>
                    <a:pt x="225530" y="26144"/>
                  </a:lnTo>
                  <a:lnTo>
                    <a:pt x="238340" y="23558"/>
                  </a:lnTo>
                  <a:close/>
                </a:path>
                <a:path w="556894" h="114935">
                  <a:moveTo>
                    <a:pt x="320789" y="23558"/>
                  </a:moveTo>
                  <a:lnTo>
                    <a:pt x="238340" y="23558"/>
                  </a:lnTo>
                  <a:lnTo>
                    <a:pt x="251158" y="26144"/>
                  </a:lnTo>
                  <a:lnTo>
                    <a:pt x="261626" y="33199"/>
                  </a:lnTo>
                  <a:lnTo>
                    <a:pt x="268683" y="43666"/>
                  </a:lnTo>
                  <a:lnTo>
                    <a:pt x="271272" y="56489"/>
                  </a:lnTo>
                  <a:lnTo>
                    <a:pt x="268680" y="69298"/>
                  </a:lnTo>
                  <a:lnTo>
                    <a:pt x="261619" y="79757"/>
                  </a:lnTo>
                  <a:lnTo>
                    <a:pt x="251149" y="86809"/>
                  </a:lnTo>
                  <a:lnTo>
                    <a:pt x="238340" y="89395"/>
                  </a:lnTo>
                  <a:lnTo>
                    <a:pt x="320789" y="89395"/>
                  </a:lnTo>
                  <a:lnTo>
                    <a:pt x="307970" y="86807"/>
                  </a:lnTo>
                  <a:lnTo>
                    <a:pt x="297510" y="79757"/>
                  </a:lnTo>
                  <a:lnTo>
                    <a:pt x="290455" y="69292"/>
                  </a:lnTo>
                  <a:lnTo>
                    <a:pt x="287870" y="56489"/>
                  </a:lnTo>
                  <a:lnTo>
                    <a:pt x="290462" y="43666"/>
                  </a:lnTo>
                  <a:lnTo>
                    <a:pt x="297514" y="33199"/>
                  </a:lnTo>
                  <a:lnTo>
                    <a:pt x="307975" y="26144"/>
                  </a:lnTo>
                  <a:lnTo>
                    <a:pt x="320789" y="23558"/>
                  </a:lnTo>
                  <a:close/>
                </a:path>
                <a:path w="556894" h="114935">
                  <a:moveTo>
                    <a:pt x="403237" y="23558"/>
                  </a:moveTo>
                  <a:lnTo>
                    <a:pt x="320789" y="23558"/>
                  </a:lnTo>
                  <a:lnTo>
                    <a:pt x="333607" y="26144"/>
                  </a:lnTo>
                  <a:lnTo>
                    <a:pt x="344074" y="33199"/>
                  </a:lnTo>
                  <a:lnTo>
                    <a:pt x="351132" y="43666"/>
                  </a:lnTo>
                  <a:lnTo>
                    <a:pt x="353720" y="56489"/>
                  </a:lnTo>
                  <a:lnTo>
                    <a:pt x="351128" y="69298"/>
                  </a:lnTo>
                  <a:lnTo>
                    <a:pt x="344067" y="79757"/>
                  </a:lnTo>
                  <a:lnTo>
                    <a:pt x="333598" y="86809"/>
                  </a:lnTo>
                  <a:lnTo>
                    <a:pt x="320789" y="89395"/>
                  </a:lnTo>
                  <a:lnTo>
                    <a:pt x="403237" y="89395"/>
                  </a:lnTo>
                  <a:lnTo>
                    <a:pt x="390419" y="86807"/>
                  </a:lnTo>
                  <a:lnTo>
                    <a:pt x="379958" y="79757"/>
                  </a:lnTo>
                  <a:lnTo>
                    <a:pt x="372904" y="69292"/>
                  </a:lnTo>
                  <a:lnTo>
                    <a:pt x="370319" y="56489"/>
                  </a:lnTo>
                  <a:lnTo>
                    <a:pt x="372905" y="43666"/>
                  </a:lnTo>
                  <a:lnTo>
                    <a:pt x="379958" y="33199"/>
                  </a:lnTo>
                  <a:lnTo>
                    <a:pt x="390421" y="26144"/>
                  </a:lnTo>
                  <a:lnTo>
                    <a:pt x="403237" y="23558"/>
                  </a:lnTo>
                  <a:close/>
                </a:path>
                <a:path w="556894" h="114935">
                  <a:moveTo>
                    <a:pt x="485686" y="23558"/>
                  </a:moveTo>
                  <a:lnTo>
                    <a:pt x="403237" y="23558"/>
                  </a:lnTo>
                  <a:lnTo>
                    <a:pt x="416053" y="26144"/>
                  </a:lnTo>
                  <a:lnTo>
                    <a:pt x="426516" y="33199"/>
                  </a:lnTo>
                  <a:lnTo>
                    <a:pt x="433570" y="43666"/>
                  </a:lnTo>
                  <a:lnTo>
                    <a:pt x="436156" y="56489"/>
                  </a:lnTo>
                  <a:lnTo>
                    <a:pt x="433568" y="69298"/>
                  </a:lnTo>
                  <a:lnTo>
                    <a:pt x="426514" y="79757"/>
                  </a:lnTo>
                  <a:lnTo>
                    <a:pt x="416050" y="86809"/>
                  </a:lnTo>
                  <a:lnTo>
                    <a:pt x="403237" y="89395"/>
                  </a:lnTo>
                  <a:lnTo>
                    <a:pt x="485686" y="89395"/>
                  </a:lnTo>
                  <a:lnTo>
                    <a:pt x="472872" y="86807"/>
                  </a:lnTo>
                  <a:lnTo>
                    <a:pt x="462411" y="79757"/>
                  </a:lnTo>
                  <a:lnTo>
                    <a:pt x="455354" y="69292"/>
                  </a:lnTo>
                  <a:lnTo>
                    <a:pt x="452767" y="56489"/>
                  </a:lnTo>
                  <a:lnTo>
                    <a:pt x="455355" y="43666"/>
                  </a:lnTo>
                  <a:lnTo>
                    <a:pt x="462411" y="33199"/>
                  </a:lnTo>
                  <a:lnTo>
                    <a:pt x="472875" y="26144"/>
                  </a:lnTo>
                  <a:lnTo>
                    <a:pt x="485686" y="23558"/>
                  </a:lnTo>
                  <a:close/>
                </a:path>
                <a:path w="556894" h="114935">
                  <a:moveTo>
                    <a:pt x="544254" y="23558"/>
                  </a:moveTo>
                  <a:lnTo>
                    <a:pt x="485686" y="23558"/>
                  </a:lnTo>
                  <a:lnTo>
                    <a:pt x="498498" y="26144"/>
                  </a:lnTo>
                  <a:lnTo>
                    <a:pt x="508966" y="33199"/>
                  </a:lnTo>
                  <a:lnTo>
                    <a:pt x="516027" y="43666"/>
                  </a:lnTo>
                  <a:lnTo>
                    <a:pt x="518617" y="56489"/>
                  </a:lnTo>
                  <a:lnTo>
                    <a:pt x="516025" y="69298"/>
                  </a:lnTo>
                  <a:lnTo>
                    <a:pt x="508964" y="79757"/>
                  </a:lnTo>
                  <a:lnTo>
                    <a:pt x="498495" y="86809"/>
                  </a:lnTo>
                  <a:lnTo>
                    <a:pt x="485686" y="89395"/>
                  </a:lnTo>
                  <a:lnTo>
                    <a:pt x="545450" y="89395"/>
                  </a:lnTo>
                  <a:lnTo>
                    <a:pt x="551993" y="79689"/>
                  </a:lnTo>
                  <a:lnTo>
                    <a:pt x="556501" y="57365"/>
                  </a:lnTo>
                  <a:lnTo>
                    <a:pt x="551993" y="35040"/>
                  </a:lnTo>
                  <a:lnTo>
                    <a:pt x="544254" y="2355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CBF98416-889C-4D18-A247-7E695E6BB72A}"/>
                </a:ext>
              </a:extLst>
            </p:cNvPr>
            <p:cNvSpPr/>
            <p:nvPr/>
          </p:nvSpPr>
          <p:spPr>
            <a:xfrm>
              <a:off x="540701" y="49862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80" y="0"/>
                  </a:moveTo>
                  <a:lnTo>
                    <a:pt x="6972" y="0"/>
                  </a:lnTo>
                  <a:lnTo>
                    <a:pt x="0" y="6972"/>
                  </a:lnTo>
                  <a:lnTo>
                    <a:pt x="0" y="24193"/>
                  </a:lnTo>
                  <a:lnTo>
                    <a:pt x="6972" y="31178"/>
                  </a:lnTo>
                  <a:lnTo>
                    <a:pt x="24180" y="31178"/>
                  </a:lnTo>
                  <a:lnTo>
                    <a:pt x="31153" y="24193"/>
                  </a:lnTo>
                  <a:lnTo>
                    <a:pt x="31153" y="6972"/>
                  </a:lnTo>
                  <a:lnTo>
                    <a:pt x="2418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31FB8B33-029B-4970-8AF3-96727ABF9D60}"/>
                </a:ext>
              </a:extLst>
            </p:cNvPr>
            <p:cNvSpPr/>
            <p:nvPr/>
          </p:nvSpPr>
          <p:spPr>
            <a:xfrm>
              <a:off x="623153" y="49862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80" y="0"/>
                  </a:moveTo>
                  <a:lnTo>
                    <a:pt x="6959" y="0"/>
                  </a:lnTo>
                  <a:lnTo>
                    <a:pt x="0" y="6972"/>
                  </a:lnTo>
                  <a:lnTo>
                    <a:pt x="0" y="24193"/>
                  </a:lnTo>
                  <a:lnTo>
                    <a:pt x="6959" y="31178"/>
                  </a:lnTo>
                  <a:lnTo>
                    <a:pt x="24180" y="31178"/>
                  </a:lnTo>
                  <a:lnTo>
                    <a:pt x="31153" y="24193"/>
                  </a:lnTo>
                  <a:lnTo>
                    <a:pt x="31153" y="6972"/>
                  </a:lnTo>
                  <a:lnTo>
                    <a:pt x="2418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7BE6BE2D-13DC-423E-BC89-A9002AFDC569}"/>
                </a:ext>
              </a:extLst>
            </p:cNvPr>
            <p:cNvSpPr/>
            <p:nvPr/>
          </p:nvSpPr>
          <p:spPr>
            <a:xfrm>
              <a:off x="705589" y="49862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93" y="0"/>
                  </a:moveTo>
                  <a:lnTo>
                    <a:pt x="6972" y="0"/>
                  </a:lnTo>
                  <a:lnTo>
                    <a:pt x="0" y="6972"/>
                  </a:lnTo>
                  <a:lnTo>
                    <a:pt x="0" y="24193"/>
                  </a:lnTo>
                  <a:lnTo>
                    <a:pt x="6972" y="31178"/>
                  </a:lnTo>
                  <a:lnTo>
                    <a:pt x="24193" y="31178"/>
                  </a:lnTo>
                  <a:lnTo>
                    <a:pt x="31165" y="24193"/>
                  </a:lnTo>
                  <a:lnTo>
                    <a:pt x="31165" y="6972"/>
                  </a:lnTo>
                  <a:lnTo>
                    <a:pt x="2419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1446459F-8FA9-4C8B-9348-C16B3B099E60}"/>
                </a:ext>
              </a:extLst>
            </p:cNvPr>
            <p:cNvSpPr/>
            <p:nvPr/>
          </p:nvSpPr>
          <p:spPr>
            <a:xfrm>
              <a:off x="788034" y="49862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93" y="0"/>
                  </a:moveTo>
                  <a:lnTo>
                    <a:pt x="6972" y="0"/>
                  </a:lnTo>
                  <a:lnTo>
                    <a:pt x="0" y="6972"/>
                  </a:lnTo>
                  <a:lnTo>
                    <a:pt x="0" y="24193"/>
                  </a:lnTo>
                  <a:lnTo>
                    <a:pt x="6972" y="31178"/>
                  </a:lnTo>
                  <a:lnTo>
                    <a:pt x="24193" y="31178"/>
                  </a:lnTo>
                  <a:lnTo>
                    <a:pt x="31153" y="24193"/>
                  </a:lnTo>
                  <a:lnTo>
                    <a:pt x="31153" y="6972"/>
                  </a:lnTo>
                  <a:lnTo>
                    <a:pt x="2419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3B94FCC-8F4F-4771-86FE-850294C83C8D}"/>
                </a:ext>
              </a:extLst>
            </p:cNvPr>
            <p:cNvSpPr/>
            <p:nvPr/>
          </p:nvSpPr>
          <p:spPr>
            <a:xfrm>
              <a:off x="870493" y="498627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68" y="0"/>
                  </a:moveTo>
                  <a:lnTo>
                    <a:pt x="6972" y="0"/>
                  </a:lnTo>
                  <a:lnTo>
                    <a:pt x="0" y="6959"/>
                  </a:lnTo>
                  <a:lnTo>
                    <a:pt x="0" y="24180"/>
                  </a:lnTo>
                  <a:lnTo>
                    <a:pt x="6972" y="31165"/>
                  </a:lnTo>
                  <a:lnTo>
                    <a:pt x="24168" y="31165"/>
                  </a:lnTo>
                  <a:lnTo>
                    <a:pt x="31140" y="24180"/>
                  </a:lnTo>
                  <a:lnTo>
                    <a:pt x="31140" y="6959"/>
                  </a:lnTo>
                  <a:lnTo>
                    <a:pt x="2416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607402C6-13EA-42D9-BAB6-C0DF0CB94D8D}"/>
                </a:ext>
              </a:extLst>
            </p:cNvPr>
            <p:cNvSpPr/>
            <p:nvPr/>
          </p:nvSpPr>
          <p:spPr>
            <a:xfrm>
              <a:off x="952940" y="498627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68" y="0"/>
                  </a:moveTo>
                  <a:lnTo>
                    <a:pt x="6959" y="0"/>
                  </a:lnTo>
                  <a:lnTo>
                    <a:pt x="0" y="6959"/>
                  </a:lnTo>
                  <a:lnTo>
                    <a:pt x="0" y="24180"/>
                  </a:lnTo>
                  <a:lnTo>
                    <a:pt x="6959" y="31165"/>
                  </a:lnTo>
                  <a:lnTo>
                    <a:pt x="24168" y="31165"/>
                  </a:lnTo>
                  <a:lnTo>
                    <a:pt x="31140" y="24180"/>
                  </a:lnTo>
                  <a:lnTo>
                    <a:pt x="31140" y="6959"/>
                  </a:lnTo>
                  <a:lnTo>
                    <a:pt x="2416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09AD7744-D1DC-43F9-8F68-4D069FF5CA32}"/>
                </a:ext>
              </a:extLst>
            </p:cNvPr>
            <p:cNvSpPr/>
            <p:nvPr/>
          </p:nvSpPr>
          <p:spPr>
            <a:xfrm>
              <a:off x="757660" y="4639702"/>
              <a:ext cx="981710" cy="416559"/>
            </a:xfrm>
            <a:custGeom>
              <a:avLst/>
              <a:gdLst/>
              <a:ahLst/>
              <a:cxnLst/>
              <a:rect l="l" t="t" r="r" b="b"/>
              <a:pathLst>
                <a:path w="981710" h="416560">
                  <a:moveTo>
                    <a:pt x="953759" y="246087"/>
                  </a:moveTo>
                  <a:lnTo>
                    <a:pt x="849439" y="246087"/>
                  </a:lnTo>
                  <a:lnTo>
                    <a:pt x="899045" y="330682"/>
                  </a:lnTo>
                  <a:lnTo>
                    <a:pt x="886904" y="398919"/>
                  </a:lnTo>
                  <a:lnTo>
                    <a:pt x="914387" y="416153"/>
                  </a:lnTo>
                  <a:lnTo>
                    <a:pt x="981532" y="293446"/>
                  </a:lnTo>
                  <a:lnTo>
                    <a:pt x="953759" y="246087"/>
                  </a:lnTo>
                  <a:close/>
                </a:path>
                <a:path w="981710" h="416560">
                  <a:moveTo>
                    <a:pt x="679155" y="143675"/>
                  </a:moveTo>
                  <a:lnTo>
                    <a:pt x="473214" y="143675"/>
                  </a:lnTo>
                  <a:lnTo>
                    <a:pt x="778789" y="307276"/>
                  </a:lnTo>
                  <a:lnTo>
                    <a:pt x="795528" y="277698"/>
                  </a:lnTo>
                  <a:lnTo>
                    <a:pt x="849439" y="246087"/>
                  </a:lnTo>
                  <a:lnTo>
                    <a:pt x="953759" y="246087"/>
                  </a:lnTo>
                  <a:lnTo>
                    <a:pt x="942706" y="227241"/>
                  </a:lnTo>
                  <a:lnTo>
                    <a:pt x="813333" y="227241"/>
                  </a:lnTo>
                  <a:lnTo>
                    <a:pt x="679155" y="143675"/>
                  </a:lnTo>
                  <a:close/>
                </a:path>
                <a:path w="981710" h="416560">
                  <a:moveTo>
                    <a:pt x="231914" y="35026"/>
                  </a:moveTo>
                  <a:lnTo>
                    <a:pt x="0" y="238366"/>
                  </a:lnTo>
                  <a:lnTo>
                    <a:pt x="177926" y="268173"/>
                  </a:lnTo>
                  <a:lnTo>
                    <a:pt x="267017" y="158369"/>
                  </a:lnTo>
                  <a:lnTo>
                    <a:pt x="473214" y="143675"/>
                  </a:lnTo>
                  <a:lnTo>
                    <a:pt x="679155" y="143675"/>
                  </a:lnTo>
                  <a:lnTo>
                    <a:pt x="532293" y="52209"/>
                  </a:lnTo>
                  <a:lnTo>
                    <a:pt x="369836" y="52209"/>
                  </a:lnTo>
                  <a:lnTo>
                    <a:pt x="231914" y="35026"/>
                  </a:lnTo>
                  <a:close/>
                </a:path>
                <a:path w="981710" h="416560">
                  <a:moveTo>
                    <a:pt x="908773" y="169379"/>
                  </a:moveTo>
                  <a:lnTo>
                    <a:pt x="823887" y="202488"/>
                  </a:lnTo>
                  <a:lnTo>
                    <a:pt x="831989" y="216319"/>
                  </a:lnTo>
                  <a:lnTo>
                    <a:pt x="813333" y="227241"/>
                  </a:lnTo>
                  <a:lnTo>
                    <a:pt x="942706" y="227241"/>
                  </a:lnTo>
                  <a:lnTo>
                    <a:pt x="908773" y="169379"/>
                  </a:lnTo>
                  <a:close/>
                </a:path>
                <a:path w="981710" h="416560">
                  <a:moveTo>
                    <a:pt x="448462" y="0"/>
                  </a:moveTo>
                  <a:lnTo>
                    <a:pt x="369836" y="52209"/>
                  </a:lnTo>
                  <a:lnTo>
                    <a:pt x="532293" y="52209"/>
                  </a:lnTo>
                  <a:lnTo>
                    <a:pt x="448462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3BC408AB-FFE1-41D5-867D-B97E0A013293}"/>
                </a:ext>
              </a:extLst>
            </p:cNvPr>
            <p:cNvSpPr/>
            <p:nvPr/>
          </p:nvSpPr>
          <p:spPr>
            <a:xfrm>
              <a:off x="1242565" y="4628008"/>
              <a:ext cx="324485" cy="210185"/>
            </a:xfrm>
            <a:custGeom>
              <a:avLst/>
              <a:gdLst/>
              <a:ahLst/>
              <a:cxnLst/>
              <a:rect l="l" t="t" r="r" b="b"/>
              <a:pathLst>
                <a:path w="324484" h="210185">
                  <a:moveTo>
                    <a:pt x="11087" y="0"/>
                  </a:moveTo>
                  <a:lnTo>
                    <a:pt x="0" y="18097"/>
                  </a:lnTo>
                  <a:lnTo>
                    <a:pt x="312851" y="209600"/>
                  </a:lnTo>
                  <a:lnTo>
                    <a:pt x="323938" y="191490"/>
                  </a:lnTo>
                  <a:lnTo>
                    <a:pt x="1108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4BBB13E1-804F-4EF3-982D-4998DEF85642}"/>
                </a:ext>
              </a:extLst>
            </p:cNvPr>
            <p:cNvSpPr/>
            <p:nvPr/>
          </p:nvSpPr>
          <p:spPr>
            <a:xfrm>
              <a:off x="1853443" y="4721683"/>
              <a:ext cx="448309" cy="332740"/>
            </a:xfrm>
            <a:custGeom>
              <a:avLst/>
              <a:gdLst/>
              <a:ahLst/>
              <a:cxnLst/>
              <a:rect l="l" t="t" r="r" b="b"/>
              <a:pathLst>
                <a:path w="448310" h="332739">
                  <a:moveTo>
                    <a:pt x="99186" y="234302"/>
                  </a:moveTo>
                  <a:lnTo>
                    <a:pt x="89649" y="236334"/>
                  </a:lnTo>
                  <a:lnTo>
                    <a:pt x="58737" y="267258"/>
                  </a:lnTo>
                  <a:lnTo>
                    <a:pt x="13284" y="303618"/>
                  </a:lnTo>
                  <a:lnTo>
                    <a:pt x="0" y="325996"/>
                  </a:lnTo>
                  <a:lnTo>
                    <a:pt x="447802" y="332701"/>
                  </a:lnTo>
                  <a:lnTo>
                    <a:pt x="443452" y="306395"/>
                  </a:lnTo>
                  <a:lnTo>
                    <a:pt x="440297" y="292703"/>
                  </a:lnTo>
                  <a:lnTo>
                    <a:pt x="436802" y="287192"/>
                  </a:lnTo>
                  <a:lnTo>
                    <a:pt x="431431" y="285432"/>
                  </a:lnTo>
                  <a:lnTo>
                    <a:pt x="425039" y="278131"/>
                  </a:lnTo>
                  <a:lnTo>
                    <a:pt x="419842" y="263840"/>
                  </a:lnTo>
                  <a:lnTo>
                    <a:pt x="418988" y="260426"/>
                  </a:lnTo>
                  <a:lnTo>
                    <a:pt x="149644" y="260426"/>
                  </a:lnTo>
                  <a:lnTo>
                    <a:pt x="99186" y="234302"/>
                  </a:lnTo>
                  <a:close/>
                </a:path>
                <a:path w="448310" h="332739">
                  <a:moveTo>
                    <a:pt x="304164" y="0"/>
                  </a:moveTo>
                  <a:lnTo>
                    <a:pt x="269633" y="10909"/>
                  </a:lnTo>
                  <a:lnTo>
                    <a:pt x="262616" y="30795"/>
                  </a:lnTo>
                  <a:lnTo>
                    <a:pt x="248950" y="56813"/>
                  </a:lnTo>
                  <a:lnTo>
                    <a:pt x="235624" y="79421"/>
                  </a:lnTo>
                  <a:lnTo>
                    <a:pt x="229628" y="89077"/>
                  </a:lnTo>
                  <a:lnTo>
                    <a:pt x="227825" y="118173"/>
                  </a:lnTo>
                  <a:lnTo>
                    <a:pt x="253276" y="150888"/>
                  </a:lnTo>
                  <a:lnTo>
                    <a:pt x="215087" y="178168"/>
                  </a:lnTo>
                  <a:lnTo>
                    <a:pt x="207822" y="214528"/>
                  </a:lnTo>
                  <a:lnTo>
                    <a:pt x="189407" y="218160"/>
                  </a:lnTo>
                  <a:lnTo>
                    <a:pt x="149644" y="260426"/>
                  </a:lnTo>
                  <a:lnTo>
                    <a:pt x="418988" y="260426"/>
                  </a:lnTo>
                  <a:lnTo>
                    <a:pt x="416351" y="249890"/>
                  </a:lnTo>
                  <a:lnTo>
                    <a:pt x="415074" y="243611"/>
                  </a:lnTo>
                  <a:lnTo>
                    <a:pt x="420522" y="214528"/>
                  </a:lnTo>
                  <a:lnTo>
                    <a:pt x="424644" y="202822"/>
                  </a:lnTo>
                  <a:lnTo>
                    <a:pt x="426207" y="195891"/>
                  </a:lnTo>
                  <a:lnTo>
                    <a:pt x="425381" y="191007"/>
                  </a:lnTo>
                  <a:lnTo>
                    <a:pt x="422338" y="185445"/>
                  </a:lnTo>
                  <a:lnTo>
                    <a:pt x="418223" y="178542"/>
                  </a:lnTo>
                  <a:lnTo>
                    <a:pt x="413937" y="171130"/>
                  </a:lnTo>
                  <a:lnTo>
                    <a:pt x="396894" y="122494"/>
                  </a:lnTo>
                  <a:lnTo>
                    <a:pt x="395071" y="96354"/>
                  </a:lnTo>
                  <a:lnTo>
                    <a:pt x="394106" y="86615"/>
                  </a:lnTo>
                  <a:lnTo>
                    <a:pt x="382346" y="45453"/>
                  </a:lnTo>
                  <a:lnTo>
                    <a:pt x="356895" y="12738"/>
                  </a:lnTo>
                  <a:lnTo>
                    <a:pt x="309591" y="966"/>
                  </a:lnTo>
                  <a:lnTo>
                    <a:pt x="304164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5DC4CA65-74A4-4519-8518-B935D2846739}"/>
                </a:ext>
              </a:extLst>
            </p:cNvPr>
            <p:cNvSpPr/>
            <p:nvPr/>
          </p:nvSpPr>
          <p:spPr>
            <a:xfrm>
              <a:off x="430319" y="5047674"/>
              <a:ext cx="1871345" cy="197485"/>
            </a:xfrm>
            <a:custGeom>
              <a:avLst/>
              <a:gdLst/>
              <a:ahLst/>
              <a:cxnLst/>
              <a:rect l="l" t="t" r="r" b="b"/>
              <a:pathLst>
                <a:path w="1871345" h="197485">
                  <a:moveTo>
                    <a:pt x="953452" y="13411"/>
                  </a:moveTo>
                  <a:lnTo>
                    <a:pt x="0" y="13411"/>
                  </a:lnTo>
                  <a:lnTo>
                    <a:pt x="0" y="196900"/>
                  </a:lnTo>
                  <a:lnTo>
                    <a:pt x="1870925" y="196900"/>
                  </a:lnTo>
                  <a:lnTo>
                    <a:pt x="1870925" y="136513"/>
                  </a:lnTo>
                  <a:lnTo>
                    <a:pt x="1202556" y="136513"/>
                  </a:lnTo>
                  <a:lnTo>
                    <a:pt x="1150069" y="131292"/>
                  </a:lnTo>
                  <a:lnTo>
                    <a:pt x="1098677" y="115112"/>
                  </a:lnTo>
                  <a:lnTo>
                    <a:pt x="1063946" y="91367"/>
                  </a:lnTo>
                  <a:lnTo>
                    <a:pt x="1025345" y="57280"/>
                  </a:lnTo>
                  <a:lnTo>
                    <a:pt x="987104" y="26683"/>
                  </a:lnTo>
                  <a:lnTo>
                    <a:pt x="953452" y="13411"/>
                  </a:lnTo>
                  <a:close/>
                </a:path>
                <a:path w="1871345" h="197485">
                  <a:moveTo>
                    <a:pt x="1423123" y="0"/>
                  </a:moveTo>
                  <a:lnTo>
                    <a:pt x="1388800" y="60963"/>
                  </a:lnTo>
                  <a:lnTo>
                    <a:pt x="1364851" y="94040"/>
                  </a:lnTo>
                  <a:lnTo>
                    <a:pt x="1303045" y="122453"/>
                  </a:lnTo>
                  <a:lnTo>
                    <a:pt x="1254196" y="132870"/>
                  </a:lnTo>
                  <a:lnTo>
                    <a:pt x="1202556" y="136513"/>
                  </a:lnTo>
                  <a:lnTo>
                    <a:pt x="1870925" y="136513"/>
                  </a:lnTo>
                  <a:lnTo>
                    <a:pt x="1870925" y="6705"/>
                  </a:lnTo>
                  <a:lnTo>
                    <a:pt x="1423123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0BF74608-DBC0-4204-B852-A07794D002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21" y="5219077"/>
            <a:ext cx="1332690" cy="682779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DA2D3C67-421E-4E21-99E6-98CF2BC51A52}"/>
              </a:ext>
            </a:extLst>
          </p:cNvPr>
          <p:cNvGrpSpPr/>
          <p:nvPr/>
        </p:nvGrpSpPr>
        <p:grpSpPr>
          <a:xfrm>
            <a:off x="5420091" y="2758065"/>
            <a:ext cx="795064" cy="417758"/>
            <a:chOff x="3350556" y="2285784"/>
            <a:chExt cx="991320" cy="520877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B52DE99-3507-4EC0-AD53-26123D1DF031}"/>
                </a:ext>
              </a:extLst>
            </p:cNvPr>
            <p:cNvSpPr/>
            <p:nvPr/>
          </p:nvSpPr>
          <p:spPr>
            <a:xfrm>
              <a:off x="3603361" y="2394032"/>
              <a:ext cx="375920" cy="262255"/>
            </a:xfrm>
            <a:custGeom>
              <a:avLst/>
              <a:gdLst/>
              <a:ahLst/>
              <a:cxnLst/>
              <a:rect l="l" t="t" r="r" b="b"/>
              <a:pathLst>
                <a:path w="375919" h="262255">
                  <a:moveTo>
                    <a:pt x="346906" y="235508"/>
                  </a:moveTo>
                  <a:lnTo>
                    <a:pt x="310502" y="235508"/>
                  </a:lnTo>
                  <a:lnTo>
                    <a:pt x="365239" y="262000"/>
                  </a:lnTo>
                  <a:lnTo>
                    <a:pt x="375742" y="249466"/>
                  </a:lnTo>
                  <a:lnTo>
                    <a:pt x="346906" y="235508"/>
                  </a:lnTo>
                  <a:close/>
                </a:path>
                <a:path w="375919" h="262255">
                  <a:moveTo>
                    <a:pt x="187579" y="158394"/>
                  </a:moveTo>
                  <a:lnTo>
                    <a:pt x="184899" y="174726"/>
                  </a:lnTo>
                  <a:lnTo>
                    <a:pt x="276491" y="219049"/>
                  </a:lnTo>
                  <a:lnTo>
                    <a:pt x="284810" y="236600"/>
                  </a:lnTo>
                  <a:lnTo>
                    <a:pt x="291325" y="240436"/>
                  </a:lnTo>
                  <a:lnTo>
                    <a:pt x="300710" y="240436"/>
                  </a:lnTo>
                  <a:lnTo>
                    <a:pt x="303352" y="239864"/>
                  </a:lnTo>
                  <a:lnTo>
                    <a:pt x="307619" y="237845"/>
                  </a:lnTo>
                  <a:lnTo>
                    <a:pt x="309156" y="236766"/>
                  </a:lnTo>
                  <a:lnTo>
                    <a:pt x="310502" y="235508"/>
                  </a:lnTo>
                  <a:lnTo>
                    <a:pt x="346906" y="235508"/>
                  </a:lnTo>
                  <a:lnTo>
                    <a:pt x="316128" y="220611"/>
                  </a:lnTo>
                  <a:lnTo>
                    <a:pt x="315937" y="218554"/>
                  </a:lnTo>
                  <a:lnTo>
                    <a:pt x="315417" y="216496"/>
                  </a:lnTo>
                  <a:lnTo>
                    <a:pt x="305775" y="196176"/>
                  </a:lnTo>
                  <a:lnTo>
                    <a:pt x="265633" y="196176"/>
                  </a:lnTo>
                  <a:lnTo>
                    <a:pt x="187579" y="158394"/>
                  </a:lnTo>
                  <a:close/>
                </a:path>
                <a:path w="375919" h="262255">
                  <a:moveTo>
                    <a:pt x="257497" y="94424"/>
                  </a:moveTo>
                  <a:lnTo>
                    <a:pt x="217360" y="94424"/>
                  </a:lnTo>
                  <a:lnTo>
                    <a:pt x="265633" y="196176"/>
                  </a:lnTo>
                  <a:lnTo>
                    <a:pt x="305775" y="196176"/>
                  </a:lnTo>
                  <a:lnTo>
                    <a:pt x="257497" y="94424"/>
                  </a:lnTo>
                  <a:close/>
                </a:path>
                <a:path w="375919" h="262255">
                  <a:moveTo>
                    <a:pt x="224094" y="41541"/>
                  </a:moveTo>
                  <a:lnTo>
                    <a:pt x="103200" y="41541"/>
                  </a:lnTo>
                  <a:lnTo>
                    <a:pt x="97075" y="58721"/>
                  </a:lnTo>
                  <a:lnTo>
                    <a:pt x="92490" y="75530"/>
                  </a:lnTo>
                  <a:lnTo>
                    <a:pt x="89159" y="92362"/>
                  </a:lnTo>
                  <a:lnTo>
                    <a:pt x="86791" y="109613"/>
                  </a:lnTo>
                  <a:lnTo>
                    <a:pt x="185470" y="157378"/>
                  </a:lnTo>
                  <a:lnTo>
                    <a:pt x="189740" y="137929"/>
                  </a:lnTo>
                  <a:lnTo>
                    <a:pt x="196600" y="121577"/>
                  </a:lnTo>
                  <a:lnTo>
                    <a:pt x="205867" y="107386"/>
                  </a:lnTo>
                  <a:lnTo>
                    <a:pt x="217360" y="94424"/>
                  </a:lnTo>
                  <a:lnTo>
                    <a:pt x="257497" y="94424"/>
                  </a:lnTo>
                  <a:lnTo>
                    <a:pt x="236105" y="49339"/>
                  </a:lnTo>
                  <a:lnTo>
                    <a:pt x="233133" y="46469"/>
                  </a:lnTo>
                  <a:lnTo>
                    <a:pt x="229489" y="44627"/>
                  </a:lnTo>
                  <a:lnTo>
                    <a:pt x="229349" y="44500"/>
                  </a:lnTo>
                  <a:lnTo>
                    <a:pt x="224094" y="41541"/>
                  </a:lnTo>
                  <a:close/>
                </a:path>
                <a:path w="375919" h="262255">
                  <a:moveTo>
                    <a:pt x="84608" y="118440"/>
                  </a:moveTo>
                  <a:lnTo>
                    <a:pt x="68605" y="118440"/>
                  </a:lnTo>
                  <a:lnTo>
                    <a:pt x="83515" y="125653"/>
                  </a:lnTo>
                  <a:lnTo>
                    <a:pt x="84608" y="118440"/>
                  </a:lnTo>
                  <a:close/>
                </a:path>
                <a:path w="375919" h="262255">
                  <a:moveTo>
                    <a:pt x="6908" y="70954"/>
                  </a:moveTo>
                  <a:lnTo>
                    <a:pt x="0" y="85242"/>
                  </a:lnTo>
                  <a:lnTo>
                    <a:pt x="38823" y="104038"/>
                  </a:lnTo>
                  <a:lnTo>
                    <a:pt x="39992" y="115608"/>
                  </a:lnTo>
                  <a:lnTo>
                    <a:pt x="47879" y="122567"/>
                  </a:lnTo>
                  <a:lnTo>
                    <a:pt x="57683" y="122567"/>
                  </a:lnTo>
                  <a:lnTo>
                    <a:pt x="58293" y="122542"/>
                  </a:lnTo>
                  <a:lnTo>
                    <a:pt x="62611" y="122097"/>
                  </a:lnTo>
                  <a:lnTo>
                    <a:pt x="65938" y="120637"/>
                  </a:lnTo>
                  <a:lnTo>
                    <a:pt x="68605" y="118440"/>
                  </a:lnTo>
                  <a:lnTo>
                    <a:pt x="84608" y="118440"/>
                  </a:lnTo>
                  <a:lnTo>
                    <a:pt x="86004" y="109232"/>
                  </a:lnTo>
                  <a:lnTo>
                    <a:pt x="75288" y="104038"/>
                  </a:lnTo>
                  <a:lnTo>
                    <a:pt x="73401" y="85496"/>
                  </a:lnTo>
                  <a:lnTo>
                    <a:pt x="36944" y="85496"/>
                  </a:lnTo>
                  <a:lnTo>
                    <a:pt x="6908" y="70954"/>
                  </a:lnTo>
                  <a:close/>
                </a:path>
                <a:path w="375919" h="262255">
                  <a:moveTo>
                    <a:pt x="134251" y="88"/>
                  </a:moveTo>
                  <a:lnTo>
                    <a:pt x="93383" y="6589"/>
                  </a:lnTo>
                  <a:lnTo>
                    <a:pt x="55070" y="16835"/>
                  </a:lnTo>
                  <a:lnTo>
                    <a:pt x="31381" y="30467"/>
                  </a:lnTo>
                  <a:lnTo>
                    <a:pt x="36944" y="85496"/>
                  </a:lnTo>
                  <a:lnTo>
                    <a:pt x="73401" y="85496"/>
                  </a:lnTo>
                  <a:lnTo>
                    <a:pt x="69837" y="50317"/>
                  </a:lnTo>
                  <a:lnTo>
                    <a:pt x="75666" y="48653"/>
                  </a:lnTo>
                  <a:lnTo>
                    <a:pt x="88947" y="45069"/>
                  </a:lnTo>
                  <a:lnTo>
                    <a:pt x="96044" y="43263"/>
                  </a:lnTo>
                  <a:lnTo>
                    <a:pt x="103200" y="41541"/>
                  </a:lnTo>
                  <a:lnTo>
                    <a:pt x="224094" y="41541"/>
                  </a:lnTo>
                  <a:lnTo>
                    <a:pt x="154762" y="2501"/>
                  </a:lnTo>
                  <a:lnTo>
                    <a:pt x="151587" y="673"/>
                  </a:lnTo>
                  <a:lnTo>
                    <a:pt x="150041" y="482"/>
                  </a:lnTo>
                  <a:lnTo>
                    <a:pt x="140284" y="482"/>
                  </a:lnTo>
                  <a:lnTo>
                    <a:pt x="138176" y="190"/>
                  </a:lnTo>
                  <a:lnTo>
                    <a:pt x="136220" y="114"/>
                  </a:lnTo>
                  <a:lnTo>
                    <a:pt x="134251" y="88"/>
                  </a:lnTo>
                  <a:close/>
                </a:path>
                <a:path w="375919" h="262255">
                  <a:moveTo>
                    <a:pt x="146126" y="0"/>
                  </a:moveTo>
                  <a:lnTo>
                    <a:pt x="140284" y="482"/>
                  </a:lnTo>
                  <a:lnTo>
                    <a:pt x="150041" y="482"/>
                  </a:lnTo>
                  <a:lnTo>
                    <a:pt x="14612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D0D47011-42E5-48BE-AE53-315C2336822A}"/>
                </a:ext>
              </a:extLst>
            </p:cNvPr>
            <p:cNvSpPr/>
            <p:nvPr/>
          </p:nvSpPr>
          <p:spPr>
            <a:xfrm>
              <a:off x="3594675" y="2520501"/>
              <a:ext cx="265430" cy="283210"/>
            </a:xfrm>
            <a:custGeom>
              <a:avLst/>
              <a:gdLst/>
              <a:ahLst/>
              <a:cxnLst/>
              <a:rect l="l" t="t" r="r" b="b"/>
              <a:pathLst>
                <a:path w="265430" h="283210">
                  <a:moveTo>
                    <a:pt x="236023" y="92722"/>
                  </a:moveTo>
                  <a:lnTo>
                    <a:pt x="141458" y="92722"/>
                  </a:lnTo>
                  <a:lnTo>
                    <a:pt x="144379" y="95300"/>
                  </a:lnTo>
                  <a:lnTo>
                    <a:pt x="147859" y="97320"/>
                  </a:lnTo>
                  <a:lnTo>
                    <a:pt x="151809" y="98539"/>
                  </a:lnTo>
                  <a:lnTo>
                    <a:pt x="154400" y="99479"/>
                  </a:lnTo>
                  <a:lnTo>
                    <a:pt x="193012" y="129659"/>
                  </a:lnTo>
                  <a:lnTo>
                    <a:pt x="208026" y="170079"/>
                  </a:lnTo>
                  <a:lnTo>
                    <a:pt x="208718" y="182689"/>
                  </a:lnTo>
                  <a:lnTo>
                    <a:pt x="208057" y="195812"/>
                  </a:lnTo>
                  <a:lnTo>
                    <a:pt x="205920" y="210499"/>
                  </a:lnTo>
                  <a:lnTo>
                    <a:pt x="202074" y="226820"/>
                  </a:lnTo>
                  <a:lnTo>
                    <a:pt x="196284" y="244843"/>
                  </a:lnTo>
                  <a:lnTo>
                    <a:pt x="194619" y="255965"/>
                  </a:lnTo>
                  <a:lnTo>
                    <a:pt x="219716" y="282816"/>
                  </a:lnTo>
                  <a:lnTo>
                    <a:pt x="222904" y="282816"/>
                  </a:lnTo>
                  <a:lnTo>
                    <a:pt x="256650" y="242016"/>
                  </a:lnTo>
                  <a:lnTo>
                    <a:pt x="264443" y="201330"/>
                  </a:lnTo>
                  <a:lnTo>
                    <a:pt x="265372" y="182689"/>
                  </a:lnTo>
                  <a:lnTo>
                    <a:pt x="264337" y="163750"/>
                  </a:lnTo>
                  <a:lnTo>
                    <a:pt x="261335" y="146203"/>
                  </a:lnTo>
                  <a:lnTo>
                    <a:pt x="256612" y="130116"/>
                  </a:lnTo>
                  <a:lnTo>
                    <a:pt x="250412" y="115557"/>
                  </a:lnTo>
                  <a:lnTo>
                    <a:pt x="243060" y="102551"/>
                  </a:lnTo>
                  <a:lnTo>
                    <a:pt x="236023" y="92722"/>
                  </a:lnTo>
                  <a:close/>
                </a:path>
                <a:path w="265430" h="283210">
                  <a:moveTo>
                    <a:pt x="93859" y="0"/>
                  </a:moveTo>
                  <a:lnTo>
                    <a:pt x="93126" y="9946"/>
                  </a:lnTo>
                  <a:lnTo>
                    <a:pt x="92460" y="20281"/>
                  </a:lnTo>
                  <a:lnTo>
                    <a:pt x="91065" y="44018"/>
                  </a:lnTo>
                  <a:lnTo>
                    <a:pt x="91141" y="45643"/>
                  </a:lnTo>
                  <a:lnTo>
                    <a:pt x="91344" y="47218"/>
                  </a:lnTo>
                  <a:lnTo>
                    <a:pt x="91065" y="50266"/>
                  </a:lnTo>
                  <a:lnTo>
                    <a:pt x="84470" y="87835"/>
                  </a:lnTo>
                  <a:lnTo>
                    <a:pt x="70706" y="131766"/>
                  </a:lnTo>
                  <a:lnTo>
                    <a:pt x="34812" y="199931"/>
                  </a:lnTo>
                  <a:lnTo>
                    <a:pt x="7232" y="235013"/>
                  </a:lnTo>
                  <a:lnTo>
                    <a:pt x="1511" y="244702"/>
                  </a:lnTo>
                  <a:lnTo>
                    <a:pt x="21532" y="282295"/>
                  </a:lnTo>
                  <a:lnTo>
                    <a:pt x="36036" y="282295"/>
                  </a:lnTo>
                  <a:lnTo>
                    <a:pt x="81599" y="231888"/>
                  </a:lnTo>
                  <a:lnTo>
                    <a:pt x="105948" y="191155"/>
                  </a:lnTo>
                  <a:lnTo>
                    <a:pt x="123512" y="152311"/>
                  </a:lnTo>
                  <a:lnTo>
                    <a:pt x="137852" y="108330"/>
                  </a:lnTo>
                  <a:lnTo>
                    <a:pt x="141458" y="92722"/>
                  </a:lnTo>
                  <a:lnTo>
                    <a:pt x="236023" y="92722"/>
                  </a:lnTo>
                  <a:lnTo>
                    <a:pt x="204477" y="62741"/>
                  </a:lnTo>
                  <a:lnTo>
                    <a:pt x="192652" y="55257"/>
                  </a:lnTo>
                  <a:lnTo>
                    <a:pt x="192766" y="47866"/>
                  </a:lnTo>
                  <a:lnTo>
                    <a:pt x="9385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C04AAF44-0514-4436-86E8-8ABF4C716F82}"/>
                </a:ext>
              </a:extLst>
            </p:cNvPr>
            <p:cNvSpPr/>
            <p:nvPr/>
          </p:nvSpPr>
          <p:spPr>
            <a:xfrm>
              <a:off x="3777731" y="2333846"/>
              <a:ext cx="100205" cy="7779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9F084A3-760E-4894-9978-29ED27CD2247}"/>
                </a:ext>
              </a:extLst>
            </p:cNvPr>
            <p:cNvSpPr/>
            <p:nvPr/>
          </p:nvSpPr>
          <p:spPr>
            <a:xfrm>
              <a:off x="3627130" y="2489608"/>
              <a:ext cx="54610" cy="38735"/>
            </a:xfrm>
            <a:custGeom>
              <a:avLst/>
              <a:gdLst/>
              <a:ahLst/>
              <a:cxnLst/>
              <a:rect l="l" t="t" r="r" b="b"/>
              <a:pathLst>
                <a:path w="54610" h="38735">
                  <a:moveTo>
                    <a:pt x="54165" y="26720"/>
                  </a:moveTo>
                  <a:lnTo>
                    <a:pt x="48525" y="32994"/>
                  </a:lnTo>
                  <a:lnTo>
                    <a:pt x="44237" y="36290"/>
                  </a:lnTo>
                  <a:lnTo>
                    <a:pt x="39135" y="37690"/>
                  </a:lnTo>
                  <a:lnTo>
                    <a:pt x="31051" y="38277"/>
                  </a:lnTo>
                  <a:lnTo>
                    <a:pt x="20413" y="36213"/>
                  </a:lnTo>
                  <a:lnTo>
                    <a:pt x="10382" y="30967"/>
                  </a:lnTo>
                  <a:lnTo>
                    <a:pt x="2922" y="25585"/>
                  </a:lnTo>
                  <a:lnTo>
                    <a:pt x="0" y="23113"/>
                  </a:lnTo>
                  <a:lnTo>
                    <a:pt x="723" y="0"/>
                  </a:lnTo>
                </a:path>
              </a:pathLst>
            </a:custGeom>
            <a:ln w="871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A313DA73-E012-4C42-860D-D7EF9D14C91C}"/>
                </a:ext>
              </a:extLst>
            </p:cNvPr>
            <p:cNvSpPr/>
            <p:nvPr/>
          </p:nvSpPr>
          <p:spPr>
            <a:xfrm>
              <a:off x="3350556" y="2461357"/>
              <a:ext cx="260350" cy="278130"/>
            </a:xfrm>
            <a:custGeom>
              <a:avLst/>
              <a:gdLst/>
              <a:ahLst/>
              <a:cxnLst/>
              <a:rect l="l" t="t" r="r" b="b"/>
              <a:pathLst>
                <a:path w="260350" h="278130">
                  <a:moveTo>
                    <a:pt x="259969" y="10922"/>
                  </a:moveTo>
                  <a:lnTo>
                    <a:pt x="247489" y="2448"/>
                  </a:lnTo>
                  <a:lnTo>
                    <a:pt x="238664" y="0"/>
                  </a:lnTo>
                  <a:lnTo>
                    <a:pt x="229297" y="3913"/>
                  </a:lnTo>
                  <a:lnTo>
                    <a:pt x="215188" y="14528"/>
                  </a:lnTo>
                  <a:lnTo>
                    <a:pt x="204522" y="37875"/>
                  </a:lnTo>
                  <a:lnTo>
                    <a:pt x="195079" y="82363"/>
                  </a:lnTo>
                  <a:lnTo>
                    <a:pt x="184953" y="137844"/>
                  </a:lnTo>
                  <a:lnTo>
                    <a:pt x="172238" y="194166"/>
                  </a:lnTo>
                  <a:lnTo>
                    <a:pt x="155029" y="241178"/>
                  </a:lnTo>
                  <a:lnTo>
                    <a:pt x="131419" y="268732"/>
                  </a:lnTo>
                  <a:lnTo>
                    <a:pt x="87734" y="278093"/>
                  </a:lnTo>
                  <a:lnTo>
                    <a:pt x="45131" y="270532"/>
                  </a:lnTo>
                  <a:lnTo>
                    <a:pt x="12817" y="257555"/>
                  </a:lnTo>
                  <a:lnTo>
                    <a:pt x="0" y="250672"/>
                  </a:lnTo>
                </a:path>
              </a:pathLst>
            </a:custGeom>
            <a:ln w="1305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E3E8C1F4-4EE1-43A2-92A1-B27A43C2366E}"/>
                </a:ext>
              </a:extLst>
            </p:cNvPr>
            <p:cNvSpPr/>
            <p:nvPr/>
          </p:nvSpPr>
          <p:spPr>
            <a:xfrm>
              <a:off x="3960769" y="2639820"/>
              <a:ext cx="93901" cy="72224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8E4AEFB2-3C4D-4F2C-9CDE-B28B43645FA4}"/>
                </a:ext>
              </a:extLst>
            </p:cNvPr>
            <p:cNvSpPr/>
            <p:nvPr/>
          </p:nvSpPr>
          <p:spPr>
            <a:xfrm>
              <a:off x="3859911" y="2454236"/>
              <a:ext cx="481965" cy="352425"/>
            </a:xfrm>
            <a:custGeom>
              <a:avLst/>
              <a:gdLst/>
              <a:ahLst/>
              <a:cxnLst/>
              <a:rect l="l" t="t" r="r" b="b"/>
              <a:pathLst>
                <a:path w="481964" h="352425">
                  <a:moveTo>
                    <a:pt x="112166" y="248170"/>
                  </a:moveTo>
                  <a:lnTo>
                    <a:pt x="102057" y="250329"/>
                  </a:lnTo>
                  <a:lnTo>
                    <a:pt x="69329" y="283082"/>
                  </a:lnTo>
                  <a:lnTo>
                    <a:pt x="21183" y="321589"/>
                  </a:lnTo>
                  <a:lnTo>
                    <a:pt x="0" y="352399"/>
                  </a:lnTo>
                  <a:lnTo>
                    <a:pt x="481431" y="352399"/>
                  </a:lnTo>
                  <a:lnTo>
                    <a:pt x="476824" y="324535"/>
                  </a:lnTo>
                  <a:lnTo>
                    <a:pt x="473484" y="310032"/>
                  </a:lnTo>
                  <a:lnTo>
                    <a:pt x="469787" y="304197"/>
                  </a:lnTo>
                  <a:lnTo>
                    <a:pt x="464108" y="302336"/>
                  </a:lnTo>
                  <a:lnTo>
                    <a:pt x="457333" y="294600"/>
                  </a:lnTo>
                  <a:lnTo>
                    <a:pt x="451826" y="279463"/>
                  </a:lnTo>
                  <a:lnTo>
                    <a:pt x="450923" y="275856"/>
                  </a:lnTo>
                  <a:lnTo>
                    <a:pt x="165608" y="275856"/>
                  </a:lnTo>
                  <a:lnTo>
                    <a:pt x="112166" y="248170"/>
                  </a:lnTo>
                  <a:close/>
                </a:path>
                <a:path w="481964" h="352425">
                  <a:moveTo>
                    <a:pt x="329298" y="0"/>
                  </a:moveTo>
                  <a:lnTo>
                    <a:pt x="292709" y="11544"/>
                  </a:lnTo>
                  <a:lnTo>
                    <a:pt x="285280" y="32610"/>
                  </a:lnTo>
                  <a:lnTo>
                    <a:pt x="270806" y="60171"/>
                  </a:lnTo>
                  <a:lnTo>
                    <a:pt x="256692" y="84119"/>
                  </a:lnTo>
                  <a:lnTo>
                    <a:pt x="250342" y="94348"/>
                  </a:lnTo>
                  <a:lnTo>
                    <a:pt x="248412" y="125171"/>
                  </a:lnTo>
                  <a:lnTo>
                    <a:pt x="275386" y="159829"/>
                  </a:lnTo>
                  <a:lnTo>
                    <a:pt x="234937" y="188709"/>
                  </a:lnTo>
                  <a:lnTo>
                    <a:pt x="227228" y="227228"/>
                  </a:lnTo>
                  <a:lnTo>
                    <a:pt x="207733" y="231076"/>
                  </a:lnTo>
                  <a:lnTo>
                    <a:pt x="165608" y="275856"/>
                  </a:lnTo>
                  <a:lnTo>
                    <a:pt x="450923" y="275856"/>
                  </a:lnTo>
                  <a:lnTo>
                    <a:pt x="448126" y="264688"/>
                  </a:lnTo>
                  <a:lnTo>
                    <a:pt x="446773" y="258038"/>
                  </a:lnTo>
                  <a:lnTo>
                    <a:pt x="452551" y="227228"/>
                  </a:lnTo>
                  <a:lnTo>
                    <a:pt x="456910" y="214831"/>
                  </a:lnTo>
                  <a:lnTo>
                    <a:pt x="458563" y="207489"/>
                  </a:lnTo>
                  <a:lnTo>
                    <a:pt x="457689" y="202314"/>
                  </a:lnTo>
                  <a:lnTo>
                    <a:pt x="454469" y="196418"/>
                  </a:lnTo>
                  <a:lnTo>
                    <a:pt x="450105" y="189107"/>
                  </a:lnTo>
                  <a:lnTo>
                    <a:pt x="445562" y="181255"/>
                  </a:lnTo>
                  <a:lnTo>
                    <a:pt x="427512" y="129741"/>
                  </a:lnTo>
                  <a:lnTo>
                    <a:pt x="425589" y="102057"/>
                  </a:lnTo>
                  <a:lnTo>
                    <a:pt x="424566" y="91731"/>
                  </a:lnTo>
                  <a:lnTo>
                    <a:pt x="412102" y="48132"/>
                  </a:lnTo>
                  <a:lnTo>
                    <a:pt x="385140" y="13474"/>
                  </a:lnTo>
                  <a:lnTo>
                    <a:pt x="335046" y="1021"/>
                  </a:lnTo>
                  <a:lnTo>
                    <a:pt x="32929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2">
              <a:extLst>
                <a:ext uri="{FF2B5EF4-FFF2-40B4-BE49-F238E27FC236}">
                  <a16:creationId xmlns:a16="http://schemas.microsoft.com/office/drawing/2014/main" id="{E6E6E863-AF39-47FD-AA25-D6886FBF8098}"/>
                </a:ext>
              </a:extLst>
            </p:cNvPr>
            <p:cNvSpPr/>
            <p:nvPr/>
          </p:nvSpPr>
          <p:spPr>
            <a:xfrm>
              <a:off x="3779554" y="2285784"/>
              <a:ext cx="113792" cy="86220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14">
            <a:extLst>
              <a:ext uri="{FF2B5EF4-FFF2-40B4-BE49-F238E27FC236}">
                <a16:creationId xmlns:a16="http://schemas.microsoft.com/office/drawing/2014/main" id="{444AAFFC-4517-4F0D-AD61-8763A968612B}"/>
              </a:ext>
            </a:extLst>
          </p:cNvPr>
          <p:cNvSpPr txBox="1"/>
          <p:nvPr/>
        </p:nvSpPr>
        <p:spPr>
          <a:xfrm>
            <a:off x="6513559" y="2905845"/>
            <a:ext cx="100604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1400" b="1"/>
              <a:t>Pioche à air</a:t>
            </a: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A293DF0C-8BB1-4F64-BF80-D07A2EDD67FB}"/>
              </a:ext>
            </a:extLst>
          </p:cNvPr>
          <p:cNvSpPr txBox="1"/>
          <p:nvPr/>
        </p:nvSpPr>
        <p:spPr>
          <a:xfrm>
            <a:off x="10104615" y="2000532"/>
            <a:ext cx="1530994" cy="6591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 indent="-81915">
              <a:lnSpc>
                <a:spcPct val="101800"/>
              </a:lnSpc>
              <a:spcBef>
                <a:spcPts val="80"/>
              </a:spcBef>
            </a:pPr>
            <a:r>
              <a:rPr sz="1400" b="1" err="1"/>
              <a:t>Aspiratrice-excavatrice</a:t>
            </a:r>
            <a:r>
              <a:rPr sz="1400" b="1"/>
              <a:t> avec </a:t>
            </a:r>
            <a:r>
              <a:rPr sz="1400" b="1" err="1"/>
              <a:t>embout</a:t>
            </a:r>
            <a:r>
              <a:rPr sz="1400" b="1"/>
              <a:t> souple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115E8AF8-A5CE-4936-8D35-1C769B860855}"/>
              </a:ext>
            </a:extLst>
          </p:cNvPr>
          <p:cNvGrpSpPr/>
          <p:nvPr/>
        </p:nvGrpSpPr>
        <p:grpSpPr>
          <a:xfrm>
            <a:off x="5562795" y="2068318"/>
            <a:ext cx="599273" cy="417758"/>
            <a:chOff x="2180485" y="2287961"/>
            <a:chExt cx="747200" cy="520877"/>
          </a:xfrm>
        </p:grpSpPr>
        <p:sp>
          <p:nvSpPr>
            <p:cNvPr id="38" name="object 22">
              <a:extLst>
                <a:ext uri="{FF2B5EF4-FFF2-40B4-BE49-F238E27FC236}">
                  <a16:creationId xmlns:a16="http://schemas.microsoft.com/office/drawing/2014/main" id="{9B483AE8-1B61-41E0-B9DC-A2B822F7DEF4}"/>
                </a:ext>
              </a:extLst>
            </p:cNvPr>
            <p:cNvSpPr/>
            <p:nvPr/>
          </p:nvSpPr>
          <p:spPr>
            <a:xfrm>
              <a:off x="2220564" y="2396207"/>
              <a:ext cx="344805" cy="262255"/>
            </a:xfrm>
            <a:custGeom>
              <a:avLst/>
              <a:gdLst/>
              <a:ahLst/>
              <a:cxnLst/>
              <a:rect l="l" t="t" r="r" b="b"/>
              <a:pathLst>
                <a:path w="344805" h="262255">
                  <a:moveTo>
                    <a:pt x="315525" y="235508"/>
                  </a:moveTo>
                  <a:lnTo>
                    <a:pt x="279107" y="235508"/>
                  </a:lnTo>
                  <a:lnTo>
                    <a:pt x="333844" y="262000"/>
                  </a:lnTo>
                  <a:lnTo>
                    <a:pt x="344347" y="249453"/>
                  </a:lnTo>
                  <a:lnTo>
                    <a:pt x="315525" y="235508"/>
                  </a:lnTo>
                  <a:close/>
                </a:path>
                <a:path w="344805" h="262255">
                  <a:moveTo>
                    <a:pt x="156184" y="158394"/>
                  </a:moveTo>
                  <a:lnTo>
                    <a:pt x="153504" y="174713"/>
                  </a:lnTo>
                  <a:lnTo>
                    <a:pt x="245097" y="219049"/>
                  </a:lnTo>
                  <a:lnTo>
                    <a:pt x="253415" y="236600"/>
                  </a:lnTo>
                  <a:lnTo>
                    <a:pt x="259930" y="240436"/>
                  </a:lnTo>
                  <a:lnTo>
                    <a:pt x="269316" y="240436"/>
                  </a:lnTo>
                  <a:lnTo>
                    <a:pt x="271957" y="239864"/>
                  </a:lnTo>
                  <a:lnTo>
                    <a:pt x="276225" y="237845"/>
                  </a:lnTo>
                  <a:lnTo>
                    <a:pt x="277761" y="236766"/>
                  </a:lnTo>
                  <a:lnTo>
                    <a:pt x="279107" y="235508"/>
                  </a:lnTo>
                  <a:lnTo>
                    <a:pt x="315525" y="235508"/>
                  </a:lnTo>
                  <a:lnTo>
                    <a:pt x="284734" y="220611"/>
                  </a:lnTo>
                  <a:lnTo>
                    <a:pt x="284556" y="218554"/>
                  </a:lnTo>
                  <a:lnTo>
                    <a:pt x="284022" y="216496"/>
                  </a:lnTo>
                  <a:lnTo>
                    <a:pt x="274381" y="196176"/>
                  </a:lnTo>
                  <a:lnTo>
                    <a:pt x="234238" y="196176"/>
                  </a:lnTo>
                  <a:lnTo>
                    <a:pt x="156184" y="158394"/>
                  </a:lnTo>
                  <a:close/>
                </a:path>
                <a:path w="344805" h="262255">
                  <a:moveTo>
                    <a:pt x="226102" y="94424"/>
                  </a:moveTo>
                  <a:lnTo>
                    <a:pt x="185966" y="94424"/>
                  </a:lnTo>
                  <a:lnTo>
                    <a:pt x="234238" y="196176"/>
                  </a:lnTo>
                  <a:lnTo>
                    <a:pt x="274381" y="196176"/>
                  </a:lnTo>
                  <a:lnTo>
                    <a:pt x="226102" y="94424"/>
                  </a:lnTo>
                  <a:close/>
                </a:path>
                <a:path w="344805" h="262255">
                  <a:moveTo>
                    <a:pt x="192701" y="41541"/>
                  </a:moveTo>
                  <a:lnTo>
                    <a:pt x="71818" y="41541"/>
                  </a:lnTo>
                  <a:lnTo>
                    <a:pt x="65686" y="58721"/>
                  </a:lnTo>
                  <a:lnTo>
                    <a:pt x="61098" y="75530"/>
                  </a:lnTo>
                  <a:lnTo>
                    <a:pt x="57764" y="92362"/>
                  </a:lnTo>
                  <a:lnTo>
                    <a:pt x="55397" y="109613"/>
                  </a:lnTo>
                  <a:lnTo>
                    <a:pt x="154076" y="157378"/>
                  </a:lnTo>
                  <a:lnTo>
                    <a:pt x="158346" y="137924"/>
                  </a:lnTo>
                  <a:lnTo>
                    <a:pt x="165206" y="121572"/>
                  </a:lnTo>
                  <a:lnTo>
                    <a:pt x="174473" y="107384"/>
                  </a:lnTo>
                  <a:lnTo>
                    <a:pt x="185966" y="94424"/>
                  </a:lnTo>
                  <a:lnTo>
                    <a:pt x="226102" y="94424"/>
                  </a:lnTo>
                  <a:lnTo>
                    <a:pt x="204711" y="49339"/>
                  </a:lnTo>
                  <a:lnTo>
                    <a:pt x="201739" y="46469"/>
                  </a:lnTo>
                  <a:lnTo>
                    <a:pt x="198094" y="44627"/>
                  </a:lnTo>
                  <a:lnTo>
                    <a:pt x="197954" y="44500"/>
                  </a:lnTo>
                  <a:lnTo>
                    <a:pt x="192701" y="41541"/>
                  </a:lnTo>
                  <a:close/>
                </a:path>
                <a:path w="344805" h="262255">
                  <a:moveTo>
                    <a:pt x="53214" y="118440"/>
                  </a:moveTo>
                  <a:lnTo>
                    <a:pt x="37211" y="118440"/>
                  </a:lnTo>
                  <a:lnTo>
                    <a:pt x="52120" y="125653"/>
                  </a:lnTo>
                  <a:lnTo>
                    <a:pt x="53214" y="118440"/>
                  </a:lnTo>
                  <a:close/>
                </a:path>
                <a:path w="344805" h="262255">
                  <a:moveTo>
                    <a:pt x="102857" y="88"/>
                  </a:moveTo>
                  <a:lnTo>
                    <a:pt x="61988" y="6583"/>
                  </a:lnTo>
                  <a:lnTo>
                    <a:pt x="23675" y="16835"/>
                  </a:lnTo>
                  <a:lnTo>
                    <a:pt x="0" y="30467"/>
                  </a:lnTo>
                  <a:lnTo>
                    <a:pt x="8597" y="115595"/>
                  </a:lnTo>
                  <a:lnTo>
                    <a:pt x="16484" y="122567"/>
                  </a:lnTo>
                  <a:lnTo>
                    <a:pt x="26289" y="122567"/>
                  </a:lnTo>
                  <a:lnTo>
                    <a:pt x="26898" y="122542"/>
                  </a:lnTo>
                  <a:lnTo>
                    <a:pt x="31216" y="122097"/>
                  </a:lnTo>
                  <a:lnTo>
                    <a:pt x="34543" y="120637"/>
                  </a:lnTo>
                  <a:lnTo>
                    <a:pt x="37211" y="118440"/>
                  </a:lnTo>
                  <a:lnTo>
                    <a:pt x="53214" y="118440"/>
                  </a:lnTo>
                  <a:lnTo>
                    <a:pt x="54610" y="109232"/>
                  </a:lnTo>
                  <a:lnTo>
                    <a:pt x="43814" y="104000"/>
                  </a:lnTo>
                  <a:lnTo>
                    <a:pt x="43789" y="103073"/>
                  </a:lnTo>
                  <a:lnTo>
                    <a:pt x="38455" y="50304"/>
                  </a:lnTo>
                  <a:lnTo>
                    <a:pt x="42227" y="49225"/>
                  </a:lnTo>
                  <a:lnTo>
                    <a:pt x="57556" y="45069"/>
                  </a:lnTo>
                  <a:lnTo>
                    <a:pt x="64655" y="43263"/>
                  </a:lnTo>
                  <a:lnTo>
                    <a:pt x="71818" y="41541"/>
                  </a:lnTo>
                  <a:lnTo>
                    <a:pt x="192701" y="41541"/>
                  </a:lnTo>
                  <a:lnTo>
                    <a:pt x="120192" y="673"/>
                  </a:lnTo>
                  <a:lnTo>
                    <a:pt x="118544" y="469"/>
                  </a:lnTo>
                  <a:lnTo>
                    <a:pt x="108889" y="469"/>
                  </a:lnTo>
                  <a:lnTo>
                    <a:pt x="106781" y="190"/>
                  </a:lnTo>
                  <a:lnTo>
                    <a:pt x="104825" y="114"/>
                  </a:lnTo>
                  <a:lnTo>
                    <a:pt x="102857" y="88"/>
                  </a:lnTo>
                  <a:close/>
                </a:path>
                <a:path w="344805" h="262255">
                  <a:moveTo>
                    <a:pt x="114731" y="0"/>
                  </a:moveTo>
                  <a:lnTo>
                    <a:pt x="108889" y="469"/>
                  </a:lnTo>
                  <a:lnTo>
                    <a:pt x="118544" y="469"/>
                  </a:lnTo>
                  <a:lnTo>
                    <a:pt x="11473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3">
              <a:extLst>
                <a:ext uri="{FF2B5EF4-FFF2-40B4-BE49-F238E27FC236}">
                  <a16:creationId xmlns:a16="http://schemas.microsoft.com/office/drawing/2014/main" id="{94F4AFE0-A279-4FCB-B85F-E31A522B580A}"/>
                </a:ext>
              </a:extLst>
            </p:cNvPr>
            <p:cNvSpPr/>
            <p:nvPr/>
          </p:nvSpPr>
          <p:spPr>
            <a:xfrm>
              <a:off x="2180485" y="2522675"/>
              <a:ext cx="265430" cy="283210"/>
            </a:xfrm>
            <a:custGeom>
              <a:avLst/>
              <a:gdLst/>
              <a:ahLst/>
              <a:cxnLst/>
              <a:rect l="l" t="t" r="r" b="b"/>
              <a:pathLst>
                <a:path w="265430" h="283210">
                  <a:moveTo>
                    <a:pt x="236032" y="92735"/>
                  </a:moveTo>
                  <a:lnTo>
                    <a:pt x="141458" y="92735"/>
                  </a:lnTo>
                  <a:lnTo>
                    <a:pt x="144379" y="95300"/>
                  </a:lnTo>
                  <a:lnTo>
                    <a:pt x="147859" y="97320"/>
                  </a:lnTo>
                  <a:lnTo>
                    <a:pt x="151809" y="98539"/>
                  </a:lnTo>
                  <a:lnTo>
                    <a:pt x="154400" y="99479"/>
                  </a:lnTo>
                  <a:lnTo>
                    <a:pt x="193015" y="129659"/>
                  </a:lnTo>
                  <a:lnTo>
                    <a:pt x="208026" y="170079"/>
                  </a:lnTo>
                  <a:lnTo>
                    <a:pt x="208718" y="182689"/>
                  </a:lnTo>
                  <a:lnTo>
                    <a:pt x="208057" y="195812"/>
                  </a:lnTo>
                  <a:lnTo>
                    <a:pt x="205920" y="210499"/>
                  </a:lnTo>
                  <a:lnTo>
                    <a:pt x="202074" y="226820"/>
                  </a:lnTo>
                  <a:lnTo>
                    <a:pt x="196284" y="244843"/>
                  </a:lnTo>
                  <a:lnTo>
                    <a:pt x="194619" y="255966"/>
                  </a:lnTo>
                  <a:lnTo>
                    <a:pt x="219703" y="282816"/>
                  </a:lnTo>
                  <a:lnTo>
                    <a:pt x="222916" y="282816"/>
                  </a:lnTo>
                  <a:lnTo>
                    <a:pt x="256655" y="242018"/>
                  </a:lnTo>
                  <a:lnTo>
                    <a:pt x="264443" y="201335"/>
                  </a:lnTo>
                  <a:lnTo>
                    <a:pt x="265372" y="182689"/>
                  </a:lnTo>
                  <a:lnTo>
                    <a:pt x="264337" y="163750"/>
                  </a:lnTo>
                  <a:lnTo>
                    <a:pt x="261335" y="146203"/>
                  </a:lnTo>
                  <a:lnTo>
                    <a:pt x="256612" y="130116"/>
                  </a:lnTo>
                  <a:lnTo>
                    <a:pt x="250412" y="115557"/>
                  </a:lnTo>
                  <a:lnTo>
                    <a:pt x="243060" y="102551"/>
                  </a:lnTo>
                  <a:lnTo>
                    <a:pt x="236032" y="92735"/>
                  </a:lnTo>
                  <a:close/>
                </a:path>
                <a:path w="265430" h="283210">
                  <a:moveTo>
                    <a:pt x="93859" y="0"/>
                  </a:moveTo>
                  <a:lnTo>
                    <a:pt x="93126" y="9946"/>
                  </a:lnTo>
                  <a:lnTo>
                    <a:pt x="92460" y="20281"/>
                  </a:lnTo>
                  <a:lnTo>
                    <a:pt x="91065" y="44018"/>
                  </a:lnTo>
                  <a:lnTo>
                    <a:pt x="91141" y="45643"/>
                  </a:lnTo>
                  <a:lnTo>
                    <a:pt x="91344" y="47218"/>
                  </a:lnTo>
                  <a:lnTo>
                    <a:pt x="91065" y="50266"/>
                  </a:lnTo>
                  <a:lnTo>
                    <a:pt x="84470" y="87835"/>
                  </a:lnTo>
                  <a:lnTo>
                    <a:pt x="70706" y="131766"/>
                  </a:lnTo>
                  <a:lnTo>
                    <a:pt x="34812" y="199931"/>
                  </a:lnTo>
                  <a:lnTo>
                    <a:pt x="7232" y="235013"/>
                  </a:lnTo>
                  <a:lnTo>
                    <a:pt x="1511" y="244702"/>
                  </a:lnTo>
                  <a:lnTo>
                    <a:pt x="21532" y="282295"/>
                  </a:lnTo>
                  <a:lnTo>
                    <a:pt x="36036" y="282295"/>
                  </a:lnTo>
                  <a:lnTo>
                    <a:pt x="81601" y="231888"/>
                  </a:lnTo>
                  <a:lnTo>
                    <a:pt x="105952" y="191155"/>
                  </a:lnTo>
                  <a:lnTo>
                    <a:pt x="123517" y="152311"/>
                  </a:lnTo>
                  <a:lnTo>
                    <a:pt x="137852" y="108330"/>
                  </a:lnTo>
                  <a:lnTo>
                    <a:pt x="141458" y="92735"/>
                  </a:lnTo>
                  <a:lnTo>
                    <a:pt x="236032" y="92735"/>
                  </a:lnTo>
                  <a:lnTo>
                    <a:pt x="204477" y="62741"/>
                  </a:lnTo>
                  <a:lnTo>
                    <a:pt x="192652" y="55257"/>
                  </a:lnTo>
                  <a:lnTo>
                    <a:pt x="192766" y="47866"/>
                  </a:lnTo>
                  <a:lnTo>
                    <a:pt x="9385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4">
              <a:extLst>
                <a:ext uri="{FF2B5EF4-FFF2-40B4-BE49-F238E27FC236}">
                  <a16:creationId xmlns:a16="http://schemas.microsoft.com/office/drawing/2014/main" id="{4176CBD0-ECF4-4BCC-B810-08EF649B1112}"/>
                </a:ext>
              </a:extLst>
            </p:cNvPr>
            <p:cNvSpPr/>
            <p:nvPr/>
          </p:nvSpPr>
          <p:spPr>
            <a:xfrm>
              <a:off x="2363539" y="2336023"/>
              <a:ext cx="100218" cy="7779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5">
              <a:extLst>
                <a:ext uri="{FF2B5EF4-FFF2-40B4-BE49-F238E27FC236}">
                  <a16:creationId xmlns:a16="http://schemas.microsoft.com/office/drawing/2014/main" id="{53106B7D-66A4-4D8C-9FD6-16376F8C7475}"/>
                </a:ext>
              </a:extLst>
            </p:cNvPr>
            <p:cNvSpPr/>
            <p:nvPr/>
          </p:nvSpPr>
          <p:spPr>
            <a:xfrm>
              <a:off x="2212942" y="2484721"/>
              <a:ext cx="54610" cy="45720"/>
            </a:xfrm>
            <a:custGeom>
              <a:avLst/>
              <a:gdLst/>
              <a:ahLst/>
              <a:cxnLst/>
              <a:rect l="l" t="t" r="r" b="b"/>
              <a:pathLst>
                <a:path w="54609" h="45719">
                  <a:moveTo>
                    <a:pt x="54165" y="33782"/>
                  </a:moveTo>
                  <a:lnTo>
                    <a:pt x="48525" y="40056"/>
                  </a:lnTo>
                  <a:lnTo>
                    <a:pt x="44237" y="43351"/>
                  </a:lnTo>
                  <a:lnTo>
                    <a:pt x="39135" y="44751"/>
                  </a:lnTo>
                  <a:lnTo>
                    <a:pt x="31051" y="45339"/>
                  </a:lnTo>
                  <a:lnTo>
                    <a:pt x="20413" y="43275"/>
                  </a:lnTo>
                  <a:lnTo>
                    <a:pt x="10382" y="38028"/>
                  </a:lnTo>
                  <a:lnTo>
                    <a:pt x="2922" y="32646"/>
                  </a:lnTo>
                  <a:lnTo>
                    <a:pt x="0" y="30175"/>
                  </a:lnTo>
                  <a:lnTo>
                    <a:pt x="723" y="7061"/>
                  </a:lnTo>
                  <a:lnTo>
                    <a:pt x="38811" y="0"/>
                  </a:lnTo>
                </a:path>
              </a:pathLst>
            </a:custGeom>
            <a:ln w="871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6">
              <a:extLst>
                <a:ext uri="{FF2B5EF4-FFF2-40B4-BE49-F238E27FC236}">
                  <a16:creationId xmlns:a16="http://schemas.microsoft.com/office/drawing/2014/main" id="{5B952062-EF20-4AFA-98CF-17A2AF84F789}"/>
                </a:ext>
              </a:extLst>
            </p:cNvPr>
            <p:cNvSpPr/>
            <p:nvPr/>
          </p:nvSpPr>
          <p:spPr>
            <a:xfrm>
              <a:off x="2538438" y="2614373"/>
              <a:ext cx="132732" cy="104317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7">
              <a:extLst>
                <a:ext uri="{FF2B5EF4-FFF2-40B4-BE49-F238E27FC236}">
                  <a16:creationId xmlns:a16="http://schemas.microsoft.com/office/drawing/2014/main" id="{7A1258D6-083B-4C1C-90B3-35CA4B3D6ABA}"/>
                </a:ext>
              </a:extLst>
            </p:cNvPr>
            <p:cNvSpPr/>
            <p:nvPr/>
          </p:nvSpPr>
          <p:spPr>
            <a:xfrm>
              <a:off x="2445720" y="2456413"/>
              <a:ext cx="481965" cy="352425"/>
            </a:xfrm>
            <a:custGeom>
              <a:avLst/>
              <a:gdLst/>
              <a:ahLst/>
              <a:cxnLst/>
              <a:rect l="l" t="t" r="r" b="b"/>
              <a:pathLst>
                <a:path w="481965" h="352425">
                  <a:moveTo>
                    <a:pt x="112179" y="248170"/>
                  </a:moveTo>
                  <a:lnTo>
                    <a:pt x="102057" y="250329"/>
                  </a:lnTo>
                  <a:lnTo>
                    <a:pt x="69329" y="283082"/>
                  </a:lnTo>
                  <a:lnTo>
                    <a:pt x="21183" y="321589"/>
                  </a:lnTo>
                  <a:lnTo>
                    <a:pt x="0" y="352399"/>
                  </a:lnTo>
                  <a:lnTo>
                    <a:pt x="481431" y="352399"/>
                  </a:lnTo>
                  <a:lnTo>
                    <a:pt x="476831" y="324535"/>
                  </a:lnTo>
                  <a:lnTo>
                    <a:pt x="473494" y="310032"/>
                  </a:lnTo>
                  <a:lnTo>
                    <a:pt x="469794" y="304197"/>
                  </a:lnTo>
                  <a:lnTo>
                    <a:pt x="464108" y="302336"/>
                  </a:lnTo>
                  <a:lnTo>
                    <a:pt x="457333" y="294600"/>
                  </a:lnTo>
                  <a:lnTo>
                    <a:pt x="451826" y="279463"/>
                  </a:lnTo>
                  <a:lnTo>
                    <a:pt x="450923" y="275856"/>
                  </a:lnTo>
                  <a:lnTo>
                    <a:pt x="165620" y="275856"/>
                  </a:lnTo>
                  <a:lnTo>
                    <a:pt x="112179" y="248170"/>
                  </a:lnTo>
                  <a:close/>
                </a:path>
                <a:path w="481965" h="352425">
                  <a:moveTo>
                    <a:pt x="329298" y="0"/>
                  </a:moveTo>
                  <a:lnTo>
                    <a:pt x="292709" y="11544"/>
                  </a:lnTo>
                  <a:lnTo>
                    <a:pt x="285280" y="32610"/>
                  </a:lnTo>
                  <a:lnTo>
                    <a:pt x="270806" y="60171"/>
                  </a:lnTo>
                  <a:lnTo>
                    <a:pt x="256692" y="84119"/>
                  </a:lnTo>
                  <a:lnTo>
                    <a:pt x="250342" y="94348"/>
                  </a:lnTo>
                  <a:lnTo>
                    <a:pt x="248412" y="125158"/>
                  </a:lnTo>
                  <a:lnTo>
                    <a:pt x="275374" y="159829"/>
                  </a:lnTo>
                  <a:lnTo>
                    <a:pt x="234937" y="188709"/>
                  </a:lnTo>
                  <a:lnTo>
                    <a:pt x="227241" y="227228"/>
                  </a:lnTo>
                  <a:lnTo>
                    <a:pt x="207733" y="231076"/>
                  </a:lnTo>
                  <a:lnTo>
                    <a:pt x="165620" y="275856"/>
                  </a:lnTo>
                  <a:lnTo>
                    <a:pt x="450923" y="275856"/>
                  </a:lnTo>
                  <a:lnTo>
                    <a:pt x="448126" y="264688"/>
                  </a:lnTo>
                  <a:lnTo>
                    <a:pt x="446773" y="258038"/>
                  </a:lnTo>
                  <a:lnTo>
                    <a:pt x="452551" y="227228"/>
                  </a:lnTo>
                  <a:lnTo>
                    <a:pt x="456910" y="214831"/>
                  </a:lnTo>
                  <a:lnTo>
                    <a:pt x="458563" y="207489"/>
                  </a:lnTo>
                  <a:lnTo>
                    <a:pt x="457689" y="202314"/>
                  </a:lnTo>
                  <a:lnTo>
                    <a:pt x="454469" y="196418"/>
                  </a:lnTo>
                  <a:lnTo>
                    <a:pt x="450111" y="189107"/>
                  </a:lnTo>
                  <a:lnTo>
                    <a:pt x="445566" y="181255"/>
                  </a:lnTo>
                  <a:lnTo>
                    <a:pt x="427512" y="129741"/>
                  </a:lnTo>
                  <a:lnTo>
                    <a:pt x="425589" y="102057"/>
                  </a:lnTo>
                  <a:lnTo>
                    <a:pt x="424566" y="91731"/>
                  </a:lnTo>
                  <a:lnTo>
                    <a:pt x="412102" y="48132"/>
                  </a:lnTo>
                  <a:lnTo>
                    <a:pt x="385140" y="13474"/>
                  </a:lnTo>
                  <a:lnTo>
                    <a:pt x="335046" y="1021"/>
                  </a:lnTo>
                  <a:lnTo>
                    <a:pt x="32929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8">
              <a:extLst>
                <a:ext uri="{FF2B5EF4-FFF2-40B4-BE49-F238E27FC236}">
                  <a16:creationId xmlns:a16="http://schemas.microsoft.com/office/drawing/2014/main" id="{5681D305-172F-464D-A8B2-90F81408FC02}"/>
                </a:ext>
              </a:extLst>
            </p:cNvPr>
            <p:cNvSpPr/>
            <p:nvPr/>
          </p:nvSpPr>
          <p:spPr>
            <a:xfrm>
              <a:off x="2365375" y="2287961"/>
              <a:ext cx="113779" cy="86220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9">
              <a:extLst>
                <a:ext uri="{FF2B5EF4-FFF2-40B4-BE49-F238E27FC236}">
                  <a16:creationId xmlns:a16="http://schemas.microsoft.com/office/drawing/2014/main" id="{FB739478-3CFA-45C9-BB50-EC004496C2F4}"/>
                </a:ext>
              </a:extLst>
            </p:cNvPr>
            <p:cNvSpPr/>
            <p:nvPr/>
          </p:nvSpPr>
          <p:spPr>
            <a:xfrm>
              <a:off x="2559688" y="2646795"/>
              <a:ext cx="38735" cy="26670"/>
            </a:xfrm>
            <a:custGeom>
              <a:avLst/>
              <a:gdLst/>
              <a:ahLst/>
              <a:cxnLst/>
              <a:rect l="l" t="t" r="r" b="b"/>
              <a:pathLst>
                <a:path w="38734" h="26669">
                  <a:moveTo>
                    <a:pt x="6603" y="0"/>
                  </a:moveTo>
                  <a:lnTo>
                    <a:pt x="4406" y="469"/>
                  </a:lnTo>
                  <a:lnTo>
                    <a:pt x="3505" y="1130"/>
                  </a:lnTo>
                  <a:lnTo>
                    <a:pt x="114" y="7061"/>
                  </a:lnTo>
                  <a:lnTo>
                    <a:pt x="0" y="8102"/>
                  </a:lnTo>
                  <a:lnTo>
                    <a:pt x="266" y="9093"/>
                  </a:lnTo>
                  <a:lnTo>
                    <a:pt x="685" y="10375"/>
                  </a:lnTo>
                  <a:lnTo>
                    <a:pt x="1447" y="11214"/>
                  </a:lnTo>
                  <a:lnTo>
                    <a:pt x="2489" y="11645"/>
                  </a:lnTo>
                  <a:lnTo>
                    <a:pt x="35267" y="25831"/>
                  </a:lnTo>
                  <a:lnTo>
                    <a:pt x="35788" y="26073"/>
                  </a:lnTo>
                  <a:lnTo>
                    <a:pt x="36372" y="26073"/>
                  </a:lnTo>
                  <a:lnTo>
                    <a:pt x="37388" y="25742"/>
                  </a:lnTo>
                  <a:lnTo>
                    <a:pt x="37845" y="25387"/>
                  </a:lnTo>
                  <a:lnTo>
                    <a:pt x="38696" y="23888"/>
                  </a:lnTo>
                  <a:lnTo>
                    <a:pt x="38430" y="22618"/>
                  </a:lnTo>
                  <a:lnTo>
                    <a:pt x="7708" y="228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5CD7238D-5CE3-4E6D-8782-051A1F325599}"/>
              </a:ext>
            </a:extLst>
          </p:cNvPr>
          <p:cNvGrpSpPr/>
          <p:nvPr/>
        </p:nvGrpSpPr>
        <p:grpSpPr>
          <a:xfrm>
            <a:off x="8786253" y="2055955"/>
            <a:ext cx="946050" cy="427752"/>
            <a:chOff x="5047896" y="2280371"/>
            <a:chExt cx="1179573" cy="533337"/>
          </a:xfrm>
        </p:grpSpPr>
        <p:sp>
          <p:nvSpPr>
            <p:cNvPr id="47" name="object 30">
              <a:extLst>
                <a:ext uri="{FF2B5EF4-FFF2-40B4-BE49-F238E27FC236}">
                  <a16:creationId xmlns:a16="http://schemas.microsoft.com/office/drawing/2014/main" id="{0E2CFB31-03A5-4512-8BF8-D461AB1BACF1}"/>
                </a:ext>
              </a:extLst>
            </p:cNvPr>
            <p:cNvSpPr/>
            <p:nvPr/>
          </p:nvSpPr>
          <p:spPr>
            <a:xfrm>
              <a:off x="5640652" y="2396959"/>
              <a:ext cx="25400" cy="12700"/>
            </a:xfrm>
            <a:custGeom>
              <a:avLst/>
              <a:gdLst/>
              <a:ahLst/>
              <a:cxnLst/>
              <a:rect l="l" t="t" r="r" b="b"/>
              <a:pathLst>
                <a:path w="25400" h="12700">
                  <a:moveTo>
                    <a:pt x="19570" y="0"/>
                  </a:moveTo>
                  <a:lnTo>
                    <a:pt x="5638" y="0"/>
                  </a:lnTo>
                  <a:lnTo>
                    <a:pt x="0" y="5638"/>
                  </a:lnTo>
                  <a:lnTo>
                    <a:pt x="0" y="12598"/>
                  </a:lnTo>
                  <a:lnTo>
                    <a:pt x="25222" y="12598"/>
                  </a:lnTo>
                  <a:lnTo>
                    <a:pt x="25222" y="563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1">
              <a:extLst>
                <a:ext uri="{FF2B5EF4-FFF2-40B4-BE49-F238E27FC236}">
                  <a16:creationId xmlns:a16="http://schemas.microsoft.com/office/drawing/2014/main" id="{8A72FA42-F98F-4CD0-9467-FF5324C54CB2}"/>
                </a:ext>
              </a:extLst>
            </p:cNvPr>
            <p:cNvSpPr/>
            <p:nvPr/>
          </p:nvSpPr>
          <p:spPr>
            <a:xfrm>
              <a:off x="5552370" y="2396959"/>
              <a:ext cx="25400" cy="12700"/>
            </a:xfrm>
            <a:custGeom>
              <a:avLst/>
              <a:gdLst/>
              <a:ahLst/>
              <a:cxnLst/>
              <a:rect l="l" t="t" r="r" b="b"/>
              <a:pathLst>
                <a:path w="25400" h="12700">
                  <a:moveTo>
                    <a:pt x="19570" y="0"/>
                  </a:moveTo>
                  <a:lnTo>
                    <a:pt x="5651" y="0"/>
                  </a:lnTo>
                  <a:lnTo>
                    <a:pt x="0" y="5638"/>
                  </a:lnTo>
                  <a:lnTo>
                    <a:pt x="0" y="12598"/>
                  </a:lnTo>
                  <a:lnTo>
                    <a:pt x="25222" y="12598"/>
                  </a:lnTo>
                  <a:lnTo>
                    <a:pt x="25222" y="563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2">
              <a:extLst>
                <a:ext uri="{FF2B5EF4-FFF2-40B4-BE49-F238E27FC236}">
                  <a16:creationId xmlns:a16="http://schemas.microsoft.com/office/drawing/2014/main" id="{52A07C40-7B4C-406E-96A9-0A50B556E556}"/>
                </a:ext>
              </a:extLst>
            </p:cNvPr>
            <p:cNvSpPr/>
            <p:nvPr/>
          </p:nvSpPr>
          <p:spPr>
            <a:xfrm>
              <a:off x="5464085" y="2396959"/>
              <a:ext cx="25400" cy="12700"/>
            </a:xfrm>
            <a:custGeom>
              <a:avLst/>
              <a:gdLst/>
              <a:ahLst/>
              <a:cxnLst/>
              <a:rect l="l" t="t" r="r" b="b"/>
              <a:pathLst>
                <a:path w="25400" h="12700">
                  <a:moveTo>
                    <a:pt x="19583" y="0"/>
                  </a:moveTo>
                  <a:lnTo>
                    <a:pt x="5651" y="0"/>
                  </a:lnTo>
                  <a:lnTo>
                    <a:pt x="0" y="5638"/>
                  </a:lnTo>
                  <a:lnTo>
                    <a:pt x="0" y="12598"/>
                  </a:lnTo>
                  <a:lnTo>
                    <a:pt x="25222" y="12598"/>
                  </a:lnTo>
                  <a:lnTo>
                    <a:pt x="25222" y="5638"/>
                  </a:lnTo>
                  <a:lnTo>
                    <a:pt x="195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3">
              <a:extLst>
                <a:ext uri="{FF2B5EF4-FFF2-40B4-BE49-F238E27FC236}">
                  <a16:creationId xmlns:a16="http://schemas.microsoft.com/office/drawing/2014/main" id="{A4BAF81B-14B6-4B3C-A991-4E91D3BDE505}"/>
                </a:ext>
              </a:extLst>
            </p:cNvPr>
            <p:cNvSpPr/>
            <p:nvPr/>
          </p:nvSpPr>
          <p:spPr>
            <a:xfrm>
              <a:off x="5375799" y="2396959"/>
              <a:ext cx="25400" cy="12700"/>
            </a:xfrm>
            <a:custGeom>
              <a:avLst/>
              <a:gdLst/>
              <a:ahLst/>
              <a:cxnLst/>
              <a:rect l="l" t="t" r="r" b="b"/>
              <a:pathLst>
                <a:path w="25400" h="12700">
                  <a:moveTo>
                    <a:pt x="19583" y="0"/>
                  </a:moveTo>
                  <a:lnTo>
                    <a:pt x="5651" y="0"/>
                  </a:lnTo>
                  <a:lnTo>
                    <a:pt x="0" y="5638"/>
                  </a:lnTo>
                  <a:lnTo>
                    <a:pt x="0" y="12598"/>
                  </a:lnTo>
                  <a:lnTo>
                    <a:pt x="25222" y="12598"/>
                  </a:lnTo>
                  <a:lnTo>
                    <a:pt x="25222" y="5638"/>
                  </a:lnTo>
                  <a:lnTo>
                    <a:pt x="195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34">
              <a:extLst>
                <a:ext uri="{FF2B5EF4-FFF2-40B4-BE49-F238E27FC236}">
                  <a16:creationId xmlns:a16="http://schemas.microsoft.com/office/drawing/2014/main" id="{2E049B6F-8AF4-45F2-B22E-000D8821E06E}"/>
                </a:ext>
              </a:extLst>
            </p:cNvPr>
            <p:cNvSpPr/>
            <p:nvPr/>
          </p:nvSpPr>
          <p:spPr>
            <a:xfrm>
              <a:off x="5186629" y="2409565"/>
              <a:ext cx="618490" cy="340995"/>
            </a:xfrm>
            <a:custGeom>
              <a:avLst/>
              <a:gdLst/>
              <a:ahLst/>
              <a:cxnLst/>
              <a:rect l="l" t="t" r="r" b="b"/>
              <a:pathLst>
                <a:path w="618489" h="340994">
                  <a:moveTo>
                    <a:pt x="189166" y="0"/>
                  </a:moveTo>
                  <a:lnTo>
                    <a:pt x="5638" y="0"/>
                  </a:lnTo>
                  <a:lnTo>
                    <a:pt x="0" y="5638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00888" y="25222"/>
                  </a:lnTo>
                  <a:lnTo>
                    <a:pt x="100888" y="246595"/>
                  </a:lnTo>
                  <a:lnTo>
                    <a:pt x="106540" y="252234"/>
                  </a:lnTo>
                  <a:lnTo>
                    <a:pt x="529691" y="252234"/>
                  </a:lnTo>
                  <a:lnTo>
                    <a:pt x="542937" y="331939"/>
                  </a:lnTo>
                  <a:lnTo>
                    <a:pt x="544703" y="337045"/>
                  </a:lnTo>
                  <a:lnTo>
                    <a:pt x="549503" y="340474"/>
                  </a:lnTo>
                  <a:lnTo>
                    <a:pt x="554913" y="340512"/>
                  </a:lnTo>
                  <a:lnTo>
                    <a:pt x="612330" y="340512"/>
                  </a:lnTo>
                  <a:lnTo>
                    <a:pt x="617969" y="334873"/>
                  </a:lnTo>
                  <a:lnTo>
                    <a:pt x="617976" y="214401"/>
                  </a:lnTo>
                  <a:lnTo>
                    <a:pt x="194818" y="214401"/>
                  </a:lnTo>
                  <a:lnTo>
                    <a:pt x="189166" y="208749"/>
                  </a:lnTo>
                  <a:lnTo>
                    <a:pt x="189166" y="0"/>
                  </a:lnTo>
                  <a:close/>
                </a:path>
                <a:path w="618489" h="340994">
                  <a:moveTo>
                    <a:pt x="277456" y="0"/>
                  </a:moveTo>
                  <a:lnTo>
                    <a:pt x="214401" y="0"/>
                  </a:lnTo>
                  <a:lnTo>
                    <a:pt x="214401" y="208749"/>
                  </a:lnTo>
                  <a:lnTo>
                    <a:pt x="208749" y="214401"/>
                  </a:lnTo>
                  <a:lnTo>
                    <a:pt x="617976" y="214401"/>
                  </a:lnTo>
                  <a:lnTo>
                    <a:pt x="617982" y="123647"/>
                  </a:lnTo>
                  <a:lnTo>
                    <a:pt x="617232" y="121221"/>
                  </a:lnTo>
                  <a:lnTo>
                    <a:pt x="615835" y="119176"/>
                  </a:lnTo>
                  <a:lnTo>
                    <a:pt x="595241" y="88290"/>
                  </a:lnTo>
                  <a:lnTo>
                    <a:pt x="283108" y="88290"/>
                  </a:lnTo>
                  <a:lnTo>
                    <a:pt x="277456" y="82638"/>
                  </a:lnTo>
                  <a:lnTo>
                    <a:pt x="277456" y="0"/>
                  </a:lnTo>
                  <a:close/>
                </a:path>
                <a:path w="618489" h="340994">
                  <a:moveTo>
                    <a:pt x="365734" y="0"/>
                  </a:moveTo>
                  <a:lnTo>
                    <a:pt x="302679" y="0"/>
                  </a:lnTo>
                  <a:lnTo>
                    <a:pt x="302679" y="82638"/>
                  </a:lnTo>
                  <a:lnTo>
                    <a:pt x="297040" y="88290"/>
                  </a:lnTo>
                  <a:lnTo>
                    <a:pt x="595241" y="88290"/>
                  </a:lnTo>
                  <a:lnTo>
                    <a:pt x="591032" y="81978"/>
                  </a:lnTo>
                  <a:lnTo>
                    <a:pt x="371386" y="81978"/>
                  </a:lnTo>
                  <a:lnTo>
                    <a:pt x="365734" y="76326"/>
                  </a:lnTo>
                  <a:lnTo>
                    <a:pt x="365734" y="0"/>
                  </a:lnTo>
                  <a:close/>
                </a:path>
                <a:path w="618489" h="340994">
                  <a:moveTo>
                    <a:pt x="454025" y="0"/>
                  </a:moveTo>
                  <a:lnTo>
                    <a:pt x="390956" y="0"/>
                  </a:lnTo>
                  <a:lnTo>
                    <a:pt x="390956" y="76326"/>
                  </a:lnTo>
                  <a:lnTo>
                    <a:pt x="385318" y="81978"/>
                  </a:lnTo>
                  <a:lnTo>
                    <a:pt x="459663" y="81978"/>
                  </a:lnTo>
                  <a:lnTo>
                    <a:pt x="454025" y="76326"/>
                  </a:lnTo>
                  <a:lnTo>
                    <a:pt x="454025" y="0"/>
                  </a:lnTo>
                  <a:close/>
                </a:path>
                <a:path w="618489" h="340994">
                  <a:moveTo>
                    <a:pt x="529691" y="0"/>
                  </a:moveTo>
                  <a:lnTo>
                    <a:pt x="479247" y="0"/>
                  </a:lnTo>
                  <a:lnTo>
                    <a:pt x="479247" y="76326"/>
                  </a:lnTo>
                  <a:lnTo>
                    <a:pt x="473595" y="81978"/>
                  </a:lnTo>
                  <a:lnTo>
                    <a:pt x="591032" y="81978"/>
                  </a:lnTo>
                  <a:lnTo>
                    <a:pt x="540131" y="5638"/>
                  </a:lnTo>
                  <a:lnTo>
                    <a:pt x="537845" y="2158"/>
                  </a:lnTo>
                  <a:lnTo>
                    <a:pt x="533908" y="25"/>
                  </a:lnTo>
                  <a:lnTo>
                    <a:pt x="52969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5">
              <a:extLst>
                <a:ext uri="{FF2B5EF4-FFF2-40B4-BE49-F238E27FC236}">
                  <a16:creationId xmlns:a16="http://schemas.microsoft.com/office/drawing/2014/main" id="{852349DD-56AD-49C4-9B29-1781DD9012CE}"/>
                </a:ext>
              </a:extLst>
            </p:cNvPr>
            <p:cNvSpPr/>
            <p:nvPr/>
          </p:nvSpPr>
          <p:spPr>
            <a:xfrm>
              <a:off x="5047896" y="2460013"/>
              <a:ext cx="655955" cy="353695"/>
            </a:xfrm>
            <a:custGeom>
              <a:avLst/>
              <a:gdLst/>
              <a:ahLst/>
              <a:cxnLst/>
              <a:rect l="l" t="t" r="r" b="b"/>
              <a:pathLst>
                <a:path w="655954" h="353694">
                  <a:moveTo>
                    <a:pt x="214401" y="0"/>
                  </a:moveTo>
                  <a:lnTo>
                    <a:pt x="143776" y="0"/>
                  </a:lnTo>
                  <a:lnTo>
                    <a:pt x="134300" y="1283"/>
                  </a:lnTo>
                  <a:lnTo>
                    <a:pt x="12738" y="113245"/>
                  </a:lnTo>
                  <a:lnTo>
                    <a:pt x="0" y="144780"/>
                  </a:lnTo>
                  <a:lnTo>
                    <a:pt x="60" y="259927"/>
                  </a:lnTo>
                  <a:lnTo>
                    <a:pt x="30146" y="290009"/>
                  </a:lnTo>
                  <a:lnTo>
                    <a:pt x="37833" y="290068"/>
                  </a:lnTo>
                  <a:lnTo>
                    <a:pt x="63068" y="290068"/>
                  </a:lnTo>
                  <a:lnTo>
                    <a:pt x="68023" y="314616"/>
                  </a:lnTo>
                  <a:lnTo>
                    <a:pt x="81537" y="334659"/>
                  </a:lnTo>
                  <a:lnTo>
                    <a:pt x="101580" y="348169"/>
                  </a:lnTo>
                  <a:lnTo>
                    <a:pt x="126123" y="353123"/>
                  </a:lnTo>
                  <a:lnTo>
                    <a:pt x="150667" y="348169"/>
                  </a:lnTo>
                  <a:lnTo>
                    <a:pt x="170710" y="334659"/>
                  </a:lnTo>
                  <a:lnTo>
                    <a:pt x="175266" y="327901"/>
                  </a:lnTo>
                  <a:lnTo>
                    <a:pt x="126123" y="327901"/>
                  </a:lnTo>
                  <a:lnTo>
                    <a:pt x="111410" y="324899"/>
                  </a:lnTo>
                  <a:lnTo>
                    <a:pt x="99394" y="316790"/>
                  </a:lnTo>
                  <a:lnTo>
                    <a:pt x="91281" y="304778"/>
                  </a:lnTo>
                  <a:lnTo>
                    <a:pt x="88277" y="290068"/>
                  </a:lnTo>
                  <a:lnTo>
                    <a:pt x="91251" y="275342"/>
                  </a:lnTo>
                  <a:lnTo>
                    <a:pt x="99361" y="263317"/>
                  </a:lnTo>
                  <a:lnTo>
                    <a:pt x="111391" y="255208"/>
                  </a:lnTo>
                  <a:lnTo>
                    <a:pt x="126123" y="252234"/>
                  </a:lnTo>
                  <a:lnTo>
                    <a:pt x="655815" y="252234"/>
                  </a:lnTo>
                  <a:lnTo>
                    <a:pt x="655815" y="227012"/>
                  </a:lnTo>
                  <a:lnTo>
                    <a:pt x="214401" y="227012"/>
                  </a:lnTo>
                  <a:lnTo>
                    <a:pt x="214401" y="113525"/>
                  </a:lnTo>
                  <a:lnTo>
                    <a:pt x="47802" y="113499"/>
                  </a:lnTo>
                  <a:lnTo>
                    <a:pt x="127381" y="32169"/>
                  </a:lnTo>
                  <a:lnTo>
                    <a:pt x="132003" y="28206"/>
                  </a:lnTo>
                  <a:lnTo>
                    <a:pt x="137718" y="25793"/>
                  </a:lnTo>
                  <a:lnTo>
                    <a:pt x="143776" y="25222"/>
                  </a:lnTo>
                  <a:lnTo>
                    <a:pt x="214401" y="25222"/>
                  </a:lnTo>
                  <a:lnTo>
                    <a:pt x="214401" y="0"/>
                  </a:lnTo>
                  <a:close/>
                </a:path>
                <a:path w="655954" h="353694">
                  <a:moveTo>
                    <a:pt x="353123" y="290068"/>
                  </a:moveTo>
                  <a:lnTo>
                    <a:pt x="327901" y="290068"/>
                  </a:lnTo>
                  <a:lnTo>
                    <a:pt x="332858" y="314616"/>
                  </a:lnTo>
                  <a:lnTo>
                    <a:pt x="346376" y="334659"/>
                  </a:lnTo>
                  <a:lnTo>
                    <a:pt x="366423" y="348169"/>
                  </a:lnTo>
                  <a:lnTo>
                    <a:pt x="390969" y="353123"/>
                  </a:lnTo>
                  <a:lnTo>
                    <a:pt x="415513" y="348169"/>
                  </a:lnTo>
                  <a:lnTo>
                    <a:pt x="435556" y="334659"/>
                  </a:lnTo>
                  <a:lnTo>
                    <a:pt x="440112" y="327901"/>
                  </a:lnTo>
                  <a:lnTo>
                    <a:pt x="390969" y="327901"/>
                  </a:lnTo>
                  <a:lnTo>
                    <a:pt x="376258" y="324899"/>
                  </a:lnTo>
                  <a:lnTo>
                    <a:pt x="364245" y="316790"/>
                  </a:lnTo>
                  <a:lnTo>
                    <a:pt x="356133" y="304778"/>
                  </a:lnTo>
                  <a:lnTo>
                    <a:pt x="353123" y="290068"/>
                  </a:lnTo>
                  <a:close/>
                </a:path>
                <a:path w="655954" h="353694">
                  <a:moveTo>
                    <a:pt x="504469" y="290068"/>
                  </a:moveTo>
                  <a:lnTo>
                    <a:pt x="479247" y="290068"/>
                  </a:lnTo>
                  <a:lnTo>
                    <a:pt x="484204" y="314616"/>
                  </a:lnTo>
                  <a:lnTo>
                    <a:pt x="497720" y="334659"/>
                  </a:lnTo>
                  <a:lnTo>
                    <a:pt x="517764" y="348169"/>
                  </a:lnTo>
                  <a:lnTo>
                    <a:pt x="542302" y="353123"/>
                  </a:lnTo>
                  <a:lnTo>
                    <a:pt x="566853" y="348169"/>
                  </a:lnTo>
                  <a:lnTo>
                    <a:pt x="586900" y="334659"/>
                  </a:lnTo>
                  <a:lnTo>
                    <a:pt x="591457" y="327901"/>
                  </a:lnTo>
                  <a:lnTo>
                    <a:pt x="542302" y="327901"/>
                  </a:lnTo>
                  <a:lnTo>
                    <a:pt x="527597" y="324899"/>
                  </a:lnTo>
                  <a:lnTo>
                    <a:pt x="515585" y="316790"/>
                  </a:lnTo>
                  <a:lnTo>
                    <a:pt x="507473" y="304778"/>
                  </a:lnTo>
                  <a:lnTo>
                    <a:pt x="504469" y="290068"/>
                  </a:lnTo>
                  <a:close/>
                </a:path>
                <a:path w="655954" h="353694">
                  <a:moveTo>
                    <a:pt x="390969" y="252234"/>
                  </a:moveTo>
                  <a:lnTo>
                    <a:pt x="126123" y="252234"/>
                  </a:lnTo>
                  <a:lnTo>
                    <a:pt x="140848" y="255208"/>
                  </a:lnTo>
                  <a:lnTo>
                    <a:pt x="152874" y="263317"/>
                  </a:lnTo>
                  <a:lnTo>
                    <a:pt x="160983" y="275342"/>
                  </a:lnTo>
                  <a:lnTo>
                    <a:pt x="163957" y="290068"/>
                  </a:lnTo>
                  <a:lnTo>
                    <a:pt x="160983" y="304798"/>
                  </a:lnTo>
                  <a:lnTo>
                    <a:pt x="152874" y="316823"/>
                  </a:lnTo>
                  <a:lnTo>
                    <a:pt x="140848" y="324929"/>
                  </a:lnTo>
                  <a:lnTo>
                    <a:pt x="126123" y="327901"/>
                  </a:lnTo>
                  <a:lnTo>
                    <a:pt x="175266" y="327901"/>
                  </a:lnTo>
                  <a:lnTo>
                    <a:pt x="184223" y="314616"/>
                  </a:lnTo>
                  <a:lnTo>
                    <a:pt x="189179" y="290068"/>
                  </a:lnTo>
                  <a:lnTo>
                    <a:pt x="353123" y="290068"/>
                  </a:lnTo>
                  <a:lnTo>
                    <a:pt x="356099" y="275342"/>
                  </a:lnTo>
                  <a:lnTo>
                    <a:pt x="364212" y="263317"/>
                  </a:lnTo>
                  <a:lnTo>
                    <a:pt x="376242" y="255208"/>
                  </a:lnTo>
                  <a:lnTo>
                    <a:pt x="390969" y="252234"/>
                  </a:lnTo>
                  <a:close/>
                </a:path>
                <a:path w="655954" h="353694">
                  <a:moveTo>
                    <a:pt x="542302" y="252234"/>
                  </a:moveTo>
                  <a:lnTo>
                    <a:pt x="390969" y="252234"/>
                  </a:lnTo>
                  <a:lnTo>
                    <a:pt x="405694" y="255208"/>
                  </a:lnTo>
                  <a:lnTo>
                    <a:pt x="417720" y="263317"/>
                  </a:lnTo>
                  <a:lnTo>
                    <a:pt x="425829" y="275342"/>
                  </a:lnTo>
                  <a:lnTo>
                    <a:pt x="428802" y="290068"/>
                  </a:lnTo>
                  <a:lnTo>
                    <a:pt x="425829" y="304798"/>
                  </a:lnTo>
                  <a:lnTo>
                    <a:pt x="417720" y="316823"/>
                  </a:lnTo>
                  <a:lnTo>
                    <a:pt x="405694" y="324929"/>
                  </a:lnTo>
                  <a:lnTo>
                    <a:pt x="390969" y="327901"/>
                  </a:lnTo>
                  <a:lnTo>
                    <a:pt x="440112" y="327901"/>
                  </a:lnTo>
                  <a:lnTo>
                    <a:pt x="449069" y="314616"/>
                  </a:lnTo>
                  <a:lnTo>
                    <a:pt x="454025" y="290068"/>
                  </a:lnTo>
                  <a:lnTo>
                    <a:pt x="504469" y="290068"/>
                  </a:lnTo>
                  <a:lnTo>
                    <a:pt x="507442" y="275342"/>
                  </a:lnTo>
                  <a:lnTo>
                    <a:pt x="515551" y="263317"/>
                  </a:lnTo>
                  <a:lnTo>
                    <a:pt x="527577" y="255208"/>
                  </a:lnTo>
                  <a:lnTo>
                    <a:pt x="542302" y="252234"/>
                  </a:lnTo>
                  <a:close/>
                </a:path>
                <a:path w="655954" h="353694">
                  <a:moveTo>
                    <a:pt x="655815" y="252234"/>
                  </a:moveTo>
                  <a:lnTo>
                    <a:pt x="542302" y="252234"/>
                  </a:lnTo>
                  <a:lnTo>
                    <a:pt x="557035" y="255208"/>
                  </a:lnTo>
                  <a:lnTo>
                    <a:pt x="569064" y="263317"/>
                  </a:lnTo>
                  <a:lnTo>
                    <a:pt x="577174" y="275342"/>
                  </a:lnTo>
                  <a:lnTo>
                    <a:pt x="580148" y="290068"/>
                  </a:lnTo>
                  <a:lnTo>
                    <a:pt x="577174" y="304798"/>
                  </a:lnTo>
                  <a:lnTo>
                    <a:pt x="569064" y="316823"/>
                  </a:lnTo>
                  <a:lnTo>
                    <a:pt x="557035" y="324929"/>
                  </a:lnTo>
                  <a:lnTo>
                    <a:pt x="542302" y="327901"/>
                  </a:lnTo>
                  <a:lnTo>
                    <a:pt x="591457" y="327901"/>
                  </a:lnTo>
                  <a:lnTo>
                    <a:pt x="600415" y="314616"/>
                  </a:lnTo>
                  <a:lnTo>
                    <a:pt x="605370" y="290068"/>
                  </a:lnTo>
                  <a:lnTo>
                    <a:pt x="650163" y="290068"/>
                  </a:lnTo>
                  <a:lnTo>
                    <a:pt x="655815" y="284416"/>
                  </a:lnTo>
                  <a:lnTo>
                    <a:pt x="655815" y="252234"/>
                  </a:lnTo>
                  <a:close/>
                </a:path>
                <a:path w="655954" h="353694">
                  <a:moveTo>
                    <a:pt x="214401" y="25222"/>
                  </a:moveTo>
                  <a:lnTo>
                    <a:pt x="151345" y="25222"/>
                  </a:lnTo>
                  <a:lnTo>
                    <a:pt x="151345" y="104241"/>
                  </a:lnTo>
                  <a:lnTo>
                    <a:pt x="149999" y="107467"/>
                  </a:lnTo>
                  <a:lnTo>
                    <a:pt x="145249" y="112191"/>
                  </a:lnTo>
                  <a:lnTo>
                    <a:pt x="142024" y="113525"/>
                  </a:lnTo>
                  <a:lnTo>
                    <a:pt x="214401" y="113525"/>
                  </a:lnTo>
                  <a:lnTo>
                    <a:pt x="214401" y="25222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6">
              <a:extLst>
                <a:ext uri="{FF2B5EF4-FFF2-40B4-BE49-F238E27FC236}">
                  <a16:creationId xmlns:a16="http://schemas.microsoft.com/office/drawing/2014/main" id="{E9CE4310-87A1-4ED0-8A1E-9699646F8EDD}"/>
                </a:ext>
              </a:extLst>
            </p:cNvPr>
            <p:cNvSpPr/>
            <p:nvPr/>
          </p:nvSpPr>
          <p:spPr>
            <a:xfrm>
              <a:off x="5728607" y="2373628"/>
              <a:ext cx="165480" cy="240639"/>
            </a:xfrm>
            <a:prstGeom prst="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7">
              <a:extLst>
                <a:ext uri="{FF2B5EF4-FFF2-40B4-BE49-F238E27FC236}">
                  <a16:creationId xmlns:a16="http://schemas.microsoft.com/office/drawing/2014/main" id="{A7E08FA8-F95B-4846-ABA1-AC95760E7202}"/>
                </a:ext>
              </a:extLst>
            </p:cNvPr>
            <p:cNvSpPr/>
            <p:nvPr/>
          </p:nvSpPr>
          <p:spPr>
            <a:xfrm>
              <a:off x="5665874" y="2280371"/>
              <a:ext cx="357505" cy="499745"/>
            </a:xfrm>
            <a:custGeom>
              <a:avLst/>
              <a:gdLst/>
              <a:ahLst/>
              <a:cxnLst/>
              <a:rect l="l" t="t" r="r" b="b"/>
              <a:pathLst>
                <a:path w="357504" h="499744">
                  <a:moveTo>
                    <a:pt x="314276" y="49640"/>
                  </a:moveTo>
                  <a:lnTo>
                    <a:pt x="230825" y="49640"/>
                  </a:lnTo>
                  <a:lnTo>
                    <a:pt x="254290" y="60195"/>
                  </a:lnTo>
                  <a:lnTo>
                    <a:pt x="272095" y="89281"/>
                  </a:lnTo>
                  <a:lnTo>
                    <a:pt x="293763" y="126092"/>
                  </a:lnTo>
                  <a:lnTo>
                    <a:pt x="314137" y="159723"/>
                  </a:lnTo>
                  <a:lnTo>
                    <a:pt x="322930" y="209825"/>
                  </a:lnTo>
                  <a:lnTo>
                    <a:pt x="321944" y="311403"/>
                  </a:lnTo>
                  <a:lnTo>
                    <a:pt x="312978" y="499460"/>
                  </a:lnTo>
                  <a:lnTo>
                    <a:pt x="356908" y="499460"/>
                  </a:lnTo>
                  <a:lnTo>
                    <a:pt x="356908" y="304527"/>
                  </a:lnTo>
                  <a:lnTo>
                    <a:pt x="356447" y="237897"/>
                  </a:lnTo>
                  <a:lnTo>
                    <a:pt x="354536" y="186549"/>
                  </a:lnTo>
                  <a:lnTo>
                    <a:pt x="350384" y="146005"/>
                  </a:lnTo>
                  <a:lnTo>
                    <a:pt x="343201" y="111784"/>
                  </a:lnTo>
                  <a:lnTo>
                    <a:pt x="332193" y="79407"/>
                  </a:lnTo>
                  <a:lnTo>
                    <a:pt x="314276" y="49640"/>
                  </a:lnTo>
                  <a:close/>
                </a:path>
                <a:path w="357504" h="499744">
                  <a:moveTo>
                    <a:pt x="208148" y="0"/>
                  </a:moveTo>
                  <a:lnTo>
                    <a:pt x="170218" y="19019"/>
                  </a:lnTo>
                  <a:lnTo>
                    <a:pt x="122774" y="71862"/>
                  </a:lnTo>
                  <a:lnTo>
                    <a:pt x="89228" y="102059"/>
                  </a:lnTo>
                  <a:lnTo>
                    <a:pt x="53623" y="120933"/>
                  </a:lnTo>
                  <a:lnTo>
                    <a:pt x="0" y="139808"/>
                  </a:lnTo>
                  <a:lnTo>
                    <a:pt x="3174" y="144527"/>
                  </a:lnTo>
                  <a:lnTo>
                    <a:pt x="13041" y="154909"/>
                  </a:lnTo>
                  <a:lnTo>
                    <a:pt x="30116" y="165290"/>
                  </a:lnTo>
                  <a:lnTo>
                    <a:pt x="54914" y="170009"/>
                  </a:lnTo>
                  <a:lnTo>
                    <a:pt x="83309" y="161087"/>
                  </a:lnTo>
                  <a:lnTo>
                    <a:pt x="113249" y="137751"/>
                  </a:lnTo>
                  <a:lnTo>
                    <a:pt x="148337" y="105147"/>
                  </a:lnTo>
                  <a:lnTo>
                    <a:pt x="192176" y="68422"/>
                  </a:lnTo>
                  <a:lnTo>
                    <a:pt x="230825" y="49640"/>
                  </a:lnTo>
                  <a:lnTo>
                    <a:pt x="314276" y="49640"/>
                  </a:lnTo>
                  <a:lnTo>
                    <a:pt x="312710" y="47037"/>
                  </a:lnTo>
                  <a:lnTo>
                    <a:pt x="283082" y="19411"/>
                  </a:lnTo>
                  <a:lnTo>
                    <a:pt x="246999" y="1931"/>
                  </a:lnTo>
                  <a:lnTo>
                    <a:pt x="20814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38">
              <a:extLst>
                <a:ext uri="{FF2B5EF4-FFF2-40B4-BE49-F238E27FC236}">
                  <a16:creationId xmlns:a16="http://schemas.microsoft.com/office/drawing/2014/main" id="{BCDE292E-24DD-4BE5-B225-FE6B23A92710}"/>
                </a:ext>
              </a:extLst>
            </p:cNvPr>
            <p:cNvSpPr/>
            <p:nvPr/>
          </p:nvSpPr>
          <p:spPr>
            <a:xfrm>
              <a:off x="5775731" y="2318858"/>
              <a:ext cx="198846" cy="237272"/>
            </a:xfrm>
            <a:prstGeom prst="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9">
              <a:extLst>
                <a:ext uri="{FF2B5EF4-FFF2-40B4-BE49-F238E27FC236}">
                  <a16:creationId xmlns:a16="http://schemas.microsoft.com/office/drawing/2014/main" id="{528597CC-26EB-4A26-BA8A-FE9AF3869D21}"/>
                </a:ext>
              </a:extLst>
            </p:cNvPr>
            <p:cNvSpPr/>
            <p:nvPr/>
          </p:nvSpPr>
          <p:spPr>
            <a:xfrm>
              <a:off x="5894094" y="2564250"/>
              <a:ext cx="333375" cy="244475"/>
            </a:xfrm>
            <a:custGeom>
              <a:avLst/>
              <a:gdLst/>
              <a:ahLst/>
              <a:cxnLst/>
              <a:rect l="l" t="t" r="r" b="b"/>
              <a:pathLst>
                <a:path w="333375" h="244475">
                  <a:moveTo>
                    <a:pt x="77647" y="171818"/>
                  </a:moveTo>
                  <a:lnTo>
                    <a:pt x="70650" y="173316"/>
                  </a:lnTo>
                  <a:lnTo>
                    <a:pt x="47993" y="195986"/>
                  </a:lnTo>
                  <a:lnTo>
                    <a:pt x="14655" y="222643"/>
                  </a:lnTo>
                  <a:lnTo>
                    <a:pt x="0" y="243966"/>
                  </a:lnTo>
                  <a:lnTo>
                    <a:pt x="333273" y="243966"/>
                  </a:lnTo>
                  <a:lnTo>
                    <a:pt x="330092" y="224680"/>
                  </a:lnTo>
                  <a:lnTo>
                    <a:pt x="327783" y="214642"/>
                  </a:lnTo>
                  <a:lnTo>
                    <a:pt x="325222" y="210605"/>
                  </a:lnTo>
                  <a:lnTo>
                    <a:pt x="321284" y="209321"/>
                  </a:lnTo>
                  <a:lnTo>
                    <a:pt x="316596" y="203961"/>
                  </a:lnTo>
                  <a:lnTo>
                    <a:pt x="312783" y="193481"/>
                  </a:lnTo>
                  <a:lnTo>
                    <a:pt x="312157" y="190982"/>
                  </a:lnTo>
                  <a:lnTo>
                    <a:pt x="114642" y="190982"/>
                  </a:lnTo>
                  <a:lnTo>
                    <a:pt x="77647" y="171818"/>
                  </a:lnTo>
                  <a:close/>
                </a:path>
                <a:path w="333375" h="244475">
                  <a:moveTo>
                    <a:pt x="227952" y="0"/>
                  </a:moveTo>
                  <a:lnTo>
                    <a:pt x="202628" y="8000"/>
                  </a:lnTo>
                  <a:lnTo>
                    <a:pt x="197484" y="22584"/>
                  </a:lnTo>
                  <a:lnTo>
                    <a:pt x="187466" y="41665"/>
                  </a:lnTo>
                  <a:lnTo>
                    <a:pt x="177698" y="58246"/>
                  </a:lnTo>
                  <a:lnTo>
                    <a:pt x="173304" y="65328"/>
                  </a:lnTo>
                  <a:lnTo>
                    <a:pt x="171970" y="86664"/>
                  </a:lnTo>
                  <a:lnTo>
                    <a:pt x="190639" y="110655"/>
                  </a:lnTo>
                  <a:lnTo>
                    <a:pt x="162636" y="130657"/>
                  </a:lnTo>
                  <a:lnTo>
                    <a:pt x="157302" y="157314"/>
                  </a:lnTo>
                  <a:lnTo>
                    <a:pt x="143802" y="159981"/>
                  </a:lnTo>
                  <a:lnTo>
                    <a:pt x="114642" y="190982"/>
                  </a:lnTo>
                  <a:lnTo>
                    <a:pt x="312157" y="190982"/>
                  </a:lnTo>
                  <a:lnTo>
                    <a:pt x="310220" y="183253"/>
                  </a:lnTo>
                  <a:lnTo>
                    <a:pt x="309283" y="178650"/>
                  </a:lnTo>
                  <a:lnTo>
                    <a:pt x="313283" y="157314"/>
                  </a:lnTo>
                  <a:lnTo>
                    <a:pt x="318604" y="142646"/>
                  </a:lnTo>
                  <a:lnTo>
                    <a:pt x="311595" y="130928"/>
                  </a:lnTo>
                  <a:lnTo>
                    <a:pt x="295948" y="89830"/>
                  </a:lnTo>
                  <a:lnTo>
                    <a:pt x="294614" y="70662"/>
                  </a:lnTo>
                  <a:lnTo>
                    <a:pt x="293906" y="63516"/>
                  </a:lnTo>
                  <a:lnTo>
                    <a:pt x="282182" y="25836"/>
                  </a:lnTo>
                  <a:lnTo>
                    <a:pt x="241787" y="2671"/>
                  </a:lnTo>
                  <a:lnTo>
                    <a:pt x="231931" y="710"/>
                  </a:lnTo>
                  <a:lnTo>
                    <a:pt x="227952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17">
            <a:extLst>
              <a:ext uri="{FF2B5EF4-FFF2-40B4-BE49-F238E27FC236}">
                <a16:creationId xmlns:a16="http://schemas.microsoft.com/office/drawing/2014/main" id="{4EADEC04-AAF5-440D-A382-CEB2F89BE6E5}"/>
              </a:ext>
            </a:extLst>
          </p:cNvPr>
          <p:cNvSpPr txBox="1"/>
          <p:nvPr/>
        </p:nvSpPr>
        <p:spPr>
          <a:xfrm>
            <a:off x="6525339" y="4066691"/>
            <a:ext cx="6331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1400" b="1"/>
              <a:t>Pioche</a:t>
            </a:r>
          </a:p>
        </p:txBody>
      </p:sp>
      <p:sp>
        <p:nvSpPr>
          <p:cNvPr id="59" name="object 18">
            <a:extLst>
              <a:ext uri="{FF2B5EF4-FFF2-40B4-BE49-F238E27FC236}">
                <a16:creationId xmlns:a16="http://schemas.microsoft.com/office/drawing/2014/main" id="{C05D6FF6-DAF2-4834-8BC6-1CF3BCA80757}"/>
              </a:ext>
            </a:extLst>
          </p:cNvPr>
          <p:cNvSpPr txBox="1"/>
          <p:nvPr/>
        </p:nvSpPr>
        <p:spPr>
          <a:xfrm>
            <a:off x="6512475" y="4882212"/>
            <a:ext cx="13788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spcBef>
                <a:spcPts val="100"/>
              </a:spcBef>
            </a:pPr>
            <a:r>
              <a:rPr sz="1400" b="1"/>
              <a:t>Marteau piqueur</a:t>
            </a:r>
          </a:p>
        </p:txBody>
      </p:sp>
      <p:sp>
        <p:nvSpPr>
          <p:cNvPr id="62" name="object 21">
            <a:extLst>
              <a:ext uri="{FF2B5EF4-FFF2-40B4-BE49-F238E27FC236}">
                <a16:creationId xmlns:a16="http://schemas.microsoft.com/office/drawing/2014/main" id="{892927E2-08F3-4129-B8EB-3CC21203A34A}"/>
              </a:ext>
            </a:extLst>
          </p:cNvPr>
          <p:cNvSpPr txBox="1"/>
          <p:nvPr/>
        </p:nvSpPr>
        <p:spPr>
          <a:xfrm>
            <a:off x="6525339" y="5642926"/>
            <a:ext cx="105917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1400" b="1" err="1"/>
              <a:t>Trancheuse</a:t>
            </a:r>
            <a:endParaRPr sz="1400" b="1"/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DAF0C69B-331C-411C-893A-DE77CC3A01AB}"/>
              </a:ext>
            </a:extLst>
          </p:cNvPr>
          <p:cNvGrpSpPr/>
          <p:nvPr/>
        </p:nvGrpSpPr>
        <p:grpSpPr>
          <a:xfrm>
            <a:off x="5661989" y="3934712"/>
            <a:ext cx="498092" cy="498271"/>
            <a:chOff x="506588" y="4638122"/>
            <a:chExt cx="524881" cy="525070"/>
          </a:xfrm>
        </p:grpSpPr>
        <p:sp>
          <p:nvSpPr>
            <p:cNvPr id="64" name="object 40">
              <a:extLst>
                <a:ext uri="{FF2B5EF4-FFF2-40B4-BE49-F238E27FC236}">
                  <a16:creationId xmlns:a16="http://schemas.microsoft.com/office/drawing/2014/main" id="{AC0EBC16-D379-49EA-BAE4-E65BA353DAAF}"/>
                </a:ext>
              </a:extLst>
            </p:cNvPr>
            <p:cNvSpPr/>
            <p:nvPr/>
          </p:nvSpPr>
          <p:spPr>
            <a:xfrm>
              <a:off x="678064" y="4638122"/>
              <a:ext cx="201460" cy="97780"/>
            </a:xfrm>
            <a:prstGeom prst="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41">
              <a:extLst>
                <a:ext uri="{FF2B5EF4-FFF2-40B4-BE49-F238E27FC236}">
                  <a16:creationId xmlns:a16="http://schemas.microsoft.com/office/drawing/2014/main" id="{85465255-EBDE-4D03-802E-A1123FD60CCF}"/>
                </a:ext>
              </a:extLst>
            </p:cNvPr>
            <p:cNvSpPr/>
            <p:nvPr/>
          </p:nvSpPr>
          <p:spPr>
            <a:xfrm>
              <a:off x="506588" y="4794257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341718" y="0"/>
                  </a:moveTo>
                  <a:lnTo>
                    <a:pt x="5600" y="336118"/>
                  </a:lnTo>
                  <a:lnTo>
                    <a:pt x="1400" y="342437"/>
                  </a:lnTo>
                  <a:lnTo>
                    <a:pt x="0" y="349631"/>
                  </a:lnTo>
                  <a:lnTo>
                    <a:pt x="1400" y="356824"/>
                  </a:lnTo>
                  <a:lnTo>
                    <a:pt x="5600" y="363143"/>
                  </a:lnTo>
                  <a:lnTo>
                    <a:pt x="11925" y="367344"/>
                  </a:lnTo>
                  <a:lnTo>
                    <a:pt x="19118" y="368744"/>
                  </a:lnTo>
                  <a:lnTo>
                    <a:pt x="26308" y="367344"/>
                  </a:lnTo>
                  <a:lnTo>
                    <a:pt x="32626" y="363143"/>
                  </a:lnTo>
                  <a:lnTo>
                    <a:pt x="368744" y="27038"/>
                  </a:lnTo>
                  <a:lnTo>
                    <a:pt x="34171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2">
              <a:extLst>
                <a:ext uri="{FF2B5EF4-FFF2-40B4-BE49-F238E27FC236}">
                  <a16:creationId xmlns:a16="http://schemas.microsoft.com/office/drawing/2014/main" id="{BAF1BE86-D2EB-442E-BED9-5F1F9D4FD827}"/>
                </a:ext>
              </a:extLst>
            </p:cNvPr>
            <p:cNvSpPr/>
            <p:nvPr/>
          </p:nvSpPr>
          <p:spPr>
            <a:xfrm>
              <a:off x="852128" y="4703210"/>
              <a:ext cx="179341" cy="288316"/>
            </a:xfrm>
            <a:prstGeom prst="rect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048B583D-7069-4921-97FC-D71A40200AE1}"/>
              </a:ext>
            </a:extLst>
          </p:cNvPr>
          <p:cNvGrpSpPr/>
          <p:nvPr/>
        </p:nvGrpSpPr>
        <p:grpSpPr>
          <a:xfrm>
            <a:off x="5567926" y="4804519"/>
            <a:ext cx="442213" cy="396862"/>
            <a:chOff x="1354673" y="4719715"/>
            <a:chExt cx="551371" cy="494825"/>
          </a:xfrm>
        </p:grpSpPr>
        <p:sp>
          <p:nvSpPr>
            <p:cNvPr id="68" name="object 43">
              <a:extLst>
                <a:ext uri="{FF2B5EF4-FFF2-40B4-BE49-F238E27FC236}">
                  <a16:creationId xmlns:a16="http://schemas.microsoft.com/office/drawing/2014/main" id="{D239B73A-9016-4A74-A445-7380DCF33E42}"/>
                </a:ext>
              </a:extLst>
            </p:cNvPr>
            <p:cNvSpPr/>
            <p:nvPr/>
          </p:nvSpPr>
          <p:spPr>
            <a:xfrm>
              <a:off x="1440939" y="4719715"/>
              <a:ext cx="378460" cy="424180"/>
            </a:xfrm>
            <a:custGeom>
              <a:avLst/>
              <a:gdLst/>
              <a:ahLst/>
              <a:cxnLst/>
              <a:rect l="l" t="t" r="r" b="b"/>
              <a:pathLst>
                <a:path w="378460" h="424179">
                  <a:moveTo>
                    <a:pt x="206006" y="344119"/>
                  </a:moveTo>
                  <a:lnTo>
                    <a:pt x="171018" y="344119"/>
                  </a:lnTo>
                  <a:lnTo>
                    <a:pt x="173393" y="344322"/>
                  </a:lnTo>
                  <a:lnTo>
                    <a:pt x="173393" y="417258"/>
                  </a:lnTo>
                  <a:lnTo>
                    <a:pt x="180162" y="424027"/>
                  </a:lnTo>
                  <a:lnTo>
                    <a:pt x="196850" y="424027"/>
                  </a:lnTo>
                  <a:lnTo>
                    <a:pt x="203631" y="417258"/>
                  </a:lnTo>
                  <a:lnTo>
                    <a:pt x="203631" y="344614"/>
                  </a:lnTo>
                  <a:lnTo>
                    <a:pt x="206006" y="344119"/>
                  </a:lnTo>
                  <a:close/>
                </a:path>
                <a:path w="378460" h="424179">
                  <a:moveTo>
                    <a:pt x="231952" y="268973"/>
                  </a:moveTo>
                  <a:lnTo>
                    <a:pt x="144907" y="268973"/>
                  </a:lnTo>
                  <a:lnTo>
                    <a:pt x="146939" y="273215"/>
                  </a:lnTo>
                  <a:lnTo>
                    <a:pt x="160439" y="303491"/>
                  </a:lnTo>
                  <a:lnTo>
                    <a:pt x="162382" y="308749"/>
                  </a:lnTo>
                  <a:lnTo>
                    <a:pt x="162382" y="340245"/>
                  </a:lnTo>
                  <a:lnTo>
                    <a:pt x="166243" y="344119"/>
                  </a:lnTo>
                  <a:lnTo>
                    <a:pt x="210769" y="344119"/>
                  </a:lnTo>
                  <a:lnTo>
                    <a:pt x="214642" y="340245"/>
                  </a:lnTo>
                  <a:lnTo>
                    <a:pt x="214642" y="307467"/>
                  </a:lnTo>
                  <a:lnTo>
                    <a:pt x="216382" y="303911"/>
                  </a:lnTo>
                  <a:lnTo>
                    <a:pt x="230276" y="272770"/>
                  </a:lnTo>
                  <a:lnTo>
                    <a:pt x="231952" y="268973"/>
                  </a:lnTo>
                  <a:close/>
                </a:path>
                <a:path w="378460" h="424179">
                  <a:moveTo>
                    <a:pt x="370293" y="29654"/>
                  </a:moveTo>
                  <a:lnTo>
                    <a:pt x="7950" y="29654"/>
                  </a:lnTo>
                  <a:lnTo>
                    <a:pt x="0" y="37604"/>
                  </a:lnTo>
                  <a:lnTo>
                    <a:pt x="0" y="57137"/>
                  </a:lnTo>
                  <a:lnTo>
                    <a:pt x="7950" y="65087"/>
                  </a:lnTo>
                  <a:lnTo>
                    <a:pt x="72123" y="65087"/>
                  </a:lnTo>
                  <a:lnTo>
                    <a:pt x="71793" y="70040"/>
                  </a:lnTo>
                  <a:lnTo>
                    <a:pt x="71793" y="135343"/>
                  </a:lnTo>
                  <a:lnTo>
                    <a:pt x="72517" y="141917"/>
                  </a:lnTo>
                  <a:lnTo>
                    <a:pt x="74504" y="148897"/>
                  </a:lnTo>
                  <a:lnTo>
                    <a:pt x="77472" y="155521"/>
                  </a:lnTo>
                  <a:lnTo>
                    <a:pt x="81140" y="161023"/>
                  </a:lnTo>
                  <a:lnTo>
                    <a:pt x="110718" y="196278"/>
                  </a:lnTo>
                  <a:lnTo>
                    <a:pt x="113550" y="199694"/>
                  </a:lnTo>
                  <a:lnTo>
                    <a:pt x="115849" y="202869"/>
                  </a:lnTo>
                  <a:lnTo>
                    <a:pt x="115849" y="261226"/>
                  </a:lnTo>
                  <a:lnTo>
                    <a:pt x="123596" y="268973"/>
                  </a:lnTo>
                  <a:lnTo>
                    <a:pt x="253415" y="268973"/>
                  </a:lnTo>
                  <a:lnTo>
                    <a:pt x="261175" y="261226"/>
                  </a:lnTo>
                  <a:lnTo>
                    <a:pt x="261175" y="202425"/>
                  </a:lnTo>
                  <a:lnTo>
                    <a:pt x="267906" y="194335"/>
                  </a:lnTo>
                  <a:lnTo>
                    <a:pt x="295884" y="161023"/>
                  </a:lnTo>
                  <a:lnTo>
                    <a:pt x="305219" y="135343"/>
                  </a:lnTo>
                  <a:lnTo>
                    <a:pt x="305219" y="98767"/>
                  </a:lnTo>
                  <a:lnTo>
                    <a:pt x="117017" y="98767"/>
                  </a:lnTo>
                  <a:lnTo>
                    <a:pt x="115074" y="96824"/>
                  </a:lnTo>
                  <a:lnTo>
                    <a:pt x="115074" y="51473"/>
                  </a:lnTo>
                  <a:lnTo>
                    <a:pt x="117017" y="49530"/>
                  </a:lnTo>
                  <a:lnTo>
                    <a:pt x="378244" y="49530"/>
                  </a:lnTo>
                  <a:lnTo>
                    <a:pt x="378244" y="37604"/>
                  </a:lnTo>
                  <a:lnTo>
                    <a:pt x="370293" y="29654"/>
                  </a:lnTo>
                  <a:close/>
                </a:path>
                <a:path w="378460" h="424179">
                  <a:moveTo>
                    <a:pt x="378244" y="49530"/>
                  </a:moveTo>
                  <a:lnTo>
                    <a:pt x="259994" y="49530"/>
                  </a:lnTo>
                  <a:lnTo>
                    <a:pt x="261937" y="51473"/>
                  </a:lnTo>
                  <a:lnTo>
                    <a:pt x="261937" y="96824"/>
                  </a:lnTo>
                  <a:lnTo>
                    <a:pt x="259994" y="98767"/>
                  </a:lnTo>
                  <a:lnTo>
                    <a:pt x="305219" y="98767"/>
                  </a:lnTo>
                  <a:lnTo>
                    <a:pt x="305219" y="64541"/>
                  </a:lnTo>
                  <a:lnTo>
                    <a:pt x="370840" y="64541"/>
                  </a:lnTo>
                  <a:lnTo>
                    <a:pt x="378244" y="57137"/>
                  </a:lnTo>
                  <a:lnTo>
                    <a:pt x="378244" y="49530"/>
                  </a:lnTo>
                  <a:close/>
                </a:path>
                <a:path w="378460" h="424179">
                  <a:moveTo>
                    <a:pt x="370840" y="64541"/>
                  </a:moveTo>
                  <a:lnTo>
                    <a:pt x="305219" y="64541"/>
                  </a:lnTo>
                  <a:lnTo>
                    <a:pt x="312102" y="65087"/>
                  </a:lnTo>
                  <a:lnTo>
                    <a:pt x="370293" y="65087"/>
                  </a:lnTo>
                  <a:lnTo>
                    <a:pt x="370840" y="64541"/>
                  </a:lnTo>
                  <a:close/>
                </a:path>
                <a:path w="378460" h="424179">
                  <a:moveTo>
                    <a:pt x="297459" y="0"/>
                  </a:moveTo>
                  <a:lnTo>
                    <a:pt x="79552" y="0"/>
                  </a:lnTo>
                  <a:lnTo>
                    <a:pt x="71793" y="7747"/>
                  </a:lnTo>
                  <a:lnTo>
                    <a:pt x="71793" y="23723"/>
                  </a:lnTo>
                  <a:lnTo>
                    <a:pt x="72123" y="29654"/>
                  </a:lnTo>
                  <a:lnTo>
                    <a:pt x="315836" y="29654"/>
                  </a:lnTo>
                  <a:lnTo>
                    <a:pt x="305219" y="29425"/>
                  </a:lnTo>
                  <a:lnTo>
                    <a:pt x="305219" y="7747"/>
                  </a:lnTo>
                  <a:lnTo>
                    <a:pt x="29745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44">
              <a:extLst>
                <a:ext uri="{FF2B5EF4-FFF2-40B4-BE49-F238E27FC236}">
                  <a16:creationId xmlns:a16="http://schemas.microsoft.com/office/drawing/2014/main" id="{EA4A0DC4-1310-434A-AC84-D4A3E0DB9E27}"/>
                </a:ext>
              </a:extLst>
            </p:cNvPr>
            <p:cNvSpPr/>
            <p:nvPr/>
          </p:nvSpPr>
          <p:spPr>
            <a:xfrm>
              <a:off x="1495189" y="5080418"/>
              <a:ext cx="97155" cy="100965"/>
            </a:xfrm>
            <a:custGeom>
              <a:avLst/>
              <a:gdLst/>
              <a:ahLst/>
              <a:cxnLst/>
              <a:rect l="l" t="t" r="r" b="b"/>
              <a:pathLst>
                <a:path w="97155" h="100964">
                  <a:moveTo>
                    <a:pt x="97027" y="100837"/>
                  </a:moveTo>
                  <a:lnTo>
                    <a:pt x="0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45">
              <a:extLst>
                <a:ext uri="{FF2B5EF4-FFF2-40B4-BE49-F238E27FC236}">
                  <a16:creationId xmlns:a16="http://schemas.microsoft.com/office/drawing/2014/main" id="{BE6758B0-96D0-46DF-BE4C-F4580C0196C1}"/>
                </a:ext>
              </a:extLst>
            </p:cNvPr>
            <p:cNvSpPr/>
            <p:nvPr/>
          </p:nvSpPr>
          <p:spPr>
            <a:xfrm>
              <a:off x="1432941" y="502224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26720" y="26809"/>
                  </a:moveTo>
                  <a:lnTo>
                    <a:pt x="0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46">
              <a:extLst>
                <a:ext uri="{FF2B5EF4-FFF2-40B4-BE49-F238E27FC236}">
                  <a16:creationId xmlns:a16="http://schemas.microsoft.com/office/drawing/2014/main" id="{17D6C6B3-1072-44B6-820D-ED286D2D5900}"/>
                </a:ext>
              </a:extLst>
            </p:cNvPr>
            <p:cNvSpPr/>
            <p:nvPr/>
          </p:nvSpPr>
          <p:spPr>
            <a:xfrm>
              <a:off x="1437771" y="5176440"/>
              <a:ext cx="135255" cy="38100"/>
            </a:xfrm>
            <a:custGeom>
              <a:avLst/>
              <a:gdLst/>
              <a:ahLst/>
              <a:cxnLst/>
              <a:rect l="l" t="t" r="r" b="b"/>
              <a:pathLst>
                <a:path w="135255" h="38100">
                  <a:moveTo>
                    <a:pt x="134696" y="37972"/>
                  </a:moveTo>
                  <a:lnTo>
                    <a:pt x="0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47">
              <a:extLst>
                <a:ext uri="{FF2B5EF4-FFF2-40B4-BE49-F238E27FC236}">
                  <a16:creationId xmlns:a16="http://schemas.microsoft.com/office/drawing/2014/main" id="{4AC2CBF1-A193-4F30-87F0-90FF566BC2D8}"/>
                </a:ext>
              </a:extLst>
            </p:cNvPr>
            <p:cNvSpPr/>
            <p:nvPr/>
          </p:nvSpPr>
          <p:spPr>
            <a:xfrm>
              <a:off x="1354673" y="5157689"/>
              <a:ext cx="36830" cy="10160"/>
            </a:xfrm>
            <a:custGeom>
              <a:avLst/>
              <a:gdLst/>
              <a:ahLst/>
              <a:cxnLst/>
              <a:rect l="l" t="t" r="r" b="b"/>
              <a:pathLst>
                <a:path w="36830" h="10160">
                  <a:moveTo>
                    <a:pt x="36601" y="9639"/>
                  </a:moveTo>
                  <a:lnTo>
                    <a:pt x="0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48">
              <a:extLst>
                <a:ext uri="{FF2B5EF4-FFF2-40B4-BE49-F238E27FC236}">
                  <a16:creationId xmlns:a16="http://schemas.microsoft.com/office/drawing/2014/main" id="{49E371ED-8440-4854-A1BE-9AA04EAFF3E2}"/>
                </a:ext>
              </a:extLst>
            </p:cNvPr>
            <p:cNvSpPr/>
            <p:nvPr/>
          </p:nvSpPr>
          <p:spPr>
            <a:xfrm>
              <a:off x="1668272" y="5080418"/>
              <a:ext cx="97155" cy="100965"/>
            </a:xfrm>
            <a:custGeom>
              <a:avLst/>
              <a:gdLst/>
              <a:ahLst/>
              <a:cxnLst/>
              <a:rect l="l" t="t" r="r" b="b"/>
              <a:pathLst>
                <a:path w="97155" h="100964">
                  <a:moveTo>
                    <a:pt x="0" y="100837"/>
                  </a:moveTo>
                  <a:lnTo>
                    <a:pt x="97040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49">
              <a:extLst>
                <a:ext uri="{FF2B5EF4-FFF2-40B4-BE49-F238E27FC236}">
                  <a16:creationId xmlns:a16="http://schemas.microsoft.com/office/drawing/2014/main" id="{60FC3A81-5248-4BF3-AD53-D04DE6CA9F92}"/>
                </a:ext>
              </a:extLst>
            </p:cNvPr>
            <p:cNvSpPr/>
            <p:nvPr/>
          </p:nvSpPr>
          <p:spPr>
            <a:xfrm>
              <a:off x="1800828" y="502224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6809"/>
                  </a:moveTo>
                  <a:lnTo>
                    <a:pt x="26720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0">
              <a:extLst>
                <a:ext uri="{FF2B5EF4-FFF2-40B4-BE49-F238E27FC236}">
                  <a16:creationId xmlns:a16="http://schemas.microsoft.com/office/drawing/2014/main" id="{D9AA1778-8C7E-4168-AAD4-D48C9099D4A6}"/>
                </a:ext>
              </a:extLst>
            </p:cNvPr>
            <p:cNvSpPr/>
            <p:nvPr/>
          </p:nvSpPr>
          <p:spPr>
            <a:xfrm>
              <a:off x="1688022" y="5176440"/>
              <a:ext cx="135255" cy="38100"/>
            </a:xfrm>
            <a:custGeom>
              <a:avLst/>
              <a:gdLst/>
              <a:ahLst/>
              <a:cxnLst/>
              <a:rect l="l" t="t" r="r" b="b"/>
              <a:pathLst>
                <a:path w="135255" h="38100">
                  <a:moveTo>
                    <a:pt x="0" y="37972"/>
                  </a:moveTo>
                  <a:lnTo>
                    <a:pt x="134696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51">
              <a:extLst>
                <a:ext uri="{FF2B5EF4-FFF2-40B4-BE49-F238E27FC236}">
                  <a16:creationId xmlns:a16="http://schemas.microsoft.com/office/drawing/2014/main" id="{76DDED27-F42A-43C7-B358-71B8293D45B4}"/>
                </a:ext>
              </a:extLst>
            </p:cNvPr>
            <p:cNvSpPr/>
            <p:nvPr/>
          </p:nvSpPr>
          <p:spPr>
            <a:xfrm>
              <a:off x="1869214" y="5157689"/>
              <a:ext cx="36830" cy="10160"/>
            </a:xfrm>
            <a:custGeom>
              <a:avLst/>
              <a:gdLst/>
              <a:ahLst/>
              <a:cxnLst/>
              <a:rect l="l" t="t" r="r" b="b"/>
              <a:pathLst>
                <a:path w="36830" h="10160">
                  <a:moveTo>
                    <a:pt x="0" y="9639"/>
                  </a:moveTo>
                  <a:lnTo>
                    <a:pt x="36601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AE47B0D9-78FC-46D9-A905-9F9D4CD1C4EC}"/>
              </a:ext>
            </a:extLst>
          </p:cNvPr>
          <p:cNvGrpSpPr/>
          <p:nvPr/>
        </p:nvGrpSpPr>
        <p:grpSpPr>
          <a:xfrm>
            <a:off x="8746420" y="4804655"/>
            <a:ext cx="1149509" cy="340067"/>
            <a:chOff x="2382544" y="4816988"/>
            <a:chExt cx="1433256" cy="424009"/>
          </a:xfrm>
        </p:grpSpPr>
        <p:sp>
          <p:nvSpPr>
            <p:cNvPr id="78" name="object 52">
              <a:extLst>
                <a:ext uri="{FF2B5EF4-FFF2-40B4-BE49-F238E27FC236}">
                  <a16:creationId xmlns:a16="http://schemas.microsoft.com/office/drawing/2014/main" id="{D8375D38-1FC2-4F10-9CB3-A01C8867F145}"/>
                </a:ext>
              </a:extLst>
            </p:cNvPr>
            <p:cNvSpPr/>
            <p:nvPr/>
          </p:nvSpPr>
          <p:spPr>
            <a:xfrm>
              <a:off x="2387400" y="4816988"/>
              <a:ext cx="517525" cy="309245"/>
            </a:xfrm>
            <a:custGeom>
              <a:avLst/>
              <a:gdLst/>
              <a:ahLst/>
              <a:cxnLst/>
              <a:rect l="l" t="t" r="r" b="b"/>
              <a:pathLst>
                <a:path w="517525" h="309245">
                  <a:moveTo>
                    <a:pt x="203250" y="26682"/>
                  </a:moveTo>
                  <a:lnTo>
                    <a:pt x="203250" y="81648"/>
                  </a:lnTo>
                  <a:lnTo>
                    <a:pt x="125158" y="81648"/>
                  </a:lnTo>
                  <a:lnTo>
                    <a:pt x="125158" y="115684"/>
                  </a:lnTo>
                  <a:lnTo>
                    <a:pt x="37084" y="115684"/>
                  </a:lnTo>
                  <a:lnTo>
                    <a:pt x="37084" y="164287"/>
                  </a:lnTo>
                  <a:lnTo>
                    <a:pt x="0" y="164287"/>
                  </a:lnTo>
                  <a:lnTo>
                    <a:pt x="0" y="280936"/>
                  </a:lnTo>
                  <a:lnTo>
                    <a:pt x="37084" y="280936"/>
                  </a:lnTo>
                  <a:lnTo>
                    <a:pt x="37084" y="309181"/>
                  </a:lnTo>
                  <a:lnTo>
                    <a:pt x="430796" y="309181"/>
                  </a:lnTo>
                  <a:lnTo>
                    <a:pt x="517461" y="198069"/>
                  </a:lnTo>
                  <a:lnTo>
                    <a:pt x="461470" y="144843"/>
                  </a:lnTo>
                  <a:lnTo>
                    <a:pt x="285572" y="144843"/>
                  </a:lnTo>
                  <a:lnTo>
                    <a:pt x="285572" y="51104"/>
                  </a:lnTo>
                  <a:lnTo>
                    <a:pt x="394627" y="51104"/>
                  </a:lnTo>
                  <a:lnTo>
                    <a:pt x="394627" y="40944"/>
                  </a:lnTo>
                  <a:lnTo>
                    <a:pt x="203250" y="26682"/>
                  </a:lnTo>
                  <a:close/>
                </a:path>
                <a:path w="517525" h="309245">
                  <a:moveTo>
                    <a:pt x="394627" y="51104"/>
                  </a:moveTo>
                  <a:lnTo>
                    <a:pt x="285572" y="51104"/>
                  </a:lnTo>
                  <a:lnTo>
                    <a:pt x="376402" y="57873"/>
                  </a:lnTo>
                  <a:lnTo>
                    <a:pt x="376402" y="144843"/>
                  </a:lnTo>
                  <a:lnTo>
                    <a:pt x="461470" y="144843"/>
                  </a:lnTo>
                  <a:lnTo>
                    <a:pt x="430796" y="115684"/>
                  </a:lnTo>
                  <a:lnTo>
                    <a:pt x="394627" y="115684"/>
                  </a:lnTo>
                  <a:lnTo>
                    <a:pt x="394627" y="51104"/>
                  </a:lnTo>
                  <a:close/>
                </a:path>
                <a:path w="517525" h="309245">
                  <a:moveTo>
                    <a:pt x="113626" y="68897"/>
                  </a:moveTo>
                  <a:lnTo>
                    <a:pt x="57734" y="68897"/>
                  </a:lnTo>
                  <a:lnTo>
                    <a:pt x="57734" y="115684"/>
                  </a:lnTo>
                  <a:lnTo>
                    <a:pt x="113626" y="115684"/>
                  </a:lnTo>
                  <a:lnTo>
                    <a:pt x="113626" y="68897"/>
                  </a:lnTo>
                  <a:close/>
                </a:path>
                <a:path w="517525" h="309245">
                  <a:moveTo>
                    <a:pt x="38392" y="0"/>
                  </a:moveTo>
                  <a:lnTo>
                    <a:pt x="38392" y="13398"/>
                  </a:lnTo>
                  <a:lnTo>
                    <a:pt x="45325" y="13538"/>
                  </a:lnTo>
                  <a:lnTo>
                    <a:pt x="52422" y="14127"/>
                  </a:lnTo>
                  <a:lnTo>
                    <a:pt x="76936" y="35737"/>
                  </a:lnTo>
                  <a:lnTo>
                    <a:pt x="76923" y="68897"/>
                  </a:lnTo>
                  <a:lnTo>
                    <a:pt x="90335" y="68897"/>
                  </a:lnTo>
                  <a:lnTo>
                    <a:pt x="88890" y="24893"/>
                  </a:lnTo>
                  <a:lnTo>
                    <a:pt x="54055" y="812"/>
                  </a:lnTo>
                  <a:lnTo>
                    <a:pt x="45935" y="162"/>
                  </a:lnTo>
                  <a:lnTo>
                    <a:pt x="38392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53">
              <a:extLst>
                <a:ext uri="{FF2B5EF4-FFF2-40B4-BE49-F238E27FC236}">
                  <a16:creationId xmlns:a16="http://schemas.microsoft.com/office/drawing/2014/main" id="{79E6A6C4-B11F-4C22-A84E-DC98EA025425}"/>
                </a:ext>
              </a:extLst>
            </p:cNvPr>
            <p:cNvSpPr/>
            <p:nvPr/>
          </p:nvSpPr>
          <p:spPr>
            <a:xfrm>
              <a:off x="2707002" y="490715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040" y="0"/>
                  </a:moveTo>
                  <a:lnTo>
                    <a:pt x="12237" y="1575"/>
                  </a:lnTo>
                  <a:lnTo>
                    <a:pt x="5867" y="5873"/>
                  </a:lnTo>
                  <a:lnTo>
                    <a:pt x="1574" y="12247"/>
                  </a:lnTo>
                  <a:lnTo>
                    <a:pt x="0" y="20053"/>
                  </a:lnTo>
                  <a:lnTo>
                    <a:pt x="1574" y="27851"/>
                  </a:lnTo>
                  <a:lnTo>
                    <a:pt x="5867" y="34221"/>
                  </a:lnTo>
                  <a:lnTo>
                    <a:pt x="12237" y="38518"/>
                  </a:lnTo>
                  <a:lnTo>
                    <a:pt x="20040" y="40093"/>
                  </a:lnTo>
                  <a:lnTo>
                    <a:pt x="27843" y="38518"/>
                  </a:lnTo>
                  <a:lnTo>
                    <a:pt x="34213" y="34221"/>
                  </a:lnTo>
                  <a:lnTo>
                    <a:pt x="38507" y="27851"/>
                  </a:lnTo>
                  <a:lnTo>
                    <a:pt x="40081" y="20053"/>
                  </a:lnTo>
                  <a:lnTo>
                    <a:pt x="38507" y="12247"/>
                  </a:lnTo>
                  <a:lnTo>
                    <a:pt x="34213" y="5873"/>
                  </a:lnTo>
                  <a:lnTo>
                    <a:pt x="27843" y="1575"/>
                  </a:lnTo>
                  <a:lnTo>
                    <a:pt x="2004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54">
              <a:extLst>
                <a:ext uri="{FF2B5EF4-FFF2-40B4-BE49-F238E27FC236}">
                  <a16:creationId xmlns:a16="http://schemas.microsoft.com/office/drawing/2014/main" id="{520C7BFD-D29B-460A-915E-87F17EADA70D}"/>
                </a:ext>
              </a:extLst>
            </p:cNvPr>
            <p:cNvSpPr/>
            <p:nvPr/>
          </p:nvSpPr>
          <p:spPr>
            <a:xfrm>
              <a:off x="2382544" y="5140458"/>
              <a:ext cx="478155" cy="99060"/>
            </a:xfrm>
            <a:custGeom>
              <a:avLst/>
              <a:gdLst/>
              <a:ahLst/>
              <a:cxnLst/>
              <a:rect l="l" t="t" r="r" b="b"/>
              <a:pathLst>
                <a:path w="478154" h="99060">
                  <a:moveTo>
                    <a:pt x="428345" y="0"/>
                  </a:moveTo>
                  <a:lnTo>
                    <a:pt x="49212" y="0"/>
                  </a:lnTo>
                  <a:lnTo>
                    <a:pt x="30057" y="3867"/>
                  </a:lnTo>
                  <a:lnTo>
                    <a:pt x="14414" y="14416"/>
                  </a:lnTo>
                  <a:lnTo>
                    <a:pt x="3867" y="30062"/>
                  </a:lnTo>
                  <a:lnTo>
                    <a:pt x="0" y="49225"/>
                  </a:lnTo>
                  <a:lnTo>
                    <a:pt x="3867" y="68380"/>
                  </a:lnTo>
                  <a:lnTo>
                    <a:pt x="14414" y="84023"/>
                  </a:lnTo>
                  <a:lnTo>
                    <a:pt x="30057" y="94570"/>
                  </a:lnTo>
                  <a:lnTo>
                    <a:pt x="49212" y="98437"/>
                  </a:lnTo>
                  <a:lnTo>
                    <a:pt x="428345" y="98437"/>
                  </a:lnTo>
                  <a:lnTo>
                    <a:pt x="447502" y="94570"/>
                  </a:lnTo>
                  <a:lnTo>
                    <a:pt x="463149" y="84023"/>
                  </a:lnTo>
                  <a:lnTo>
                    <a:pt x="468084" y="76708"/>
                  </a:lnTo>
                  <a:lnTo>
                    <a:pt x="63042" y="76708"/>
                  </a:lnTo>
                  <a:lnTo>
                    <a:pt x="52042" y="74487"/>
                  </a:lnTo>
                  <a:lnTo>
                    <a:pt x="43060" y="68433"/>
                  </a:lnTo>
                  <a:lnTo>
                    <a:pt x="37005" y="59455"/>
                  </a:lnTo>
                  <a:lnTo>
                    <a:pt x="34785" y="48463"/>
                  </a:lnTo>
                  <a:lnTo>
                    <a:pt x="37005" y="37465"/>
                  </a:lnTo>
                  <a:lnTo>
                    <a:pt x="43060" y="28487"/>
                  </a:lnTo>
                  <a:lnTo>
                    <a:pt x="52042" y="22436"/>
                  </a:lnTo>
                  <a:lnTo>
                    <a:pt x="63042" y="20218"/>
                  </a:lnTo>
                  <a:lnTo>
                    <a:pt x="467062" y="20218"/>
                  </a:lnTo>
                  <a:lnTo>
                    <a:pt x="463149" y="14416"/>
                  </a:lnTo>
                  <a:lnTo>
                    <a:pt x="447502" y="3867"/>
                  </a:lnTo>
                  <a:lnTo>
                    <a:pt x="428345" y="0"/>
                  </a:lnTo>
                  <a:close/>
                </a:path>
                <a:path w="478154" h="99060">
                  <a:moveTo>
                    <a:pt x="133781" y="20218"/>
                  </a:moveTo>
                  <a:lnTo>
                    <a:pt x="63042" y="20218"/>
                  </a:lnTo>
                  <a:lnTo>
                    <a:pt x="74035" y="22436"/>
                  </a:lnTo>
                  <a:lnTo>
                    <a:pt x="83013" y="28487"/>
                  </a:lnTo>
                  <a:lnTo>
                    <a:pt x="89067" y="37465"/>
                  </a:lnTo>
                  <a:lnTo>
                    <a:pt x="91287" y="48463"/>
                  </a:lnTo>
                  <a:lnTo>
                    <a:pt x="89067" y="59455"/>
                  </a:lnTo>
                  <a:lnTo>
                    <a:pt x="83013" y="68433"/>
                  </a:lnTo>
                  <a:lnTo>
                    <a:pt x="74035" y="74487"/>
                  </a:lnTo>
                  <a:lnTo>
                    <a:pt x="63042" y="76708"/>
                  </a:lnTo>
                  <a:lnTo>
                    <a:pt x="133781" y="76708"/>
                  </a:lnTo>
                  <a:lnTo>
                    <a:pt x="122789" y="74487"/>
                  </a:lnTo>
                  <a:lnTo>
                    <a:pt x="113811" y="68433"/>
                  </a:lnTo>
                  <a:lnTo>
                    <a:pt x="107757" y="59455"/>
                  </a:lnTo>
                  <a:lnTo>
                    <a:pt x="105537" y="48463"/>
                  </a:lnTo>
                  <a:lnTo>
                    <a:pt x="107757" y="37465"/>
                  </a:lnTo>
                  <a:lnTo>
                    <a:pt x="113811" y="28487"/>
                  </a:lnTo>
                  <a:lnTo>
                    <a:pt x="122789" y="22436"/>
                  </a:lnTo>
                  <a:lnTo>
                    <a:pt x="133781" y="20218"/>
                  </a:lnTo>
                  <a:close/>
                </a:path>
                <a:path w="478154" h="99060">
                  <a:moveTo>
                    <a:pt x="204533" y="20218"/>
                  </a:moveTo>
                  <a:lnTo>
                    <a:pt x="133781" y="20218"/>
                  </a:lnTo>
                  <a:lnTo>
                    <a:pt x="144781" y="22436"/>
                  </a:lnTo>
                  <a:lnTo>
                    <a:pt x="153763" y="28487"/>
                  </a:lnTo>
                  <a:lnTo>
                    <a:pt x="159818" y="37465"/>
                  </a:lnTo>
                  <a:lnTo>
                    <a:pt x="162039" y="48463"/>
                  </a:lnTo>
                  <a:lnTo>
                    <a:pt x="159818" y="59455"/>
                  </a:lnTo>
                  <a:lnTo>
                    <a:pt x="153763" y="68433"/>
                  </a:lnTo>
                  <a:lnTo>
                    <a:pt x="144781" y="74487"/>
                  </a:lnTo>
                  <a:lnTo>
                    <a:pt x="133781" y="76708"/>
                  </a:lnTo>
                  <a:lnTo>
                    <a:pt x="204533" y="76708"/>
                  </a:lnTo>
                  <a:lnTo>
                    <a:pt x="193540" y="74487"/>
                  </a:lnTo>
                  <a:lnTo>
                    <a:pt x="184562" y="68433"/>
                  </a:lnTo>
                  <a:lnTo>
                    <a:pt x="178508" y="59455"/>
                  </a:lnTo>
                  <a:lnTo>
                    <a:pt x="176288" y="48463"/>
                  </a:lnTo>
                  <a:lnTo>
                    <a:pt x="178508" y="37465"/>
                  </a:lnTo>
                  <a:lnTo>
                    <a:pt x="184562" y="28487"/>
                  </a:lnTo>
                  <a:lnTo>
                    <a:pt x="193540" y="22436"/>
                  </a:lnTo>
                  <a:lnTo>
                    <a:pt x="204533" y="20218"/>
                  </a:lnTo>
                  <a:close/>
                </a:path>
                <a:path w="478154" h="99060">
                  <a:moveTo>
                    <a:pt x="275285" y="20218"/>
                  </a:moveTo>
                  <a:lnTo>
                    <a:pt x="204533" y="20218"/>
                  </a:lnTo>
                  <a:lnTo>
                    <a:pt x="215533" y="22436"/>
                  </a:lnTo>
                  <a:lnTo>
                    <a:pt x="224515" y="28487"/>
                  </a:lnTo>
                  <a:lnTo>
                    <a:pt x="230570" y="37465"/>
                  </a:lnTo>
                  <a:lnTo>
                    <a:pt x="232791" y="48463"/>
                  </a:lnTo>
                  <a:lnTo>
                    <a:pt x="230570" y="59455"/>
                  </a:lnTo>
                  <a:lnTo>
                    <a:pt x="224515" y="68433"/>
                  </a:lnTo>
                  <a:lnTo>
                    <a:pt x="215533" y="74487"/>
                  </a:lnTo>
                  <a:lnTo>
                    <a:pt x="204533" y="76708"/>
                  </a:lnTo>
                  <a:lnTo>
                    <a:pt x="275285" y="76708"/>
                  </a:lnTo>
                  <a:lnTo>
                    <a:pt x="264292" y="74487"/>
                  </a:lnTo>
                  <a:lnTo>
                    <a:pt x="255314" y="68433"/>
                  </a:lnTo>
                  <a:lnTo>
                    <a:pt x="249260" y="59455"/>
                  </a:lnTo>
                  <a:lnTo>
                    <a:pt x="247040" y="48463"/>
                  </a:lnTo>
                  <a:lnTo>
                    <a:pt x="249260" y="37465"/>
                  </a:lnTo>
                  <a:lnTo>
                    <a:pt x="255314" y="28487"/>
                  </a:lnTo>
                  <a:lnTo>
                    <a:pt x="264292" y="22436"/>
                  </a:lnTo>
                  <a:lnTo>
                    <a:pt x="275285" y="20218"/>
                  </a:lnTo>
                  <a:close/>
                </a:path>
                <a:path w="478154" h="99060">
                  <a:moveTo>
                    <a:pt x="346049" y="20218"/>
                  </a:moveTo>
                  <a:lnTo>
                    <a:pt x="275285" y="20218"/>
                  </a:lnTo>
                  <a:lnTo>
                    <a:pt x="286285" y="22436"/>
                  </a:lnTo>
                  <a:lnTo>
                    <a:pt x="295267" y="28487"/>
                  </a:lnTo>
                  <a:lnTo>
                    <a:pt x="301322" y="37465"/>
                  </a:lnTo>
                  <a:lnTo>
                    <a:pt x="303542" y="48463"/>
                  </a:lnTo>
                  <a:lnTo>
                    <a:pt x="301324" y="59455"/>
                  </a:lnTo>
                  <a:lnTo>
                    <a:pt x="295271" y="68433"/>
                  </a:lnTo>
                  <a:lnTo>
                    <a:pt x="286290" y="74487"/>
                  </a:lnTo>
                  <a:lnTo>
                    <a:pt x="275285" y="76708"/>
                  </a:lnTo>
                  <a:lnTo>
                    <a:pt x="346049" y="76708"/>
                  </a:lnTo>
                  <a:lnTo>
                    <a:pt x="335051" y="74487"/>
                  </a:lnTo>
                  <a:lnTo>
                    <a:pt x="326074" y="68433"/>
                  </a:lnTo>
                  <a:lnTo>
                    <a:pt x="320023" y="59455"/>
                  </a:lnTo>
                  <a:lnTo>
                    <a:pt x="317804" y="48463"/>
                  </a:lnTo>
                  <a:lnTo>
                    <a:pt x="320023" y="37465"/>
                  </a:lnTo>
                  <a:lnTo>
                    <a:pt x="326074" y="28487"/>
                  </a:lnTo>
                  <a:lnTo>
                    <a:pt x="335051" y="22436"/>
                  </a:lnTo>
                  <a:lnTo>
                    <a:pt x="346049" y="20218"/>
                  </a:lnTo>
                  <a:close/>
                </a:path>
                <a:path w="478154" h="99060">
                  <a:moveTo>
                    <a:pt x="416801" y="20218"/>
                  </a:moveTo>
                  <a:lnTo>
                    <a:pt x="346049" y="20218"/>
                  </a:lnTo>
                  <a:lnTo>
                    <a:pt x="357049" y="22436"/>
                  </a:lnTo>
                  <a:lnTo>
                    <a:pt x="366031" y="28487"/>
                  </a:lnTo>
                  <a:lnTo>
                    <a:pt x="372086" y="37465"/>
                  </a:lnTo>
                  <a:lnTo>
                    <a:pt x="374307" y="48463"/>
                  </a:lnTo>
                  <a:lnTo>
                    <a:pt x="372086" y="59455"/>
                  </a:lnTo>
                  <a:lnTo>
                    <a:pt x="366031" y="68433"/>
                  </a:lnTo>
                  <a:lnTo>
                    <a:pt x="357049" y="74487"/>
                  </a:lnTo>
                  <a:lnTo>
                    <a:pt x="346049" y="76708"/>
                  </a:lnTo>
                  <a:lnTo>
                    <a:pt x="416801" y="76708"/>
                  </a:lnTo>
                  <a:lnTo>
                    <a:pt x="405806" y="74487"/>
                  </a:lnTo>
                  <a:lnTo>
                    <a:pt x="396824" y="68433"/>
                  </a:lnTo>
                  <a:lnTo>
                    <a:pt x="390765" y="59455"/>
                  </a:lnTo>
                  <a:lnTo>
                    <a:pt x="388543" y="48463"/>
                  </a:lnTo>
                  <a:lnTo>
                    <a:pt x="390765" y="37465"/>
                  </a:lnTo>
                  <a:lnTo>
                    <a:pt x="396824" y="28487"/>
                  </a:lnTo>
                  <a:lnTo>
                    <a:pt x="405806" y="22436"/>
                  </a:lnTo>
                  <a:lnTo>
                    <a:pt x="416801" y="20218"/>
                  </a:lnTo>
                  <a:close/>
                </a:path>
                <a:path w="478154" h="99060">
                  <a:moveTo>
                    <a:pt x="467062" y="20218"/>
                  </a:moveTo>
                  <a:lnTo>
                    <a:pt x="416801" y="20218"/>
                  </a:lnTo>
                  <a:lnTo>
                    <a:pt x="427795" y="22436"/>
                  </a:lnTo>
                  <a:lnTo>
                    <a:pt x="436778" y="28487"/>
                  </a:lnTo>
                  <a:lnTo>
                    <a:pt x="442836" y="37465"/>
                  </a:lnTo>
                  <a:lnTo>
                    <a:pt x="445058" y="48463"/>
                  </a:lnTo>
                  <a:lnTo>
                    <a:pt x="442838" y="59455"/>
                  </a:lnTo>
                  <a:lnTo>
                    <a:pt x="436783" y="68433"/>
                  </a:lnTo>
                  <a:lnTo>
                    <a:pt x="427801" y="74487"/>
                  </a:lnTo>
                  <a:lnTo>
                    <a:pt x="416801" y="76708"/>
                  </a:lnTo>
                  <a:lnTo>
                    <a:pt x="468084" y="76708"/>
                  </a:lnTo>
                  <a:lnTo>
                    <a:pt x="473701" y="68380"/>
                  </a:lnTo>
                  <a:lnTo>
                    <a:pt x="477570" y="49225"/>
                  </a:lnTo>
                  <a:lnTo>
                    <a:pt x="473701" y="30062"/>
                  </a:lnTo>
                  <a:lnTo>
                    <a:pt x="467062" y="2021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55">
              <a:extLst>
                <a:ext uri="{FF2B5EF4-FFF2-40B4-BE49-F238E27FC236}">
                  <a16:creationId xmlns:a16="http://schemas.microsoft.com/office/drawing/2014/main" id="{FA0F6CFB-D949-410A-B574-AA9C35DFBBFE}"/>
                </a:ext>
              </a:extLst>
            </p:cNvPr>
            <p:cNvSpPr/>
            <p:nvPr/>
          </p:nvSpPr>
          <p:spPr>
            <a:xfrm>
              <a:off x="2432210" y="517554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51" y="0"/>
                  </a:moveTo>
                  <a:lnTo>
                    <a:pt x="5981" y="0"/>
                  </a:lnTo>
                  <a:lnTo>
                    <a:pt x="0" y="5981"/>
                  </a:lnTo>
                  <a:lnTo>
                    <a:pt x="0" y="20764"/>
                  </a:lnTo>
                  <a:lnTo>
                    <a:pt x="5981" y="26746"/>
                  </a:lnTo>
                  <a:lnTo>
                    <a:pt x="20751" y="26746"/>
                  </a:lnTo>
                  <a:lnTo>
                    <a:pt x="26733" y="20764"/>
                  </a:lnTo>
                  <a:lnTo>
                    <a:pt x="26733" y="5981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56">
              <a:extLst>
                <a:ext uri="{FF2B5EF4-FFF2-40B4-BE49-F238E27FC236}">
                  <a16:creationId xmlns:a16="http://schemas.microsoft.com/office/drawing/2014/main" id="{DC2F5217-92AD-4CDB-845A-AFEC4369118E}"/>
                </a:ext>
              </a:extLst>
            </p:cNvPr>
            <p:cNvSpPr/>
            <p:nvPr/>
          </p:nvSpPr>
          <p:spPr>
            <a:xfrm>
              <a:off x="2502960" y="517554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64" y="0"/>
                  </a:moveTo>
                  <a:lnTo>
                    <a:pt x="5981" y="0"/>
                  </a:lnTo>
                  <a:lnTo>
                    <a:pt x="0" y="5981"/>
                  </a:lnTo>
                  <a:lnTo>
                    <a:pt x="0" y="20764"/>
                  </a:lnTo>
                  <a:lnTo>
                    <a:pt x="5981" y="26746"/>
                  </a:lnTo>
                  <a:lnTo>
                    <a:pt x="20764" y="26746"/>
                  </a:lnTo>
                  <a:lnTo>
                    <a:pt x="26733" y="20764"/>
                  </a:lnTo>
                  <a:lnTo>
                    <a:pt x="26733" y="5981"/>
                  </a:lnTo>
                  <a:lnTo>
                    <a:pt x="20764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57">
              <a:extLst>
                <a:ext uri="{FF2B5EF4-FFF2-40B4-BE49-F238E27FC236}">
                  <a16:creationId xmlns:a16="http://schemas.microsoft.com/office/drawing/2014/main" id="{452D94A4-7655-483B-AF52-AF67FBF89E7D}"/>
                </a:ext>
              </a:extLst>
            </p:cNvPr>
            <p:cNvSpPr/>
            <p:nvPr/>
          </p:nvSpPr>
          <p:spPr>
            <a:xfrm>
              <a:off x="2573714" y="517554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51" y="0"/>
                  </a:moveTo>
                  <a:lnTo>
                    <a:pt x="5981" y="0"/>
                  </a:lnTo>
                  <a:lnTo>
                    <a:pt x="0" y="5981"/>
                  </a:lnTo>
                  <a:lnTo>
                    <a:pt x="0" y="20764"/>
                  </a:lnTo>
                  <a:lnTo>
                    <a:pt x="5981" y="26746"/>
                  </a:lnTo>
                  <a:lnTo>
                    <a:pt x="20751" y="26746"/>
                  </a:lnTo>
                  <a:lnTo>
                    <a:pt x="26733" y="20764"/>
                  </a:lnTo>
                  <a:lnTo>
                    <a:pt x="26733" y="5981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58">
              <a:extLst>
                <a:ext uri="{FF2B5EF4-FFF2-40B4-BE49-F238E27FC236}">
                  <a16:creationId xmlns:a16="http://schemas.microsoft.com/office/drawing/2014/main" id="{90073CBE-2B1A-49D2-8431-8F5A2CC77736}"/>
                </a:ext>
              </a:extLst>
            </p:cNvPr>
            <p:cNvSpPr/>
            <p:nvPr/>
          </p:nvSpPr>
          <p:spPr>
            <a:xfrm>
              <a:off x="2644468" y="517554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51" y="0"/>
                  </a:moveTo>
                  <a:lnTo>
                    <a:pt x="5981" y="0"/>
                  </a:lnTo>
                  <a:lnTo>
                    <a:pt x="0" y="5981"/>
                  </a:lnTo>
                  <a:lnTo>
                    <a:pt x="0" y="20764"/>
                  </a:lnTo>
                  <a:lnTo>
                    <a:pt x="5981" y="26746"/>
                  </a:lnTo>
                  <a:lnTo>
                    <a:pt x="20751" y="26746"/>
                  </a:lnTo>
                  <a:lnTo>
                    <a:pt x="26733" y="20764"/>
                  </a:lnTo>
                  <a:lnTo>
                    <a:pt x="26733" y="5981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59">
              <a:extLst>
                <a:ext uri="{FF2B5EF4-FFF2-40B4-BE49-F238E27FC236}">
                  <a16:creationId xmlns:a16="http://schemas.microsoft.com/office/drawing/2014/main" id="{D8745F95-836E-4699-A19B-FFDB5EF1A1E8}"/>
                </a:ext>
              </a:extLst>
            </p:cNvPr>
            <p:cNvSpPr/>
            <p:nvPr/>
          </p:nvSpPr>
          <p:spPr>
            <a:xfrm>
              <a:off x="2715234" y="517554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39" y="0"/>
                  </a:moveTo>
                  <a:lnTo>
                    <a:pt x="5969" y="0"/>
                  </a:lnTo>
                  <a:lnTo>
                    <a:pt x="0" y="5981"/>
                  </a:lnTo>
                  <a:lnTo>
                    <a:pt x="0" y="20751"/>
                  </a:lnTo>
                  <a:lnTo>
                    <a:pt x="5969" y="26746"/>
                  </a:lnTo>
                  <a:lnTo>
                    <a:pt x="20739" y="26746"/>
                  </a:lnTo>
                  <a:lnTo>
                    <a:pt x="26720" y="20751"/>
                  </a:lnTo>
                  <a:lnTo>
                    <a:pt x="26720" y="5981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60">
              <a:extLst>
                <a:ext uri="{FF2B5EF4-FFF2-40B4-BE49-F238E27FC236}">
                  <a16:creationId xmlns:a16="http://schemas.microsoft.com/office/drawing/2014/main" id="{FD6D6704-044D-46AB-B373-5A3BACCBEFC1}"/>
                </a:ext>
              </a:extLst>
            </p:cNvPr>
            <p:cNvSpPr/>
            <p:nvPr/>
          </p:nvSpPr>
          <p:spPr>
            <a:xfrm>
              <a:off x="2785988" y="517554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39" y="0"/>
                  </a:moveTo>
                  <a:lnTo>
                    <a:pt x="5969" y="0"/>
                  </a:lnTo>
                  <a:lnTo>
                    <a:pt x="0" y="5981"/>
                  </a:lnTo>
                  <a:lnTo>
                    <a:pt x="0" y="20751"/>
                  </a:lnTo>
                  <a:lnTo>
                    <a:pt x="5969" y="26746"/>
                  </a:lnTo>
                  <a:lnTo>
                    <a:pt x="20739" y="26746"/>
                  </a:lnTo>
                  <a:lnTo>
                    <a:pt x="26720" y="20751"/>
                  </a:lnTo>
                  <a:lnTo>
                    <a:pt x="26720" y="5981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61">
              <a:extLst>
                <a:ext uri="{FF2B5EF4-FFF2-40B4-BE49-F238E27FC236}">
                  <a16:creationId xmlns:a16="http://schemas.microsoft.com/office/drawing/2014/main" id="{9B604263-73BA-4C6F-AC6D-C27A011B2F3C}"/>
                </a:ext>
              </a:extLst>
            </p:cNvPr>
            <p:cNvSpPr/>
            <p:nvPr/>
          </p:nvSpPr>
          <p:spPr>
            <a:xfrm>
              <a:off x="2618403" y="4878139"/>
              <a:ext cx="842644" cy="357505"/>
            </a:xfrm>
            <a:custGeom>
              <a:avLst/>
              <a:gdLst/>
              <a:ahLst/>
              <a:cxnLst/>
              <a:rect l="l" t="t" r="r" b="b"/>
              <a:pathLst>
                <a:path w="842645" h="357504">
                  <a:moveTo>
                    <a:pt x="818490" y="211175"/>
                  </a:moveTo>
                  <a:lnTo>
                    <a:pt x="728980" y="211175"/>
                  </a:lnTo>
                  <a:lnTo>
                    <a:pt x="771537" y="283781"/>
                  </a:lnTo>
                  <a:lnTo>
                    <a:pt x="761123" y="342341"/>
                  </a:lnTo>
                  <a:lnTo>
                    <a:pt x="784707" y="357136"/>
                  </a:lnTo>
                  <a:lnTo>
                    <a:pt x="842327" y="251828"/>
                  </a:lnTo>
                  <a:lnTo>
                    <a:pt x="818490" y="211175"/>
                  </a:lnTo>
                  <a:close/>
                </a:path>
                <a:path w="842645" h="357504">
                  <a:moveTo>
                    <a:pt x="582805" y="123278"/>
                  </a:moveTo>
                  <a:lnTo>
                    <a:pt x="406095" y="123278"/>
                  </a:lnTo>
                  <a:lnTo>
                    <a:pt x="668337" y="263690"/>
                  </a:lnTo>
                  <a:lnTo>
                    <a:pt x="682701" y="238315"/>
                  </a:lnTo>
                  <a:lnTo>
                    <a:pt x="728980" y="211175"/>
                  </a:lnTo>
                  <a:lnTo>
                    <a:pt x="818490" y="211175"/>
                  </a:lnTo>
                  <a:lnTo>
                    <a:pt x="809010" y="195008"/>
                  </a:lnTo>
                  <a:lnTo>
                    <a:pt x="697979" y="195008"/>
                  </a:lnTo>
                  <a:lnTo>
                    <a:pt x="582805" y="123278"/>
                  </a:lnTo>
                  <a:close/>
                </a:path>
                <a:path w="842645" h="357504">
                  <a:moveTo>
                    <a:pt x="199021" y="30060"/>
                  </a:moveTo>
                  <a:lnTo>
                    <a:pt x="0" y="204546"/>
                  </a:lnTo>
                  <a:lnTo>
                    <a:pt x="152692" y="230136"/>
                  </a:lnTo>
                  <a:lnTo>
                    <a:pt x="229146" y="135890"/>
                  </a:lnTo>
                  <a:lnTo>
                    <a:pt x="406095" y="123278"/>
                  </a:lnTo>
                  <a:lnTo>
                    <a:pt x="582805" y="123278"/>
                  </a:lnTo>
                  <a:lnTo>
                    <a:pt x="456783" y="44792"/>
                  </a:lnTo>
                  <a:lnTo>
                    <a:pt x="317385" y="44792"/>
                  </a:lnTo>
                  <a:lnTo>
                    <a:pt x="199021" y="30060"/>
                  </a:lnTo>
                  <a:close/>
                </a:path>
                <a:path w="842645" h="357504">
                  <a:moveTo>
                    <a:pt x="779894" y="145351"/>
                  </a:moveTo>
                  <a:lnTo>
                    <a:pt x="707034" y="173761"/>
                  </a:lnTo>
                  <a:lnTo>
                    <a:pt x="713994" y="185623"/>
                  </a:lnTo>
                  <a:lnTo>
                    <a:pt x="697979" y="195008"/>
                  </a:lnTo>
                  <a:lnTo>
                    <a:pt x="809010" y="195008"/>
                  </a:lnTo>
                  <a:lnTo>
                    <a:pt x="779894" y="145351"/>
                  </a:lnTo>
                  <a:close/>
                </a:path>
                <a:path w="842645" h="357504">
                  <a:moveTo>
                    <a:pt x="384860" y="0"/>
                  </a:moveTo>
                  <a:lnTo>
                    <a:pt x="317385" y="44792"/>
                  </a:lnTo>
                  <a:lnTo>
                    <a:pt x="456783" y="44792"/>
                  </a:lnTo>
                  <a:lnTo>
                    <a:pt x="38486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62">
              <a:extLst>
                <a:ext uri="{FF2B5EF4-FFF2-40B4-BE49-F238E27FC236}">
                  <a16:creationId xmlns:a16="http://schemas.microsoft.com/office/drawing/2014/main" id="{8E3FA226-0F73-4089-8315-F02A0ED300A5}"/>
                </a:ext>
              </a:extLst>
            </p:cNvPr>
            <p:cNvSpPr/>
            <p:nvPr/>
          </p:nvSpPr>
          <p:spPr>
            <a:xfrm>
              <a:off x="3034531" y="4868084"/>
              <a:ext cx="278130" cy="180340"/>
            </a:xfrm>
            <a:custGeom>
              <a:avLst/>
              <a:gdLst/>
              <a:ahLst/>
              <a:cxnLst/>
              <a:rect l="l" t="t" r="r" b="b"/>
              <a:pathLst>
                <a:path w="278129" h="180339">
                  <a:moveTo>
                    <a:pt x="9512" y="0"/>
                  </a:moveTo>
                  <a:lnTo>
                    <a:pt x="0" y="15544"/>
                  </a:lnTo>
                  <a:lnTo>
                    <a:pt x="268490" y="179882"/>
                  </a:lnTo>
                  <a:lnTo>
                    <a:pt x="278003" y="164337"/>
                  </a:lnTo>
                  <a:lnTo>
                    <a:pt x="9512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63">
              <a:extLst>
                <a:ext uri="{FF2B5EF4-FFF2-40B4-BE49-F238E27FC236}">
                  <a16:creationId xmlns:a16="http://schemas.microsoft.com/office/drawing/2014/main" id="{5BFC4F5F-0DAE-422B-9715-7514F4F54183}"/>
                </a:ext>
              </a:extLst>
            </p:cNvPr>
            <p:cNvSpPr/>
            <p:nvPr/>
          </p:nvSpPr>
          <p:spPr>
            <a:xfrm>
              <a:off x="3425275" y="4955247"/>
              <a:ext cx="390525" cy="285750"/>
            </a:xfrm>
            <a:custGeom>
              <a:avLst/>
              <a:gdLst/>
              <a:ahLst/>
              <a:cxnLst/>
              <a:rect l="l" t="t" r="r" b="b"/>
              <a:pathLst>
                <a:path w="390525" h="285750">
                  <a:moveTo>
                    <a:pt x="90881" y="201066"/>
                  </a:moveTo>
                  <a:lnTo>
                    <a:pt x="82689" y="202818"/>
                  </a:lnTo>
                  <a:lnTo>
                    <a:pt x="56172" y="229349"/>
                  </a:lnTo>
                  <a:lnTo>
                    <a:pt x="17157" y="260553"/>
                  </a:lnTo>
                  <a:lnTo>
                    <a:pt x="0" y="285521"/>
                  </a:lnTo>
                  <a:lnTo>
                    <a:pt x="390042" y="285521"/>
                  </a:lnTo>
                  <a:lnTo>
                    <a:pt x="386315" y="262941"/>
                  </a:lnTo>
                  <a:lnTo>
                    <a:pt x="383609" y="251190"/>
                  </a:lnTo>
                  <a:lnTo>
                    <a:pt x="380609" y="246462"/>
                  </a:lnTo>
                  <a:lnTo>
                    <a:pt x="375996" y="244957"/>
                  </a:lnTo>
                  <a:lnTo>
                    <a:pt x="370519" y="238685"/>
                  </a:lnTo>
                  <a:lnTo>
                    <a:pt x="366060" y="226421"/>
                  </a:lnTo>
                  <a:lnTo>
                    <a:pt x="365326" y="223494"/>
                  </a:lnTo>
                  <a:lnTo>
                    <a:pt x="134175" y="223494"/>
                  </a:lnTo>
                  <a:lnTo>
                    <a:pt x="90881" y="201066"/>
                  </a:lnTo>
                  <a:close/>
                </a:path>
                <a:path w="390525" h="285750">
                  <a:moveTo>
                    <a:pt x="266788" y="0"/>
                  </a:moveTo>
                  <a:lnTo>
                    <a:pt x="237147" y="9359"/>
                  </a:lnTo>
                  <a:lnTo>
                    <a:pt x="231124" y="26428"/>
                  </a:lnTo>
                  <a:lnTo>
                    <a:pt x="219397" y="48760"/>
                  </a:lnTo>
                  <a:lnTo>
                    <a:pt x="207963" y="68165"/>
                  </a:lnTo>
                  <a:lnTo>
                    <a:pt x="202819" y="76453"/>
                  </a:lnTo>
                  <a:lnTo>
                    <a:pt x="201269" y="101409"/>
                  </a:lnTo>
                  <a:lnTo>
                    <a:pt x="223100" y="129489"/>
                  </a:lnTo>
                  <a:lnTo>
                    <a:pt x="190334" y="152907"/>
                  </a:lnTo>
                  <a:lnTo>
                    <a:pt x="184099" y="184099"/>
                  </a:lnTo>
                  <a:lnTo>
                    <a:pt x="168300" y="187223"/>
                  </a:lnTo>
                  <a:lnTo>
                    <a:pt x="134175" y="223494"/>
                  </a:lnTo>
                  <a:lnTo>
                    <a:pt x="365326" y="223494"/>
                  </a:lnTo>
                  <a:lnTo>
                    <a:pt x="363060" y="214453"/>
                  </a:lnTo>
                  <a:lnTo>
                    <a:pt x="361962" y="209067"/>
                  </a:lnTo>
                  <a:lnTo>
                    <a:pt x="366636" y="184099"/>
                  </a:lnTo>
                  <a:lnTo>
                    <a:pt x="370175" y="174050"/>
                  </a:lnTo>
                  <a:lnTo>
                    <a:pt x="371519" y="168101"/>
                  </a:lnTo>
                  <a:lnTo>
                    <a:pt x="370815" y="163912"/>
                  </a:lnTo>
                  <a:lnTo>
                    <a:pt x="368211" y="159143"/>
                  </a:lnTo>
                  <a:lnTo>
                    <a:pt x="364672" y="153214"/>
                  </a:lnTo>
                  <a:lnTo>
                    <a:pt x="360987" y="146851"/>
                  </a:lnTo>
                  <a:lnTo>
                    <a:pt x="346360" y="105119"/>
                  </a:lnTo>
                  <a:lnTo>
                    <a:pt x="344805" y="82689"/>
                  </a:lnTo>
                  <a:lnTo>
                    <a:pt x="343975" y="74329"/>
                  </a:lnTo>
                  <a:lnTo>
                    <a:pt x="330246" y="30229"/>
                  </a:lnTo>
                  <a:lnTo>
                    <a:pt x="297724" y="6584"/>
                  </a:lnTo>
                  <a:lnTo>
                    <a:pt x="271444" y="829"/>
                  </a:lnTo>
                  <a:lnTo>
                    <a:pt x="26678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64">
            <a:extLst>
              <a:ext uri="{FF2B5EF4-FFF2-40B4-BE49-F238E27FC236}">
                <a16:creationId xmlns:a16="http://schemas.microsoft.com/office/drawing/2014/main" id="{868266BA-38C2-4439-9A09-6C479A38843F}"/>
              </a:ext>
            </a:extLst>
          </p:cNvPr>
          <p:cNvSpPr/>
          <p:nvPr/>
        </p:nvSpPr>
        <p:spPr>
          <a:xfrm>
            <a:off x="5349626" y="5549810"/>
            <a:ext cx="922283" cy="414500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98BFE746-22A7-4772-AD1E-6D8CBB2153BD}"/>
              </a:ext>
            </a:extLst>
          </p:cNvPr>
          <p:cNvGrpSpPr/>
          <p:nvPr/>
        </p:nvGrpSpPr>
        <p:grpSpPr>
          <a:xfrm>
            <a:off x="8779500" y="3954493"/>
            <a:ext cx="1065938" cy="417933"/>
            <a:chOff x="4067319" y="4668551"/>
            <a:chExt cx="1329055" cy="521095"/>
          </a:xfrm>
        </p:grpSpPr>
        <p:sp>
          <p:nvSpPr>
            <p:cNvPr id="92" name="object 65">
              <a:extLst>
                <a:ext uri="{FF2B5EF4-FFF2-40B4-BE49-F238E27FC236}">
                  <a16:creationId xmlns:a16="http://schemas.microsoft.com/office/drawing/2014/main" id="{330B96E7-CD4B-49F5-A212-FC86B6F45D28}"/>
                </a:ext>
              </a:extLst>
            </p:cNvPr>
            <p:cNvSpPr/>
            <p:nvPr/>
          </p:nvSpPr>
          <p:spPr>
            <a:xfrm>
              <a:off x="4697355" y="4782550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9138" y="0"/>
                  </a:moveTo>
                  <a:lnTo>
                    <a:pt x="5524" y="0"/>
                  </a:lnTo>
                  <a:lnTo>
                    <a:pt x="0" y="5524"/>
                  </a:lnTo>
                  <a:lnTo>
                    <a:pt x="0" y="12319"/>
                  </a:lnTo>
                  <a:lnTo>
                    <a:pt x="24663" y="12319"/>
                  </a:lnTo>
                  <a:lnTo>
                    <a:pt x="24663" y="5524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66">
              <a:extLst>
                <a:ext uri="{FF2B5EF4-FFF2-40B4-BE49-F238E27FC236}">
                  <a16:creationId xmlns:a16="http://schemas.microsoft.com/office/drawing/2014/main" id="{105CB7E0-05A0-4622-A5FC-AC34955A34CA}"/>
                </a:ext>
              </a:extLst>
            </p:cNvPr>
            <p:cNvSpPr/>
            <p:nvPr/>
          </p:nvSpPr>
          <p:spPr>
            <a:xfrm>
              <a:off x="4611044" y="4782550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9138" y="0"/>
                  </a:moveTo>
                  <a:lnTo>
                    <a:pt x="5511" y="0"/>
                  </a:lnTo>
                  <a:lnTo>
                    <a:pt x="0" y="5524"/>
                  </a:lnTo>
                  <a:lnTo>
                    <a:pt x="0" y="12319"/>
                  </a:lnTo>
                  <a:lnTo>
                    <a:pt x="24663" y="12319"/>
                  </a:lnTo>
                  <a:lnTo>
                    <a:pt x="24663" y="5524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67">
              <a:extLst>
                <a:ext uri="{FF2B5EF4-FFF2-40B4-BE49-F238E27FC236}">
                  <a16:creationId xmlns:a16="http://schemas.microsoft.com/office/drawing/2014/main" id="{A04AA84B-82A0-42A1-80EA-F4C697D3E731}"/>
                </a:ext>
              </a:extLst>
            </p:cNvPr>
            <p:cNvSpPr/>
            <p:nvPr/>
          </p:nvSpPr>
          <p:spPr>
            <a:xfrm>
              <a:off x="4524724" y="4782550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9138" y="0"/>
                  </a:moveTo>
                  <a:lnTo>
                    <a:pt x="5511" y="0"/>
                  </a:lnTo>
                  <a:lnTo>
                    <a:pt x="0" y="5524"/>
                  </a:lnTo>
                  <a:lnTo>
                    <a:pt x="0" y="12319"/>
                  </a:lnTo>
                  <a:lnTo>
                    <a:pt x="24663" y="12319"/>
                  </a:lnTo>
                  <a:lnTo>
                    <a:pt x="24663" y="5524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68">
              <a:extLst>
                <a:ext uri="{FF2B5EF4-FFF2-40B4-BE49-F238E27FC236}">
                  <a16:creationId xmlns:a16="http://schemas.microsoft.com/office/drawing/2014/main" id="{31C81168-BE88-4109-AC4E-D276719274E5}"/>
                </a:ext>
              </a:extLst>
            </p:cNvPr>
            <p:cNvSpPr/>
            <p:nvPr/>
          </p:nvSpPr>
          <p:spPr>
            <a:xfrm>
              <a:off x="4438402" y="4782550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9138" y="0"/>
                  </a:moveTo>
                  <a:lnTo>
                    <a:pt x="5524" y="0"/>
                  </a:lnTo>
                  <a:lnTo>
                    <a:pt x="0" y="5524"/>
                  </a:lnTo>
                  <a:lnTo>
                    <a:pt x="0" y="12319"/>
                  </a:lnTo>
                  <a:lnTo>
                    <a:pt x="24663" y="12319"/>
                  </a:lnTo>
                  <a:lnTo>
                    <a:pt x="24663" y="5524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69">
              <a:extLst>
                <a:ext uri="{FF2B5EF4-FFF2-40B4-BE49-F238E27FC236}">
                  <a16:creationId xmlns:a16="http://schemas.microsoft.com/office/drawing/2014/main" id="{4F32D72B-3B68-4473-829F-8644B9798DD7}"/>
                </a:ext>
              </a:extLst>
            </p:cNvPr>
            <p:cNvSpPr/>
            <p:nvPr/>
          </p:nvSpPr>
          <p:spPr>
            <a:xfrm>
              <a:off x="4253442" y="4794878"/>
              <a:ext cx="604520" cy="333375"/>
            </a:xfrm>
            <a:custGeom>
              <a:avLst/>
              <a:gdLst/>
              <a:ahLst/>
              <a:cxnLst/>
              <a:rect l="l" t="t" r="r" b="b"/>
              <a:pathLst>
                <a:path w="604519" h="333375">
                  <a:moveTo>
                    <a:pt x="184962" y="0"/>
                  </a:moveTo>
                  <a:lnTo>
                    <a:pt x="5511" y="0"/>
                  </a:lnTo>
                  <a:lnTo>
                    <a:pt x="0" y="5511"/>
                  </a:lnTo>
                  <a:lnTo>
                    <a:pt x="0" y="19138"/>
                  </a:lnTo>
                  <a:lnTo>
                    <a:pt x="5511" y="24663"/>
                  </a:lnTo>
                  <a:lnTo>
                    <a:pt x="98640" y="24663"/>
                  </a:lnTo>
                  <a:lnTo>
                    <a:pt x="98640" y="241096"/>
                  </a:lnTo>
                  <a:lnTo>
                    <a:pt x="104165" y="246621"/>
                  </a:lnTo>
                  <a:lnTo>
                    <a:pt x="517893" y="246621"/>
                  </a:lnTo>
                  <a:lnTo>
                    <a:pt x="530847" y="324561"/>
                  </a:lnTo>
                  <a:lnTo>
                    <a:pt x="532587" y="329552"/>
                  </a:lnTo>
                  <a:lnTo>
                    <a:pt x="537286" y="332905"/>
                  </a:lnTo>
                  <a:lnTo>
                    <a:pt x="542556" y="332930"/>
                  </a:lnTo>
                  <a:lnTo>
                    <a:pt x="598703" y="332930"/>
                  </a:lnTo>
                  <a:lnTo>
                    <a:pt x="604227" y="327418"/>
                  </a:lnTo>
                  <a:lnTo>
                    <a:pt x="604227" y="209626"/>
                  </a:lnTo>
                  <a:lnTo>
                    <a:pt x="190487" y="209626"/>
                  </a:lnTo>
                  <a:lnTo>
                    <a:pt x="184962" y="204101"/>
                  </a:lnTo>
                  <a:lnTo>
                    <a:pt x="184962" y="0"/>
                  </a:lnTo>
                  <a:close/>
                </a:path>
                <a:path w="604519" h="333375">
                  <a:moveTo>
                    <a:pt x="271284" y="0"/>
                  </a:moveTo>
                  <a:lnTo>
                    <a:pt x="209626" y="0"/>
                  </a:lnTo>
                  <a:lnTo>
                    <a:pt x="209626" y="204101"/>
                  </a:lnTo>
                  <a:lnTo>
                    <a:pt x="204101" y="209626"/>
                  </a:lnTo>
                  <a:lnTo>
                    <a:pt x="604227" y="209626"/>
                  </a:lnTo>
                  <a:lnTo>
                    <a:pt x="604227" y="120891"/>
                  </a:lnTo>
                  <a:lnTo>
                    <a:pt x="603491" y="118529"/>
                  </a:lnTo>
                  <a:lnTo>
                    <a:pt x="602132" y="116522"/>
                  </a:lnTo>
                  <a:lnTo>
                    <a:pt x="581996" y="86321"/>
                  </a:lnTo>
                  <a:lnTo>
                    <a:pt x="276796" y="86321"/>
                  </a:lnTo>
                  <a:lnTo>
                    <a:pt x="271284" y="80797"/>
                  </a:lnTo>
                  <a:lnTo>
                    <a:pt x="271284" y="0"/>
                  </a:lnTo>
                  <a:close/>
                </a:path>
                <a:path w="604519" h="333375">
                  <a:moveTo>
                    <a:pt x="357593" y="0"/>
                  </a:moveTo>
                  <a:lnTo>
                    <a:pt x="295948" y="0"/>
                  </a:lnTo>
                  <a:lnTo>
                    <a:pt x="295948" y="80797"/>
                  </a:lnTo>
                  <a:lnTo>
                    <a:pt x="290423" y="86321"/>
                  </a:lnTo>
                  <a:lnTo>
                    <a:pt x="581996" y="86321"/>
                  </a:lnTo>
                  <a:lnTo>
                    <a:pt x="577881" y="80149"/>
                  </a:lnTo>
                  <a:lnTo>
                    <a:pt x="363118" y="80149"/>
                  </a:lnTo>
                  <a:lnTo>
                    <a:pt x="357593" y="74637"/>
                  </a:lnTo>
                  <a:lnTo>
                    <a:pt x="357593" y="0"/>
                  </a:lnTo>
                  <a:close/>
                </a:path>
                <a:path w="604519" h="333375">
                  <a:moveTo>
                    <a:pt x="443915" y="0"/>
                  </a:moveTo>
                  <a:lnTo>
                    <a:pt x="382257" y="0"/>
                  </a:lnTo>
                  <a:lnTo>
                    <a:pt x="382257" y="74637"/>
                  </a:lnTo>
                  <a:lnTo>
                    <a:pt x="376732" y="80149"/>
                  </a:lnTo>
                  <a:lnTo>
                    <a:pt x="449440" y="80149"/>
                  </a:lnTo>
                  <a:lnTo>
                    <a:pt x="443915" y="74637"/>
                  </a:lnTo>
                  <a:lnTo>
                    <a:pt x="443915" y="0"/>
                  </a:lnTo>
                  <a:close/>
                </a:path>
                <a:path w="604519" h="333375">
                  <a:moveTo>
                    <a:pt x="517893" y="0"/>
                  </a:moveTo>
                  <a:lnTo>
                    <a:pt x="468579" y="0"/>
                  </a:lnTo>
                  <a:lnTo>
                    <a:pt x="468579" y="74637"/>
                  </a:lnTo>
                  <a:lnTo>
                    <a:pt x="463054" y="80149"/>
                  </a:lnTo>
                  <a:lnTo>
                    <a:pt x="577881" y="80149"/>
                  </a:lnTo>
                  <a:lnTo>
                    <a:pt x="528117" y="5511"/>
                  </a:lnTo>
                  <a:lnTo>
                    <a:pt x="525868" y="2108"/>
                  </a:lnTo>
                  <a:lnTo>
                    <a:pt x="522020" y="25"/>
                  </a:lnTo>
                  <a:lnTo>
                    <a:pt x="51789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70">
              <a:extLst>
                <a:ext uri="{FF2B5EF4-FFF2-40B4-BE49-F238E27FC236}">
                  <a16:creationId xmlns:a16="http://schemas.microsoft.com/office/drawing/2014/main" id="{738D9E4A-DF9B-4104-9178-54E28CEED46C}"/>
                </a:ext>
              </a:extLst>
            </p:cNvPr>
            <p:cNvSpPr/>
            <p:nvPr/>
          </p:nvSpPr>
          <p:spPr>
            <a:xfrm>
              <a:off x="4117792" y="4844206"/>
              <a:ext cx="641350" cy="345440"/>
            </a:xfrm>
            <a:custGeom>
              <a:avLst/>
              <a:gdLst/>
              <a:ahLst/>
              <a:cxnLst/>
              <a:rect l="l" t="t" r="r" b="b"/>
              <a:pathLst>
                <a:path w="641350" h="345440">
                  <a:moveTo>
                    <a:pt x="209626" y="0"/>
                  </a:moveTo>
                  <a:lnTo>
                    <a:pt x="140576" y="0"/>
                  </a:lnTo>
                  <a:lnTo>
                    <a:pt x="131313" y="1250"/>
                  </a:lnTo>
                  <a:lnTo>
                    <a:pt x="12445" y="110731"/>
                  </a:lnTo>
                  <a:lnTo>
                    <a:pt x="0" y="141554"/>
                  </a:lnTo>
                  <a:lnTo>
                    <a:pt x="60" y="254132"/>
                  </a:lnTo>
                  <a:lnTo>
                    <a:pt x="29478" y="283552"/>
                  </a:lnTo>
                  <a:lnTo>
                    <a:pt x="36995" y="283616"/>
                  </a:lnTo>
                  <a:lnTo>
                    <a:pt x="61658" y="283616"/>
                  </a:lnTo>
                  <a:lnTo>
                    <a:pt x="66504" y="307612"/>
                  </a:lnTo>
                  <a:lnTo>
                    <a:pt x="79719" y="327207"/>
                  </a:lnTo>
                  <a:lnTo>
                    <a:pt x="99318" y="340418"/>
                  </a:lnTo>
                  <a:lnTo>
                    <a:pt x="123317" y="345262"/>
                  </a:lnTo>
                  <a:lnTo>
                    <a:pt x="147313" y="340418"/>
                  </a:lnTo>
                  <a:lnTo>
                    <a:pt x="166908" y="327207"/>
                  </a:lnTo>
                  <a:lnTo>
                    <a:pt x="171363" y="320598"/>
                  </a:lnTo>
                  <a:lnTo>
                    <a:pt x="123317" y="320598"/>
                  </a:lnTo>
                  <a:lnTo>
                    <a:pt x="108935" y="317668"/>
                  </a:lnTo>
                  <a:lnTo>
                    <a:pt x="97189" y="309741"/>
                  </a:lnTo>
                  <a:lnTo>
                    <a:pt x="89259" y="297997"/>
                  </a:lnTo>
                  <a:lnTo>
                    <a:pt x="86321" y="283616"/>
                  </a:lnTo>
                  <a:lnTo>
                    <a:pt x="89228" y="269213"/>
                  </a:lnTo>
                  <a:lnTo>
                    <a:pt x="97156" y="257449"/>
                  </a:lnTo>
                  <a:lnTo>
                    <a:pt x="108915" y="249517"/>
                  </a:lnTo>
                  <a:lnTo>
                    <a:pt x="123317" y="246608"/>
                  </a:lnTo>
                  <a:lnTo>
                    <a:pt x="641223" y="246608"/>
                  </a:lnTo>
                  <a:lnTo>
                    <a:pt x="641223" y="221957"/>
                  </a:lnTo>
                  <a:lnTo>
                    <a:pt x="209626" y="221957"/>
                  </a:lnTo>
                  <a:lnTo>
                    <a:pt x="209626" y="110997"/>
                  </a:lnTo>
                  <a:lnTo>
                    <a:pt x="46736" y="110972"/>
                  </a:lnTo>
                  <a:lnTo>
                    <a:pt x="124548" y="31445"/>
                  </a:lnTo>
                  <a:lnTo>
                    <a:pt x="129057" y="27571"/>
                  </a:lnTo>
                  <a:lnTo>
                    <a:pt x="134658" y="25209"/>
                  </a:lnTo>
                  <a:lnTo>
                    <a:pt x="140576" y="24663"/>
                  </a:lnTo>
                  <a:lnTo>
                    <a:pt x="209626" y="24663"/>
                  </a:lnTo>
                  <a:lnTo>
                    <a:pt x="209626" y="0"/>
                  </a:lnTo>
                  <a:close/>
                </a:path>
                <a:path w="641350" h="345440">
                  <a:moveTo>
                    <a:pt x="345274" y="283616"/>
                  </a:moveTo>
                  <a:lnTo>
                    <a:pt x="320611" y="283616"/>
                  </a:lnTo>
                  <a:lnTo>
                    <a:pt x="325457" y="307612"/>
                  </a:lnTo>
                  <a:lnTo>
                    <a:pt x="338672" y="327207"/>
                  </a:lnTo>
                  <a:lnTo>
                    <a:pt x="358271" y="340418"/>
                  </a:lnTo>
                  <a:lnTo>
                    <a:pt x="382270" y="345262"/>
                  </a:lnTo>
                  <a:lnTo>
                    <a:pt x="406268" y="340418"/>
                  </a:lnTo>
                  <a:lnTo>
                    <a:pt x="425867" y="327207"/>
                  </a:lnTo>
                  <a:lnTo>
                    <a:pt x="430324" y="320598"/>
                  </a:lnTo>
                  <a:lnTo>
                    <a:pt x="382270" y="320598"/>
                  </a:lnTo>
                  <a:lnTo>
                    <a:pt x="367888" y="317668"/>
                  </a:lnTo>
                  <a:lnTo>
                    <a:pt x="356142" y="309741"/>
                  </a:lnTo>
                  <a:lnTo>
                    <a:pt x="348212" y="297997"/>
                  </a:lnTo>
                  <a:lnTo>
                    <a:pt x="345274" y="283616"/>
                  </a:lnTo>
                  <a:close/>
                </a:path>
                <a:path w="641350" h="345440">
                  <a:moveTo>
                    <a:pt x="493255" y="283616"/>
                  </a:moveTo>
                  <a:lnTo>
                    <a:pt x="468579" y="283616"/>
                  </a:lnTo>
                  <a:lnTo>
                    <a:pt x="473425" y="307612"/>
                  </a:lnTo>
                  <a:lnTo>
                    <a:pt x="486640" y="327207"/>
                  </a:lnTo>
                  <a:lnTo>
                    <a:pt x="506239" y="340418"/>
                  </a:lnTo>
                  <a:lnTo>
                    <a:pt x="530237" y="345262"/>
                  </a:lnTo>
                  <a:lnTo>
                    <a:pt x="554243" y="340418"/>
                  </a:lnTo>
                  <a:lnTo>
                    <a:pt x="573846" y="327207"/>
                  </a:lnTo>
                  <a:lnTo>
                    <a:pt x="578303" y="320598"/>
                  </a:lnTo>
                  <a:lnTo>
                    <a:pt x="530237" y="320598"/>
                  </a:lnTo>
                  <a:lnTo>
                    <a:pt x="515861" y="317668"/>
                  </a:lnTo>
                  <a:lnTo>
                    <a:pt x="504116" y="309741"/>
                  </a:lnTo>
                  <a:lnTo>
                    <a:pt x="496187" y="297997"/>
                  </a:lnTo>
                  <a:lnTo>
                    <a:pt x="493255" y="283616"/>
                  </a:lnTo>
                  <a:close/>
                </a:path>
                <a:path w="641350" h="345440">
                  <a:moveTo>
                    <a:pt x="382270" y="246608"/>
                  </a:moveTo>
                  <a:lnTo>
                    <a:pt x="123317" y="246608"/>
                  </a:lnTo>
                  <a:lnTo>
                    <a:pt x="137712" y="249517"/>
                  </a:lnTo>
                  <a:lnTo>
                    <a:pt x="149472" y="257449"/>
                  </a:lnTo>
                  <a:lnTo>
                    <a:pt x="157403" y="269213"/>
                  </a:lnTo>
                  <a:lnTo>
                    <a:pt x="160312" y="283616"/>
                  </a:lnTo>
                  <a:lnTo>
                    <a:pt x="157403" y="298010"/>
                  </a:lnTo>
                  <a:lnTo>
                    <a:pt x="149472" y="309765"/>
                  </a:lnTo>
                  <a:lnTo>
                    <a:pt x="137712" y="317692"/>
                  </a:lnTo>
                  <a:lnTo>
                    <a:pt x="123317" y="320598"/>
                  </a:lnTo>
                  <a:lnTo>
                    <a:pt x="171363" y="320598"/>
                  </a:lnTo>
                  <a:lnTo>
                    <a:pt x="180118" y="307612"/>
                  </a:lnTo>
                  <a:lnTo>
                    <a:pt x="184962" y="283616"/>
                  </a:lnTo>
                  <a:lnTo>
                    <a:pt x="345274" y="283616"/>
                  </a:lnTo>
                  <a:lnTo>
                    <a:pt x="348181" y="269213"/>
                  </a:lnTo>
                  <a:lnTo>
                    <a:pt x="356109" y="257449"/>
                  </a:lnTo>
                  <a:lnTo>
                    <a:pt x="367868" y="249517"/>
                  </a:lnTo>
                  <a:lnTo>
                    <a:pt x="382270" y="246608"/>
                  </a:lnTo>
                  <a:close/>
                </a:path>
                <a:path w="641350" h="345440">
                  <a:moveTo>
                    <a:pt x="530237" y="246608"/>
                  </a:moveTo>
                  <a:lnTo>
                    <a:pt x="382270" y="246608"/>
                  </a:lnTo>
                  <a:lnTo>
                    <a:pt x="396665" y="249517"/>
                  </a:lnTo>
                  <a:lnTo>
                    <a:pt x="408425" y="257449"/>
                  </a:lnTo>
                  <a:lnTo>
                    <a:pt x="416356" y="269213"/>
                  </a:lnTo>
                  <a:lnTo>
                    <a:pt x="419265" y="283616"/>
                  </a:lnTo>
                  <a:lnTo>
                    <a:pt x="416356" y="298010"/>
                  </a:lnTo>
                  <a:lnTo>
                    <a:pt x="408425" y="309765"/>
                  </a:lnTo>
                  <a:lnTo>
                    <a:pt x="396665" y="317692"/>
                  </a:lnTo>
                  <a:lnTo>
                    <a:pt x="382270" y="320598"/>
                  </a:lnTo>
                  <a:lnTo>
                    <a:pt x="430324" y="320598"/>
                  </a:lnTo>
                  <a:lnTo>
                    <a:pt x="439082" y="307612"/>
                  </a:lnTo>
                  <a:lnTo>
                    <a:pt x="443928" y="283616"/>
                  </a:lnTo>
                  <a:lnTo>
                    <a:pt x="493255" y="283616"/>
                  </a:lnTo>
                  <a:lnTo>
                    <a:pt x="496162" y="269213"/>
                  </a:lnTo>
                  <a:lnTo>
                    <a:pt x="504088" y="257449"/>
                  </a:lnTo>
                  <a:lnTo>
                    <a:pt x="515843" y="249517"/>
                  </a:lnTo>
                  <a:lnTo>
                    <a:pt x="530237" y="246608"/>
                  </a:lnTo>
                  <a:close/>
                </a:path>
                <a:path w="641350" h="345440">
                  <a:moveTo>
                    <a:pt x="641223" y="246608"/>
                  </a:moveTo>
                  <a:lnTo>
                    <a:pt x="530237" y="246608"/>
                  </a:lnTo>
                  <a:lnTo>
                    <a:pt x="544638" y="249517"/>
                  </a:lnTo>
                  <a:lnTo>
                    <a:pt x="556398" y="257449"/>
                  </a:lnTo>
                  <a:lnTo>
                    <a:pt x="564325" y="269213"/>
                  </a:lnTo>
                  <a:lnTo>
                    <a:pt x="567232" y="283616"/>
                  </a:lnTo>
                  <a:lnTo>
                    <a:pt x="564325" y="298010"/>
                  </a:lnTo>
                  <a:lnTo>
                    <a:pt x="556398" y="309765"/>
                  </a:lnTo>
                  <a:lnTo>
                    <a:pt x="544638" y="317692"/>
                  </a:lnTo>
                  <a:lnTo>
                    <a:pt x="530237" y="320598"/>
                  </a:lnTo>
                  <a:lnTo>
                    <a:pt x="578303" y="320598"/>
                  </a:lnTo>
                  <a:lnTo>
                    <a:pt x="587062" y="307612"/>
                  </a:lnTo>
                  <a:lnTo>
                    <a:pt x="591908" y="283616"/>
                  </a:lnTo>
                  <a:lnTo>
                    <a:pt x="635698" y="283616"/>
                  </a:lnTo>
                  <a:lnTo>
                    <a:pt x="641223" y="278079"/>
                  </a:lnTo>
                  <a:lnTo>
                    <a:pt x="641223" y="246608"/>
                  </a:lnTo>
                  <a:close/>
                </a:path>
                <a:path w="641350" h="345440">
                  <a:moveTo>
                    <a:pt x="209626" y="24663"/>
                  </a:moveTo>
                  <a:lnTo>
                    <a:pt x="147967" y="24663"/>
                  </a:lnTo>
                  <a:lnTo>
                    <a:pt x="147967" y="101917"/>
                  </a:lnTo>
                  <a:lnTo>
                    <a:pt x="146672" y="105067"/>
                  </a:lnTo>
                  <a:lnTo>
                    <a:pt x="144348" y="107391"/>
                  </a:lnTo>
                  <a:lnTo>
                    <a:pt x="142011" y="109689"/>
                  </a:lnTo>
                  <a:lnTo>
                    <a:pt x="138861" y="110998"/>
                  </a:lnTo>
                  <a:lnTo>
                    <a:pt x="209626" y="110997"/>
                  </a:lnTo>
                  <a:lnTo>
                    <a:pt x="209626" y="24663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71">
              <a:extLst>
                <a:ext uri="{FF2B5EF4-FFF2-40B4-BE49-F238E27FC236}">
                  <a16:creationId xmlns:a16="http://schemas.microsoft.com/office/drawing/2014/main" id="{89FA9043-9EAA-4225-A846-B4C3A9860216}"/>
                </a:ext>
              </a:extLst>
            </p:cNvPr>
            <p:cNvSpPr/>
            <p:nvPr/>
          </p:nvSpPr>
          <p:spPr>
            <a:xfrm>
              <a:off x="4783360" y="4759745"/>
              <a:ext cx="161797" cy="235280"/>
            </a:xfrm>
            <a:prstGeom prst="rect">
              <a:avLst/>
            </a:prstGeom>
            <a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72">
              <a:extLst>
                <a:ext uri="{FF2B5EF4-FFF2-40B4-BE49-F238E27FC236}">
                  <a16:creationId xmlns:a16="http://schemas.microsoft.com/office/drawing/2014/main" id="{9FEA30D7-F550-439E-B082-466B8A25A275}"/>
                </a:ext>
              </a:extLst>
            </p:cNvPr>
            <p:cNvSpPr/>
            <p:nvPr/>
          </p:nvSpPr>
          <p:spPr>
            <a:xfrm>
              <a:off x="4722023" y="4668551"/>
              <a:ext cx="349250" cy="488950"/>
            </a:xfrm>
            <a:custGeom>
              <a:avLst/>
              <a:gdLst/>
              <a:ahLst/>
              <a:cxnLst/>
              <a:rect l="l" t="t" r="r" b="b"/>
              <a:pathLst>
                <a:path w="349250" h="488950">
                  <a:moveTo>
                    <a:pt x="307286" y="48542"/>
                  </a:moveTo>
                  <a:lnTo>
                    <a:pt x="225688" y="48542"/>
                  </a:lnTo>
                  <a:lnTo>
                    <a:pt x="248632" y="58860"/>
                  </a:lnTo>
                  <a:lnTo>
                    <a:pt x="266040" y="87300"/>
                  </a:lnTo>
                  <a:lnTo>
                    <a:pt x="287223" y="123290"/>
                  </a:lnTo>
                  <a:lnTo>
                    <a:pt x="307147" y="156169"/>
                  </a:lnTo>
                  <a:lnTo>
                    <a:pt x="315747" y="205156"/>
                  </a:lnTo>
                  <a:lnTo>
                    <a:pt x="314783" y="304476"/>
                  </a:lnTo>
                  <a:lnTo>
                    <a:pt x="306019" y="488352"/>
                  </a:lnTo>
                  <a:lnTo>
                    <a:pt x="348957" y="488352"/>
                  </a:lnTo>
                  <a:lnTo>
                    <a:pt x="348957" y="297763"/>
                  </a:lnTo>
                  <a:lnTo>
                    <a:pt x="348203" y="218827"/>
                  </a:lnTo>
                  <a:lnTo>
                    <a:pt x="344933" y="161535"/>
                  </a:lnTo>
                  <a:lnTo>
                    <a:pt x="337636" y="117328"/>
                  </a:lnTo>
                  <a:lnTo>
                    <a:pt x="324802" y="77647"/>
                  </a:lnTo>
                  <a:lnTo>
                    <a:pt x="307286" y="48542"/>
                  </a:lnTo>
                  <a:close/>
                </a:path>
                <a:path w="349250" h="488950">
                  <a:moveTo>
                    <a:pt x="203512" y="0"/>
                  </a:moveTo>
                  <a:lnTo>
                    <a:pt x="166420" y="18592"/>
                  </a:lnTo>
                  <a:lnTo>
                    <a:pt x="120036" y="70265"/>
                  </a:lnTo>
                  <a:lnTo>
                    <a:pt x="87239" y="99792"/>
                  </a:lnTo>
                  <a:lnTo>
                    <a:pt x="52427" y="118247"/>
                  </a:lnTo>
                  <a:lnTo>
                    <a:pt x="0" y="136702"/>
                  </a:lnTo>
                  <a:lnTo>
                    <a:pt x="3103" y="141315"/>
                  </a:lnTo>
                  <a:lnTo>
                    <a:pt x="12749" y="151465"/>
                  </a:lnTo>
                  <a:lnTo>
                    <a:pt x="29441" y="161616"/>
                  </a:lnTo>
                  <a:lnTo>
                    <a:pt x="53682" y="166229"/>
                  </a:lnTo>
                  <a:lnTo>
                    <a:pt x="81449" y="157505"/>
                  </a:lnTo>
                  <a:lnTo>
                    <a:pt x="110726" y="134689"/>
                  </a:lnTo>
                  <a:lnTo>
                    <a:pt x="145035" y="102814"/>
                  </a:lnTo>
                  <a:lnTo>
                    <a:pt x="187896" y="66915"/>
                  </a:lnTo>
                  <a:lnTo>
                    <a:pt x="225688" y="48542"/>
                  </a:lnTo>
                  <a:lnTo>
                    <a:pt x="307286" y="48542"/>
                  </a:lnTo>
                  <a:lnTo>
                    <a:pt x="305754" y="45996"/>
                  </a:lnTo>
                  <a:lnTo>
                    <a:pt x="276786" y="18983"/>
                  </a:lnTo>
                  <a:lnTo>
                    <a:pt x="241503" y="1890"/>
                  </a:lnTo>
                  <a:lnTo>
                    <a:pt x="203512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73">
              <a:extLst>
                <a:ext uri="{FF2B5EF4-FFF2-40B4-BE49-F238E27FC236}">
                  <a16:creationId xmlns:a16="http://schemas.microsoft.com/office/drawing/2014/main" id="{18727DF8-A945-4CC1-8044-EF71B0227E18}"/>
                </a:ext>
              </a:extLst>
            </p:cNvPr>
            <p:cNvSpPr/>
            <p:nvPr/>
          </p:nvSpPr>
          <p:spPr>
            <a:xfrm>
              <a:off x="4829433" y="4706189"/>
              <a:ext cx="194423" cy="231990"/>
            </a:xfrm>
            <a:prstGeom prst="rect">
              <a:avLst/>
            </a:prstGeom>
            <a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74">
              <a:extLst>
                <a:ext uri="{FF2B5EF4-FFF2-40B4-BE49-F238E27FC236}">
                  <a16:creationId xmlns:a16="http://schemas.microsoft.com/office/drawing/2014/main" id="{A6CD41E3-0D12-4E4A-BF6C-656B62E751C9}"/>
                </a:ext>
              </a:extLst>
            </p:cNvPr>
            <p:cNvSpPr/>
            <p:nvPr/>
          </p:nvSpPr>
          <p:spPr>
            <a:xfrm>
              <a:off x="4945151" y="4946118"/>
              <a:ext cx="326390" cy="238760"/>
            </a:xfrm>
            <a:custGeom>
              <a:avLst/>
              <a:gdLst/>
              <a:ahLst/>
              <a:cxnLst/>
              <a:rect l="l" t="t" r="r" b="b"/>
              <a:pathLst>
                <a:path w="326390" h="238759">
                  <a:moveTo>
                    <a:pt x="75933" y="167995"/>
                  </a:moveTo>
                  <a:lnTo>
                    <a:pt x="69088" y="169456"/>
                  </a:lnTo>
                  <a:lnTo>
                    <a:pt x="46939" y="191617"/>
                  </a:lnTo>
                  <a:lnTo>
                    <a:pt x="14338" y="217690"/>
                  </a:lnTo>
                  <a:lnTo>
                    <a:pt x="0" y="238544"/>
                  </a:lnTo>
                  <a:lnTo>
                    <a:pt x="325881" y="238544"/>
                  </a:lnTo>
                  <a:lnTo>
                    <a:pt x="322762" y="219683"/>
                  </a:lnTo>
                  <a:lnTo>
                    <a:pt x="320500" y="209867"/>
                  </a:lnTo>
                  <a:lnTo>
                    <a:pt x="317995" y="205918"/>
                  </a:lnTo>
                  <a:lnTo>
                    <a:pt x="314147" y="204660"/>
                  </a:lnTo>
                  <a:lnTo>
                    <a:pt x="309565" y="199421"/>
                  </a:lnTo>
                  <a:lnTo>
                    <a:pt x="305836" y="189171"/>
                  </a:lnTo>
                  <a:lnTo>
                    <a:pt x="305224" y="186728"/>
                  </a:lnTo>
                  <a:lnTo>
                    <a:pt x="112102" y="186728"/>
                  </a:lnTo>
                  <a:lnTo>
                    <a:pt x="75933" y="167995"/>
                  </a:lnTo>
                  <a:close/>
                </a:path>
                <a:path w="326390" h="238759">
                  <a:moveTo>
                    <a:pt x="222897" y="0"/>
                  </a:moveTo>
                  <a:lnTo>
                    <a:pt x="198132" y="7823"/>
                  </a:lnTo>
                  <a:lnTo>
                    <a:pt x="193100" y="22084"/>
                  </a:lnTo>
                  <a:lnTo>
                    <a:pt x="183303" y="40743"/>
                  </a:lnTo>
                  <a:lnTo>
                    <a:pt x="173752" y="56956"/>
                  </a:lnTo>
                  <a:lnTo>
                    <a:pt x="169456" y="63880"/>
                  </a:lnTo>
                  <a:lnTo>
                    <a:pt x="168160" y="84734"/>
                  </a:lnTo>
                  <a:lnTo>
                    <a:pt x="186397" y="108191"/>
                  </a:lnTo>
                  <a:lnTo>
                    <a:pt x="159029" y="127749"/>
                  </a:lnTo>
                  <a:lnTo>
                    <a:pt x="153809" y="153822"/>
                  </a:lnTo>
                  <a:lnTo>
                    <a:pt x="140614" y="156425"/>
                  </a:lnTo>
                  <a:lnTo>
                    <a:pt x="112102" y="186728"/>
                  </a:lnTo>
                  <a:lnTo>
                    <a:pt x="305224" y="186728"/>
                  </a:lnTo>
                  <a:lnTo>
                    <a:pt x="303329" y="179166"/>
                  </a:lnTo>
                  <a:lnTo>
                    <a:pt x="302412" y="174663"/>
                  </a:lnTo>
                  <a:lnTo>
                    <a:pt x="306323" y="153822"/>
                  </a:lnTo>
                  <a:lnTo>
                    <a:pt x="311531" y="139471"/>
                  </a:lnTo>
                  <a:lnTo>
                    <a:pt x="304672" y="128014"/>
                  </a:lnTo>
                  <a:lnTo>
                    <a:pt x="289379" y="87831"/>
                  </a:lnTo>
                  <a:lnTo>
                    <a:pt x="288074" y="69087"/>
                  </a:lnTo>
                  <a:lnTo>
                    <a:pt x="287381" y="62107"/>
                  </a:lnTo>
                  <a:lnTo>
                    <a:pt x="275916" y="25256"/>
                  </a:lnTo>
                  <a:lnTo>
                    <a:pt x="236424" y="2613"/>
                  </a:lnTo>
                  <a:lnTo>
                    <a:pt x="226788" y="694"/>
                  </a:lnTo>
                  <a:lnTo>
                    <a:pt x="22289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75">
              <a:extLst>
                <a:ext uri="{FF2B5EF4-FFF2-40B4-BE49-F238E27FC236}">
                  <a16:creationId xmlns:a16="http://schemas.microsoft.com/office/drawing/2014/main" id="{5C05A51E-BD51-4436-A6F2-8828EC3840DF}"/>
                </a:ext>
              </a:extLst>
            </p:cNvPr>
            <p:cNvSpPr/>
            <p:nvPr/>
          </p:nvSpPr>
          <p:spPr>
            <a:xfrm>
              <a:off x="4067319" y="5189468"/>
              <a:ext cx="1329055" cy="0"/>
            </a:xfrm>
            <a:custGeom>
              <a:avLst/>
              <a:gdLst/>
              <a:ahLst/>
              <a:cxnLst/>
              <a:rect l="l" t="t" r="r" b="b"/>
              <a:pathLst>
                <a:path w="1329055">
                  <a:moveTo>
                    <a:pt x="0" y="0"/>
                  </a:moveTo>
                  <a:lnTo>
                    <a:pt x="1328693" y="0"/>
                  </a:lnTo>
                </a:path>
              </a:pathLst>
            </a:custGeom>
            <a:ln w="961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78">
            <a:extLst>
              <a:ext uri="{FF2B5EF4-FFF2-40B4-BE49-F238E27FC236}">
                <a16:creationId xmlns:a16="http://schemas.microsoft.com/office/drawing/2014/main" id="{D7DFD8B5-A96B-403F-BA02-B68340EDB2CB}"/>
              </a:ext>
            </a:extLst>
          </p:cNvPr>
          <p:cNvSpPr txBox="1"/>
          <p:nvPr/>
        </p:nvSpPr>
        <p:spPr>
          <a:xfrm>
            <a:off x="10055129" y="5673588"/>
            <a:ext cx="17818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1400" b="1"/>
              <a:t>Machine de forage</a:t>
            </a:r>
          </a:p>
        </p:txBody>
      </p:sp>
      <p:sp>
        <p:nvSpPr>
          <p:cNvPr id="104" name="object 79">
            <a:extLst>
              <a:ext uri="{FF2B5EF4-FFF2-40B4-BE49-F238E27FC236}">
                <a16:creationId xmlns:a16="http://schemas.microsoft.com/office/drawing/2014/main" id="{24D91499-9887-47EE-9159-93150F517E2D}"/>
              </a:ext>
            </a:extLst>
          </p:cNvPr>
          <p:cNvSpPr/>
          <p:nvPr/>
        </p:nvSpPr>
        <p:spPr>
          <a:xfrm>
            <a:off x="8694530" y="5424442"/>
            <a:ext cx="1202965" cy="539868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Text Placeholder 1">
            <a:extLst>
              <a:ext uri="{FF2B5EF4-FFF2-40B4-BE49-F238E27FC236}">
                <a16:creationId xmlns:a16="http://schemas.microsoft.com/office/drawing/2014/main" id="{CD8C9A26-F306-4DD7-A79A-08845AC09F73}"/>
              </a:ext>
            </a:extLst>
          </p:cNvPr>
          <p:cNvSpPr txBox="1">
            <a:spLocks/>
          </p:cNvSpPr>
          <p:nvPr/>
        </p:nvSpPr>
        <p:spPr>
          <a:xfrm>
            <a:off x="168866" y="331518"/>
            <a:ext cx="7822746" cy="375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/>
          </a:p>
        </p:txBody>
      </p:sp>
      <p:sp>
        <p:nvSpPr>
          <p:cNvPr id="108" name="Title 2">
            <a:extLst>
              <a:ext uri="{FF2B5EF4-FFF2-40B4-BE49-F238E27FC236}">
                <a16:creationId xmlns:a16="http://schemas.microsoft.com/office/drawing/2014/main" id="{81AA9C17-2F98-4AAD-A2D0-DACAD228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Quelques définitions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23C30F6-5083-4F48-92B7-966A99D7EB93}"/>
              </a:ext>
            </a:extLst>
          </p:cNvPr>
          <p:cNvSpPr txBox="1"/>
          <p:nvPr/>
        </p:nvSpPr>
        <p:spPr>
          <a:xfrm>
            <a:off x="556391" y="1857663"/>
            <a:ext cx="4066847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fr-FR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 tranchée, cavité, coupe, ou trou pratiqué dans </a:t>
            </a:r>
            <a:br>
              <a:rPr lang="fr-FR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sol et impliquant l’extraction de terre ou de roche, </a:t>
            </a:r>
            <a:br>
              <a:rPr lang="fr-FR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compris les forages géotechniques et l’enfoncement </a:t>
            </a:r>
            <a:br>
              <a:rPr lang="fr-FR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pieux.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89A891EB-D764-4437-B0E7-AC5A3C129FB5}"/>
              </a:ext>
            </a:extLst>
          </p:cNvPr>
          <p:cNvSpPr txBox="1"/>
          <p:nvPr/>
        </p:nvSpPr>
        <p:spPr>
          <a:xfrm>
            <a:off x="558455" y="1409823"/>
            <a:ext cx="8768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D6017F"/>
                </a:solidFill>
              </a:rPr>
              <a:t>FOUILLE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4DFFC417-F25F-48B2-B695-18776C640EC5}"/>
              </a:ext>
            </a:extLst>
          </p:cNvPr>
          <p:cNvSpPr txBox="1"/>
          <p:nvPr/>
        </p:nvSpPr>
        <p:spPr>
          <a:xfrm>
            <a:off x="634387" y="4382606"/>
            <a:ext cx="4066847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fr-FR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Fouille longue et étroite pratiquée dans le sol </a:t>
            </a:r>
            <a:br>
              <a:rPr lang="fr-FR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dont la profondeur est égale ou supérieure </a:t>
            </a:r>
            <a:br>
              <a:rPr lang="fr-FR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sa largeur mesurée au fond de l’excavation.</a:t>
            </a:r>
          </a:p>
          <a:p>
            <a:pPr lvl="0"/>
            <a:endParaRPr lang="fr-FR" sz="1400" spc="-4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9F8F843B-3673-4CEC-91DE-D44B31226348}"/>
              </a:ext>
            </a:extLst>
          </p:cNvPr>
          <p:cNvSpPr txBox="1"/>
          <p:nvPr/>
        </p:nvSpPr>
        <p:spPr>
          <a:xfrm>
            <a:off x="636451" y="3934766"/>
            <a:ext cx="113492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D6017F"/>
                </a:solidFill>
              </a:rPr>
              <a:t>TRANCHÉE</a:t>
            </a:r>
          </a:p>
          <a:p>
            <a:pPr algn="l"/>
            <a:endParaRPr lang="fr-FR" sz="1600" b="1">
              <a:solidFill>
                <a:srgbClr val="D6017F"/>
              </a:solidFill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1DD0D9E4-1FA3-4397-A122-7FC7AE62BE46}"/>
              </a:ext>
            </a:extLst>
          </p:cNvPr>
          <p:cNvSpPr txBox="1"/>
          <p:nvPr/>
        </p:nvSpPr>
        <p:spPr>
          <a:xfrm>
            <a:off x="5365099" y="1433944"/>
            <a:ext cx="59113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D6017F"/>
                </a:solidFill>
              </a:rPr>
              <a:t>MÉTHODES D’EXCAVATION DOUCES OU NON AGRESSIVES</a:t>
            </a:r>
          </a:p>
          <a:p>
            <a:pPr algn="l"/>
            <a:endParaRPr lang="fr-FR" sz="1600" b="1">
              <a:solidFill>
                <a:srgbClr val="D6017F"/>
              </a:solidFill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EAF81A8E-0386-49EC-9996-5C3E56F7EC2C}"/>
              </a:ext>
            </a:extLst>
          </p:cNvPr>
          <p:cNvSpPr txBox="1"/>
          <p:nvPr/>
        </p:nvSpPr>
        <p:spPr>
          <a:xfrm>
            <a:off x="6510680" y="2227471"/>
            <a:ext cx="131796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fr-FR" sz="1400" b="1"/>
              <a:t>Pelle à la main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0CB1BCBC-6ECB-4B7D-BB66-3F16B265C7DF}"/>
              </a:ext>
            </a:extLst>
          </p:cNvPr>
          <p:cNvSpPr txBox="1"/>
          <p:nvPr/>
        </p:nvSpPr>
        <p:spPr>
          <a:xfrm>
            <a:off x="5358809" y="3451753"/>
            <a:ext cx="33741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D6017F"/>
                </a:solidFill>
              </a:rPr>
              <a:t>MÉTHODES DITES AGGRESSIVES</a:t>
            </a:r>
          </a:p>
          <a:p>
            <a:pPr algn="l"/>
            <a:endParaRPr lang="fr-FR" sz="1600" b="1">
              <a:solidFill>
                <a:srgbClr val="D6017F"/>
              </a:solidFill>
            </a:endParaRPr>
          </a:p>
        </p:txBody>
      </p:sp>
      <p:sp>
        <p:nvSpPr>
          <p:cNvPr id="200" name="object 78">
            <a:extLst>
              <a:ext uri="{FF2B5EF4-FFF2-40B4-BE49-F238E27FC236}">
                <a16:creationId xmlns:a16="http://schemas.microsoft.com/office/drawing/2014/main" id="{5F9B030B-DF78-EFAA-A5A7-94EB0C3779B3}"/>
              </a:ext>
            </a:extLst>
          </p:cNvPr>
          <p:cNvSpPr txBox="1"/>
          <p:nvPr/>
        </p:nvSpPr>
        <p:spPr>
          <a:xfrm>
            <a:off x="10104615" y="4700554"/>
            <a:ext cx="178186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1400" b="1"/>
              <a:t>Pelle mécanique (tractopelle, mini-pelle…)</a:t>
            </a:r>
          </a:p>
        </p:txBody>
      </p:sp>
      <p:sp>
        <p:nvSpPr>
          <p:cNvPr id="201" name="object 14">
            <a:extLst>
              <a:ext uri="{FF2B5EF4-FFF2-40B4-BE49-F238E27FC236}">
                <a16:creationId xmlns:a16="http://schemas.microsoft.com/office/drawing/2014/main" id="{B77A3589-103F-849B-68FE-4639567BDAB2}"/>
              </a:ext>
            </a:extLst>
          </p:cNvPr>
          <p:cNvSpPr txBox="1"/>
          <p:nvPr/>
        </p:nvSpPr>
        <p:spPr>
          <a:xfrm>
            <a:off x="10104615" y="3820991"/>
            <a:ext cx="197433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1400" b="1"/>
              <a:t>Aspiratrice avec embout rigide-excavatrice</a:t>
            </a:r>
            <a:endParaRPr sz="1400" b="1"/>
          </a:p>
        </p:txBody>
      </p:sp>
    </p:spTree>
    <p:extLst>
      <p:ext uri="{BB962C8B-B14F-4D97-AF65-F5344CB8AC3E}">
        <p14:creationId xmlns:p14="http://schemas.microsoft.com/office/powerpoint/2010/main" val="174951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EE2A6F3-726E-4371-AA14-9C90DFC4CF17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D6017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F5E0571-8955-4227-80A2-A68F95CBB506}"/>
              </a:ext>
            </a:extLst>
          </p:cNvPr>
          <p:cNvGrpSpPr/>
          <p:nvPr/>
        </p:nvGrpSpPr>
        <p:grpSpPr>
          <a:xfrm>
            <a:off x="6060679" y="1527901"/>
            <a:ext cx="5940952" cy="3359907"/>
            <a:chOff x="4860828" y="2283941"/>
            <a:chExt cx="6561763" cy="3359907"/>
          </a:xfrm>
        </p:grpSpPr>
        <p:sp>
          <p:nvSpPr>
            <p:cNvPr id="23" name="Text Placeholder 1">
              <a:extLst>
                <a:ext uri="{FF2B5EF4-FFF2-40B4-BE49-F238E27FC236}">
                  <a16:creationId xmlns:a16="http://schemas.microsoft.com/office/drawing/2014/main" id="{AAEE1F01-B3F4-4582-BF60-9CD03783D20E}"/>
                </a:ext>
              </a:extLst>
            </p:cNvPr>
            <p:cNvSpPr txBox="1">
              <a:spLocks/>
            </p:cNvSpPr>
            <p:nvPr/>
          </p:nvSpPr>
          <p:spPr>
            <a:xfrm>
              <a:off x="4860828" y="2283941"/>
              <a:ext cx="6413283" cy="166954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8000" indent="0" algn="l" defTabSz="914400" rtl="0" eaLnBrk="1" latinLnBrk="0" hangingPunct="1">
                <a:lnSpc>
                  <a:spcPct val="100000"/>
                </a:lnSpc>
                <a:spcBef>
                  <a:spcPts val="13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 algn="just">
                <a:buFont typeface="Wingdings" panose="05000000000000000000" pitchFamily="2" charset="2"/>
                <a:buChar char="§"/>
              </a:pPr>
              <a:r>
                <a:rPr lang="fr-FR" sz="1500" b="1">
                  <a:solidFill>
                    <a:srgbClr val="D6017F"/>
                  </a:solidFill>
                </a:rPr>
                <a:t>Mention du « Certificat de fouille » : </a:t>
              </a:r>
            </a:p>
            <a:p>
              <a:pPr marL="360000" lvl="2" indent="0">
                <a:buNone/>
              </a:pPr>
              <a:r>
                <a:rPr lang="fr-FR" sz="1400" spc="-20"/>
                <a:t>L’identification des réseaux ou ouvrages enterrés est formalisée</a:t>
              </a:r>
              <a:br>
                <a:rPr lang="fr-FR" sz="1400" spc="-20"/>
              </a:br>
              <a:r>
                <a:rPr lang="fr-FR" sz="1400" spc="-20"/>
                <a:t>par un certificat de fouille préalable au permis de travail.</a:t>
              </a:r>
            </a:p>
            <a:p>
              <a:pPr lvl="2" algn="just"/>
              <a:endParaRPr lang="fr-FR" sz="1600"/>
            </a:p>
            <a:p>
              <a:pPr lvl="2" algn="just"/>
              <a:endParaRPr lang="fr-FR"/>
            </a:p>
            <a:p>
              <a:pPr algn="just"/>
              <a:endParaRPr lang="fr-FR" sz="1800"/>
            </a:p>
            <a:p>
              <a:pPr algn="just"/>
              <a:endParaRPr lang="fr-FR" sz="1800"/>
            </a:p>
            <a:p>
              <a:pPr algn="just"/>
              <a:endParaRPr lang="fr-FR"/>
            </a:p>
          </p:txBody>
        </p:sp>
        <p:sp>
          <p:nvSpPr>
            <p:cNvPr id="36" name="Text Placeholder 1">
              <a:extLst>
                <a:ext uri="{FF2B5EF4-FFF2-40B4-BE49-F238E27FC236}">
                  <a16:creationId xmlns:a16="http://schemas.microsoft.com/office/drawing/2014/main" id="{751BD02B-C4C6-43E0-B74A-76CCE588A59B}"/>
                </a:ext>
              </a:extLst>
            </p:cNvPr>
            <p:cNvSpPr txBox="1">
              <a:spLocks/>
            </p:cNvSpPr>
            <p:nvPr/>
          </p:nvSpPr>
          <p:spPr>
            <a:xfrm>
              <a:off x="4883993" y="3974304"/>
              <a:ext cx="6538598" cy="166954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8000" indent="0" algn="l" defTabSz="914400" rtl="0" eaLnBrk="1" latinLnBrk="0" hangingPunct="1">
                <a:lnSpc>
                  <a:spcPct val="100000"/>
                </a:lnSpc>
                <a:spcBef>
                  <a:spcPts val="13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 algn="just">
                <a:buFont typeface="Wingdings" panose="05000000000000000000" pitchFamily="2" charset="2"/>
                <a:buChar char="§"/>
              </a:pPr>
              <a:r>
                <a:rPr lang="fr-FR" sz="1500" b="1" dirty="0">
                  <a:solidFill>
                    <a:srgbClr val="D6017F"/>
                  </a:solidFill>
                </a:rPr>
                <a:t>Mention d’ « Accès sécurisé » : </a:t>
              </a:r>
            </a:p>
            <a:p>
              <a:pPr marL="360000" lvl="2" indent="0" algn="just">
                <a:buNone/>
              </a:pPr>
              <a:r>
                <a:rPr lang="fr-FR" sz="1400" spc="-20" dirty="0"/>
                <a:t>Pour les fouilles de profondeur &gt;1.3m, des moyens d’accès sécurisés* sont aménagés, et une inspection de ces derniers est faite chaque jour avant la descente du personnel dans la fouille.</a:t>
              </a:r>
              <a:endParaRPr lang="fr-FR" sz="1400" spc="-20" dirty="0">
                <a:sym typeface="Wingdings" panose="05000000000000000000" pitchFamily="2" charset="2"/>
              </a:endParaRPr>
            </a:p>
            <a:p>
              <a:pPr marL="360000" lvl="2" indent="0" algn="just">
                <a:buNone/>
              </a:pPr>
              <a:r>
                <a:rPr lang="fr-FR" sz="1400" spc="-20" dirty="0">
                  <a:solidFill>
                    <a:schemeClr val="tx1"/>
                  </a:solidFill>
                  <a:sym typeface="Wingdings" panose="05000000000000000000" pitchFamily="2" charset="2"/>
                </a:rPr>
                <a:t>Cette profondeur de 1,3m** peut varier selon </a:t>
              </a:r>
              <a:r>
                <a:rPr lang="fr-FR" sz="1400" b="1" spc="-20" dirty="0">
                  <a:solidFill>
                    <a:schemeClr val="tx1"/>
                  </a:solidFill>
                  <a:sym typeface="Wingdings" panose="05000000000000000000" pitchFamily="2" charset="2"/>
                </a:rPr>
                <a:t>la réglementation locale.</a:t>
              </a:r>
              <a:endParaRPr lang="fr-FR" sz="1400" spc="-20" dirty="0">
                <a:solidFill>
                  <a:schemeClr val="tx1"/>
                </a:solidFill>
              </a:endParaRPr>
            </a:p>
            <a:p>
              <a:pPr lvl="4" algn="just"/>
              <a:endParaRPr lang="fr-FR" sz="1600" dirty="0"/>
            </a:p>
            <a:p>
              <a:pPr lvl="2" algn="just"/>
              <a:endParaRPr lang="fr-FR" sz="1600" dirty="0"/>
            </a:p>
            <a:p>
              <a:pPr lvl="2" algn="just"/>
              <a:endParaRPr lang="fr-FR" dirty="0"/>
            </a:p>
            <a:p>
              <a:pPr lvl="2" algn="just"/>
              <a:endParaRPr lang="fr-FR" sz="1600" dirty="0"/>
            </a:p>
            <a:p>
              <a:pPr lvl="2" algn="just"/>
              <a:endParaRPr lang="fr-FR" dirty="0"/>
            </a:p>
            <a:p>
              <a:pPr algn="just"/>
              <a:endParaRPr lang="fr-FR" sz="1800" dirty="0"/>
            </a:p>
            <a:p>
              <a:pPr algn="just"/>
              <a:endParaRPr lang="fr-FR" sz="1800" dirty="0"/>
            </a:p>
            <a:p>
              <a:pPr algn="just"/>
              <a:endParaRPr lang="fr-FR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9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1239FBD0-A37C-4BFB-93E4-1B9D6E55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5372639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L’essentiel de la Règle d’or 9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2F872A4-EE07-4801-A929-8CC512FBCF4E}"/>
              </a:ext>
            </a:extLst>
          </p:cNvPr>
          <p:cNvSpPr txBox="1"/>
          <p:nvPr/>
        </p:nvSpPr>
        <p:spPr>
          <a:xfrm>
            <a:off x="6506856" y="843111"/>
            <a:ext cx="4326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spc="-20"/>
              <a:t>Ce qui évolue par rapport</a:t>
            </a:r>
            <a:br>
              <a:rPr lang="fr-FR" sz="1400" b="1" spc="-20"/>
            </a:br>
            <a:r>
              <a:rPr lang="fr-FR" sz="1400" b="1" spc="-20"/>
              <a:t>à la version 2017 des Règles d’or : </a:t>
            </a:r>
            <a:endParaRPr lang="fr-FR" sz="140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F07D954-C168-4EB5-849D-170A872A46A5}"/>
              </a:ext>
            </a:extLst>
          </p:cNvPr>
          <p:cNvSpPr txBox="1"/>
          <p:nvPr/>
        </p:nvSpPr>
        <p:spPr>
          <a:xfrm>
            <a:off x="7120897" y="4944061"/>
            <a:ext cx="427568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/>
              <a:t>Les travaux de fouille sont traités dans la CR-GR-HSE-419 « Exigences HSE pour les travaux de fouille »***.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924DCAD-E2C8-4901-B297-C9EAF12A52B3}"/>
              </a:ext>
            </a:extLst>
          </p:cNvPr>
          <p:cNvSpPr txBox="1"/>
          <p:nvPr/>
        </p:nvSpPr>
        <p:spPr>
          <a:xfrm>
            <a:off x="6556860" y="5570229"/>
            <a:ext cx="5455906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i="1"/>
              <a:t>*    Escalier avec main-courante, échelle, rampe d’accès,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600" i="1"/>
          </a:p>
          <a:p>
            <a:r>
              <a:rPr lang="fr-FR" sz="1000" i="1"/>
              <a:t>**  Exigences 3.3.1 et 3.3.3 de la CR-GR-HSE-419, Code du travail (art. R4534-24), Règlementation Américaine (OSHA 2226-10R 2015)</a:t>
            </a:r>
          </a:p>
          <a:p>
            <a:endParaRPr lang="fr-FR" sz="600" i="1"/>
          </a:p>
          <a:p>
            <a:r>
              <a:rPr lang="fr-FR" sz="1000" i="1"/>
              <a:t>*** Les </a:t>
            </a:r>
            <a:r>
              <a:rPr lang="fr-FR" sz="1000" i="1" err="1"/>
              <a:t>Company</a:t>
            </a:r>
            <a:r>
              <a:rPr lang="fr-FR" sz="1000" i="1"/>
              <a:t> Rules (CR) sont limitées à un usage interne. </a:t>
            </a:r>
          </a:p>
        </p:txBody>
      </p:sp>
      <p:sp>
        <p:nvSpPr>
          <p:cNvPr id="24" name="ZoneTexte 19">
            <a:extLst>
              <a:ext uri="{FF2B5EF4-FFF2-40B4-BE49-F238E27FC236}">
                <a16:creationId xmlns:a16="http://schemas.microsoft.com/office/drawing/2014/main" id="{179D0E9B-EB1A-4642-A870-63151D70D57D}"/>
              </a:ext>
            </a:extLst>
          </p:cNvPr>
          <p:cNvSpPr txBox="1"/>
          <p:nvPr/>
        </p:nvSpPr>
        <p:spPr>
          <a:xfrm>
            <a:off x="8480576" y="2588353"/>
            <a:ext cx="261890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 indent="0">
              <a:buNone/>
            </a:pPr>
            <a:r>
              <a:rPr lang="fr-FR" sz="1200" i="1">
                <a:solidFill>
                  <a:srgbClr val="D6017F"/>
                </a:solidFill>
              </a:rPr>
              <a:t>Un certificat de fouille n’autorise pas</a:t>
            </a:r>
            <a:br>
              <a:rPr lang="fr-FR" sz="1200" i="1">
                <a:solidFill>
                  <a:srgbClr val="D6017F"/>
                </a:solidFill>
              </a:rPr>
            </a:br>
            <a:r>
              <a:rPr lang="fr-FR" sz="1200" i="1">
                <a:solidFill>
                  <a:srgbClr val="D6017F"/>
                </a:solidFill>
              </a:rPr>
              <a:t>le démarrage des travaux.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DFF6538-FE16-D78C-D153-9BC291E52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563" y="2630561"/>
            <a:ext cx="224107" cy="245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5FCA4EF-2E55-A687-AFA6-120D41372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755" y="2410371"/>
            <a:ext cx="672634" cy="6726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3AF3F0F-6982-3BD0-C1E1-2A5060568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704" y="2410371"/>
            <a:ext cx="684266" cy="6842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DB5E6F-F557-4EDF-8EEB-9BEC49302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89" y="957984"/>
            <a:ext cx="4257675" cy="52006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63C2F08-B4C8-41FE-9E31-6A062BE37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400" y="4856632"/>
            <a:ext cx="484281" cy="48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1FC0B1A3-A998-0861-FAA7-4324A440D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85" y="4542614"/>
            <a:ext cx="717206" cy="7172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A841590-4B2B-81F8-DB55-EAC97BC88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08" y="2679766"/>
            <a:ext cx="717206" cy="7172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D35AC76-E960-E532-389A-28FAD8CD5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38" y="3611931"/>
            <a:ext cx="717206" cy="7172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75680" y="6449983"/>
            <a:ext cx="3600000" cy="252000"/>
          </a:xfrm>
        </p:spPr>
        <p:txBody>
          <a:bodyPr/>
          <a:lstStyle/>
          <a:p>
            <a:r>
              <a:rPr lang="fr-FR"/>
              <a:t>Kit de déploiement Règle d'or 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09731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2AC8C79B-BC51-4945-A493-157DA2196836}"/>
              </a:ext>
            </a:extLst>
          </p:cNvPr>
          <p:cNvSpPr txBox="1"/>
          <p:nvPr/>
        </p:nvSpPr>
        <p:spPr>
          <a:xfrm>
            <a:off x="5469415" y="2751616"/>
            <a:ext cx="2292185" cy="43569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400" b="1"/>
              <a:t>Chute de </a:t>
            </a:r>
            <a:r>
              <a:rPr sz="1400" b="1" err="1"/>
              <a:t>matériaux</a:t>
            </a:r>
            <a:r>
              <a:rPr sz="1400" b="1"/>
              <a:t> </a:t>
            </a:r>
            <a:r>
              <a:rPr sz="1400" b="1" err="1"/>
              <a:t>ou</a:t>
            </a:r>
            <a:r>
              <a:rPr sz="1400" b="1"/>
              <a:t> de matériel </a:t>
            </a:r>
            <a:r>
              <a:rPr sz="1400"/>
              <a:t>dans la </a:t>
            </a:r>
            <a:r>
              <a:rPr sz="1400" err="1"/>
              <a:t>fouille</a:t>
            </a:r>
            <a:endParaRPr lang="fr-FR" sz="1400"/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AF13186E-C670-45A3-968A-2701384B2E01}"/>
              </a:ext>
            </a:extLst>
          </p:cNvPr>
          <p:cNvSpPr txBox="1"/>
          <p:nvPr/>
        </p:nvSpPr>
        <p:spPr>
          <a:xfrm>
            <a:off x="9030429" y="4818096"/>
            <a:ext cx="2019109" cy="43569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255270">
              <a:lnSpc>
                <a:spcPct val="101800"/>
              </a:lnSpc>
              <a:spcBef>
                <a:spcPts val="80"/>
              </a:spcBef>
            </a:pPr>
            <a:r>
              <a:rPr sz="1400" b="1" err="1"/>
              <a:t>Risque</a:t>
            </a:r>
            <a:r>
              <a:rPr sz="1400" b="1"/>
              <a:t> </a:t>
            </a:r>
            <a:r>
              <a:rPr sz="1400" b="1" err="1"/>
              <a:t>d’atmosphère</a:t>
            </a:r>
            <a:r>
              <a:rPr sz="1400" b="1"/>
              <a:t>  </a:t>
            </a:r>
            <a:r>
              <a:rPr sz="1400" b="1" err="1"/>
              <a:t>dangereuse</a:t>
            </a:r>
            <a:endParaRPr sz="1400" b="1"/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5F8FB64C-C8B4-4914-8A85-88402E46D699}"/>
              </a:ext>
            </a:extLst>
          </p:cNvPr>
          <p:cNvGrpSpPr/>
          <p:nvPr/>
        </p:nvGrpSpPr>
        <p:grpSpPr>
          <a:xfrm>
            <a:off x="7975159" y="4866570"/>
            <a:ext cx="906653" cy="375190"/>
            <a:chOff x="4897518" y="1611854"/>
            <a:chExt cx="1180465" cy="488498"/>
          </a:xfrm>
        </p:grpSpPr>
        <p:sp>
          <p:nvSpPr>
            <p:cNvPr id="69" name="object 61">
              <a:extLst>
                <a:ext uri="{FF2B5EF4-FFF2-40B4-BE49-F238E27FC236}">
                  <a16:creationId xmlns:a16="http://schemas.microsoft.com/office/drawing/2014/main" id="{B9B1A9DF-C3E0-4F9D-B7EA-8C92D8AD301E}"/>
                </a:ext>
              </a:extLst>
            </p:cNvPr>
            <p:cNvSpPr/>
            <p:nvPr/>
          </p:nvSpPr>
          <p:spPr>
            <a:xfrm>
              <a:off x="4897518" y="1620293"/>
              <a:ext cx="1180185" cy="47949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2">
              <a:extLst>
                <a:ext uri="{FF2B5EF4-FFF2-40B4-BE49-F238E27FC236}">
                  <a16:creationId xmlns:a16="http://schemas.microsoft.com/office/drawing/2014/main" id="{1CBD1A7E-B00F-4513-8138-1C94CA5DEA59}"/>
                </a:ext>
              </a:extLst>
            </p:cNvPr>
            <p:cNvSpPr/>
            <p:nvPr/>
          </p:nvSpPr>
          <p:spPr>
            <a:xfrm>
              <a:off x="4897518" y="1620293"/>
              <a:ext cx="1180465" cy="480059"/>
            </a:xfrm>
            <a:custGeom>
              <a:avLst/>
              <a:gdLst/>
              <a:ahLst/>
              <a:cxnLst/>
              <a:rect l="l" t="t" r="r" b="b"/>
              <a:pathLst>
                <a:path w="1180464" h="480060">
                  <a:moveTo>
                    <a:pt x="0" y="0"/>
                  </a:moveTo>
                  <a:lnTo>
                    <a:pt x="343433" y="0"/>
                  </a:lnTo>
                  <a:lnTo>
                    <a:pt x="343433" y="414591"/>
                  </a:lnTo>
                  <a:lnTo>
                    <a:pt x="408559" y="414591"/>
                  </a:lnTo>
                  <a:lnTo>
                    <a:pt x="412440" y="437271"/>
                  </a:lnTo>
                  <a:lnTo>
                    <a:pt x="420130" y="448918"/>
                  </a:lnTo>
                  <a:lnTo>
                    <a:pt x="437385" y="453208"/>
                  </a:lnTo>
                  <a:lnTo>
                    <a:pt x="469963" y="453821"/>
                  </a:lnTo>
                  <a:lnTo>
                    <a:pt x="503346" y="447692"/>
                  </a:lnTo>
                  <a:lnTo>
                    <a:pt x="521971" y="434206"/>
                  </a:lnTo>
                  <a:lnTo>
                    <a:pt x="530054" y="420721"/>
                  </a:lnTo>
                  <a:lnTo>
                    <a:pt x="531812" y="414591"/>
                  </a:lnTo>
                  <a:lnTo>
                    <a:pt x="834821" y="414591"/>
                  </a:lnTo>
                  <a:lnTo>
                    <a:pt x="834821" y="0"/>
                  </a:lnTo>
                  <a:lnTo>
                    <a:pt x="1180185" y="0"/>
                  </a:lnTo>
                  <a:lnTo>
                    <a:pt x="1180185" y="479497"/>
                  </a:lnTo>
                </a:path>
              </a:pathLst>
            </a:custGeom>
            <a:ln w="321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3">
              <a:extLst>
                <a:ext uri="{FF2B5EF4-FFF2-40B4-BE49-F238E27FC236}">
                  <a16:creationId xmlns:a16="http://schemas.microsoft.com/office/drawing/2014/main" id="{2E778C25-E9C3-4178-9FFA-5370E2BC3BE6}"/>
                </a:ext>
              </a:extLst>
            </p:cNvPr>
            <p:cNvSpPr/>
            <p:nvPr/>
          </p:nvSpPr>
          <p:spPr>
            <a:xfrm>
              <a:off x="4897518" y="1620293"/>
              <a:ext cx="0" cy="480059"/>
            </a:xfrm>
            <a:custGeom>
              <a:avLst/>
              <a:gdLst/>
              <a:ahLst/>
              <a:cxnLst/>
              <a:rect l="l" t="t" r="r" b="b"/>
              <a:pathLst>
                <a:path h="480060">
                  <a:moveTo>
                    <a:pt x="0" y="479497"/>
                  </a:moveTo>
                  <a:lnTo>
                    <a:pt x="0" y="0"/>
                  </a:lnTo>
                </a:path>
              </a:pathLst>
            </a:custGeom>
            <a:ln w="321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4">
              <a:extLst>
                <a:ext uri="{FF2B5EF4-FFF2-40B4-BE49-F238E27FC236}">
                  <a16:creationId xmlns:a16="http://schemas.microsoft.com/office/drawing/2014/main" id="{9A4D25C2-8844-4AB7-9FF1-A0316FD38810}"/>
                </a:ext>
              </a:extLst>
            </p:cNvPr>
            <p:cNvSpPr/>
            <p:nvPr/>
          </p:nvSpPr>
          <p:spPr>
            <a:xfrm>
              <a:off x="5267030" y="1611854"/>
              <a:ext cx="0" cy="420370"/>
            </a:xfrm>
            <a:custGeom>
              <a:avLst/>
              <a:gdLst/>
              <a:ahLst/>
              <a:cxnLst/>
              <a:rect l="l" t="t" r="r" b="b"/>
              <a:pathLst>
                <a:path h="420370">
                  <a:moveTo>
                    <a:pt x="0" y="0"/>
                  </a:moveTo>
                  <a:lnTo>
                    <a:pt x="0" y="420128"/>
                  </a:lnTo>
                </a:path>
              </a:pathLst>
            </a:custGeom>
            <a:ln w="30238">
              <a:solidFill>
                <a:srgbClr val="6B6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5">
              <a:extLst>
                <a:ext uri="{FF2B5EF4-FFF2-40B4-BE49-F238E27FC236}">
                  <a16:creationId xmlns:a16="http://schemas.microsoft.com/office/drawing/2014/main" id="{44C9CD1A-377D-4F7E-B1EF-AC0946EC63E8}"/>
                </a:ext>
              </a:extLst>
            </p:cNvPr>
            <p:cNvSpPr/>
            <p:nvPr/>
          </p:nvSpPr>
          <p:spPr>
            <a:xfrm>
              <a:off x="5267027" y="1661628"/>
              <a:ext cx="443230" cy="55244"/>
            </a:xfrm>
            <a:custGeom>
              <a:avLst/>
              <a:gdLst/>
              <a:ahLst/>
              <a:cxnLst/>
              <a:rect l="l" t="t" r="r" b="b"/>
              <a:pathLst>
                <a:path w="443229" h="55244">
                  <a:moveTo>
                    <a:pt x="0" y="0"/>
                  </a:moveTo>
                  <a:lnTo>
                    <a:pt x="0" y="54648"/>
                  </a:lnTo>
                  <a:lnTo>
                    <a:pt x="40322" y="40982"/>
                  </a:lnTo>
                  <a:lnTo>
                    <a:pt x="442963" y="40982"/>
                  </a:lnTo>
                  <a:lnTo>
                    <a:pt x="442963" y="13652"/>
                  </a:lnTo>
                  <a:lnTo>
                    <a:pt x="40322" y="13652"/>
                  </a:lnTo>
                  <a:lnTo>
                    <a:pt x="0" y="0"/>
                  </a:lnTo>
                  <a:close/>
                </a:path>
                <a:path w="443229" h="55244">
                  <a:moveTo>
                    <a:pt x="442963" y="40982"/>
                  </a:moveTo>
                  <a:lnTo>
                    <a:pt x="402082" y="40982"/>
                  </a:lnTo>
                  <a:lnTo>
                    <a:pt x="442963" y="54648"/>
                  </a:lnTo>
                  <a:lnTo>
                    <a:pt x="442963" y="40982"/>
                  </a:lnTo>
                  <a:close/>
                </a:path>
                <a:path w="443229" h="55244">
                  <a:moveTo>
                    <a:pt x="442963" y="0"/>
                  </a:moveTo>
                  <a:lnTo>
                    <a:pt x="402856" y="13652"/>
                  </a:lnTo>
                  <a:lnTo>
                    <a:pt x="442963" y="13652"/>
                  </a:lnTo>
                  <a:lnTo>
                    <a:pt x="442963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6">
              <a:extLst>
                <a:ext uri="{FF2B5EF4-FFF2-40B4-BE49-F238E27FC236}">
                  <a16:creationId xmlns:a16="http://schemas.microsoft.com/office/drawing/2014/main" id="{E89CD239-706C-4D0B-B511-317E42B4A6C5}"/>
                </a:ext>
              </a:extLst>
            </p:cNvPr>
            <p:cNvSpPr/>
            <p:nvPr/>
          </p:nvSpPr>
          <p:spPr>
            <a:xfrm>
              <a:off x="5267027" y="1855694"/>
              <a:ext cx="443230" cy="61594"/>
            </a:xfrm>
            <a:custGeom>
              <a:avLst/>
              <a:gdLst/>
              <a:ahLst/>
              <a:cxnLst/>
              <a:rect l="l" t="t" r="r" b="b"/>
              <a:pathLst>
                <a:path w="443229" h="61594">
                  <a:moveTo>
                    <a:pt x="0" y="6832"/>
                  </a:moveTo>
                  <a:lnTo>
                    <a:pt x="0" y="61480"/>
                  </a:lnTo>
                  <a:lnTo>
                    <a:pt x="37998" y="47815"/>
                  </a:lnTo>
                  <a:lnTo>
                    <a:pt x="442963" y="47815"/>
                  </a:lnTo>
                  <a:lnTo>
                    <a:pt x="442963" y="20485"/>
                  </a:lnTo>
                  <a:lnTo>
                    <a:pt x="37211" y="20485"/>
                  </a:lnTo>
                  <a:lnTo>
                    <a:pt x="0" y="6832"/>
                  </a:lnTo>
                  <a:close/>
                </a:path>
                <a:path w="443229" h="61594">
                  <a:moveTo>
                    <a:pt x="442963" y="47815"/>
                  </a:moveTo>
                  <a:lnTo>
                    <a:pt x="402082" y="47815"/>
                  </a:lnTo>
                  <a:lnTo>
                    <a:pt x="442963" y="61480"/>
                  </a:lnTo>
                  <a:lnTo>
                    <a:pt x="442963" y="47815"/>
                  </a:lnTo>
                  <a:close/>
                </a:path>
                <a:path w="443229" h="61594">
                  <a:moveTo>
                    <a:pt x="442963" y="0"/>
                  </a:moveTo>
                  <a:lnTo>
                    <a:pt x="402856" y="20485"/>
                  </a:lnTo>
                  <a:lnTo>
                    <a:pt x="442963" y="20485"/>
                  </a:lnTo>
                  <a:lnTo>
                    <a:pt x="442963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7">
              <a:extLst>
                <a:ext uri="{FF2B5EF4-FFF2-40B4-BE49-F238E27FC236}">
                  <a16:creationId xmlns:a16="http://schemas.microsoft.com/office/drawing/2014/main" id="{5D0AEFC8-B392-431F-950D-22EB98222CD8}"/>
                </a:ext>
              </a:extLst>
            </p:cNvPr>
            <p:cNvSpPr/>
            <p:nvPr/>
          </p:nvSpPr>
          <p:spPr>
            <a:xfrm>
              <a:off x="5709990" y="1611854"/>
              <a:ext cx="0" cy="420370"/>
            </a:xfrm>
            <a:custGeom>
              <a:avLst/>
              <a:gdLst/>
              <a:ahLst/>
              <a:cxnLst/>
              <a:rect l="l" t="t" r="r" b="b"/>
              <a:pathLst>
                <a:path h="420370">
                  <a:moveTo>
                    <a:pt x="0" y="0"/>
                  </a:moveTo>
                  <a:lnTo>
                    <a:pt x="0" y="420128"/>
                  </a:lnTo>
                </a:path>
              </a:pathLst>
            </a:custGeom>
            <a:ln w="30238">
              <a:solidFill>
                <a:srgbClr val="6B6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8">
              <a:extLst>
                <a:ext uri="{FF2B5EF4-FFF2-40B4-BE49-F238E27FC236}">
                  <a16:creationId xmlns:a16="http://schemas.microsoft.com/office/drawing/2014/main" id="{A6E1F708-8E27-46C2-8757-6CC1602476C0}"/>
                </a:ext>
              </a:extLst>
            </p:cNvPr>
            <p:cNvSpPr/>
            <p:nvPr/>
          </p:nvSpPr>
          <p:spPr>
            <a:xfrm>
              <a:off x="5304038" y="1661626"/>
              <a:ext cx="405483" cy="377653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3B329665-EFD9-413F-8FEB-B522E8BB2969}"/>
              </a:ext>
            </a:extLst>
          </p:cNvPr>
          <p:cNvGrpSpPr/>
          <p:nvPr/>
        </p:nvGrpSpPr>
        <p:grpSpPr>
          <a:xfrm>
            <a:off x="4482730" y="3761381"/>
            <a:ext cx="838815" cy="496420"/>
            <a:chOff x="2115505" y="3005432"/>
            <a:chExt cx="1217565" cy="720570"/>
          </a:xfrm>
        </p:grpSpPr>
        <p:sp>
          <p:nvSpPr>
            <p:cNvPr id="78" name="object 10">
              <a:extLst>
                <a:ext uri="{FF2B5EF4-FFF2-40B4-BE49-F238E27FC236}">
                  <a16:creationId xmlns:a16="http://schemas.microsoft.com/office/drawing/2014/main" id="{C68987E3-B9FD-415A-80D6-2ED7AB7C7E09}"/>
                </a:ext>
              </a:extLst>
            </p:cNvPr>
            <p:cNvSpPr/>
            <p:nvPr/>
          </p:nvSpPr>
          <p:spPr>
            <a:xfrm>
              <a:off x="2872850" y="3073174"/>
              <a:ext cx="123189" cy="131445"/>
            </a:xfrm>
            <a:custGeom>
              <a:avLst/>
              <a:gdLst/>
              <a:ahLst/>
              <a:cxnLst/>
              <a:rect l="l" t="t" r="r" b="b"/>
              <a:pathLst>
                <a:path w="123189" h="131444">
                  <a:moveTo>
                    <a:pt x="76073" y="0"/>
                  </a:moveTo>
                  <a:lnTo>
                    <a:pt x="38036" y="12674"/>
                  </a:lnTo>
                  <a:lnTo>
                    <a:pt x="0" y="76072"/>
                  </a:lnTo>
                  <a:lnTo>
                    <a:pt x="42265" y="92989"/>
                  </a:lnTo>
                  <a:lnTo>
                    <a:pt x="67627" y="131025"/>
                  </a:lnTo>
                  <a:lnTo>
                    <a:pt x="109880" y="88747"/>
                  </a:lnTo>
                  <a:lnTo>
                    <a:pt x="122567" y="42265"/>
                  </a:lnTo>
                  <a:lnTo>
                    <a:pt x="76073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1">
              <a:extLst>
                <a:ext uri="{FF2B5EF4-FFF2-40B4-BE49-F238E27FC236}">
                  <a16:creationId xmlns:a16="http://schemas.microsoft.com/office/drawing/2014/main" id="{76F1B832-D867-4078-B30D-4ECFD98D5EC0}"/>
                </a:ext>
              </a:extLst>
            </p:cNvPr>
            <p:cNvSpPr/>
            <p:nvPr/>
          </p:nvSpPr>
          <p:spPr>
            <a:xfrm>
              <a:off x="2826358" y="3204192"/>
              <a:ext cx="55244" cy="88900"/>
            </a:xfrm>
            <a:custGeom>
              <a:avLst/>
              <a:gdLst/>
              <a:ahLst/>
              <a:cxnLst/>
              <a:rect l="l" t="t" r="r" b="b"/>
              <a:pathLst>
                <a:path w="55245" h="88900">
                  <a:moveTo>
                    <a:pt x="50711" y="0"/>
                  </a:moveTo>
                  <a:lnTo>
                    <a:pt x="0" y="25361"/>
                  </a:lnTo>
                  <a:lnTo>
                    <a:pt x="0" y="88760"/>
                  </a:lnTo>
                  <a:lnTo>
                    <a:pt x="54940" y="76073"/>
                  </a:lnTo>
                  <a:lnTo>
                    <a:pt x="54940" y="42278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2">
              <a:extLst>
                <a:ext uri="{FF2B5EF4-FFF2-40B4-BE49-F238E27FC236}">
                  <a16:creationId xmlns:a16="http://schemas.microsoft.com/office/drawing/2014/main" id="{6D017159-3873-487B-BDD2-740AFEC247DB}"/>
                </a:ext>
              </a:extLst>
            </p:cNvPr>
            <p:cNvSpPr/>
            <p:nvPr/>
          </p:nvSpPr>
          <p:spPr>
            <a:xfrm>
              <a:off x="2519515" y="3295559"/>
              <a:ext cx="331409" cy="351773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3">
              <a:extLst>
                <a:ext uri="{FF2B5EF4-FFF2-40B4-BE49-F238E27FC236}">
                  <a16:creationId xmlns:a16="http://schemas.microsoft.com/office/drawing/2014/main" id="{389248F1-990B-4E1D-8331-8A9FA1CD84E5}"/>
                </a:ext>
              </a:extLst>
            </p:cNvPr>
            <p:cNvSpPr/>
            <p:nvPr/>
          </p:nvSpPr>
          <p:spPr>
            <a:xfrm>
              <a:off x="2896264" y="3024088"/>
              <a:ext cx="40640" cy="26670"/>
            </a:xfrm>
            <a:custGeom>
              <a:avLst/>
              <a:gdLst/>
              <a:ahLst/>
              <a:cxnLst/>
              <a:rect l="l" t="t" r="r" b="b"/>
              <a:pathLst>
                <a:path w="40639" h="26669">
                  <a:moveTo>
                    <a:pt x="23977" y="0"/>
                  </a:moveTo>
                  <a:lnTo>
                    <a:pt x="622" y="20460"/>
                  </a:lnTo>
                  <a:lnTo>
                    <a:pt x="507" y="20777"/>
                  </a:lnTo>
                  <a:lnTo>
                    <a:pt x="0" y="22885"/>
                  </a:lnTo>
                  <a:lnTo>
                    <a:pt x="1295" y="25019"/>
                  </a:lnTo>
                  <a:lnTo>
                    <a:pt x="5511" y="26048"/>
                  </a:lnTo>
                  <a:lnTo>
                    <a:pt x="7645" y="24752"/>
                  </a:lnTo>
                  <a:lnTo>
                    <a:pt x="8381" y="21653"/>
                  </a:lnTo>
                  <a:lnTo>
                    <a:pt x="9118" y="19952"/>
                  </a:lnTo>
                  <a:lnTo>
                    <a:pt x="11617" y="15540"/>
                  </a:lnTo>
                  <a:lnTo>
                    <a:pt x="15733" y="11139"/>
                  </a:lnTo>
                  <a:lnTo>
                    <a:pt x="22114" y="8227"/>
                  </a:lnTo>
                  <a:lnTo>
                    <a:pt x="38962" y="8227"/>
                  </a:lnTo>
                  <a:lnTo>
                    <a:pt x="40093" y="4267"/>
                  </a:lnTo>
                  <a:lnTo>
                    <a:pt x="38887" y="2083"/>
                  </a:lnTo>
                  <a:lnTo>
                    <a:pt x="35471" y="1117"/>
                  </a:lnTo>
                  <a:lnTo>
                    <a:pt x="34162" y="787"/>
                  </a:lnTo>
                  <a:lnTo>
                    <a:pt x="32588" y="482"/>
                  </a:lnTo>
                  <a:lnTo>
                    <a:pt x="23977" y="0"/>
                  </a:lnTo>
                  <a:close/>
                </a:path>
                <a:path w="40639" h="26669">
                  <a:moveTo>
                    <a:pt x="38962" y="8227"/>
                  </a:moveTo>
                  <a:lnTo>
                    <a:pt x="22114" y="8227"/>
                  </a:lnTo>
                  <a:lnTo>
                    <a:pt x="31407" y="8280"/>
                  </a:lnTo>
                  <a:lnTo>
                    <a:pt x="32435" y="8471"/>
                  </a:lnTo>
                  <a:lnTo>
                    <a:pt x="33515" y="8725"/>
                  </a:lnTo>
                  <a:lnTo>
                    <a:pt x="36715" y="9652"/>
                  </a:lnTo>
                  <a:lnTo>
                    <a:pt x="38854" y="8471"/>
                  </a:lnTo>
                  <a:lnTo>
                    <a:pt x="38962" y="8227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4">
              <a:extLst>
                <a:ext uri="{FF2B5EF4-FFF2-40B4-BE49-F238E27FC236}">
                  <a16:creationId xmlns:a16="http://schemas.microsoft.com/office/drawing/2014/main" id="{5548D306-20D4-4C7C-BEE5-D698F8000B98}"/>
                </a:ext>
              </a:extLst>
            </p:cNvPr>
            <p:cNvSpPr/>
            <p:nvPr/>
          </p:nvSpPr>
          <p:spPr>
            <a:xfrm>
              <a:off x="2880840" y="3005432"/>
              <a:ext cx="59055" cy="34290"/>
            </a:xfrm>
            <a:custGeom>
              <a:avLst/>
              <a:gdLst/>
              <a:ahLst/>
              <a:cxnLst/>
              <a:rect l="l" t="t" r="r" b="b"/>
              <a:pathLst>
                <a:path w="59054" h="34290">
                  <a:moveTo>
                    <a:pt x="34895" y="0"/>
                  </a:moveTo>
                  <a:lnTo>
                    <a:pt x="749" y="27970"/>
                  </a:lnTo>
                  <a:lnTo>
                    <a:pt x="635" y="28288"/>
                  </a:lnTo>
                  <a:lnTo>
                    <a:pt x="0" y="30358"/>
                  </a:lnTo>
                  <a:lnTo>
                    <a:pt x="1181" y="32555"/>
                  </a:lnTo>
                  <a:lnTo>
                    <a:pt x="5346" y="33812"/>
                  </a:lnTo>
                  <a:lnTo>
                    <a:pt x="7531" y="32631"/>
                  </a:lnTo>
                  <a:lnTo>
                    <a:pt x="8623" y="28974"/>
                  </a:lnTo>
                  <a:lnTo>
                    <a:pt x="9893" y="26408"/>
                  </a:lnTo>
                  <a:lnTo>
                    <a:pt x="14100" y="19715"/>
                  </a:lnTo>
                  <a:lnTo>
                    <a:pt x="21020" y="12953"/>
                  </a:lnTo>
                  <a:lnTo>
                    <a:pt x="31376" y="8442"/>
                  </a:lnTo>
                  <a:lnTo>
                    <a:pt x="57710" y="8442"/>
                  </a:lnTo>
                  <a:lnTo>
                    <a:pt x="58585" y="5809"/>
                  </a:lnTo>
                  <a:lnTo>
                    <a:pt x="57454" y="3599"/>
                  </a:lnTo>
                  <a:lnTo>
                    <a:pt x="52616" y="1999"/>
                  </a:lnTo>
                  <a:lnTo>
                    <a:pt x="49936" y="1300"/>
                  </a:lnTo>
                  <a:lnTo>
                    <a:pt x="47078" y="741"/>
                  </a:lnTo>
                  <a:lnTo>
                    <a:pt x="34895" y="0"/>
                  </a:lnTo>
                  <a:close/>
                </a:path>
                <a:path w="59054" h="34290">
                  <a:moveTo>
                    <a:pt x="57710" y="8442"/>
                  </a:moveTo>
                  <a:lnTo>
                    <a:pt x="31376" y="8442"/>
                  </a:lnTo>
                  <a:lnTo>
                    <a:pt x="45872" y="8527"/>
                  </a:lnTo>
                  <a:lnTo>
                    <a:pt x="48069" y="8946"/>
                  </a:lnTo>
                  <a:lnTo>
                    <a:pt x="50431" y="9568"/>
                  </a:lnTo>
                  <a:lnTo>
                    <a:pt x="55003" y="11067"/>
                  </a:lnTo>
                  <a:lnTo>
                    <a:pt x="57213" y="9936"/>
                  </a:lnTo>
                  <a:lnTo>
                    <a:pt x="57710" y="8442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5">
              <a:extLst>
                <a:ext uri="{FF2B5EF4-FFF2-40B4-BE49-F238E27FC236}">
                  <a16:creationId xmlns:a16="http://schemas.microsoft.com/office/drawing/2014/main" id="{5B1F829B-25B6-4704-B532-5A4C31028DEB}"/>
                </a:ext>
              </a:extLst>
            </p:cNvPr>
            <p:cNvSpPr/>
            <p:nvPr/>
          </p:nvSpPr>
          <p:spPr>
            <a:xfrm>
              <a:off x="2872835" y="3268560"/>
              <a:ext cx="34925" cy="31750"/>
            </a:xfrm>
            <a:custGeom>
              <a:avLst/>
              <a:gdLst/>
              <a:ahLst/>
              <a:cxnLst/>
              <a:rect l="l" t="t" r="r" b="b"/>
              <a:pathLst>
                <a:path w="34925" h="31750">
                  <a:moveTo>
                    <a:pt x="2070" y="23088"/>
                  </a:moveTo>
                  <a:lnTo>
                    <a:pt x="228" y="24777"/>
                  </a:lnTo>
                  <a:lnTo>
                    <a:pt x="0" y="29121"/>
                  </a:lnTo>
                  <a:lnTo>
                    <a:pt x="1689" y="30949"/>
                  </a:lnTo>
                  <a:lnTo>
                    <a:pt x="5245" y="31140"/>
                  </a:lnTo>
                  <a:lnTo>
                    <a:pt x="6578" y="31140"/>
                  </a:lnTo>
                  <a:lnTo>
                    <a:pt x="8089" y="31064"/>
                  </a:lnTo>
                  <a:lnTo>
                    <a:pt x="16679" y="29574"/>
                  </a:lnTo>
                  <a:lnTo>
                    <a:pt x="23301" y="26298"/>
                  </a:lnTo>
                  <a:lnTo>
                    <a:pt x="26642" y="23266"/>
                  </a:lnTo>
                  <a:lnTo>
                    <a:pt x="5410" y="23266"/>
                  </a:lnTo>
                  <a:lnTo>
                    <a:pt x="2070" y="23088"/>
                  </a:lnTo>
                  <a:close/>
                </a:path>
                <a:path w="34925" h="31750">
                  <a:moveTo>
                    <a:pt x="28701" y="0"/>
                  </a:moveTo>
                  <a:lnTo>
                    <a:pt x="26936" y="1752"/>
                  </a:lnTo>
                  <a:lnTo>
                    <a:pt x="26911" y="4940"/>
                  </a:lnTo>
                  <a:lnTo>
                    <a:pt x="26593" y="6756"/>
                  </a:lnTo>
                  <a:lnTo>
                    <a:pt x="25298" y="12458"/>
                  </a:lnTo>
                  <a:lnTo>
                    <a:pt x="22402" y="22504"/>
                  </a:lnTo>
                  <a:lnTo>
                    <a:pt x="6502" y="23266"/>
                  </a:lnTo>
                  <a:lnTo>
                    <a:pt x="26642" y="23266"/>
                  </a:lnTo>
                  <a:lnTo>
                    <a:pt x="28165" y="21884"/>
                  </a:lnTo>
                  <a:lnTo>
                    <a:pt x="31381" y="16979"/>
                  </a:lnTo>
                  <a:lnTo>
                    <a:pt x="34734" y="10388"/>
                  </a:lnTo>
                  <a:lnTo>
                    <a:pt x="34722" y="1752"/>
                  </a:lnTo>
                  <a:lnTo>
                    <a:pt x="33032" y="50"/>
                  </a:lnTo>
                  <a:lnTo>
                    <a:pt x="28701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6">
              <a:extLst>
                <a:ext uri="{FF2B5EF4-FFF2-40B4-BE49-F238E27FC236}">
                  <a16:creationId xmlns:a16="http://schemas.microsoft.com/office/drawing/2014/main" id="{6CC0CE2A-6DF0-4E89-954D-F3DFEBBD57E2}"/>
                </a:ext>
              </a:extLst>
            </p:cNvPr>
            <p:cNvSpPr/>
            <p:nvPr/>
          </p:nvSpPr>
          <p:spPr>
            <a:xfrm>
              <a:off x="2873784" y="3275603"/>
              <a:ext cx="51435" cy="41910"/>
            </a:xfrm>
            <a:custGeom>
              <a:avLst/>
              <a:gdLst/>
              <a:ahLst/>
              <a:cxnLst/>
              <a:rect l="l" t="t" r="r" b="b"/>
              <a:pathLst>
                <a:path w="51435" h="41909">
                  <a:moveTo>
                    <a:pt x="2273" y="33489"/>
                  </a:moveTo>
                  <a:lnTo>
                    <a:pt x="368" y="35090"/>
                  </a:lnTo>
                  <a:lnTo>
                    <a:pt x="0" y="39420"/>
                  </a:lnTo>
                  <a:lnTo>
                    <a:pt x="1587" y="41338"/>
                  </a:lnTo>
                  <a:lnTo>
                    <a:pt x="6667" y="41770"/>
                  </a:lnTo>
                  <a:lnTo>
                    <a:pt x="9448" y="41846"/>
                  </a:lnTo>
                  <a:lnTo>
                    <a:pt x="12357" y="41719"/>
                  </a:lnTo>
                  <a:lnTo>
                    <a:pt x="24381" y="39666"/>
                  </a:lnTo>
                  <a:lnTo>
                    <a:pt x="33788" y="35174"/>
                  </a:lnTo>
                  <a:lnTo>
                    <a:pt x="35190" y="33959"/>
                  </a:lnTo>
                  <a:lnTo>
                    <a:pt x="9512" y="33959"/>
                  </a:lnTo>
                  <a:lnTo>
                    <a:pt x="7073" y="33908"/>
                  </a:lnTo>
                  <a:lnTo>
                    <a:pt x="2273" y="33489"/>
                  </a:lnTo>
                  <a:close/>
                </a:path>
                <a:path w="51435" h="41909">
                  <a:moveTo>
                    <a:pt x="45415" y="0"/>
                  </a:moveTo>
                  <a:lnTo>
                    <a:pt x="43561" y="1663"/>
                  </a:lnTo>
                  <a:lnTo>
                    <a:pt x="43332" y="5473"/>
                  </a:lnTo>
                  <a:lnTo>
                    <a:pt x="42684" y="8254"/>
                  </a:lnTo>
                  <a:lnTo>
                    <a:pt x="11760" y="33870"/>
                  </a:lnTo>
                  <a:lnTo>
                    <a:pt x="9512" y="33959"/>
                  </a:lnTo>
                  <a:lnTo>
                    <a:pt x="35190" y="33959"/>
                  </a:lnTo>
                  <a:lnTo>
                    <a:pt x="40785" y="29112"/>
                  </a:lnTo>
                  <a:lnTo>
                    <a:pt x="45580" y="22351"/>
                  </a:lnTo>
                  <a:lnTo>
                    <a:pt x="50723" y="13233"/>
                  </a:lnTo>
                  <a:lnTo>
                    <a:pt x="51182" y="5473"/>
                  </a:lnTo>
                  <a:lnTo>
                    <a:pt x="51409" y="2133"/>
                  </a:lnTo>
                  <a:lnTo>
                    <a:pt x="49745" y="279"/>
                  </a:lnTo>
                  <a:lnTo>
                    <a:pt x="47586" y="126"/>
                  </a:lnTo>
                  <a:lnTo>
                    <a:pt x="45415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7">
              <a:extLst>
                <a:ext uri="{FF2B5EF4-FFF2-40B4-BE49-F238E27FC236}">
                  <a16:creationId xmlns:a16="http://schemas.microsoft.com/office/drawing/2014/main" id="{96E755EE-EA2C-4560-A642-31EF61624B12}"/>
                </a:ext>
              </a:extLst>
            </p:cNvPr>
            <p:cNvSpPr/>
            <p:nvPr/>
          </p:nvSpPr>
          <p:spPr>
            <a:xfrm>
              <a:off x="2115505" y="3287852"/>
              <a:ext cx="1216660" cy="438150"/>
            </a:xfrm>
            <a:custGeom>
              <a:avLst/>
              <a:gdLst/>
              <a:ahLst/>
              <a:cxnLst/>
              <a:rect l="l" t="t" r="r" b="b"/>
              <a:pathLst>
                <a:path w="1216660" h="438150">
                  <a:moveTo>
                    <a:pt x="322030" y="0"/>
                  </a:moveTo>
                  <a:lnTo>
                    <a:pt x="0" y="0"/>
                  </a:lnTo>
                  <a:lnTo>
                    <a:pt x="0" y="437642"/>
                  </a:lnTo>
                  <a:lnTo>
                    <a:pt x="1216643" y="437642"/>
                  </a:lnTo>
                  <a:lnTo>
                    <a:pt x="1216643" y="343217"/>
                  </a:lnTo>
                  <a:lnTo>
                    <a:pt x="465717" y="343217"/>
                  </a:lnTo>
                  <a:lnTo>
                    <a:pt x="322030" y="0"/>
                  </a:lnTo>
                  <a:close/>
                </a:path>
                <a:path w="1216660" h="438150">
                  <a:moveTo>
                    <a:pt x="917952" y="110756"/>
                  </a:moveTo>
                  <a:lnTo>
                    <a:pt x="820746" y="343217"/>
                  </a:lnTo>
                  <a:lnTo>
                    <a:pt x="1216643" y="343217"/>
                  </a:lnTo>
                  <a:lnTo>
                    <a:pt x="1216643" y="114985"/>
                  </a:lnTo>
                  <a:lnTo>
                    <a:pt x="917952" y="110756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8">
              <a:extLst>
                <a:ext uri="{FF2B5EF4-FFF2-40B4-BE49-F238E27FC236}">
                  <a16:creationId xmlns:a16="http://schemas.microsoft.com/office/drawing/2014/main" id="{F682E1A0-C9E4-4C51-B1CD-613707B4DA10}"/>
                </a:ext>
              </a:extLst>
            </p:cNvPr>
            <p:cNvSpPr/>
            <p:nvPr/>
          </p:nvSpPr>
          <p:spPr>
            <a:xfrm>
              <a:off x="2581230" y="3170376"/>
              <a:ext cx="751840" cy="549910"/>
            </a:xfrm>
            <a:custGeom>
              <a:avLst/>
              <a:gdLst/>
              <a:ahLst/>
              <a:cxnLst/>
              <a:rect l="l" t="t" r="r" b="b"/>
              <a:pathLst>
                <a:path w="751839" h="549910">
                  <a:moveTo>
                    <a:pt x="225056" y="287937"/>
                  </a:moveTo>
                  <a:lnTo>
                    <a:pt x="220433" y="292363"/>
                  </a:lnTo>
                  <a:lnTo>
                    <a:pt x="219773" y="304317"/>
                  </a:lnTo>
                  <a:lnTo>
                    <a:pt x="217793" y="326438"/>
                  </a:lnTo>
                  <a:lnTo>
                    <a:pt x="213436" y="354501"/>
                  </a:lnTo>
                  <a:lnTo>
                    <a:pt x="209079" y="378601"/>
                  </a:lnTo>
                  <a:lnTo>
                    <a:pt x="207098" y="388835"/>
                  </a:lnTo>
                  <a:lnTo>
                    <a:pt x="122567" y="388835"/>
                  </a:lnTo>
                  <a:lnTo>
                    <a:pt x="0" y="460692"/>
                  </a:lnTo>
                  <a:lnTo>
                    <a:pt x="0" y="549452"/>
                  </a:lnTo>
                  <a:lnTo>
                    <a:pt x="705815" y="541007"/>
                  </a:lnTo>
                  <a:lnTo>
                    <a:pt x="741372" y="300075"/>
                  </a:lnTo>
                  <a:lnTo>
                    <a:pt x="262039" y="300075"/>
                  </a:lnTo>
                  <a:lnTo>
                    <a:pt x="237604" y="290640"/>
                  </a:lnTo>
                  <a:lnTo>
                    <a:pt x="225056" y="287937"/>
                  </a:lnTo>
                  <a:close/>
                </a:path>
                <a:path w="751839" h="549910">
                  <a:moveTo>
                    <a:pt x="473367" y="0"/>
                  </a:moveTo>
                  <a:lnTo>
                    <a:pt x="443776" y="38049"/>
                  </a:lnTo>
                  <a:lnTo>
                    <a:pt x="422643" y="76085"/>
                  </a:lnTo>
                  <a:lnTo>
                    <a:pt x="409956" y="139484"/>
                  </a:lnTo>
                  <a:lnTo>
                    <a:pt x="342328" y="169062"/>
                  </a:lnTo>
                  <a:lnTo>
                    <a:pt x="308521" y="253593"/>
                  </a:lnTo>
                  <a:lnTo>
                    <a:pt x="262039" y="300075"/>
                  </a:lnTo>
                  <a:lnTo>
                    <a:pt x="741372" y="300075"/>
                  </a:lnTo>
                  <a:lnTo>
                    <a:pt x="751332" y="232587"/>
                  </a:lnTo>
                  <a:lnTo>
                    <a:pt x="705815" y="169062"/>
                  </a:lnTo>
                  <a:lnTo>
                    <a:pt x="731177" y="135242"/>
                  </a:lnTo>
                  <a:lnTo>
                    <a:pt x="633958" y="59182"/>
                  </a:lnTo>
                  <a:lnTo>
                    <a:pt x="570560" y="38049"/>
                  </a:lnTo>
                  <a:lnTo>
                    <a:pt x="515620" y="12687"/>
                  </a:lnTo>
                  <a:lnTo>
                    <a:pt x="4733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3">
            <a:extLst>
              <a:ext uri="{FF2B5EF4-FFF2-40B4-BE49-F238E27FC236}">
                <a16:creationId xmlns:a16="http://schemas.microsoft.com/office/drawing/2014/main" id="{AB0FD9DA-39AC-44DE-B29A-5FF3FD91F754}"/>
              </a:ext>
            </a:extLst>
          </p:cNvPr>
          <p:cNvSpPr txBox="1"/>
          <p:nvPr/>
        </p:nvSpPr>
        <p:spPr>
          <a:xfrm>
            <a:off x="5470375" y="3630312"/>
            <a:ext cx="2002264" cy="65543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lang="fr-FR" sz="1400" b="1"/>
              <a:t>Eboulement des parois et ensevelissement </a:t>
            </a:r>
            <a:r>
              <a:rPr lang="fr-FR" sz="1400"/>
              <a:t>des personnes</a:t>
            </a:r>
          </a:p>
        </p:txBody>
      </p:sp>
      <p:sp>
        <p:nvSpPr>
          <p:cNvPr id="88" name="object 6">
            <a:extLst>
              <a:ext uri="{FF2B5EF4-FFF2-40B4-BE49-F238E27FC236}">
                <a16:creationId xmlns:a16="http://schemas.microsoft.com/office/drawing/2014/main" id="{BFC26D9A-BE0A-416F-B267-48278A4F9DCC}"/>
              </a:ext>
            </a:extLst>
          </p:cNvPr>
          <p:cNvSpPr txBox="1"/>
          <p:nvPr/>
        </p:nvSpPr>
        <p:spPr>
          <a:xfrm>
            <a:off x="9028361" y="2522961"/>
            <a:ext cx="2572512" cy="65543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12700">
              <a:lnSpc>
                <a:spcPct val="101800"/>
              </a:lnSpc>
              <a:spcBef>
                <a:spcPts val="80"/>
              </a:spcBef>
            </a:pPr>
            <a:r>
              <a:rPr lang="fr-FR" sz="1400" b="1"/>
              <a:t>B</a:t>
            </a:r>
            <a:r>
              <a:rPr sz="1400" b="1"/>
              <a:t>r</a:t>
            </a:r>
            <a:r>
              <a:rPr lang="fr-FR" sz="1400" b="1"/>
              <a:t>û</a:t>
            </a:r>
            <a:r>
              <a:rPr sz="1400" b="1"/>
              <a:t>lure </a:t>
            </a:r>
            <a:r>
              <a:rPr sz="1400" b="1" err="1"/>
              <a:t>ou</a:t>
            </a:r>
            <a:r>
              <a:rPr sz="1400" b="1"/>
              <a:t> </a:t>
            </a:r>
            <a:r>
              <a:rPr sz="1400" b="1" err="1"/>
              <a:t>électrocution</a:t>
            </a:r>
            <a:r>
              <a:rPr lang="fr-FR" sz="1400" b="1"/>
              <a:t> </a:t>
            </a:r>
            <a:r>
              <a:rPr sz="1400"/>
              <a:t>suite à contact </a:t>
            </a:r>
            <a:r>
              <a:rPr sz="1400" err="1"/>
              <a:t>ou</a:t>
            </a:r>
            <a:r>
              <a:rPr sz="1400"/>
              <a:t> arc </a:t>
            </a:r>
            <a:r>
              <a:rPr sz="1400" err="1"/>
              <a:t>électrique</a:t>
            </a:r>
            <a:r>
              <a:rPr sz="1400"/>
              <a:t> avec des </a:t>
            </a:r>
            <a:r>
              <a:rPr sz="1400" err="1"/>
              <a:t>lignes</a:t>
            </a:r>
            <a:r>
              <a:rPr sz="1400"/>
              <a:t> </a:t>
            </a:r>
            <a:r>
              <a:rPr sz="1400" err="1"/>
              <a:t>électriques</a:t>
            </a:r>
            <a:r>
              <a:rPr sz="1400"/>
              <a:t> </a:t>
            </a:r>
            <a:r>
              <a:rPr sz="1400" err="1"/>
              <a:t>aériennes</a:t>
            </a:r>
            <a:endParaRPr lang="fr-FR" sz="1400" dirty="0"/>
          </a:p>
        </p:txBody>
      </p:sp>
      <p:sp>
        <p:nvSpPr>
          <p:cNvPr id="114" name="object 7">
            <a:extLst>
              <a:ext uri="{FF2B5EF4-FFF2-40B4-BE49-F238E27FC236}">
                <a16:creationId xmlns:a16="http://schemas.microsoft.com/office/drawing/2014/main" id="{8E097D5B-3F74-4F59-B508-D235A92EBA79}"/>
              </a:ext>
            </a:extLst>
          </p:cNvPr>
          <p:cNvSpPr txBox="1"/>
          <p:nvPr/>
        </p:nvSpPr>
        <p:spPr>
          <a:xfrm>
            <a:off x="9030429" y="3800708"/>
            <a:ext cx="2764577" cy="43569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12700">
              <a:lnSpc>
                <a:spcPct val="101800"/>
              </a:lnSpc>
              <a:spcBef>
                <a:spcPts val="80"/>
              </a:spcBef>
            </a:pPr>
            <a:r>
              <a:rPr sz="1400" b="1" err="1"/>
              <a:t>Risque</a:t>
            </a:r>
            <a:r>
              <a:rPr sz="1400" b="1"/>
              <a:t> </a:t>
            </a:r>
            <a:r>
              <a:rPr sz="1400" b="1" err="1"/>
              <a:t>lié</a:t>
            </a:r>
            <a:r>
              <a:rPr sz="1400" b="1"/>
              <a:t> au </a:t>
            </a:r>
            <a:r>
              <a:rPr sz="1400" b="1" err="1"/>
              <a:t>heurt</a:t>
            </a:r>
            <a:r>
              <a:rPr sz="1400" b="1"/>
              <a:t> d’un </a:t>
            </a:r>
            <a:r>
              <a:rPr sz="1400" b="1" err="1"/>
              <a:t>réseau</a:t>
            </a:r>
            <a:r>
              <a:rPr sz="1400" b="1"/>
              <a:t> </a:t>
            </a:r>
            <a:r>
              <a:rPr sz="1400" err="1"/>
              <a:t>enterré</a:t>
            </a:r>
            <a:r>
              <a:rPr sz="1400"/>
              <a:t> en service</a:t>
            </a:r>
            <a:endParaRPr lang="fr-FR" sz="1400" dirty="0"/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0BCD1877-015D-4002-BFBF-018E69A8BB8D}"/>
              </a:ext>
            </a:extLst>
          </p:cNvPr>
          <p:cNvGrpSpPr/>
          <p:nvPr/>
        </p:nvGrpSpPr>
        <p:grpSpPr>
          <a:xfrm>
            <a:off x="8026171" y="3654335"/>
            <a:ext cx="935357" cy="604804"/>
            <a:chOff x="6267698" y="2896652"/>
            <a:chExt cx="1283175" cy="829704"/>
          </a:xfrm>
        </p:grpSpPr>
        <p:sp>
          <p:nvSpPr>
            <p:cNvPr id="116" name="object 93">
              <a:extLst>
                <a:ext uri="{FF2B5EF4-FFF2-40B4-BE49-F238E27FC236}">
                  <a16:creationId xmlns:a16="http://schemas.microsoft.com/office/drawing/2014/main" id="{CD97AEA9-A844-4BE9-838F-EF64D87F2707}"/>
                </a:ext>
              </a:extLst>
            </p:cNvPr>
            <p:cNvSpPr/>
            <p:nvPr/>
          </p:nvSpPr>
          <p:spPr>
            <a:xfrm>
              <a:off x="7072039" y="3395831"/>
              <a:ext cx="135321" cy="148506"/>
            </a:xfrm>
            <a:prstGeom prst="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94">
              <a:extLst>
                <a:ext uri="{FF2B5EF4-FFF2-40B4-BE49-F238E27FC236}">
                  <a16:creationId xmlns:a16="http://schemas.microsoft.com/office/drawing/2014/main" id="{97125245-D606-4E43-8C5F-BB02EBD8CC72}"/>
                </a:ext>
              </a:extLst>
            </p:cNvPr>
            <p:cNvSpPr/>
            <p:nvPr/>
          </p:nvSpPr>
          <p:spPr>
            <a:xfrm>
              <a:off x="6540974" y="2896652"/>
              <a:ext cx="796925" cy="678180"/>
            </a:xfrm>
            <a:custGeom>
              <a:avLst/>
              <a:gdLst/>
              <a:ahLst/>
              <a:cxnLst/>
              <a:rect l="l" t="t" r="r" b="b"/>
              <a:pathLst>
                <a:path w="796925" h="678179">
                  <a:moveTo>
                    <a:pt x="766289" y="555459"/>
                  </a:moveTo>
                  <a:lnTo>
                    <a:pt x="690181" y="555459"/>
                  </a:lnTo>
                  <a:lnTo>
                    <a:pt x="729729" y="572909"/>
                  </a:lnTo>
                  <a:lnTo>
                    <a:pt x="702335" y="634974"/>
                  </a:lnTo>
                  <a:lnTo>
                    <a:pt x="659142" y="655777"/>
                  </a:lnTo>
                  <a:lnTo>
                    <a:pt x="660590" y="678167"/>
                  </a:lnTo>
                  <a:lnTo>
                    <a:pt x="756602" y="666178"/>
                  </a:lnTo>
                  <a:lnTo>
                    <a:pt x="796772" y="575170"/>
                  </a:lnTo>
                  <a:lnTo>
                    <a:pt x="766289" y="555459"/>
                  </a:lnTo>
                  <a:close/>
                </a:path>
                <a:path w="796925" h="678179">
                  <a:moveTo>
                    <a:pt x="630176" y="199326"/>
                  </a:moveTo>
                  <a:lnTo>
                    <a:pt x="347230" y="199326"/>
                  </a:lnTo>
                  <a:lnTo>
                    <a:pt x="543280" y="210667"/>
                  </a:lnTo>
                  <a:lnTo>
                    <a:pt x="634949" y="320408"/>
                  </a:lnTo>
                  <a:lnTo>
                    <a:pt x="666813" y="558050"/>
                  </a:lnTo>
                  <a:lnTo>
                    <a:pt x="690181" y="555459"/>
                  </a:lnTo>
                  <a:lnTo>
                    <a:pt x="766289" y="555459"/>
                  </a:lnTo>
                  <a:lnTo>
                    <a:pt x="759512" y="551078"/>
                  </a:lnTo>
                  <a:lnTo>
                    <a:pt x="739368" y="551078"/>
                  </a:lnTo>
                  <a:lnTo>
                    <a:pt x="725690" y="545033"/>
                  </a:lnTo>
                  <a:lnTo>
                    <a:pt x="711644" y="338168"/>
                  </a:lnTo>
                  <a:lnTo>
                    <a:pt x="677855" y="338168"/>
                  </a:lnTo>
                  <a:lnTo>
                    <a:pt x="669137" y="337337"/>
                  </a:lnTo>
                  <a:lnTo>
                    <a:pt x="661434" y="333184"/>
                  </a:lnTo>
                  <a:lnTo>
                    <a:pt x="656105" y="326628"/>
                  </a:lnTo>
                  <a:lnTo>
                    <a:pt x="653623" y="318552"/>
                  </a:lnTo>
                  <a:lnTo>
                    <a:pt x="654456" y="309841"/>
                  </a:lnTo>
                  <a:lnTo>
                    <a:pt x="658604" y="302131"/>
                  </a:lnTo>
                  <a:lnTo>
                    <a:pt x="665159" y="296799"/>
                  </a:lnTo>
                  <a:lnTo>
                    <a:pt x="673233" y="294314"/>
                  </a:lnTo>
                  <a:lnTo>
                    <a:pt x="708667" y="294314"/>
                  </a:lnTo>
                  <a:lnTo>
                    <a:pt x="705548" y="248386"/>
                  </a:lnTo>
                  <a:lnTo>
                    <a:pt x="644448" y="225386"/>
                  </a:lnTo>
                  <a:lnTo>
                    <a:pt x="630176" y="199326"/>
                  </a:lnTo>
                  <a:close/>
                </a:path>
                <a:path w="796925" h="678179">
                  <a:moveTo>
                    <a:pt x="743839" y="540943"/>
                  </a:moveTo>
                  <a:lnTo>
                    <a:pt x="739368" y="551078"/>
                  </a:lnTo>
                  <a:lnTo>
                    <a:pt x="759512" y="551078"/>
                  </a:lnTo>
                  <a:lnTo>
                    <a:pt x="743839" y="540943"/>
                  </a:lnTo>
                  <a:close/>
                </a:path>
                <a:path w="796925" h="678179">
                  <a:moveTo>
                    <a:pt x="708667" y="294314"/>
                  </a:moveTo>
                  <a:lnTo>
                    <a:pt x="673233" y="294314"/>
                  </a:lnTo>
                  <a:lnTo>
                    <a:pt x="681939" y="295148"/>
                  </a:lnTo>
                  <a:lnTo>
                    <a:pt x="689650" y="299301"/>
                  </a:lnTo>
                  <a:lnTo>
                    <a:pt x="694982" y="305857"/>
                  </a:lnTo>
                  <a:lnTo>
                    <a:pt x="697466" y="313932"/>
                  </a:lnTo>
                  <a:lnTo>
                    <a:pt x="696633" y="322643"/>
                  </a:lnTo>
                  <a:lnTo>
                    <a:pt x="692486" y="330349"/>
                  </a:lnTo>
                  <a:lnTo>
                    <a:pt x="685933" y="335681"/>
                  </a:lnTo>
                  <a:lnTo>
                    <a:pt x="677855" y="338168"/>
                  </a:lnTo>
                  <a:lnTo>
                    <a:pt x="711644" y="338168"/>
                  </a:lnTo>
                  <a:lnTo>
                    <a:pt x="708667" y="294314"/>
                  </a:lnTo>
                  <a:close/>
                </a:path>
                <a:path w="796925" h="678179">
                  <a:moveTo>
                    <a:pt x="163817" y="21501"/>
                  </a:moveTo>
                  <a:lnTo>
                    <a:pt x="163817" y="65811"/>
                  </a:lnTo>
                  <a:lnTo>
                    <a:pt x="100876" y="65811"/>
                  </a:lnTo>
                  <a:lnTo>
                    <a:pt x="100876" y="93230"/>
                  </a:lnTo>
                  <a:lnTo>
                    <a:pt x="29895" y="93230"/>
                  </a:lnTo>
                  <a:lnTo>
                    <a:pt x="29895" y="132410"/>
                  </a:lnTo>
                  <a:lnTo>
                    <a:pt x="0" y="132410"/>
                  </a:lnTo>
                  <a:lnTo>
                    <a:pt x="0" y="226441"/>
                  </a:lnTo>
                  <a:lnTo>
                    <a:pt x="29895" y="226441"/>
                  </a:lnTo>
                  <a:lnTo>
                    <a:pt x="29895" y="249199"/>
                  </a:lnTo>
                  <a:lnTo>
                    <a:pt x="347230" y="249199"/>
                  </a:lnTo>
                  <a:lnTo>
                    <a:pt x="347230" y="199326"/>
                  </a:lnTo>
                  <a:lnTo>
                    <a:pt x="630176" y="199326"/>
                  </a:lnTo>
                  <a:lnTo>
                    <a:pt x="598271" y="141071"/>
                  </a:lnTo>
                  <a:lnTo>
                    <a:pt x="470585" y="116738"/>
                  </a:lnTo>
                  <a:lnTo>
                    <a:pt x="230174" y="116738"/>
                  </a:lnTo>
                  <a:lnTo>
                    <a:pt x="230174" y="41173"/>
                  </a:lnTo>
                  <a:lnTo>
                    <a:pt x="318071" y="41173"/>
                  </a:lnTo>
                  <a:lnTo>
                    <a:pt x="318071" y="32994"/>
                  </a:lnTo>
                  <a:lnTo>
                    <a:pt x="163817" y="21501"/>
                  </a:lnTo>
                  <a:close/>
                </a:path>
                <a:path w="796925" h="678179">
                  <a:moveTo>
                    <a:pt x="318071" y="41173"/>
                  </a:moveTo>
                  <a:lnTo>
                    <a:pt x="230174" y="41173"/>
                  </a:lnTo>
                  <a:lnTo>
                    <a:pt x="303390" y="46647"/>
                  </a:lnTo>
                  <a:lnTo>
                    <a:pt x="303390" y="116738"/>
                  </a:lnTo>
                  <a:lnTo>
                    <a:pt x="470585" y="116738"/>
                  </a:lnTo>
                  <a:lnTo>
                    <a:pt x="347230" y="93230"/>
                  </a:lnTo>
                  <a:lnTo>
                    <a:pt x="318071" y="93230"/>
                  </a:lnTo>
                  <a:lnTo>
                    <a:pt x="318071" y="41173"/>
                  </a:lnTo>
                  <a:close/>
                </a:path>
                <a:path w="796925" h="678179">
                  <a:moveTo>
                    <a:pt x="91579" y="55524"/>
                  </a:moveTo>
                  <a:lnTo>
                    <a:pt x="46532" y="55524"/>
                  </a:lnTo>
                  <a:lnTo>
                    <a:pt x="46532" y="93230"/>
                  </a:lnTo>
                  <a:lnTo>
                    <a:pt x="91579" y="93230"/>
                  </a:lnTo>
                  <a:lnTo>
                    <a:pt x="91579" y="55524"/>
                  </a:lnTo>
                  <a:close/>
                </a:path>
                <a:path w="796925" h="678179">
                  <a:moveTo>
                    <a:pt x="66099" y="10756"/>
                  </a:moveTo>
                  <a:lnTo>
                    <a:pt x="38138" y="10756"/>
                  </a:lnTo>
                  <a:lnTo>
                    <a:pt x="46685" y="11341"/>
                  </a:lnTo>
                  <a:lnTo>
                    <a:pt x="52590" y="13957"/>
                  </a:lnTo>
                  <a:lnTo>
                    <a:pt x="58445" y="16789"/>
                  </a:lnTo>
                  <a:lnTo>
                    <a:pt x="61760" y="19913"/>
                  </a:lnTo>
                  <a:lnTo>
                    <a:pt x="62014" y="28790"/>
                  </a:lnTo>
                  <a:lnTo>
                    <a:pt x="62001" y="55524"/>
                  </a:lnTo>
                  <a:lnTo>
                    <a:pt x="72809" y="55524"/>
                  </a:lnTo>
                  <a:lnTo>
                    <a:pt x="72807" y="28790"/>
                  </a:lnTo>
                  <a:lnTo>
                    <a:pt x="71642" y="20053"/>
                  </a:lnTo>
                  <a:lnTo>
                    <a:pt x="68191" y="12949"/>
                  </a:lnTo>
                  <a:lnTo>
                    <a:pt x="66099" y="10756"/>
                  </a:lnTo>
                  <a:close/>
                </a:path>
                <a:path w="796925" h="678179">
                  <a:moveTo>
                    <a:pt x="30937" y="0"/>
                  </a:moveTo>
                  <a:lnTo>
                    <a:pt x="30937" y="10795"/>
                  </a:lnTo>
                  <a:lnTo>
                    <a:pt x="66099" y="10756"/>
                  </a:lnTo>
                  <a:lnTo>
                    <a:pt x="3093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5">
              <a:extLst>
                <a:ext uri="{FF2B5EF4-FFF2-40B4-BE49-F238E27FC236}">
                  <a16:creationId xmlns:a16="http://schemas.microsoft.com/office/drawing/2014/main" id="{7DBCFE18-5748-487B-8F50-213A5C099B56}"/>
                </a:ext>
              </a:extLst>
            </p:cNvPr>
            <p:cNvSpPr/>
            <p:nvPr/>
          </p:nvSpPr>
          <p:spPr>
            <a:xfrm>
              <a:off x="7200505" y="3196898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12598" y="0"/>
                  </a:moveTo>
                  <a:lnTo>
                    <a:pt x="4597" y="4267"/>
                  </a:lnTo>
                  <a:lnTo>
                    <a:pt x="0" y="19405"/>
                  </a:lnTo>
                  <a:lnTo>
                    <a:pt x="4279" y="27406"/>
                  </a:lnTo>
                  <a:lnTo>
                    <a:pt x="19430" y="32004"/>
                  </a:lnTo>
                  <a:lnTo>
                    <a:pt x="27431" y="27736"/>
                  </a:lnTo>
                  <a:lnTo>
                    <a:pt x="32016" y="12598"/>
                  </a:lnTo>
                  <a:lnTo>
                    <a:pt x="27749" y="4597"/>
                  </a:lnTo>
                  <a:lnTo>
                    <a:pt x="1259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96">
              <a:extLst>
                <a:ext uri="{FF2B5EF4-FFF2-40B4-BE49-F238E27FC236}">
                  <a16:creationId xmlns:a16="http://schemas.microsoft.com/office/drawing/2014/main" id="{7DFA9534-3385-4E75-B883-46ECC1BDE546}"/>
                </a:ext>
              </a:extLst>
            </p:cNvPr>
            <p:cNvSpPr/>
            <p:nvPr/>
          </p:nvSpPr>
          <p:spPr>
            <a:xfrm>
              <a:off x="7257666" y="3166968"/>
              <a:ext cx="34290" cy="254635"/>
            </a:xfrm>
            <a:custGeom>
              <a:avLst/>
              <a:gdLst/>
              <a:ahLst/>
              <a:cxnLst/>
              <a:rect l="l" t="t" r="r" b="b"/>
              <a:pathLst>
                <a:path w="34289" h="254635">
                  <a:moveTo>
                    <a:pt x="14643" y="0"/>
                  </a:moveTo>
                  <a:lnTo>
                    <a:pt x="0" y="1104"/>
                  </a:lnTo>
                  <a:lnTo>
                    <a:pt x="19164" y="254101"/>
                  </a:lnTo>
                  <a:lnTo>
                    <a:pt x="33807" y="252996"/>
                  </a:lnTo>
                  <a:lnTo>
                    <a:pt x="1464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97">
              <a:extLst>
                <a:ext uri="{FF2B5EF4-FFF2-40B4-BE49-F238E27FC236}">
                  <a16:creationId xmlns:a16="http://schemas.microsoft.com/office/drawing/2014/main" id="{E79CB87B-A577-45E2-9799-DDD0E21D05CA}"/>
                </a:ext>
              </a:extLst>
            </p:cNvPr>
            <p:cNvSpPr/>
            <p:nvPr/>
          </p:nvSpPr>
          <p:spPr>
            <a:xfrm>
              <a:off x="6798580" y="2969323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25082" y="0"/>
                  </a:moveTo>
                  <a:lnTo>
                    <a:pt x="7226" y="0"/>
                  </a:lnTo>
                  <a:lnTo>
                    <a:pt x="0" y="7238"/>
                  </a:lnTo>
                  <a:lnTo>
                    <a:pt x="0" y="25082"/>
                  </a:lnTo>
                  <a:lnTo>
                    <a:pt x="7226" y="32308"/>
                  </a:lnTo>
                  <a:lnTo>
                    <a:pt x="25082" y="32308"/>
                  </a:lnTo>
                  <a:lnTo>
                    <a:pt x="32308" y="25082"/>
                  </a:lnTo>
                  <a:lnTo>
                    <a:pt x="32308" y="7238"/>
                  </a:lnTo>
                  <a:lnTo>
                    <a:pt x="25082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98">
              <a:extLst>
                <a:ext uri="{FF2B5EF4-FFF2-40B4-BE49-F238E27FC236}">
                  <a16:creationId xmlns:a16="http://schemas.microsoft.com/office/drawing/2014/main" id="{D4F7C616-2BA1-4D3B-8F69-F6CB52807E55}"/>
                </a:ext>
              </a:extLst>
            </p:cNvPr>
            <p:cNvSpPr/>
            <p:nvPr/>
          </p:nvSpPr>
          <p:spPr>
            <a:xfrm>
              <a:off x="6537053" y="3157369"/>
              <a:ext cx="385445" cy="79375"/>
            </a:xfrm>
            <a:custGeom>
              <a:avLst/>
              <a:gdLst/>
              <a:ahLst/>
              <a:cxnLst/>
              <a:rect l="l" t="t" r="r" b="b"/>
              <a:pathLst>
                <a:path w="385445" h="79375">
                  <a:moveTo>
                    <a:pt x="345262" y="0"/>
                  </a:moveTo>
                  <a:lnTo>
                    <a:pt x="39674" y="0"/>
                  </a:lnTo>
                  <a:lnTo>
                    <a:pt x="24233" y="3116"/>
                  </a:lnTo>
                  <a:lnTo>
                    <a:pt x="11622" y="11617"/>
                  </a:lnTo>
                  <a:lnTo>
                    <a:pt x="3118" y="24228"/>
                  </a:lnTo>
                  <a:lnTo>
                    <a:pt x="0" y="39674"/>
                  </a:lnTo>
                  <a:lnTo>
                    <a:pt x="3118" y="55114"/>
                  </a:lnTo>
                  <a:lnTo>
                    <a:pt x="11622" y="67721"/>
                  </a:lnTo>
                  <a:lnTo>
                    <a:pt x="24233" y="76220"/>
                  </a:lnTo>
                  <a:lnTo>
                    <a:pt x="39674" y="79336"/>
                  </a:lnTo>
                  <a:lnTo>
                    <a:pt x="345262" y="79336"/>
                  </a:lnTo>
                  <a:lnTo>
                    <a:pt x="360703" y="76220"/>
                  </a:lnTo>
                  <a:lnTo>
                    <a:pt x="373314" y="67721"/>
                  </a:lnTo>
                  <a:lnTo>
                    <a:pt x="377292" y="61823"/>
                  </a:lnTo>
                  <a:lnTo>
                    <a:pt x="50812" y="61823"/>
                  </a:lnTo>
                  <a:lnTo>
                    <a:pt x="41950" y="60033"/>
                  </a:lnTo>
                  <a:lnTo>
                    <a:pt x="34719" y="55159"/>
                  </a:lnTo>
                  <a:lnTo>
                    <a:pt x="29831" y="47920"/>
                  </a:lnTo>
                  <a:lnTo>
                    <a:pt x="28041" y="39065"/>
                  </a:lnTo>
                  <a:lnTo>
                    <a:pt x="29835" y="30197"/>
                  </a:lnTo>
                  <a:lnTo>
                    <a:pt x="34719" y="22960"/>
                  </a:lnTo>
                  <a:lnTo>
                    <a:pt x="41959" y="18082"/>
                  </a:lnTo>
                  <a:lnTo>
                    <a:pt x="50812" y="16294"/>
                  </a:lnTo>
                  <a:lnTo>
                    <a:pt x="376468" y="16294"/>
                  </a:lnTo>
                  <a:lnTo>
                    <a:pt x="373314" y="11617"/>
                  </a:lnTo>
                  <a:lnTo>
                    <a:pt x="360703" y="3116"/>
                  </a:lnTo>
                  <a:lnTo>
                    <a:pt x="345262" y="0"/>
                  </a:lnTo>
                  <a:close/>
                </a:path>
                <a:path w="385445" h="79375">
                  <a:moveTo>
                    <a:pt x="107848" y="16294"/>
                  </a:moveTo>
                  <a:lnTo>
                    <a:pt x="50812" y="16294"/>
                  </a:lnTo>
                  <a:lnTo>
                    <a:pt x="59679" y="18084"/>
                  </a:lnTo>
                  <a:lnTo>
                    <a:pt x="66922" y="22964"/>
                  </a:lnTo>
                  <a:lnTo>
                    <a:pt x="71805" y="30202"/>
                  </a:lnTo>
                  <a:lnTo>
                    <a:pt x="73596" y="39065"/>
                  </a:lnTo>
                  <a:lnTo>
                    <a:pt x="71800" y="47925"/>
                  </a:lnTo>
                  <a:lnTo>
                    <a:pt x="66912" y="55159"/>
                  </a:lnTo>
                  <a:lnTo>
                    <a:pt x="59668" y="60035"/>
                  </a:lnTo>
                  <a:lnTo>
                    <a:pt x="50812" y="61823"/>
                  </a:lnTo>
                  <a:lnTo>
                    <a:pt x="107848" y="61823"/>
                  </a:lnTo>
                  <a:lnTo>
                    <a:pt x="98978" y="60033"/>
                  </a:lnTo>
                  <a:lnTo>
                    <a:pt x="91743" y="55159"/>
                  </a:lnTo>
                  <a:lnTo>
                    <a:pt x="86864" y="47920"/>
                  </a:lnTo>
                  <a:lnTo>
                    <a:pt x="85077" y="39065"/>
                  </a:lnTo>
                  <a:lnTo>
                    <a:pt x="86869" y="30197"/>
                  </a:lnTo>
                  <a:lnTo>
                    <a:pt x="91750" y="22960"/>
                  </a:lnTo>
                  <a:lnTo>
                    <a:pt x="98989" y="18082"/>
                  </a:lnTo>
                  <a:lnTo>
                    <a:pt x="107848" y="16294"/>
                  </a:lnTo>
                  <a:close/>
                </a:path>
                <a:path w="385445" h="79375">
                  <a:moveTo>
                    <a:pt x="164871" y="16294"/>
                  </a:moveTo>
                  <a:lnTo>
                    <a:pt x="107848" y="16294"/>
                  </a:lnTo>
                  <a:lnTo>
                    <a:pt x="116713" y="18084"/>
                  </a:lnTo>
                  <a:lnTo>
                    <a:pt x="123952" y="22964"/>
                  </a:lnTo>
                  <a:lnTo>
                    <a:pt x="128830" y="30202"/>
                  </a:lnTo>
                  <a:lnTo>
                    <a:pt x="130619" y="39065"/>
                  </a:lnTo>
                  <a:lnTo>
                    <a:pt x="128825" y="47925"/>
                  </a:lnTo>
                  <a:lnTo>
                    <a:pt x="123941" y="55159"/>
                  </a:lnTo>
                  <a:lnTo>
                    <a:pt x="116701" y="60035"/>
                  </a:lnTo>
                  <a:lnTo>
                    <a:pt x="107848" y="61823"/>
                  </a:lnTo>
                  <a:lnTo>
                    <a:pt x="164871" y="61823"/>
                  </a:lnTo>
                  <a:lnTo>
                    <a:pt x="156006" y="60033"/>
                  </a:lnTo>
                  <a:lnTo>
                    <a:pt x="148770" y="55159"/>
                  </a:lnTo>
                  <a:lnTo>
                    <a:pt x="143889" y="47920"/>
                  </a:lnTo>
                  <a:lnTo>
                    <a:pt x="142100" y="39065"/>
                  </a:lnTo>
                  <a:lnTo>
                    <a:pt x="143893" y="30197"/>
                  </a:lnTo>
                  <a:lnTo>
                    <a:pt x="148778" y="22960"/>
                  </a:lnTo>
                  <a:lnTo>
                    <a:pt x="156018" y="18082"/>
                  </a:lnTo>
                  <a:lnTo>
                    <a:pt x="164871" y="16294"/>
                  </a:lnTo>
                  <a:close/>
                </a:path>
                <a:path w="385445" h="79375">
                  <a:moveTo>
                    <a:pt x="221894" y="16294"/>
                  </a:moveTo>
                  <a:lnTo>
                    <a:pt x="164871" y="16294"/>
                  </a:lnTo>
                  <a:lnTo>
                    <a:pt x="173736" y="18084"/>
                  </a:lnTo>
                  <a:lnTo>
                    <a:pt x="180975" y="22964"/>
                  </a:lnTo>
                  <a:lnTo>
                    <a:pt x="185853" y="30202"/>
                  </a:lnTo>
                  <a:lnTo>
                    <a:pt x="187642" y="39065"/>
                  </a:lnTo>
                  <a:lnTo>
                    <a:pt x="185850" y="47925"/>
                  </a:lnTo>
                  <a:lnTo>
                    <a:pt x="180969" y="55159"/>
                  </a:lnTo>
                  <a:lnTo>
                    <a:pt x="173730" y="60035"/>
                  </a:lnTo>
                  <a:lnTo>
                    <a:pt x="164871" y="61823"/>
                  </a:lnTo>
                  <a:lnTo>
                    <a:pt x="221894" y="61823"/>
                  </a:lnTo>
                  <a:lnTo>
                    <a:pt x="213029" y="60033"/>
                  </a:lnTo>
                  <a:lnTo>
                    <a:pt x="205793" y="55159"/>
                  </a:lnTo>
                  <a:lnTo>
                    <a:pt x="200912" y="47920"/>
                  </a:lnTo>
                  <a:lnTo>
                    <a:pt x="199123" y="39065"/>
                  </a:lnTo>
                  <a:lnTo>
                    <a:pt x="200916" y="30197"/>
                  </a:lnTo>
                  <a:lnTo>
                    <a:pt x="205801" y="22960"/>
                  </a:lnTo>
                  <a:lnTo>
                    <a:pt x="213041" y="18082"/>
                  </a:lnTo>
                  <a:lnTo>
                    <a:pt x="221894" y="16294"/>
                  </a:lnTo>
                  <a:close/>
                </a:path>
                <a:path w="385445" h="79375">
                  <a:moveTo>
                    <a:pt x="278930" y="16294"/>
                  </a:moveTo>
                  <a:lnTo>
                    <a:pt x="221894" y="16294"/>
                  </a:lnTo>
                  <a:lnTo>
                    <a:pt x="230766" y="18084"/>
                  </a:lnTo>
                  <a:lnTo>
                    <a:pt x="238009" y="22964"/>
                  </a:lnTo>
                  <a:lnTo>
                    <a:pt x="242889" y="30202"/>
                  </a:lnTo>
                  <a:lnTo>
                    <a:pt x="244678" y="39065"/>
                  </a:lnTo>
                  <a:lnTo>
                    <a:pt x="242884" y="47925"/>
                  </a:lnTo>
                  <a:lnTo>
                    <a:pt x="237998" y="55159"/>
                  </a:lnTo>
                  <a:lnTo>
                    <a:pt x="230755" y="60035"/>
                  </a:lnTo>
                  <a:lnTo>
                    <a:pt x="221894" y="61823"/>
                  </a:lnTo>
                  <a:lnTo>
                    <a:pt x="278930" y="61823"/>
                  </a:lnTo>
                  <a:lnTo>
                    <a:pt x="270065" y="60033"/>
                  </a:lnTo>
                  <a:lnTo>
                    <a:pt x="262829" y="55159"/>
                  </a:lnTo>
                  <a:lnTo>
                    <a:pt x="257947" y="47920"/>
                  </a:lnTo>
                  <a:lnTo>
                    <a:pt x="256159" y="39065"/>
                  </a:lnTo>
                  <a:lnTo>
                    <a:pt x="257950" y="30197"/>
                  </a:lnTo>
                  <a:lnTo>
                    <a:pt x="262831" y="22960"/>
                  </a:lnTo>
                  <a:lnTo>
                    <a:pt x="270071" y="18082"/>
                  </a:lnTo>
                  <a:lnTo>
                    <a:pt x="278930" y="16294"/>
                  </a:lnTo>
                  <a:close/>
                </a:path>
                <a:path w="385445" h="79375">
                  <a:moveTo>
                    <a:pt x="335953" y="16294"/>
                  </a:moveTo>
                  <a:lnTo>
                    <a:pt x="278930" y="16294"/>
                  </a:lnTo>
                  <a:lnTo>
                    <a:pt x="287800" y="18084"/>
                  </a:lnTo>
                  <a:lnTo>
                    <a:pt x="295038" y="22964"/>
                  </a:lnTo>
                  <a:lnTo>
                    <a:pt x="299914" y="30202"/>
                  </a:lnTo>
                  <a:lnTo>
                    <a:pt x="301701" y="39065"/>
                  </a:lnTo>
                  <a:lnTo>
                    <a:pt x="299909" y="47925"/>
                  </a:lnTo>
                  <a:lnTo>
                    <a:pt x="295028" y="55159"/>
                  </a:lnTo>
                  <a:lnTo>
                    <a:pt x="287788" y="60035"/>
                  </a:lnTo>
                  <a:lnTo>
                    <a:pt x="278930" y="61823"/>
                  </a:lnTo>
                  <a:lnTo>
                    <a:pt x="335953" y="61823"/>
                  </a:lnTo>
                  <a:lnTo>
                    <a:pt x="327088" y="60033"/>
                  </a:lnTo>
                  <a:lnTo>
                    <a:pt x="319852" y="55159"/>
                  </a:lnTo>
                  <a:lnTo>
                    <a:pt x="314970" y="47920"/>
                  </a:lnTo>
                  <a:lnTo>
                    <a:pt x="313182" y="39065"/>
                  </a:lnTo>
                  <a:lnTo>
                    <a:pt x="314975" y="30197"/>
                  </a:lnTo>
                  <a:lnTo>
                    <a:pt x="319859" y="22960"/>
                  </a:lnTo>
                  <a:lnTo>
                    <a:pt x="327099" y="18082"/>
                  </a:lnTo>
                  <a:lnTo>
                    <a:pt x="335953" y="16294"/>
                  </a:lnTo>
                  <a:close/>
                </a:path>
                <a:path w="385445" h="79375">
                  <a:moveTo>
                    <a:pt x="376468" y="16294"/>
                  </a:moveTo>
                  <a:lnTo>
                    <a:pt x="335953" y="16294"/>
                  </a:lnTo>
                  <a:lnTo>
                    <a:pt x="344825" y="18084"/>
                  </a:lnTo>
                  <a:lnTo>
                    <a:pt x="352067" y="22964"/>
                  </a:lnTo>
                  <a:lnTo>
                    <a:pt x="356947" y="30202"/>
                  </a:lnTo>
                  <a:lnTo>
                    <a:pt x="358736" y="39065"/>
                  </a:lnTo>
                  <a:lnTo>
                    <a:pt x="356943" y="47925"/>
                  </a:lnTo>
                  <a:lnTo>
                    <a:pt x="352057" y="55159"/>
                  </a:lnTo>
                  <a:lnTo>
                    <a:pt x="344813" y="60035"/>
                  </a:lnTo>
                  <a:lnTo>
                    <a:pt x="335953" y="61823"/>
                  </a:lnTo>
                  <a:lnTo>
                    <a:pt x="377292" y="61823"/>
                  </a:lnTo>
                  <a:lnTo>
                    <a:pt x="381818" y="55114"/>
                  </a:lnTo>
                  <a:lnTo>
                    <a:pt x="384937" y="39674"/>
                  </a:lnTo>
                  <a:lnTo>
                    <a:pt x="381818" y="24228"/>
                  </a:lnTo>
                  <a:lnTo>
                    <a:pt x="376468" y="16294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99">
              <a:extLst>
                <a:ext uri="{FF2B5EF4-FFF2-40B4-BE49-F238E27FC236}">
                  <a16:creationId xmlns:a16="http://schemas.microsoft.com/office/drawing/2014/main" id="{7410CAEC-5CCB-48E8-AD6F-9F67236A8B41}"/>
                </a:ext>
              </a:extLst>
            </p:cNvPr>
            <p:cNvSpPr/>
            <p:nvPr/>
          </p:nvSpPr>
          <p:spPr>
            <a:xfrm>
              <a:off x="6577087" y="318565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38" y="0"/>
                  </a:moveTo>
                  <a:lnTo>
                    <a:pt x="4825" y="0"/>
                  </a:lnTo>
                  <a:lnTo>
                    <a:pt x="0" y="4826"/>
                  </a:lnTo>
                  <a:lnTo>
                    <a:pt x="0" y="16725"/>
                  </a:lnTo>
                  <a:lnTo>
                    <a:pt x="4825" y="21564"/>
                  </a:lnTo>
                  <a:lnTo>
                    <a:pt x="16738" y="21564"/>
                  </a:lnTo>
                  <a:lnTo>
                    <a:pt x="21564" y="16725"/>
                  </a:lnTo>
                  <a:lnTo>
                    <a:pt x="21564" y="4826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00">
              <a:extLst>
                <a:ext uri="{FF2B5EF4-FFF2-40B4-BE49-F238E27FC236}">
                  <a16:creationId xmlns:a16="http://schemas.microsoft.com/office/drawing/2014/main" id="{A045B97D-F8D0-45CB-8A29-9029EAFD190A}"/>
                </a:ext>
              </a:extLst>
            </p:cNvPr>
            <p:cNvSpPr/>
            <p:nvPr/>
          </p:nvSpPr>
          <p:spPr>
            <a:xfrm>
              <a:off x="6634111" y="318565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38" y="0"/>
                  </a:moveTo>
                  <a:lnTo>
                    <a:pt x="4825" y="0"/>
                  </a:lnTo>
                  <a:lnTo>
                    <a:pt x="0" y="4826"/>
                  </a:lnTo>
                  <a:lnTo>
                    <a:pt x="0" y="16725"/>
                  </a:lnTo>
                  <a:lnTo>
                    <a:pt x="4825" y="21564"/>
                  </a:lnTo>
                  <a:lnTo>
                    <a:pt x="16738" y="21564"/>
                  </a:lnTo>
                  <a:lnTo>
                    <a:pt x="21564" y="16725"/>
                  </a:lnTo>
                  <a:lnTo>
                    <a:pt x="21564" y="4826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01">
              <a:extLst>
                <a:ext uri="{FF2B5EF4-FFF2-40B4-BE49-F238E27FC236}">
                  <a16:creationId xmlns:a16="http://schemas.microsoft.com/office/drawing/2014/main" id="{FF0A6CA0-C665-4E1F-B25C-44D1325289A4}"/>
                </a:ext>
              </a:extLst>
            </p:cNvPr>
            <p:cNvSpPr/>
            <p:nvPr/>
          </p:nvSpPr>
          <p:spPr>
            <a:xfrm>
              <a:off x="6691140" y="318565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38" y="0"/>
                  </a:moveTo>
                  <a:lnTo>
                    <a:pt x="4825" y="0"/>
                  </a:lnTo>
                  <a:lnTo>
                    <a:pt x="0" y="4826"/>
                  </a:lnTo>
                  <a:lnTo>
                    <a:pt x="0" y="16725"/>
                  </a:lnTo>
                  <a:lnTo>
                    <a:pt x="4825" y="21564"/>
                  </a:lnTo>
                  <a:lnTo>
                    <a:pt x="16738" y="21564"/>
                  </a:lnTo>
                  <a:lnTo>
                    <a:pt x="21564" y="16725"/>
                  </a:lnTo>
                  <a:lnTo>
                    <a:pt x="21564" y="4826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02">
              <a:extLst>
                <a:ext uri="{FF2B5EF4-FFF2-40B4-BE49-F238E27FC236}">
                  <a16:creationId xmlns:a16="http://schemas.microsoft.com/office/drawing/2014/main" id="{41189EB8-E8A7-461B-90EA-23EA2EA79ECF}"/>
                </a:ext>
              </a:extLst>
            </p:cNvPr>
            <p:cNvSpPr/>
            <p:nvPr/>
          </p:nvSpPr>
          <p:spPr>
            <a:xfrm>
              <a:off x="6748171" y="318565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38" y="0"/>
                  </a:moveTo>
                  <a:lnTo>
                    <a:pt x="4825" y="0"/>
                  </a:lnTo>
                  <a:lnTo>
                    <a:pt x="0" y="4826"/>
                  </a:lnTo>
                  <a:lnTo>
                    <a:pt x="0" y="16725"/>
                  </a:lnTo>
                  <a:lnTo>
                    <a:pt x="4825" y="21564"/>
                  </a:lnTo>
                  <a:lnTo>
                    <a:pt x="16738" y="21564"/>
                  </a:lnTo>
                  <a:lnTo>
                    <a:pt x="21564" y="16725"/>
                  </a:lnTo>
                  <a:lnTo>
                    <a:pt x="21564" y="4826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03">
              <a:extLst>
                <a:ext uri="{FF2B5EF4-FFF2-40B4-BE49-F238E27FC236}">
                  <a16:creationId xmlns:a16="http://schemas.microsoft.com/office/drawing/2014/main" id="{9D0C65A1-BA31-4E5B-A082-AE500EF86868}"/>
                </a:ext>
              </a:extLst>
            </p:cNvPr>
            <p:cNvSpPr/>
            <p:nvPr/>
          </p:nvSpPr>
          <p:spPr>
            <a:xfrm>
              <a:off x="6805213" y="318565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13" y="0"/>
                  </a:moveTo>
                  <a:lnTo>
                    <a:pt x="4813" y="0"/>
                  </a:lnTo>
                  <a:lnTo>
                    <a:pt x="0" y="4826"/>
                  </a:lnTo>
                  <a:lnTo>
                    <a:pt x="0" y="16725"/>
                  </a:lnTo>
                  <a:lnTo>
                    <a:pt x="4813" y="21551"/>
                  </a:lnTo>
                  <a:lnTo>
                    <a:pt x="16713" y="21551"/>
                  </a:lnTo>
                  <a:lnTo>
                    <a:pt x="21539" y="16725"/>
                  </a:lnTo>
                  <a:lnTo>
                    <a:pt x="21539" y="4826"/>
                  </a:lnTo>
                  <a:lnTo>
                    <a:pt x="1671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04">
              <a:extLst>
                <a:ext uri="{FF2B5EF4-FFF2-40B4-BE49-F238E27FC236}">
                  <a16:creationId xmlns:a16="http://schemas.microsoft.com/office/drawing/2014/main" id="{9E305ADC-34AB-4D1C-93B6-A25C78934F46}"/>
                </a:ext>
              </a:extLst>
            </p:cNvPr>
            <p:cNvSpPr/>
            <p:nvPr/>
          </p:nvSpPr>
          <p:spPr>
            <a:xfrm>
              <a:off x="6862231" y="318565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25" y="0"/>
                  </a:moveTo>
                  <a:lnTo>
                    <a:pt x="4825" y="0"/>
                  </a:lnTo>
                  <a:lnTo>
                    <a:pt x="0" y="4826"/>
                  </a:lnTo>
                  <a:lnTo>
                    <a:pt x="0" y="16725"/>
                  </a:lnTo>
                  <a:lnTo>
                    <a:pt x="4825" y="21551"/>
                  </a:lnTo>
                  <a:lnTo>
                    <a:pt x="16725" y="21551"/>
                  </a:lnTo>
                  <a:lnTo>
                    <a:pt x="21551" y="16725"/>
                  </a:lnTo>
                  <a:lnTo>
                    <a:pt x="21551" y="4826"/>
                  </a:lnTo>
                  <a:lnTo>
                    <a:pt x="16725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05">
              <a:extLst>
                <a:ext uri="{FF2B5EF4-FFF2-40B4-BE49-F238E27FC236}">
                  <a16:creationId xmlns:a16="http://schemas.microsoft.com/office/drawing/2014/main" id="{576E1B69-BF82-4767-8B05-6C7046B1D17F}"/>
                </a:ext>
              </a:extLst>
            </p:cNvPr>
            <p:cNvSpPr/>
            <p:nvPr/>
          </p:nvSpPr>
          <p:spPr>
            <a:xfrm>
              <a:off x="7251212" y="312349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8479" y="5397"/>
                  </a:moveTo>
                  <a:lnTo>
                    <a:pt x="4686" y="5397"/>
                  </a:lnTo>
                  <a:lnTo>
                    <a:pt x="8331" y="5638"/>
                  </a:lnTo>
                  <a:lnTo>
                    <a:pt x="11379" y="7505"/>
                  </a:lnTo>
                  <a:lnTo>
                    <a:pt x="14401" y="9410"/>
                  </a:lnTo>
                  <a:lnTo>
                    <a:pt x="17170" y="12522"/>
                  </a:lnTo>
                  <a:lnTo>
                    <a:pt x="17449" y="19875"/>
                  </a:lnTo>
                  <a:lnTo>
                    <a:pt x="17487" y="21336"/>
                  </a:lnTo>
                  <a:lnTo>
                    <a:pt x="18694" y="22491"/>
                  </a:lnTo>
                  <a:lnTo>
                    <a:pt x="20218" y="22491"/>
                  </a:lnTo>
                  <a:lnTo>
                    <a:pt x="21716" y="22453"/>
                  </a:lnTo>
                  <a:lnTo>
                    <a:pt x="22766" y="21336"/>
                  </a:lnTo>
                  <a:lnTo>
                    <a:pt x="22857" y="19875"/>
                  </a:lnTo>
                  <a:lnTo>
                    <a:pt x="22669" y="10909"/>
                  </a:lnTo>
                  <a:lnTo>
                    <a:pt x="18630" y="5486"/>
                  </a:lnTo>
                  <a:lnTo>
                    <a:pt x="18479" y="5397"/>
                  </a:lnTo>
                  <a:close/>
                </a:path>
                <a:path w="22860" h="22860">
                  <a:moveTo>
                    <a:pt x="3428" y="0"/>
                  </a:moveTo>
                  <a:lnTo>
                    <a:pt x="2959" y="0"/>
                  </a:lnTo>
                  <a:lnTo>
                    <a:pt x="1104" y="139"/>
                  </a:lnTo>
                  <a:lnTo>
                    <a:pt x="0" y="1435"/>
                  </a:lnTo>
                  <a:lnTo>
                    <a:pt x="228" y="4419"/>
                  </a:lnTo>
                  <a:lnTo>
                    <a:pt x="1523" y="5537"/>
                  </a:lnTo>
                  <a:lnTo>
                    <a:pt x="3009" y="5422"/>
                  </a:lnTo>
                  <a:lnTo>
                    <a:pt x="18479" y="5397"/>
                  </a:lnTo>
                  <a:lnTo>
                    <a:pt x="9740" y="228"/>
                  </a:lnTo>
                  <a:lnTo>
                    <a:pt x="5232" y="12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06">
              <a:extLst>
                <a:ext uri="{FF2B5EF4-FFF2-40B4-BE49-F238E27FC236}">
                  <a16:creationId xmlns:a16="http://schemas.microsoft.com/office/drawing/2014/main" id="{D8E2786B-ED9F-4DF7-9129-B30468D311A6}"/>
                </a:ext>
              </a:extLst>
            </p:cNvPr>
            <p:cNvSpPr/>
            <p:nvPr/>
          </p:nvSpPr>
          <p:spPr>
            <a:xfrm>
              <a:off x="7255112" y="3111163"/>
              <a:ext cx="31115" cy="33655"/>
            </a:xfrm>
            <a:custGeom>
              <a:avLst/>
              <a:gdLst/>
              <a:ahLst/>
              <a:cxnLst/>
              <a:rect l="l" t="t" r="r" b="b"/>
              <a:pathLst>
                <a:path w="31114" h="33654">
                  <a:moveTo>
                    <a:pt x="19447" y="5397"/>
                  </a:moveTo>
                  <a:lnTo>
                    <a:pt x="3022" y="5397"/>
                  </a:lnTo>
                  <a:lnTo>
                    <a:pt x="3987" y="5410"/>
                  </a:lnTo>
                  <a:lnTo>
                    <a:pt x="9601" y="5664"/>
                  </a:lnTo>
                  <a:lnTo>
                    <a:pt x="14782" y="8610"/>
                  </a:lnTo>
                  <a:lnTo>
                    <a:pt x="20192" y="11772"/>
                  </a:lnTo>
                  <a:lnTo>
                    <a:pt x="25387" y="17348"/>
                  </a:lnTo>
                  <a:lnTo>
                    <a:pt x="25488" y="31978"/>
                  </a:lnTo>
                  <a:lnTo>
                    <a:pt x="26695" y="33172"/>
                  </a:lnTo>
                  <a:lnTo>
                    <a:pt x="29692" y="33159"/>
                  </a:lnTo>
                  <a:lnTo>
                    <a:pt x="30873" y="31978"/>
                  </a:lnTo>
                  <a:lnTo>
                    <a:pt x="30873" y="29959"/>
                  </a:lnTo>
                  <a:lnTo>
                    <a:pt x="29774" y="20412"/>
                  </a:lnTo>
                  <a:lnTo>
                    <a:pt x="26754" y="13007"/>
                  </a:lnTo>
                  <a:lnTo>
                    <a:pt x="22431" y="7570"/>
                  </a:lnTo>
                  <a:lnTo>
                    <a:pt x="19447" y="5397"/>
                  </a:lnTo>
                  <a:close/>
                </a:path>
                <a:path w="31114" h="33654">
                  <a:moveTo>
                    <a:pt x="2920" y="0"/>
                  </a:moveTo>
                  <a:lnTo>
                    <a:pt x="2539" y="25"/>
                  </a:lnTo>
                  <a:lnTo>
                    <a:pt x="1066" y="190"/>
                  </a:lnTo>
                  <a:lnTo>
                    <a:pt x="0" y="1524"/>
                  </a:lnTo>
                  <a:lnTo>
                    <a:pt x="317" y="4445"/>
                  </a:lnTo>
                  <a:lnTo>
                    <a:pt x="1587" y="5499"/>
                  </a:lnTo>
                  <a:lnTo>
                    <a:pt x="3022" y="5397"/>
                  </a:lnTo>
                  <a:lnTo>
                    <a:pt x="19447" y="5397"/>
                  </a:lnTo>
                  <a:lnTo>
                    <a:pt x="17424" y="3924"/>
                  </a:lnTo>
                  <a:lnTo>
                    <a:pt x="10617" y="88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07">
              <a:extLst>
                <a:ext uri="{FF2B5EF4-FFF2-40B4-BE49-F238E27FC236}">
                  <a16:creationId xmlns:a16="http://schemas.microsoft.com/office/drawing/2014/main" id="{3AF7F7AA-9037-4EEA-A5ED-C11346342B61}"/>
                </a:ext>
              </a:extLst>
            </p:cNvPr>
            <p:cNvSpPr/>
            <p:nvPr/>
          </p:nvSpPr>
          <p:spPr>
            <a:xfrm>
              <a:off x="7339709" y="3452610"/>
              <a:ext cx="17145" cy="28575"/>
            </a:xfrm>
            <a:custGeom>
              <a:avLst/>
              <a:gdLst/>
              <a:ahLst/>
              <a:cxnLst/>
              <a:rect l="l" t="t" r="r" b="b"/>
              <a:pathLst>
                <a:path w="17145" h="28575">
                  <a:moveTo>
                    <a:pt x="2412" y="0"/>
                  </a:moveTo>
                  <a:lnTo>
                    <a:pt x="888" y="787"/>
                  </a:lnTo>
                  <a:lnTo>
                    <a:pt x="0" y="3619"/>
                  </a:lnTo>
                  <a:lnTo>
                    <a:pt x="774" y="5143"/>
                  </a:lnTo>
                  <a:lnTo>
                    <a:pt x="2692" y="5753"/>
                  </a:lnTo>
                  <a:lnTo>
                    <a:pt x="6451" y="7594"/>
                  </a:lnTo>
                  <a:lnTo>
                    <a:pt x="11620" y="10960"/>
                  </a:lnTo>
                  <a:lnTo>
                    <a:pt x="11595" y="17818"/>
                  </a:lnTo>
                  <a:lnTo>
                    <a:pt x="11480" y="20358"/>
                  </a:lnTo>
                  <a:lnTo>
                    <a:pt x="11239" y="21818"/>
                  </a:lnTo>
                  <a:lnTo>
                    <a:pt x="9791" y="25768"/>
                  </a:lnTo>
                  <a:lnTo>
                    <a:pt x="10515" y="27305"/>
                  </a:lnTo>
                  <a:lnTo>
                    <a:pt x="12217" y="27940"/>
                  </a:lnTo>
                  <a:lnTo>
                    <a:pt x="12534" y="27990"/>
                  </a:lnTo>
                  <a:lnTo>
                    <a:pt x="13944" y="27990"/>
                  </a:lnTo>
                  <a:lnTo>
                    <a:pt x="14973" y="27305"/>
                  </a:lnTo>
                  <a:lnTo>
                    <a:pt x="16484" y="23164"/>
                  </a:lnTo>
                  <a:lnTo>
                    <a:pt x="16992" y="20358"/>
                  </a:lnTo>
                  <a:lnTo>
                    <a:pt x="17017" y="11252"/>
                  </a:lnTo>
                  <a:lnTo>
                    <a:pt x="13588" y="6692"/>
                  </a:lnTo>
                  <a:lnTo>
                    <a:pt x="10363" y="4114"/>
                  </a:lnTo>
                  <a:lnTo>
                    <a:pt x="7124" y="1485"/>
                  </a:lnTo>
                  <a:lnTo>
                    <a:pt x="4025" y="520"/>
                  </a:lnTo>
                  <a:lnTo>
                    <a:pt x="3848" y="444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08">
              <a:extLst>
                <a:ext uri="{FF2B5EF4-FFF2-40B4-BE49-F238E27FC236}">
                  <a16:creationId xmlns:a16="http://schemas.microsoft.com/office/drawing/2014/main" id="{1F20EC2F-E368-4697-B7E1-502B1DF679EA}"/>
                </a:ext>
              </a:extLst>
            </p:cNvPr>
            <p:cNvSpPr/>
            <p:nvPr/>
          </p:nvSpPr>
          <p:spPr>
            <a:xfrm>
              <a:off x="7347888" y="3442558"/>
              <a:ext cx="22225" cy="41275"/>
            </a:xfrm>
            <a:custGeom>
              <a:avLst/>
              <a:gdLst/>
              <a:ahLst/>
              <a:cxnLst/>
              <a:rect l="l" t="t" r="r" b="b"/>
              <a:pathLst>
                <a:path w="22225" h="41275">
                  <a:moveTo>
                    <a:pt x="2616" y="0"/>
                  </a:moveTo>
                  <a:lnTo>
                    <a:pt x="1054" y="698"/>
                  </a:lnTo>
                  <a:lnTo>
                    <a:pt x="0" y="3492"/>
                  </a:lnTo>
                  <a:lnTo>
                    <a:pt x="711" y="5054"/>
                  </a:lnTo>
                  <a:lnTo>
                    <a:pt x="2895" y="5867"/>
                  </a:lnTo>
                  <a:lnTo>
                    <a:pt x="8458" y="8953"/>
                  </a:lnTo>
                  <a:lnTo>
                    <a:pt x="16446" y="14706"/>
                  </a:lnTo>
                  <a:lnTo>
                    <a:pt x="16408" y="28854"/>
                  </a:lnTo>
                  <a:lnTo>
                    <a:pt x="15684" y="32702"/>
                  </a:lnTo>
                  <a:lnTo>
                    <a:pt x="13296" y="38569"/>
                  </a:lnTo>
                  <a:lnTo>
                    <a:pt x="13957" y="40144"/>
                  </a:lnTo>
                  <a:lnTo>
                    <a:pt x="15671" y="40855"/>
                  </a:lnTo>
                  <a:lnTo>
                    <a:pt x="16014" y="40919"/>
                  </a:lnTo>
                  <a:lnTo>
                    <a:pt x="17424" y="40919"/>
                  </a:lnTo>
                  <a:lnTo>
                    <a:pt x="18427" y="40284"/>
                  </a:lnTo>
                  <a:lnTo>
                    <a:pt x="20916" y="34201"/>
                  </a:lnTo>
                  <a:lnTo>
                    <a:pt x="21805" y="29654"/>
                  </a:lnTo>
                  <a:lnTo>
                    <a:pt x="21818" y="16421"/>
                  </a:lnTo>
                  <a:lnTo>
                    <a:pt x="17272" y="9982"/>
                  </a:lnTo>
                  <a:lnTo>
                    <a:pt x="8470" y="2209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09">
              <a:extLst>
                <a:ext uri="{FF2B5EF4-FFF2-40B4-BE49-F238E27FC236}">
                  <a16:creationId xmlns:a16="http://schemas.microsoft.com/office/drawing/2014/main" id="{04C4E775-405B-4AD5-87A9-1BDA8EF68422}"/>
                </a:ext>
              </a:extLst>
            </p:cNvPr>
            <p:cNvSpPr/>
            <p:nvPr/>
          </p:nvSpPr>
          <p:spPr>
            <a:xfrm>
              <a:off x="7294945" y="3559546"/>
              <a:ext cx="24765" cy="20955"/>
            </a:xfrm>
            <a:custGeom>
              <a:avLst/>
              <a:gdLst/>
              <a:ahLst/>
              <a:cxnLst/>
              <a:rect l="l" t="t" r="r" b="b"/>
              <a:pathLst>
                <a:path w="24764" h="20954">
                  <a:moveTo>
                    <a:pt x="1587" y="15100"/>
                  </a:moveTo>
                  <a:lnTo>
                    <a:pt x="266" y="16192"/>
                  </a:lnTo>
                  <a:lnTo>
                    <a:pt x="0" y="19164"/>
                  </a:lnTo>
                  <a:lnTo>
                    <a:pt x="1092" y="20472"/>
                  </a:lnTo>
                  <a:lnTo>
                    <a:pt x="3530" y="20700"/>
                  </a:lnTo>
                  <a:lnTo>
                    <a:pt x="4445" y="20739"/>
                  </a:lnTo>
                  <a:lnTo>
                    <a:pt x="14224" y="20739"/>
                  </a:lnTo>
                  <a:lnTo>
                    <a:pt x="19456" y="16154"/>
                  </a:lnTo>
                  <a:lnTo>
                    <a:pt x="19900" y="15341"/>
                  </a:lnTo>
                  <a:lnTo>
                    <a:pt x="4622" y="15341"/>
                  </a:lnTo>
                  <a:lnTo>
                    <a:pt x="3860" y="15303"/>
                  </a:lnTo>
                  <a:lnTo>
                    <a:pt x="1587" y="15100"/>
                  </a:lnTo>
                  <a:close/>
                </a:path>
                <a:path w="24764" h="20954">
                  <a:moveTo>
                    <a:pt x="20510" y="0"/>
                  </a:moveTo>
                  <a:lnTo>
                    <a:pt x="19240" y="1142"/>
                  </a:lnTo>
                  <a:lnTo>
                    <a:pt x="19138" y="3327"/>
                  </a:lnTo>
                  <a:lnTo>
                    <a:pt x="18859" y="4571"/>
                  </a:lnTo>
                  <a:lnTo>
                    <a:pt x="17818" y="8445"/>
                  </a:lnTo>
                  <a:lnTo>
                    <a:pt x="15544" y="15265"/>
                  </a:lnTo>
                  <a:lnTo>
                    <a:pt x="5334" y="15341"/>
                  </a:lnTo>
                  <a:lnTo>
                    <a:pt x="19900" y="15341"/>
                  </a:lnTo>
                  <a:lnTo>
                    <a:pt x="21869" y="11734"/>
                  </a:lnTo>
                  <a:lnTo>
                    <a:pt x="24358" y="7289"/>
                  </a:lnTo>
                  <a:lnTo>
                    <a:pt x="24536" y="3136"/>
                  </a:lnTo>
                  <a:lnTo>
                    <a:pt x="24638" y="1422"/>
                  </a:lnTo>
                  <a:lnTo>
                    <a:pt x="23482" y="152"/>
                  </a:lnTo>
                  <a:lnTo>
                    <a:pt x="20510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10">
              <a:extLst>
                <a:ext uri="{FF2B5EF4-FFF2-40B4-BE49-F238E27FC236}">
                  <a16:creationId xmlns:a16="http://schemas.microsoft.com/office/drawing/2014/main" id="{C0E68AAD-42A2-4114-9B1C-75076AE02060}"/>
                </a:ext>
              </a:extLst>
            </p:cNvPr>
            <p:cNvSpPr/>
            <p:nvPr/>
          </p:nvSpPr>
          <p:spPr>
            <a:xfrm>
              <a:off x="7295085" y="3564871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1739" y="21767"/>
                  </a:moveTo>
                  <a:lnTo>
                    <a:pt x="393" y="22809"/>
                  </a:lnTo>
                  <a:lnTo>
                    <a:pt x="0" y="25768"/>
                  </a:lnTo>
                  <a:lnTo>
                    <a:pt x="1054" y="27114"/>
                  </a:lnTo>
                  <a:lnTo>
                    <a:pt x="4533" y="27571"/>
                  </a:lnTo>
                  <a:lnTo>
                    <a:pt x="6426" y="27711"/>
                  </a:lnTo>
                  <a:lnTo>
                    <a:pt x="8432" y="27711"/>
                  </a:lnTo>
                  <a:lnTo>
                    <a:pt x="16739" y="26636"/>
                  </a:lnTo>
                  <a:lnTo>
                    <a:pt x="23318" y="23814"/>
                  </a:lnTo>
                  <a:lnTo>
                    <a:pt x="25216" y="22301"/>
                  </a:lnTo>
                  <a:lnTo>
                    <a:pt x="6692" y="22301"/>
                  </a:lnTo>
                  <a:lnTo>
                    <a:pt x="5029" y="22186"/>
                  </a:lnTo>
                  <a:lnTo>
                    <a:pt x="1739" y="21767"/>
                  </a:lnTo>
                  <a:close/>
                </a:path>
                <a:path w="36829" h="27939">
                  <a:moveTo>
                    <a:pt x="32296" y="0"/>
                  </a:moveTo>
                  <a:lnTo>
                    <a:pt x="30975" y="1079"/>
                  </a:lnTo>
                  <a:lnTo>
                    <a:pt x="30708" y="3695"/>
                  </a:lnTo>
                  <a:lnTo>
                    <a:pt x="30175" y="5575"/>
                  </a:lnTo>
                  <a:lnTo>
                    <a:pt x="28207" y="10635"/>
                  </a:lnTo>
                  <a:lnTo>
                    <a:pt x="24412" y="16100"/>
                  </a:lnTo>
                  <a:lnTo>
                    <a:pt x="18012" y="20484"/>
                  </a:lnTo>
                  <a:lnTo>
                    <a:pt x="8229" y="22301"/>
                  </a:lnTo>
                  <a:lnTo>
                    <a:pt x="25216" y="22301"/>
                  </a:lnTo>
                  <a:lnTo>
                    <a:pt x="28290" y="19851"/>
                  </a:lnTo>
                  <a:lnTo>
                    <a:pt x="31775" y="15354"/>
                  </a:lnTo>
                  <a:lnTo>
                    <a:pt x="35560" y="9245"/>
                  </a:lnTo>
                  <a:lnTo>
                    <a:pt x="36347" y="1638"/>
                  </a:lnTo>
                  <a:lnTo>
                    <a:pt x="35255" y="317"/>
                  </a:lnTo>
                  <a:lnTo>
                    <a:pt x="32296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11">
              <a:extLst>
                <a:ext uri="{FF2B5EF4-FFF2-40B4-BE49-F238E27FC236}">
                  <a16:creationId xmlns:a16="http://schemas.microsoft.com/office/drawing/2014/main" id="{C3B00D10-8EF9-4074-BD9A-58E7B1ABBF29}"/>
                </a:ext>
              </a:extLst>
            </p:cNvPr>
            <p:cNvSpPr/>
            <p:nvPr/>
          </p:nvSpPr>
          <p:spPr>
            <a:xfrm>
              <a:off x="6275891" y="3238676"/>
              <a:ext cx="1175385" cy="487680"/>
            </a:xfrm>
            <a:custGeom>
              <a:avLst/>
              <a:gdLst/>
              <a:ahLst/>
              <a:cxnLst/>
              <a:rect l="l" t="t" r="r" b="b"/>
              <a:pathLst>
                <a:path w="1175385" h="487679">
                  <a:moveTo>
                    <a:pt x="672299" y="0"/>
                  </a:moveTo>
                  <a:lnTo>
                    <a:pt x="0" y="0"/>
                  </a:lnTo>
                  <a:lnTo>
                    <a:pt x="0" y="487616"/>
                  </a:lnTo>
                  <a:lnTo>
                    <a:pt x="1175270" y="487616"/>
                  </a:lnTo>
                  <a:lnTo>
                    <a:pt x="1175270" y="363575"/>
                  </a:lnTo>
                  <a:lnTo>
                    <a:pt x="796747" y="363575"/>
                  </a:lnTo>
                  <a:lnTo>
                    <a:pt x="67229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12">
              <a:extLst>
                <a:ext uri="{FF2B5EF4-FFF2-40B4-BE49-F238E27FC236}">
                  <a16:creationId xmlns:a16="http://schemas.microsoft.com/office/drawing/2014/main" id="{7EFAC518-C004-4B43-9A1F-6C06E0BA2A8A}"/>
                </a:ext>
              </a:extLst>
            </p:cNvPr>
            <p:cNvSpPr/>
            <p:nvPr/>
          </p:nvSpPr>
          <p:spPr>
            <a:xfrm>
              <a:off x="7120156" y="3530808"/>
              <a:ext cx="207429" cy="189442"/>
            </a:xfrm>
            <a:prstGeom prst="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13">
              <a:extLst>
                <a:ext uri="{FF2B5EF4-FFF2-40B4-BE49-F238E27FC236}">
                  <a16:creationId xmlns:a16="http://schemas.microsoft.com/office/drawing/2014/main" id="{629AF280-45C6-40E7-AF39-76B0C4C176C7}"/>
                </a:ext>
              </a:extLst>
            </p:cNvPr>
            <p:cNvSpPr/>
            <p:nvPr/>
          </p:nvSpPr>
          <p:spPr>
            <a:xfrm>
              <a:off x="6267698" y="3606167"/>
              <a:ext cx="895985" cy="13335"/>
            </a:xfrm>
            <a:custGeom>
              <a:avLst/>
              <a:gdLst/>
              <a:ahLst/>
              <a:cxnLst/>
              <a:rect l="l" t="t" r="r" b="b"/>
              <a:pathLst>
                <a:path w="895985" h="13335">
                  <a:moveTo>
                    <a:pt x="0" y="12954"/>
                  </a:moveTo>
                  <a:lnTo>
                    <a:pt x="876312" y="12954"/>
                  </a:lnTo>
                  <a:lnTo>
                    <a:pt x="890498" y="8636"/>
                  </a:lnTo>
                  <a:lnTo>
                    <a:pt x="895680" y="0"/>
                  </a:lnTo>
                </a:path>
              </a:pathLst>
            </a:custGeom>
            <a:ln w="52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14">
              <a:extLst>
                <a:ext uri="{FF2B5EF4-FFF2-40B4-BE49-F238E27FC236}">
                  <a16:creationId xmlns:a16="http://schemas.microsoft.com/office/drawing/2014/main" id="{A999A1E4-4BA8-454C-924F-F53D244E0FA1}"/>
                </a:ext>
              </a:extLst>
            </p:cNvPr>
            <p:cNvSpPr/>
            <p:nvPr/>
          </p:nvSpPr>
          <p:spPr>
            <a:xfrm>
              <a:off x="7295603" y="3606167"/>
              <a:ext cx="255270" cy="13335"/>
            </a:xfrm>
            <a:custGeom>
              <a:avLst/>
              <a:gdLst/>
              <a:ahLst/>
              <a:cxnLst/>
              <a:rect l="l" t="t" r="r" b="b"/>
              <a:pathLst>
                <a:path w="255270" h="13335">
                  <a:moveTo>
                    <a:pt x="254939" y="12954"/>
                  </a:moveTo>
                  <a:lnTo>
                    <a:pt x="19367" y="12954"/>
                  </a:lnTo>
                  <a:lnTo>
                    <a:pt x="5181" y="8636"/>
                  </a:lnTo>
                  <a:lnTo>
                    <a:pt x="0" y="0"/>
                  </a:lnTo>
                </a:path>
              </a:pathLst>
            </a:custGeom>
            <a:ln w="52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8">
            <a:extLst>
              <a:ext uri="{FF2B5EF4-FFF2-40B4-BE49-F238E27FC236}">
                <a16:creationId xmlns:a16="http://schemas.microsoft.com/office/drawing/2014/main" id="{F1E59302-BE29-4FA0-AA85-A713796E1F1C}"/>
              </a:ext>
            </a:extLst>
          </p:cNvPr>
          <p:cNvSpPr txBox="1"/>
          <p:nvPr/>
        </p:nvSpPr>
        <p:spPr>
          <a:xfrm>
            <a:off x="5437431" y="5029591"/>
            <a:ext cx="1877771" cy="21595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38100">
              <a:lnSpc>
                <a:spcPct val="101800"/>
              </a:lnSpc>
              <a:spcBef>
                <a:spcPts val="80"/>
              </a:spcBef>
            </a:pPr>
            <a:r>
              <a:rPr lang="fr-FR" sz="1400" b="1"/>
              <a:t>Basculement</a:t>
            </a:r>
            <a:r>
              <a:rPr sz="1400" b="1"/>
              <a:t> </a:t>
            </a:r>
            <a:r>
              <a:rPr sz="1400" b="1" err="1"/>
              <a:t>d’engin</a:t>
            </a:r>
            <a:endParaRPr sz="1400" b="1"/>
          </a:p>
        </p:txBody>
      </p:sp>
      <p:sp>
        <p:nvSpPr>
          <p:cNvPr id="139" name="object 9">
            <a:extLst>
              <a:ext uri="{FF2B5EF4-FFF2-40B4-BE49-F238E27FC236}">
                <a16:creationId xmlns:a16="http://schemas.microsoft.com/office/drawing/2014/main" id="{227EEEA4-3DAA-4C26-A515-4530D200BB29}"/>
              </a:ext>
            </a:extLst>
          </p:cNvPr>
          <p:cNvSpPr txBox="1"/>
          <p:nvPr/>
        </p:nvSpPr>
        <p:spPr>
          <a:xfrm>
            <a:off x="9021279" y="5802269"/>
            <a:ext cx="2764577" cy="43569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12700">
              <a:lnSpc>
                <a:spcPct val="101800"/>
              </a:lnSpc>
              <a:spcBef>
                <a:spcPts val="80"/>
              </a:spcBef>
            </a:pPr>
            <a:r>
              <a:rPr sz="1400" b="1" err="1"/>
              <a:t>Risque</a:t>
            </a:r>
            <a:r>
              <a:rPr sz="1400" b="1"/>
              <a:t> </a:t>
            </a:r>
            <a:r>
              <a:rPr sz="1400" b="1" err="1"/>
              <a:t>lié</a:t>
            </a:r>
            <a:r>
              <a:rPr sz="1400" b="1"/>
              <a:t> au </a:t>
            </a:r>
            <a:r>
              <a:rPr sz="1400" b="1" err="1"/>
              <a:t>mouvement</a:t>
            </a:r>
            <a:r>
              <a:rPr sz="1400" b="1"/>
              <a:t>  </a:t>
            </a:r>
            <a:br>
              <a:rPr lang="fr-FR" sz="1400" b="1"/>
            </a:br>
            <a:r>
              <a:rPr sz="1400" b="1"/>
              <a:t>de </a:t>
            </a:r>
            <a:r>
              <a:rPr sz="1400" b="1" err="1"/>
              <a:t>l’engin</a:t>
            </a:r>
            <a:r>
              <a:rPr sz="1400" b="1"/>
              <a:t> </a:t>
            </a:r>
            <a:r>
              <a:rPr sz="1400" b="1" err="1"/>
              <a:t>d’excavation</a:t>
            </a:r>
            <a:endParaRPr lang="fr-FR" sz="1400" b="1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A458C28-F091-4427-B764-96B3F9E1D187}"/>
              </a:ext>
            </a:extLst>
          </p:cNvPr>
          <p:cNvSpPr/>
          <p:nvPr/>
        </p:nvSpPr>
        <p:spPr>
          <a:xfrm>
            <a:off x="0" y="0"/>
            <a:ext cx="4064399" cy="6858000"/>
          </a:xfrm>
          <a:prstGeom prst="rect">
            <a:avLst/>
          </a:prstGeom>
          <a:solidFill>
            <a:srgbClr val="D6017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</a:endParaRPr>
          </a:p>
        </p:txBody>
      </p:sp>
      <p:sp>
        <p:nvSpPr>
          <p:cNvPr id="160" name="Title 2">
            <a:extLst>
              <a:ext uri="{FF2B5EF4-FFF2-40B4-BE49-F238E27FC236}">
                <a16:creationId xmlns:a16="http://schemas.microsoft.com/office/drawing/2014/main" id="{B4D31B10-423D-406C-AE2B-FB2501E9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Accidentologie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AFE0658-CF12-410B-AD33-E033136494C7}"/>
              </a:ext>
            </a:extLst>
          </p:cNvPr>
          <p:cNvSpPr/>
          <p:nvPr/>
        </p:nvSpPr>
        <p:spPr>
          <a:xfrm>
            <a:off x="520634" y="1357793"/>
            <a:ext cx="302312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>
                <a:solidFill>
                  <a:srgbClr val="D6017F"/>
                </a:solidFill>
              </a:rPr>
              <a:t>ACCIDENTOLOGIE DANS LA COMPAGNIE OÙ UNE EXIGENCE DE LA RÈGLE D’OR 9 A ÉTÉ ENFREINTE</a:t>
            </a:r>
            <a:endParaRPr lang="en-US" sz="1500" b="1">
              <a:solidFill>
                <a:srgbClr val="D6017F"/>
              </a:solidFill>
            </a:endParaRPr>
          </a:p>
        </p:txBody>
      </p:sp>
      <p:sp>
        <p:nvSpPr>
          <p:cNvPr id="164" name="object 2">
            <a:extLst>
              <a:ext uri="{FF2B5EF4-FFF2-40B4-BE49-F238E27FC236}">
                <a16:creationId xmlns:a16="http://schemas.microsoft.com/office/drawing/2014/main" id="{DAF344FD-25E0-461D-8420-1D69AF3B15F6}"/>
              </a:ext>
            </a:extLst>
          </p:cNvPr>
          <p:cNvSpPr txBox="1"/>
          <p:nvPr/>
        </p:nvSpPr>
        <p:spPr>
          <a:xfrm>
            <a:off x="520634" y="5711777"/>
            <a:ext cx="312371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Période 2012-2021</a:t>
            </a:r>
            <a:b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Période 2017-2021</a:t>
            </a:r>
          </a:p>
        </p:txBody>
      </p:sp>
      <p:sp>
        <p:nvSpPr>
          <p:cNvPr id="173" name="object 2">
            <a:extLst>
              <a:ext uri="{FF2B5EF4-FFF2-40B4-BE49-F238E27FC236}">
                <a16:creationId xmlns:a16="http://schemas.microsoft.com/office/drawing/2014/main" id="{2946BD63-3F77-43B4-9ECF-DF0376420EAB}"/>
              </a:ext>
            </a:extLst>
          </p:cNvPr>
          <p:cNvSpPr txBox="1"/>
          <p:nvPr/>
        </p:nvSpPr>
        <p:spPr>
          <a:xfrm>
            <a:off x="1868559" y="2909651"/>
            <a:ext cx="147552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Décès*</a:t>
            </a:r>
            <a:endParaRPr lang="fr-FR" sz="1400" spc="25">
              <a:solidFill>
                <a:srgbClr val="374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bject 2">
            <a:extLst>
              <a:ext uri="{FF2B5EF4-FFF2-40B4-BE49-F238E27FC236}">
                <a16:creationId xmlns:a16="http://schemas.microsoft.com/office/drawing/2014/main" id="{E4357151-9AC5-4CAB-A7AE-B3918D13DBEA}"/>
              </a:ext>
            </a:extLst>
          </p:cNvPr>
          <p:cNvSpPr txBox="1"/>
          <p:nvPr/>
        </p:nvSpPr>
        <p:spPr>
          <a:xfrm>
            <a:off x="1478854" y="2794957"/>
            <a:ext cx="27745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D6017F"/>
                </a:solidFill>
                <a:latin typeface="Arial MT Light" pitchFamily="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5" name="object 2">
            <a:extLst>
              <a:ext uri="{FF2B5EF4-FFF2-40B4-BE49-F238E27FC236}">
                <a16:creationId xmlns:a16="http://schemas.microsoft.com/office/drawing/2014/main" id="{F8E7E67E-F1C5-4FD8-971F-75F46D6D829F}"/>
              </a:ext>
            </a:extLst>
          </p:cNvPr>
          <p:cNvSpPr txBox="1"/>
          <p:nvPr/>
        </p:nvSpPr>
        <p:spPr>
          <a:xfrm>
            <a:off x="1478854" y="407719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 avec arrêt**</a:t>
            </a:r>
          </a:p>
        </p:txBody>
      </p:sp>
      <p:sp>
        <p:nvSpPr>
          <p:cNvPr id="176" name="object 2">
            <a:extLst>
              <a:ext uri="{FF2B5EF4-FFF2-40B4-BE49-F238E27FC236}">
                <a16:creationId xmlns:a16="http://schemas.microsoft.com/office/drawing/2014/main" id="{94D50D8A-DDAF-4BE3-8777-2023A899E224}"/>
              </a:ext>
            </a:extLst>
          </p:cNvPr>
          <p:cNvSpPr txBox="1"/>
          <p:nvPr/>
        </p:nvSpPr>
        <p:spPr>
          <a:xfrm>
            <a:off x="1478853" y="3620017"/>
            <a:ext cx="71720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D6017F"/>
                </a:solidFill>
                <a:latin typeface="Arial MT Light" pitchFamily="2"/>
                <a:cs typeface="Arial" panose="020B0604020202020204" pitchFamily="34" charset="0"/>
              </a:rPr>
              <a:t>1</a:t>
            </a:r>
            <a:endParaRPr lang="fr-FR" sz="3000" spc="25">
              <a:solidFill>
                <a:srgbClr val="D601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object 2">
            <a:extLst>
              <a:ext uri="{FF2B5EF4-FFF2-40B4-BE49-F238E27FC236}">
                <a16:creationId xmlns:a16="http://schemas.microsoft.com/office/drawing/2014/main" id="{823A41B8-E5A4-466F-AD99-9289C2FE9405}"/>
              </a:ext>
            </a:extLst>
          </p:cNvPr>
          <p:cNvSpPr txBox="1"/>
          <p:nvPr/>
        </p:nvSpPr>
        <p:spPr>
          <a:xfrm>
            <a:off x="1478854" y="4984102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 (Haut Potentiel)**</a:t>
            </a:r>
          </a:p>
        </p:txBody>
      </p:sp>
      <p:sp>
        <p:nvSpPr>
          <p:cNvPr id="178" name="object 2">
            <a:extLst>
              <a:ext uri="{FF2B5EF4-FFF2-40B4-BE49-F238E27FC236}">
                <a16:creationId xmlns:a16="http://schemas.microsoft.com/office/drawing/2014/main" id="{864A7AAD-9AA9-41D2-9C3F-3863618658C9}"/>
              </a:ext>
            </a:extLst>
          </p:cNvPr>
          <p:cNvSpPr txBox="1"/>
          <p:nvPr/>
        </p:nvSpPr>
        <p:spPr>
          <a:xfrm>
            <a:off x="1478853" y="4526922"/>
            <a:ext cx="7846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D6017F"/>
                </a:solidFill>
                <a:latin typeface="Arial MT Light" pitchFamily="2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51F5FD50-265E-40E8-B720-273544E9F624}"/>
              </a:ext>
            </a:extLst>
          </p:cNvPr>
          <p:cNvSpPr txBox="1"/>
          <p:nvPr/>
        </p:nvSpPr>
        <p:spPr>
          <a:xfrm>
            <a:off x="4525301" y="1357793"/>
            <a:ext cx="3339767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500" b="1">
                <a:solidFill>
                  <a:srgbClr val="D6017F"/>
                </a:solidFill>
              </a:rPr>
              <a:t>PRINCIPAUX RISQUES </a:t>
            </a:r>
            <a:br>
              <a:rPr lang="fr-FR" sz="1500" b="1">
                <a:solidFill>
                  <a:srgbClr val="D6017F"/>
                </a:solidFill>
              </a:rPr>
            </a:br>
            <a:r>
              <a:rPr lang="fr-FR" sz="1500" b="1">
                <a:solidFill>
                  <a:srgbClr val="D6017F"/>
                </a:solidFill>
              </a:rPr>
              <a:t>DES TRAVAUX DE FOUILLE</a:t>
            </a:r>
            <a:endParaRPr lang="en-US" sz="1500" b="1">
              <a:solidFill>
                <a:srgbClr val="D6017F"/>
              </a:solidFill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ACBAF89-5E2A-5971-9FD4-D085EC290766}"/>
              </a:ext>
            </a:extLst>
          </p:cNvPr>
          <p:cNvSpPr txBox="1"/>
          <p:nvPr/>
        </p:nvSpPr>
        <p:spPr>
          <a:xfrm>
            <a:off x="5483239" y="5978749"/>
            <a:ext cx="173035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Chute de personne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FD024A2-C209-CB07-F153-21F42CB68AF0}"/>
              </a:ext>
            </a:extLst>
          </p:cNvPr>
          <p:cNvGrpSpPr/>
          <p:nvPr/>
        </p:nvGrpSpPr>
        <p:grpSpPr>
          <a:xfrm>
            <a:off x="4475681" y="2525731"/>
            <a:ext cx="841674" cy="627803"/>
            <a:chOff x="2177083" y="1418839"/>
            <a:chExt cx="913130" cy="681104"/>
          </a:xfrm>
        </p:grpSpPr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32EB6CC6-CA28-C99D-CF71-73C96A06FCDE}"/>
                </a:ext>
              </a:extLst>
            </p:cNvPr>
            <p:cNvSpPr/>
            <p:nvPr/>
          </p:nvSpPr>
          <p:spPr>
            <a:xfrm>
              <a:off x="2632627" y="1861035"/>
              <a:ext cx="37465" cy="150495"/>
            </a:xfrm>
            <a:custGeom>
              <a:avLst/>
              <a:gdLst/>
              <a:ahLst/>
              <a:cxnLst/>
              <a:rect l="l" t="t" r="r" b="b"/>
              <a:pathLst>
                <a:path w="37465" h="150495">
                  <a:moveTo>
                    <a:pt x="37376" y="0"/>
                  </a:moveTo>
                  <a:lnTo>
                    <a:pt x="31787" y="1057"/>
                  </a:lnTo>
                  <a:lnTo>
                    <a:pt x="23655" y="2200"/>
                  </a:lnTo>
                  <a:lnTo>
                    <a:pt x="13039" y="3157"/>
                  </a:lnTo>
                  <a:lnTo>
                    <a:pt x="0" y="3657"/>
                  </a:lnTo>
                  <a:lnTo>
                    <a:pt x="0" y="131508"/>
                  </a:lnTo>
                  <a:lnTo>
                    <a:pt x="1468" y="138785"/>
                  </a:lnTo>
                  <a:lnTo>
                    <a:pt x="5473" y="144727"/>
                  </a:lnTo>
                  <a:lnTo>
                    <a:pt x="11412" y="148733"/>
                  </a:lnTo>
                  <a:lnTo>
                    <a:pt x="18681" y="150202"/>
                  </a:lnTo>
                  <a:lnTo>
                    <a:pt x="25958" y="148733"/>
                  </a:lnTo>
                  <a:lnTo>
                    <a:pt x="31900" y="144727"/>
                  </a:lnTo>
                  <a:lnTo>
                    <a:pt x="35907" y="138785"/>
                  </a:lnTo>
                  <a:lnTo>
                    <a:pt x="37376" y="131508"/>
                  </a:lnTo>
                  <a:lnTo>
                    <a:pt x="3737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8A8F2AD9-514E-37BF-8CC2-5851A5F82F3A}"/>
                </a:ext>
              </a:extLst>
            </p:cNvPr>
            <p:cNvSpPr/>
            <p:nvPr/>
          </p:nvSpPr>
          <p:spPr>
            <a:xfrm>
              <a:off x="2663245" y="1729698"/>
              <a:ext cx="41910" cy="144780"/>
            </a:xfrm>
            <a:custGeom>
              <a:avLst/>
              <a:gdLst/>
              <a:ahLst/>
              <a:cxnLst/>
              <a:rect l="l" t="t" r="r" b="b"/>
              <a:pathLst>
                <a:path w="41909" h="144780">
                  <a:moveTo>
                    <a:pt x="32508" y="36042"/>
                  </a:moveTo>
                  <a:lnTo>
                    <a:pt x="6769" y="36042"/>
                  </a:lnTo>
                  <a:lnTo>
                    <a:pt x="7658" y="37871"/>
                  </a:lnTo>
                  <a:lnTo>
                    <a:pt x="8559" y="39979"/>
                  </a:lnTo>
                  <a:lnTo>
                    <a:pt x="16663" y="83171"/>
                  </a:lnTo>
                  <a:lnTo>
                    <a:pt x="17284" y="103873"/>
                  </a:lnTo>
                  <a:lnTo>
                    <a:pt x="17224" y="110651"/>
                  </a:lnTo>
                  <a:lnTo>
                    <a:pt x="17048" y="117732"/>
                  </a:lnTo>
                  <a:lnTo>
                    <a:pt x="16807" y="124031"/>
                  </a:lnTo>
                  <a:lnTo>
                    <a:pt x="16339" y="132829"/>
                  </a:lnTo>
                  <a:lnTo>
                    <a:pt x="16040" y="138074"/>
                  </a:lnTo>
                  <a:lnTo>
                    <a:pt x="21132" y="143802"/>
                  </a:lnTo>
                  <a:lnTo>
                    <a:pt x="28270" y="144208"/>
                  </a:lnTo>
                  <a:lnTo>
                    <a:pt x="34861" y="144208"/>
                  </a:lnTo>
                  <a:lnTo>
                    <a:pt x="41465" y="103873"/>
                  </a:lnTo>
                  <a:lnTo>
                    <a:pt x="40136" y="73310"/>
                  </a:lnTo>
                  <a:lnTo>
                    <a:pt x="36528" y="49423"/>
                  </a:lnTo>
                  <a:lnTo>
                    <a:pt x="32508" y="36042"/>
                  </a:lnTo>
                  <a:close/>
                </a:path>
                <a:path w="41909" h="144780">
                  <a:moveTo>
                    <a:pt x="0" y="0"/>
                  </a:moveTo>
                  <a:lnTo>
                    <a:pt x="859" y="7945"/>
                  </a:lnTo>
                  <a:lnTo>
                    <a:pt x="2274" y="19003"/>
                  </a:lnTo>
                  <a:lnTo>
                    <a:pt x="4245" y="31612"/>
                  </a:lnTo>
                  <a:lnTo>
                    <a:pt x="6769" y="44208"/>
                  </a:lnTo>
                  <a:lnTo>
                    <a:pt x="6769" y="36042"/>
                  </a:lnTo>
                  <a:lnTo>
                    <a:pt x="32508" y="36042"/>
                  </a:lnTo>
                  <a:lnTo>
                    <a:pt x="5079" y="1269"/>
                  </a:lnTo>
                  <a:lnTo>
                    <a:pt x="2336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7C9CE797-9AE9-DD87-5E90-955E2B676272}"/>
                </a:ext>
              </a:extLst>
            </p:cNvPr>
            <p:cNvSpPr/>
            <p:nvPr/>
          </p:nvSpPr>
          <p:spPr>
            <a:xfrm>
              <a:off x="2588243" y="1861035"/>
              <a:ext cx="37465" cy="150495"/>
            </a:xfrm>
            <a:custGeom>
              <a:avLst/>
              <a:gdLst/>
              <a:ahLst/>
              <a:cxnLst/>
              <a:rect l="l" t="t" r="r" b="b"/>
              <a:pathLst>
                <a:path w="37465" h="150495">
                  <a:moveTo>
                    <a:pt x="0" y="0"/>
                  </a:moveTo>
                  <a:lnTo>
                    <a:pt x="0" y="131508"/>
                  </a:lnTo>
                  <a:lnTo>
                    <a:pt x="1468" y="138785"/>
                  </a:lnTo>
                  <a:lnTo>
                    <a:pt x="5473" y="144727"/>
                  </a:lnTo>
                  <a:lnTo>
                    <a:pt x="11412" y="148733"/>
                  </a:lnTo>
                  <a:lnTo>
                    <a:pt x="18681" y="150202"/>
                  </a:lnTo>
                  <a:lnTo>
                    <a:pt x="25958" y="148733"/>
                  </a:lnTo>
                  <a:lnTo>
                    <a:pt x="31900" y="144727"/>
                  </a:lnTo>
                  <a:lnTo>
                    <a:pt x="35907" y="138785"/>
                  </a:lnTo>
                  <a:lnTo>
                    <a:pt x="37376" y="131508"/>
                  </a:lnTo>
                  <a:lnTo>
                    <a:pt x="37376" y="3657"/>
                  </a:lnTo>
                  <a:lnTo>
                    <a:pt x="24336" y="3157"/>
                  </a:lnTo>
                  <a:lnTo>
                    <a:pt x="13720" y="2200"/>
                  </a:lnTo>
                  <a:lnTo>
                    <a:pt x="5588" y="1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2C403CB1-BE31-C486-8E6A-F418E34C1B05}"/>
                </a:ext>
              </a:extLst>
            </p:cNvPr>
            <p:cNvSpPr/>
            <p:nvPr/>
          </p:nvSpPr>
          <p:spPr>
            <a:xfrm>
              <a:off x="2553527" y="1729705"/>
              <a:ext cx="41910" cy="144780"/>
            </a:xfrm>
            <a:custGeom>
              <a:avLst/>
              <a:gdLst/>
              <a:ahLst/>
              <a:cxnLst/>
              <a:rect l="l" t="t" r="r" b="b"/>
              <a:pathLst>
                <a:path w="41909" h="144780">
                  <a:moveTo>
                    <a:pt x="41478" y="0"/>
                  </a:moveTo>
                  <a:lnTo>
                    <a:pt x="10401" y="31229"/>
                  </a:lnTo>
                  <a:lnTo>
                    <a:pt x="762" y="80256"/>
                  </a:lnTo>
                  <a:lnTo>
                    <a:pt x="0" y="103847"/>
                  </a:lnTo>
                  <a:lnTo>
                    <a:pt x="55" y="110633"/>
                  </a:lnTo>
                  <a:lnTo>
                    <a:pt x="6604" y="144195"/>
                  </a:lnTo>
                  <a:lnTo>
                    <a:pt x="13690" y="144183"/>
                  </a:lnTo>
                  <a:lnTo>
                    <a:pt x="20345" y="143789"/>
                  </a:lnTo>
                  <a:lnTo>
                    <a:pt x="25438" y="138061"/>
                  </a:lnTo>
                  <a:lnTo>
                    <a:pt x="25044" y="131394"/>
                  </a:lnTo>
                  <a:lnTo>
                    <a:pt x="24657" y="124020"/>
                  </a:lnTo>
                  <a:lnTo>
                    <a:pt x="24388" y="116978"/>
                  </a:lnTo>
                  <a:lnTo>
                    <a:pt x="24240" y="110633"/>
                  </a:lnTo>
                  <a:lnTo>
                    <a:pt x="24180" y="103847"/>
                  </a:lnTo>
                  <a:lnTo>
                    <a:pt x="25068" y="79312"/>
                  </a:lnTo>
                  <a:lnTo>
                    <a:pt x="27463" y="60205"/>
                  </a:lnTo>
                  <a:lnTo>
                    <a:pt x="30849" y="45949"/>
                  </a:lnTo>
                  <a:lnTo>
                    <a:pt x="34709" y="35966"/>
                  </a:lnTo>
                  <a:lnTo>
                    <a:pt x="36352" y="35966"/>
                  </a:lnTo>
                  <a:lnTo>
                    <a:pt x="37225" y="31595"/>
                  </a:lnTo>
                  <a:lnTo>
                    <a:pt x="39193" y="18988"/>
                  </a:lnTo>
                  <a:lnTo>
                    <a:pt x="40611" y="7936"/>
                  </a:lnTo>
                  <a:lnTo>
                    <a:pt x="41478" y="0"/>
                  </a:lnTo>
                  <a:close/>
                </a:path>
                <a:path w="41909" h="144780">
                  <a:moveTo>
                    <a:pt x="36352" y="35966"/>
                  </a:moveTo>
                  <a:lnTo>
                    <a:pt x="34709" y="35966"/>
                  </a:lnTo>
                  <a:lnTo>
                    <a:pt x="34709" y="44195"/>
                  </a:lnTo>
                  <a:lnTo>
                    <a:pt x="36352" y="35966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9C42296F-AC47-0F30-C829-B831378A33D8}"/>
                </a:ext>
              </a:extLst>
            </p:cNvPr>
            <p:cNvSpPr/>
            <p:nvPr/>
          </p:nvSpPr>
          <p:spPr>
            <a:xfrm>
              <a:off x="2599369" y="1672096"/>
              <a:ext cx="67945" cy="48260"/>
            </a:xfrm>
            <a:custGeom>
              <a:avLst/>
              <a:gdLst/>
              <a:ahLst/>
              <a:cxnLst/>
              <a:rect l="l" t="t" r="r" b="b"/>
              <a:pathLst>
                <a:path w="67944" h="48260">
                  <a:moveTo>
                    <a:pt x="2950" y="0"/>
                  </a:moveTo>
                  <a:lnTo>
                    <a:pt x="2277" y="1460"/>
                  </a:lnTo>
                  <a:lnTo>
                    <a:pt x="1693" y="2971"/>
                  </a:lnTo>
                  <a:lnTo>
                    <a:pt x="1223" y="4559"/>
                  </a:lnTo>
                  <a:lnTo>
                    <a:pt x="0" y="18009"/>
                  </a:lnTo>
                  <a:lnTo>
                    <a:pt x="3896" y="30456"/>
                  </a:lnTo>
                  <a:lnTo>
                    <a:pt x="12174" y="40533"/>
                  </a:lnTo>
                  <a:lnTo>
                    <a:pt x="24095" y="46875"/>
                  </a:lnTo>
                  <a:lnTo>
                    <a:pt x="37544" y="48093"/>
                  </a:lnTo>
                  <a:lnTo>
                    <a:pt x="49986" y="44197"/>
                  </a:lnTo>
                  <a:lnTo>
                    <a:pt x="67453" y="19227"/>
                  </a:lnTo>
                  <a:lnTo>
                    <a:pt x="295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4251E96B-842E-69C1-F0A1-C31191CDAFC4}"/>
                </a:ext>
              </a:extLst>
            </p:cNvPr>
            <p:cNvSpPr/>
            <p:nvPr/>
          </p:nvSpPr>
          <p:spPr>
            <a:xfrm>
              <a:off x="2597570" y="1635847"/>
              <a:ext cx="78740" cy="53975"/>
            </a:xfrm>
            <a:custGeom>
              <a:avLst/>
              <a:gdLst/>
              <a:ahLst/>
              <a:cxnLst/>
              <a:rect l="l" t="t" r="r" b="b"/>
              <a:pathLst>
                <a:path w="78740" h="53975">
                  <a:moveTo>
                    <a:pt x="3975" y="23342"/>
                  </a:moveTo>
                  <a:lnTo>
                    <a:pt x="1435" y="24714"/>
                  </a:lnTo>
                  <a:lnTo>
                    <a:pt x="0" y="29540"/>
                  </a:lnTo>
                  <a:lnTo>
                    <a:pt x="1371" y="32080"/>
                  </a:lnTo>
                  <a:lnTo>
                    <a:pt x="74371" y="53848"/>
                  </a:lnTo>
                  <a:lnTo>
                    <a:pt x="76911" y="52476"/>
                  </a:lnTo>
                  <a:lnTo>
                    <a:pt x="78346" y="47650"/>
                  </a:lnTo>
                  <a:lnTo>
                    <a:pt x="76974" y="45110"/>
                  </a:lnTo>
                  <a:lnTo>
                    <a:pt x="73964" y="44196"/>
                  </a:lnTo>
                  <a:lnTo>
                    <a:pt x="74231" y="43218"/>
                  </a:lnTo>
                  <a:lnTo>
                    <a:pt x="74447" y="42240"/>
                  </a:lnTo>
                  <a:lnTo>
                    <a:pt x="74625" y="41249"/>
                  </a:lnTo>
                  <a:lnTo>
                    <a:pt x="75149" y="33597"/>
                  </a:lnTo>
                  <a:lnTo>
                    <a:pt x="74025" y="26190"/>
                  </a:lnTo>
                  <a:lnTo>
                    <a:pt x="73277" y="24231"/>
                  </a:lnTo>
                  <a:lnTo>
                    <a:pt x="6985" y="24231"/>
                  </a:lnTo>
                  <a:lnTo>
                    <a:pt x="3975" y="23342"/>
                  </a:lnTo>
                  <a:close/>
                </a:path>
                <a:path w="78740" h="53975">
                  <a:moveTo>
                    <a:pt x="29578" y="1790"/>
                  </a:moveTo>
                  <a:lnTo>
                    <a:pt x="6985" y="24231"/>
                  </a:lnTo>
                  <a:lnTo>
                    <a:pt x="73277" y="24231"/>
                  </a:lnTo>
                  <a:lnTo>
                    <a:pt x="71381" y="19264"/>
                  </a:lnTo>
                  <a:lnTo>
                    <a:pt x="71036" y="18732"/>
                  </a:lnTo>
                  <a:lnTo>
                    <a:pt x="63969" y="18732"/>
                  </a:lnTo>
                  <a:lnTo>
                    <a:pt x="60159" y="17589"/>
                  </a:lnTo>
                  <a:lnTo>
                    <a:pt x="59067" y="15570"/>
                  </a:lnTo>
                  <a:lnTo>
                    <a:pt x="59500" y="14122"/>
                  </a:lnTo>
                  <a:lnTo>
                    <a:pt x="48552" y="14122"/>
                  </a:lnTo>
                  <a:lnTo>
                    <a:pt x="46634" y="13563"/>
                  </a:lnTo>
                  <a:lnTo>
                    <a:pt x="44729" y="12979"/>
                  </a:lnTo>
                  <a:lnTo>
                    <a:pt x="43637" y="10972"/>
                  </a:lnTo>
                  <a:lnTo>
                    <a:pt x="44068" y="9525"/>
                  </a:lnTo>
                  <a:lnTo>
                    <a:pt x="33121" y="9525"/>
                  </a:lnTo>
                  <a:lnTo>
                    <a:pt x="29298" y="8382"/>
                  </a:lnTo>
                  <a:lnTo>
                    <a:pt x="28206" y="6375"/>
                  </a:lnTo>
                  <a:lnTo>
                    <a:pt x="29578" y="1790"/>
                  </a:lnTo>
                  <a:close/>
                </a:path>
                <a:path w="78740" h="53975">
                  <a:moveTo>
                    <a:pt x="67348" y="13055"/>
                  </a:moveTo>
                  <a:lnTo>
                    <a:pt x="65976" y="17640"/>
                  </a:lnTo>
                  <a:lnTo>
                    <a:pt x="63969" y="18732"/>
                  </a:lnTo>
                  <a:lnTo>
                    <a:pt x="71036" y="18732"/>
                  </a:lnTo>
                  <a:lnTo>
                    <a:pt x="67348" y="13055"/>
                  </a:lnTo>
                  <a:close/>
                </a:path>
                <a:path w="78740" h="53975">
                  <a:moveTo>
                    <a:pt x="53606" y="2806"/>
                  </a:moveTo>
                  <a:lnTo>
                    <a:pt x="50577" y="12979"/>
                  </a:lnTo>
                  <a:lnTo>
                    <a:pt x="48552" y="14122"/>
                  </a:lnTo>
                  <a:lnTo>
                    <a:pt x="59500" y="14122"/>
                  </a:lnTo>
                  <a:lnTo>
                    <a:pt x="61518" y="7378"/>
                  </a:lnTo>
                  <a:lnTo>
                    <a:pt x="59131" y="5537"/>
                  </a:lnTo>
                  <a:lnTo>
                    <a:pt x="56489" y="3987"/>
                  </a:lnTo>
                  <a:lnTo>
                    <a:pt x="53606" y="2806"/>
                  </a:lnTo>
                  <a:close/>
                </a:path>
                <a:path w="78740" h="53975">
                  <a:moveTo>
                    <a:pt x="40563" y="0"/>
                  </a:moveTo>
                  <a:lnTo>
                    <a:pt x="37579" y="241"/>
                  </a:lnTo>
                  <a:lnTo>
                    <a:pt x="35128" y="8445"/>
                  </a:lnTo>
                  <a:lnTo>
                    <a:pt x="33121" y="9525"/>
                  </a:lnTo>
                  <a:lnTo>
                    <a:pt x="44068" y="9525"/>
                  </a:lnTo>
                  <a:lnTo>
                    <a:pt x="46685" y="736"/>
                  </a:lnTo>
                  <a:lnTo>
                    <a:pt x="43624" y="165"/>
                  </a:lnTo>
                  <a:lnTo>
                    <a:pt x="4056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25221ECC-B5B7-1EE6-BB03-89325A66C395}"/>
                </a:ext>
              </a:extLst>
            </p:cNvPr>
            <p:cNvSpPr/>
            <p:nvPr/>
          </p:nvSpPr>
          <p:spPr>
            <a:xfrm>
              <a:off x="2583127" y="1729362"/>
              <a:ext cx="92075" cy="135890"/>
            </a:xfrm>
            <a:custGeom>
              <a:avLst/>
              <a:gdLst/>
              <a:ahLst/>
              <a:cxnLst/>
              <a:rect l="l" t="t" r="r" b="b"/>
              <a:pathLst>
                <a:path w="92075" h="135889">
                  <a:moveTo>
                    <a:pt x="1320" y="102006"/>
                  </a:moveTo>
                  <a:lnTo>
                    <a:pt x="43738" y="119354"/>
                  </a:lnTo>
                  <a:lnTo>
                    <a:pt x="43738" y="135356"/>
                  </a:lnTo>
                  <a:lnTo>
                    <a:pt x="48272" y="135356"/>
                  </a:lnTo>
                  <a:lnTo>
                    <a:pt x="48272" y="119354"/>
                  </a:lnTo>
                  <a:lnTo>
                    <a:pt x="61733" y="118993"/>
                  </a:lnTo>
                  <a:lnTo>
                    <a:pt x="74688" y="118319"/>
                  </a:lnTo>
                  <a:lnTo>
                    <a:pt x="85177" y="117607"/>
                  </a:lnTo>
                  <a:lnTo>
                    <a:pt x="91998" y="117055"/>
                  </a:lnTo>
                  <a:lnTo>
                    <a:pt x="90883" y="104228"/>
                  </a:lnTo>
                  <a:lnTo>
                    <a:pt x="43726" y="104228"/>
                  </a:lnTo>
                  <a:lnTo>
                    <a:pt x="36910" y="104097"/>
                  </a:lnTo>
                  <a:lnTo>
                    <a:pt x="29883" y="103843"/>
                  </a:lnTo>
                  <a:lnTo>
                    <a:pt x="22951" y="103505"/>
                  </a:lnTo>
                  <a:lnTo>
                    <a:pt x="7759" y="102565"/>
                  </a:lnTo>
                  <a:lnTo>
                    <a:pt x="1320" y="102006"/>
                  </a:lnTo>
                  <a:close/>
                </a:path>
                <a:path w="92075" h="135889">
                  <a:moveTo>
                    <a:pt x="1320" y="72275"/>
                  </a:moveTo>
                  <a:lnTo>
                    <a:pt x="0" y="87350"/>
                  </a:lnTo>
                  <a:lnTo>
                    <a:pt x="14628" y="88425"/>
                  </a:lnTo>
                  <a:lnTo>
                    <a:pt x="28726" y="89199"/>
                  </a:lnTo>
                  <a:lnTo>
                    <a:pt x="43726" y="89623"/>
                  </a:lnTo>
                  <a:lnTo>
                    <a:pt x="43726" y="104228"/>
                  </a:lnTo>
                  <a:lnTo>
                    <a:pt x="48259" y="104228"/>
                  </a:lnTo>
                  <a:lnTo>
                    <a:pt x="48259" y="89623"/>
                  </a:lnTo>
                  <a:lnTo>
                    <a:pt x="63261" y="89199"/>
                  </a:lnTo>
                  <a:lnTo>
                    <a:pt x="77363" y="88425"/>
                  </a:lnTo>
                  <a:lnTo>
                    <a:pt x="91998" y="87350"/>
                  </a:lnTo>
                  <a:lnTo>
                    <a:pt x="90883" y="74498"/>
                  </a:lnTo>
                  <a:lnTo>
                    <a:pt x="43726" y="74498"/>
                  </a:lnTo>
                  <a:lnTo>
                    <a:pt x="36915" y="74366"/>
                  </a:lnTo>
                  <a:lnTo>
                    <a:pt x="29916" y="74114"/>
                  </a:lnTo>
                  <a:lnTo>
                    <a:pt x="16611" y="73406"/>
                  </a:lnTo>
                  <a:lnTo>
                    <a:pt x="7759" y="72834"/>
                  </a:lnTo>
                  <a:lnTo>
                    <a:pt x="1320" y="72275"/>
                  </a:lnTo>
                  <a:close/>
                </a:path>
                <a:path w="92075" h="135889">
                  <a:moveTo>
                    <a:pt x="90690" y="102006"/>
                  </a:moveTo>
                  <a:lnTo>
                    <a:pt x="48259" y="104228"/>
                  </a:lnTo>
                  <a:lnTo>
                    <a:pt x="90883" y="104228"/>
                  </a:lnTo>
                  <a:lnTo>
                    <a:pt x="90690" y="102006"/>
                  </a:lnTo>
                  <a:close/>
                </a:path>
                <a:path w="92075" h="135889">
                  <a:moveTo>
                    <a:pt x="62509" y="0"/>
                  </a:moveTo>
                  <a:lnTo>
                    <a:pt x="29489" y="0"/>
                  </a:lnTo>
                  <a:lnTo>
                    <a:pt x="43726" y="39839"/>
                  </a:lnTo>
                  <a:lnTo>
                    <a:pt x="43726" y="74498"/>
                  </a:lnTo>
                  <a:lnTo>
                    <a:pt x="48272" y="74498"/>
                  </a:lnTo>
                  <a:lnTo>
                    <a:pt x="48272" y="39839"/>
                  </a:lnTo>
                  <a:lnTo>
                    <a:pt x="62509" y="0"/>
                  </a:lnTo>
                  <a:close/>
                </a:path>
                <a:path w="92075" h="135889">
                  <a:moveTo>
                    <a:pt x="90690" y="72275"/>
                  </a:moveTo>
                  <a:lnTo>
                    <a:pt x="48272" y="74498"/>
                  </a:lnTo>
                  <a:lnTo>
                    <a:pt x="90883" y="74498"/>
                  </a:lnTo>
                  <a:lnTo>
                    <a:pt x="90690" y="722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6">
              <a:extLst>
                <a:ext uri="{FF2B5EF4-FFF2-40B4-BE49-F238E27FC236}">
                  <a16:creationId xmlns:a16="http://schemas.microsoft.com/office/drawing/2014/main" id="{CE47B503-33FB-A8B8-D81F-96DCF9288E73}"/>
                </a:ext>
              </a:extLst>
            </p:cNvPr>
            <p:cNvSpPr/>
            <p:nvPr/>
          </p:nvSpPr>
          <p:spPr>
            <a:xfrm>
              <a:off x="2449454" y="1449164"/>
              <a:ext cx="73025" cy="81280"/>
            </a:xfrm>
            <a:custGeom>
              <a:avLst/>
              <a:gdLst/>
              <a:ahLst/>
              <a:cxnLst/>
              <a:rect l="l" t="t" r="r" b="b"/>
              <a:pathLst>
                <a:path w="73025" h="81280">
                  <a:moveTo>
                    <a:pt x="69989" y="51911"/>
                  </a:moveTo>
                  <a:lnTo>
                    <a:pt x="62173" y="66208"/>
                  </a:lnTo>
                  <a:lnTo>
                    <a:pt x="50725" y="76161"/>
                  </a:lnTo>
                  <a:lnTo>
                    <a:pt x="37155" y="80886"/>
                  </a:lnTo>
                  <a:lnTo>
                    <a:pt x="22974" y="79495"/>
                  </a:lnTo>
                  <a:lnTo>
                    <a:pt x="10887" y="71960"/>
                  </a:lnTo>
                  <a:lnTo>
                    <a:pt x="3009" y="59945"/>
                  </a:lnTo>
                  <a:lnTo>
                    <a:pt x="0" y="45075"/>
                  </a:lnTo>
                  <a:lnTo>
                    <a:pt x="2514" y="28975"/>
                  </a:lnTo>
                  <a:lnTo>
                    <a:pt x="10337" y="14678"/>
                  </a:lnTo>
                  <a:lnTo>
                    <a:pt x="21788" y="4724"/>
                  </a:lnTo>
                  <a:lnTo>
                    <a:pt x="35356" y="0"/>
                  </a:lnTo>
                  <a:lnTo>
                    <a:pt x="49529" y="1390"/>
                  </a:lnTo>
                  <a:lnTo>
                    <a:pt x="61617" y="8932"/>
                  </a:lnTo>
                  <a:lnTo>
                    <a:pt x="69494" y="20950"/>
                  </a:lnTo>
                  <a:lnTo>
                    <a:pt x="72504" y="35818"/>
                  </a:lnTo>
                  <a:lnTo>
                    <a:pt x="69989" y="51911"/>
                  </a:lnTo>
                  <a:close/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7">
              <a:extLst>
                <a:ext uri="{FF2B5EF4-FFF2-40B4-BE49-F238E27FC236}">
                  <a16:creationId xmlns:a16="http://schemas.microsoft.com/office/drawing/2014/main" id="{E2353B01-B093-A00F-9167-441AE780F6AF}"/>
                </a:ext>
              </a:extLst>
            </p:cNvPr>
            <p:cNvSpPr/>
            <p:nvPr/>
          </p:nvSpPr>
          <p:spPr>
            <a:xfrm>
              <a:off x="2360973" y="1418839"/>
              <a:ext cx="129539" cy="107950"/>
            </a:xfrm>
            <a:custGeom>
              <a:avLst/>
              <a:gdLst/>
              <a:ahLst/>
              <a:cxnLst/>
              <a:rect l="l" t="t" r="r" b="b"/>
              <a:pathLst>
                <a:path w="129540" h="107950">
                  <a:moveTo>
                    <a:pt x="129428" y="29781"/>
                  </a:moveTo>
                  <a:lnTo>
                    <a:pt x="41722" y="0"/>
                  </a:lnTo>
                  <a:lnTo>
                    <a:pt x="29472" y="1279"/>
                  </a:lnTo>
                  <a:lnTo>
                    <a:pt x="18316" y="7234"/>
                  </a:lnTo>
                  <a:lnTo>
                    <a:pt x="9093" y="17039"/>
                  </a:lnTo>
                  <a:lnTo>
                    <a:pt x="2644" y="29870"/>
                  </a:lnTo>
                  <a:lnTo>
                    <a:pt x="0" y="43961"/>
                  </a:lnTo>
                  <a:lnTo>
                    <a:pt x="1471" y="57343"/>
                  </a:lnTo>
                  <a:lnTo>
                    <a:pt x="6821" y="68853"/>
                  </a:lnTo>
                  <a:lnTo>
                    <a:pt x="15814" y="77330"/>
                  </a:lnTo>
                  <a:lnTo>
                    <a:pt x="104485" y="107467"/>
                  </a:lnTo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6F8D84B8-423F-14F4-33DD-86B3F9C6CC55}"/>
                </a:ext>
              </a:extLst>
            </p:cNvPr>
            <p:cNvSpPr/>
            <p:nvPr/>
          </p:nvSpPr>
          <p:spPr>
            <a:xfrm>
              <a:off x="2381069" y="1513589"/>
              <a:ext cx="73025" cy="81280"/>
            </a:xfrm>
            <a:custGeom>
              <a:avLst/>
              <a:gdLst/>
              <a:ahLst/>
              <a:cxnLst/>
              <a:rect l="l" t="t" r="r" b="b"/>
              <a:pathLst>
                <a:path w="73025" h="81280">
                  <a:moveTo>
                    <a:pt x="69989" y="51911"/>
                  </a:moveTo>
                  <a:lnTo>
                    <a:pt x="62172" y="66208"/>
                  </a:lnTo>
                  <a:lnTo>
                    <a:pt x="50720" y="76161"/>
                  </a:lnTo>
                  <a:lnTo>
                    <a:pt x="37149" y="80886"/>
                  </a:lnTo>
                  <a:lnTo>
                    <a:pt x="22974" y="79495"/>
                  </a:lnTo>
                  <a:lnTo>
                    <a:pt x="10887" y="71960"/>
                  </a:lnTo>
                  <a:lnTo>
                    <a:pt x="3009" y="59945"/>
                  </a:lnTo>
                  <a:lnTo>
                    <a:pt x="0" y="45075"/>
                  </a:lnTo>
                  <a:lnTo>
                    <a:pt x="2514" y="28975"/>
                  </a:lnTo>
                  <a:lnTo>
                    <a:pt x="10337" y="14678"/>
                  </a:lnTo>
                  <a:lnTo>
                    <a:pt x="21788" y="4724"/>
                  </a:lnTo>
                  <a:lnTo>
                    <a:pt x="35356" y="0"/>
                  </a:lnTo>
                  <a:lnTo>
                    <a:pt x="49529" y="1390"/>
                  </a:lnTo>
                  <a:lnTo>
                    <a:pt x="61617" y="8932"/>
                  </a:lnTo>
                  <a:lnTo>
                    <a:pt x="69494" y="20950"/>
                  </a:lnTo>
                  <a:lnTo>
                    <a:pt x="72504" y="35818"/>
                  </a:lnTo>
                  <a:lnTo>
                    <a:pt x="69989" y="51911"/>
                  </a:lnTo>
                  <a:close/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AD374051-6C38-15BA-AE2F-9B8F14BF9A2C}"/>
                </a:ext>
              </a:extLst>
            </p:cNvPr>
            <p:cNvSpPr/>
            <p:nvPr/>
          </p:nvSpPr>
          <p:spPr>
            <a:xfrm>
              <a:off x="2292588" y="1483263"/>
              <a:ext cx="129539" cy="107950"/>
            </a:xfrm>
            <a:custGeom>
              <a:avLst/>
              <a:gdLst/>
              <a:ahLst/>
              <a:cxnLst/>
              <a:rect l="l" t="t" r="r" b="b"/>
              <a:pathLst>
                <a:path w="129540" h="107950">
                  <a:moveTo>
                    <a:pt x="129428" y="29781"/>
                  </a:moveTo>
                  <a:lnTo>
                    <a:pt x="41722" y="0"/>
                  </a:lnTo>
                  <a:lnTo>
                    <a:pt x="29472" y="1279"/>
                  </a:lnTo>
                  <a:lnTo>
                    <a:pt x="18316" y="7234"/>
                  </a:lnTo>
                  <a:lnTo>
                    <a:pt x="9093" y="17039"/>
                  </a:lnTo>
                  <a:lnTo>
                    <a:pt x="2644" y="29870"/>
                  </a:lnTo>
                  <a:lnTo>
                    <a:pt x="0" y="43967"/>
                  </a:lnTo>
                  <a:lnTo>
                    <a:pt x="1471" y="57348"/>
                  </a:lnTo>
                  <a:lnTo>
                    <a:pt x="6821" y="68855"/>
                  </a:lnTo>
                  <a:lnTo>
                    <a:pt x="15814" y="77330"/>
                  </a:lnTo>
                  <a:lnTo>
                    <a:pt x="104473" y="107467"/>
                  </a:lnTo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917F9E0A-E75F-50E6-3A3A-A65B7C6F35A0}"/>
                </a:ext>
              </a:extLst>
            </p:cNvPr>
            <p:cNvSpPr/>
            <p:nvPr/>
          </p:nvSpPr>
          <p:spPr>
            <a:xfrm>
              <a:off x="2460309" y="1540533"/>
              <a:ext cx="73025" cy="81280"/>
            </a:xfrm>
            <a:custGeom>
              <a:avLst/>
              <a:gdLst/>
              <a:ahLst/>
              <a:cxnLst/>
              <a:rect l="l" t="t" r="r" b="b"/>
              <a:pathLst>
                <a:path w="73025" h="81280">
                  <a:moveTo>
                    <a:pt x="69989" y="51911"/>
                  </a:moveTo>
                  <a:lnTo>
                    <a:pt x="62173" y="66208"/>
                  </a:lnTo>
                  <a:lnTo>
                    <a:pt x="50725" y="76162"/>
                  </a:lnTo>
                  <a:lnTo>
                    <a:pt x="37155" y="80886"/>
                  </a:lnTo>
                  <a:lnTo>
                    <a:pt x="22974" y="79495"/>
                  </a:lnTo>
                  <a:lnTo>
                    <a:pt x="10887" y="71960"/>
                  </a:lnTo>
                  <a:lnTo>
                    <a:pt x="3009" y="59944"/>
                  </a:lnTo>
                  <a:lnTo>
                    <a:pt x="0" y="45070"/>
                  </a:lnTo>
                  <a:lnTo>
                    <a:pt x="2514" y="28962"/>
                  </a:lnTo>
                  <a:lnTo>
                    <a:pt x="10337" y="14672"/>
                  </a:lnTo>
                  <a:lnTo>
                    <a:pt x="21788" y="4723"/>
                  </a:lnTo>
                  <a:lnTo>
                    <a:pt x="35356" y="0"/>
                  </a:lnTo>
                  <a:lnTo>
                    <a:pt x="49529" y="1390"/>
                  </a:lnTo>
                  <a:lnTo>
                    <a:pt x="61617" y="8931"/>
                  </a:lnTo>
                  <a:lnTo>
                    <a:pt x="69494" y="20945"/>
                  </a:lnTo>
                  <a:lnTo>
                    <a:pt x="72504" y="35813"/>
                  </a:lnTo>
                  <a:lnTo>
                    <a:pt x="69989" y="51911"/>
                  </a:lnTo>
                  <a:close/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1">
              <a:extLst>
                <a:ext uri="{FF2B5EF4-FFF2-40B4-BE49-F238E27FC236}">
                  <a16:creationId xmlns:a16="http://schemas.microsoft.com/office/drawing/2014/main" id="{EAD49824-0537-FF04-E3A8-FB6C157978C7}"/>
                </a:ext>
              </a:extLst>
            </p:cNvPr>
            <p:cNvSpPr/>
            <p:nvPr/>
          </p:nvSpPr>
          <p:spPr>
            <a:xfrm>
              <a:off x="2401471" y="1592227"/>
              <a:ext cx="74930" cy="26034"/>
            </a:xfrm>
            <a:custGeom>
              <a:avLst/>
              <a:gdLst/>
              <a:ahLst/>
              <a:cxnLst/>
              <a:rect l="l" t="t" r="r" b="b"/>
              <a:pathLst>
                <a:path w="74930" h="26035">
                  <a:moveTo>
                    <a:pt x="0" y="0"/>
                  </a:moveTo>
                  <a:lnTo>
                    <a:pt x="74828" y="25450"/>
                  </a:lnTo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2">
              <a:extLst>
                <a:ext uri="{FF2B5EF4-FFF2-40B4-BE49-F238E27FC236}">
                  <a16:creationId xmlns:a16="http://schemas.microsoft.com/office/drawing/2014/main" id="{C8680C20-74F5-F550-514B-568CD9253D89}"/>
                </a:ext>
              </a:extLst>
            </p:cNvPr>
            <p:cNvSpPr/>
            <p:nvPr/>
          </p:nvSpPr>
          <p:spPr>
            <a:xfrm>
              <a:off x="2440932" y="1519516"/>
              <a:ext cx="60325" cy="20955"/>
            </a:xfrm>
            <a:custGeom>
              <a:avLst/>
              <a:gdLst/>
              <a:ahLst/>
              <a:cxnLst/>
              <a:rect l="l" t="t" r="r" b="b"/>
              <a:pathLst>
                <a:path w="60325" h="20955">
                  <a:moveTo>
                    <a:pt x="60325" y="20472"/>
                  </a:moveTo>
                  <a:lnTo>
                    <a:pt x="0" y="0"/>
                  </a:lnTo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3">
              <a:extLst>
                <a:ext uri="{FF2B5EF4-FFF2-40B4-BE49-F238E27FC236}">
                  <a16:creationId xmlns:a16="http://schemas.microsoft.com/office/drawing/2014/main" id="{5BC74E4D-9C74-71F2-D75B-1FD1B5823FC8}"/>
                </a:ext>
              </a:extLst>
            </p:cNvPr>
            <p:cNvSpPr/>
            <p:nvPr/>
          </p:nvSpPr>
          <p:spPr>
            <a:xfrm>
              <a:off x="2597882" y="1575131"/>
              <a:ext cx="15240" cy="40005"/>
            </a:xfrm>
            <a:custGeom>
              <a:avLst/>
              <a:gdLst/>
              <a:ahLst/>
              <a:cxnLst/>
              <a:rect l="l" t="t" r="r" b="b"/>
              <a:pathLst>
                <a:path w="15240" h="40005">
                  <a:moveTo>
                    <a:pt x="15227" y="39966"/>
                  </a:moveTo>
                  <a:lnTo>
                    <a:pt x="0" y="0"/>
                  </a:lnTo>
                </a:path>
              </a:pathLst>
            </a:custGeom>
            <a:ln w="6464">
              <a:solidFill>
                <a:srgbClr val="ED1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4">
              <a:extLst>
                <a:ext uri="{FF2B5EF4-FFF2-40B4-BE49-F238E27FC236}">
                  <a16:creationId xmlns:a16="http://schemas.microsoft.com/office/drawing/2014/main" id="{93036901-C86E-D231-33AD-950E3AB39452}"/>
                </a:ext>
              </a:extLst>
            </p:cNvPr>
            <p:cNvSpPr/>
            <p:nvPr/>
          </p:nvSpPr>
          <p:spPr>
            <a:xfrm>
              <a:off x="2635438" y="1574837"/>
              <a:ext cx="7620" cy="38100"/>
            </a:xfrm>
            <a:custGeom>
              <a:avLst/>
              <a:gdLst/>
              <a:ahLst/>
              <a:cxnLst/>
              <a:rect l="l" t="t" r="r" b="b"/>
              <a:pathLst>
                <a:path w="7619" h="38100">
                  <a:moveTo>
                    <a:pt x="0" y="37896"/>
                  </a:moveTo>
                  <a:lnTo>
                    <a:pt x="7543" y="0"/>
                  </a:lnTo>
                </a:path>
              </a:pathLst>
            </a:custGeom>
            <a:ln w="6464">
              <a:solidFill>
                <a:srgbClr val="ED1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5">
              <a:extLst>
                <a:ext uri="{FF2B5EF4-FFF2-40B4-BE49-F238E27FC236}">
                  <a16:creationId xmlns:a16="http://schemas.microsoft.com/office/drawing/2014/main" id="{6488F412-3C1B-E73F-553D-56408CCE26ED}"/>
                </a:ext>
              </a:extLst>
            </p:cNvPr>
            <p:cNvSpPr/>
            <p:nvPr/>
          </p:nvSpPr>
          <p:spPr>
            <a:xfrm>
              <a:off x="2651882" y="1593613"/>
              <a:ext cx="27305" cy="26670"/>
            </a:xfrm>
            <a:custGeom>
              <a:avLst/>
              <a:gdLst/>
              <a:ahLst/>
              <a:cxnLst/>
              <a:rect l="l" t="t" r="r" b="b"/>
              <a:pathLst>
                <a:path w="27305" h="26669">
                  <a:moveTo>
                    <a:pt x="0" y="26047"/>
                  </a:moveTo>
                  <a:lnTo>
                    <a:pt x="27063" y="0"/>
                  </a:lnTo>
                </a:path>
              </a:pathLst>
            </a:custGeom>
            <a:ln w="6464">
              <a:solidFill>
                <a:srgbClr val="ED1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6">
              <a:extLst>
                <a:ext uri="{FF2B5EF4-FFF2-40B4-BE49-F238E27FC236}">
                  <a16:creationId xmlns:a16="http://schemas.microsoft.com/office/drawing/2014/main" id="{94C63DC5-FE49-ECD4-9DE2-39493B41AE72}"/>
                </a:ext>
              </a:extLst>
            </p:cNvPr>
            <p:cNvSpPr/>
            <p:nvPr/>
          </p:nvSpPr>
          <p:spPr>
            <a:xfrm>
              <a:off x="2177083" y="1618613"/>
              <a:ext cx="913053" cy="481329"/>
            </a:xfrm>
            <a:prstGeom prst="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7">
              <a:extLst>
                <a:ext uri="{FF2B5EF4-FFF2-40B4-BE49-F238E27FC236}">
                  <a16:creationId xmlns:a16="http://schemas.microsoft.com/office/drawing/2014/main" id="{BE08A995-1739-41FE-9BCB-3FBF98E6AF04}"/>
                </a:ext>
              </a:extLst>
            </p:cNvPr>
            <p:cNvSpPr/>
            <p:nvPr/>
          </p:nvSpPr>
          <p:spPr>
            <a:xfrm>
              <a:off x="2177083" y="1618613"/>
              <a:ext cx="913130" cy="481330"/>
            </a:xfrm>
            <a:custGeom>
              <a:avLst/>
              <a:gdLst/>
              <a:ahLst/>
              <a:cxnLst/>
              <a:rect l="l" t="t" r="r" b="b"/>
              <a:pathLst>
                <a:path w="913130" h="481329">
                  <a:moveTo>
                    <a:pt x="0" y="0"/>
                  </a:moveTo>
                  <a:lnTo>
                    <a:pt x="265696" y="0"/>
                  </a:lnTo>
                  <a:lnTo>
                    <a:pt x="265696" y="392645"/>
                  </a:lnTo>
                  <a:lnTo>
                    <a:pt x="645858" y="392645"/>
                  </a:lnTo>
                  <a:lnTo>
                    <a:pt x="645858" y="0"/>
                  </a:lnTo>
                  <a:lnTo>
                    <a:pt x="913053" y="0"/>
                  </a:lnTo>
                  <a:lnTo>
                    <a:pt x="913053" y="481177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8">
              <a:extLst>
                <a:ext uri="{FF2B5EF4-FFF2-40B4-BE49-F238E27FC236}">
                  <a16:creationId xmlns:a16="http://schemas.microsoft.com/office/drawing/2014/main" id="{46BFF9C9-7536-2E9C-069B-E9409116B943}"/>
                </a:ext>
              </a:extLst>
            </p:cNvPr>
            <p:cNvSpPr/>
            <p:nvPr/>
          </p:nvSpPr>
          <p:spPr>
            <a:xfrm>
              <a:off x="2177083" y="1618613"/>
              <a:ext cx="0" cy="481330"/>
            </a:xfrm>
            <a:custGeom>
              <a:avLst/>
              <a:gdLst/>
              <a:ahLst/>
              <a:cxnLst/>
              <a:rect l="l" t="t" r="r" b="b"/>
              <a:pathLst>
                <a:path h="481329">
                  <a:moveTo>
                    <a:pt x="0" y="48117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9">
              <a:extLst>
                <a:ext uri="{FF2B5EF4-FFF2-40B4-BE49-F238E27FC236}">
                  <a16:creationId xmlns:a16="http://schemas.microsoft.com/office/drawing/2014/main" id="{9DF6FB7B-F2A4-1720-B300-6F0B2E384D69}"/>
                </a:ext>
              </a:extLst>
            </p:cNvPr>
            <p:cNvSpPr/>
            <p:nvPr/>
          </p:nvSpPr>
          <p:spPr>
            <a:xfrm>
              <a:off x="2462960" y="1657757"/>
              <a:ext cx="342900" cy="52069"/>
            </a:xfrm>
            <a:custGeom>
              <a:avLst/>
              <a:gdLst/>
              <a:ahLst/>
              <a:cxnLst/>
              <a:rect l="l" t="t" r="r" b="b"/>
              <a:pathLst>
                <a:path w="342900" h="52069">
                  <a:moveTo>
                    <a:pt x="0" y="0"/>
                  </a:moveTo>
                  <a:lnTo>
                    <a:pt x="0" y="51765"/>
                  </a:lnTo>
                  <a:lnTo>
                    <a:pt x="31191" y="38823"/>
                  </a:lnTo>
                  <a:lnTo>
                    <a:pt x="342696" y="38823"/>
                  </a:lnTo>
                  <a:lnTo>
                    <a:pt x="342696" y="12941"/>
                  </a:lnTo>
                  <a:lnTo>
                    <a:pt x="31191" y="12941"/>
                  </a:lnTo>
                  <a:lnTo>
                    <a:pt x="0" y="0"/>
                  </a:lnTo>
                  <a:close/>
                </a:path>
                <a:path w="342900" h="52069">
                  <a:moveTo>
                    <a:pt x="342696" y="38823"/>
                  </a:moveTo>
                  <a:lnTo>
                    <a:pt x="311061" y="38823"/>
                  </a:lnTo>
                  <a:lnTo>
                    <a:pt x="342696" y="51765"/>
                  </a:lnTo>
                  <a:lnTo>
                    <a:pt x="342696" y="38823"/>
                  </a:lnTo>
                  <a:close/>
                </a:path>
                <a:path w="342900" h="52069">
                  <a:moveTo>
                    <a:pt x="342696" y="0"/>
                  </a:moveTo>
                  <a:lnTo>
                    <a:pt x="311670" y="12941"/>
                  </a:lnTo>
                  <a:lnTo>
                    <a:pt x="342696" y="12941"/>
                  </a:lnTo>
                  <a:lnTo>
                    <a:pt x="342696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0">
              <a:extLst>
                <a:ext uri="{FF2B5EF4-FFF2-40B4-BE49-F238E27FC236}">
                  <a16:creationId xmlns:a16="http://schemas.microsoft.com/office/drawing/2014/main" id="{45C742C4-51C5-7042-6381-131D2310EE04}"/>
                </a:ext>
              </a:extLst>
            </p:cNvPr>
            <p:cNvSpPr/>
            <p:nvPr/>
          </p:nvSpPr>
          <p:spPr>
            <a:xfrm>
              <a:off x="2462960" y="1841551"/>
              <a:ext cx="342900" cy="58419"/>
            </a:xfrm>
            <a:custGeom>
              <a:avLst/>
              <a:gdLst/>
              <a:ahLst/>
              <a:cxnLst/>
              <a:rect l="l" t="t" r="r" b="b"/>
              <a:pathLst>
                <a:path w="342900" h="58419">
                  <a:moveTo>
                    <a:pt x="0" y="6464"/>
                  </a:moveTo>
                  <a:lnTo>
                    <a:pt x="0" y="58229"/>
                  </a:lnTo>
                  <a:lnTo>
                    <a:pt x="29387" y="45288"/>
                  </a:lnTo>
                  <a:lnTo>
                    <a:pt x="342696" y="45288"/>
                  </a:lnTo>
                  <a:lnTo>
                    <a:pt x="342696" y="19405"/>
                  </a:lnTo>
                  <a:lnTo>
                    <a:pt x="28790" y="19405"/>
                  </a:lnTo>
                  <a:lnTo>
                    <a:pt x="0" y="6464"/>
                  </a:lnTo>
                  <a:close/>
                </a:path>
                <a:path w="342900" h="58419">
                  <a:moveTo>
                    <a:pt x="342696" y="45288"/>
                  </a:moveTo>
                  <a:lnTo>
                    <a:pt x="311061" y="45288"/>
                  </a:lnTo>
                  <a:lnTo>
                    <a:pt x="342696" y="58229"/>
                  </a:lnTo>
                  <a:lnTo>
                    <a:pt x="342696" y="45288"/>
                  </a:lnTo>
                  <a:close/>
                </a:path>
                <a:path w="342900" h="58419">
                  <a:moveTo>
                    <a:pt x="342696" y="0"/>
                  </a:moveTo>
                  <a:lnTo>
                    <a:pt x="311670" y="19405"/>
                  </a:lnTo>
                  <a:lnTo>
                    <a:pt x="342696" y="19405"/>
                  </a:lnTo>
                  <a:lnTo>
                    <a:pt x="342696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1">
              <a:extLst>
                <a:ext uri="{FF2B5EF4-FFF2-40B4-BE49-F238E27FC236}">
                  <a16:creationId xmlns:a16="http://schemas.microsoft.com/office/drawing/2014/main" id="{59034BAB-1AFA-A244-23EB-17345AE7174B}"/>
                </a:ext>
              </a:extLst>
            </p:cNvPr>
            <p:cNvSpPr/>
            <p:nvPr/>
          </p:nvSpPr>
          <p:spPr>
            <a:xfrm>
              <a:off x="2805656" y="1610619"/>
              <a:ext cx="0" cy="398145"/>
            </a:xfrm>
            <a:custGeom>
              <a:avLst/>
              <a:gdLst/>
              <a:ahLst/>
              <a:cxnLst/>
              <a:rect l="l" t="t" r="r" b="b"/>
              <a:pathLst>
                <a:path h="398145">
                  <a:moveTo>
                    <a:pt x="0" y="0"/>
                  </a:moveTo>
                  <a:lnTo>
                    <a:pt x="0" y="397903"/>
                  </a:lnTo>
                </a:path>
              </a:pathLst>
            </a:custGeom>
            <a:ln w="25882">
              <a:solidFill>
                <a:srgbClr val="6B6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2">
              <a:extLst>
                <a:ext uri="{FF2B5EF4-FFF2-40B4-BE49-F238E27FC236}">
                  <a16:creationId xmlns:a16="http://schemas.microsoft.com/office/drawing/2014/main" id="{100F9F8D-690E-98B9-E9BF-F7A09A40120F}"/>
                </a:ext>
              </a:extLst>
            </p:cNvPr>
            <p:cNvSpPr/>
            <p:nvPr/>
          </p:nvSpPr>
          <p:spPr>
            <a:xfrm>
              <a:off x="2252881" y="1463550"/>
              <a:ext cx="22860" cy="31115"/>
            </a:xfrm>
            <a:custGeom>
              <a:avLst/>
              <a:gdLst/>
              <a:ahLst/>
              <a:cxnLst/>
              <a:rect l="l" t="t" r="r" b="b"/>
              <a:pathLst>
                <a:path w="22859" h="31114">
                  <a:moveTo>
                    <a:pt x="19862" y="0"/>
                  </a:moveTo>
                  <a:lnTo>
                    <a:pt x="914" y="17691"/>
                  </a:lnTo>
                  <a:lnTo>
                    <a:pt x="0" y="23456"/>
                  </a:lnTo>
                  <a:lnTo>
                    <a:pt x="1460" y="28028"/>
                  </a:lnTo>
                  <a:lnTo>
                    <a:pt x="1511" y="28282"/>
                  </a:lnTo>
                  <a:lnTo>
                    <a:pt x="2032" y="29921"/>
                  </a:lnTo>
                  <a:lnTo>
                    <a:pt x="3784" y="30822"/>
                  </a:lnTo>
                  <a:lnTo>
                    <a:pt x="7048" y="29806"/>
                  </a:lnTo>
                  <a:lnTo>
                    <a:pt x="7843" y="28282"/>
                  </a:lnTo>
                  <a:lnTo>
                    <a:pt x="7954" y="28028"/>
                  </a:lnTo>
                  <a:lnTo>
                    <a:pt x="7200" y="25666"/>
                  </a:lnTo>
                  <a:lnTo>
                    <a:pt x="6997" y="24231"/>
                  </a:lnTo>
                  <a:lnTo>
                    <a:pt x="6591" y="19634"/>
                  </a:lnTo>
                  <a:lnTo>
                    <a:pt x="6337" y="11366"/>
                  </a:lnTo>
                  <a:lnTo>
                    <a:pt x="18097" y="6959"/>
                  </a:lnTo>
                  <a:lnTo>
                    <a:pt x="18923" y="6692"/>
                  </a:lnTo>
                  <a:lnTo>
                    <a:pt x="21463" y="5994"/>
                  </a:lnTo>
                  <a:lnTo>
                    <a:pt x="22453" y="4305"/>
                  </a:lnTo>
                  <a:lnTo>
                    <a:pt x="21564" y="977"/>
                  </a:lnTo>
                  <a:lnTo>
                    <a:pt x="19862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3">
              <a:extLst>
                <a:ext uri="{FF2B5EF4-FFF2-40B4-BE49-F238E27FC236}">
                  <a16:creationId xmlns:a16="http://schemas.microsoft.com/office/drawing/2014/main" id="{8AB1E32A-7E67-D4F3-2DD8-17256E31CADA}"/>
                </a:ext>
              </a:extLst>
            </p:cNvPr>
            <p:cNvSpPr/>
            <p:nvPr/>
          </p:nvSpPr>
          <p:spPr>
            <a:xfrm>
              <a:off x="2237751" y="1450683"/>
              <a:ext cx="33020" cy="42545"/>
            </a:xfrm>
            <a:custGeom>
              <a:avLst/>
              <a:gdLst/>
              <a:ahLst/>
              <a:cxnLst/>
              <a:rect l="l" t="t" r="r" b="b"/>
              <a:pathLst>
                <a:path w="33019" h="42544">
                  <a:moveTo>
                    <a:pt x="30124" y="0"/>
                  </a:moveTo>
                  <a:lnTo>
                    <a:pt x="0" y="32994"/>
                  </a:lnTo>
                  <a:lnTo>
                    <a:pt x="2184" y="41516"/>
                  </a:lnTo>
                  <a:lnTo>
                    <a:pt x="3873" y="42506"/>
                  </a:lnTo>
                  <a:lnTo>
                    <a:pt x="7188" y="41655"/>
                  </a:lnTo>
                  <a:lnTo>
                    <a:pt x="8191" y="39966"/>
                  </a:lnTo>
                  <a:lnTo>
                    <a:pt x="7442" y="37045"/>
                  </a:lnTo>
                  <a:lnTo>
                    <a:pt x="7264" y="34810"/>
                  </a:lnTo>
                  <a:lnTo>
                    <a:pt x="31508" y="6045"/>
                  </a:lnTo>
                  <a:lnTo>
                    <a:pt x="32550" y="4381"/>
                  </a:lnTo>
                  <a:lnTo>
                    <a:pt x="31788" y="1041"/>
                  </a:lnTo>
                  <a:lnTo>
                    <a:pt x="30124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4">
              <a:extLst>
                <a:ext uri="{FF2B5EF4-FFF2-40B4-BE49-F238E27FC236}">
                  <a16:creationId xmlns:a16="http://schemas.microsoft.com/office/drawing/2014/main" id="{2ECE2B2D-EDD3-967A-E128-2E00D32938EB}"/>
                </a:ext>
              </a:extLst>
            </p:cNvPr>
            <p:cNvSpPr/>
            <p:nvPr/>
          </p:nvSpPr>
          <p:spPr>
            <a:xfrm>
              <a:off x="2177083" y="1618613"/>
              <a:ext cx="913053" cy="481329"/>
            </a:xfrm>
            <a:prstGeom prst="rect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5">
              <a:extLst>
                <a:ext uri="{FF2B5EF4-FFF2-40B4-BE49-F238E27FC236}">
                  <a16:creationId xmlns:a16="http://schemas.microsoft.com/office/drawing/2014/main" id="{ADD875B1-385F-ED7C-6722-F1DF09FFBC62}"/>
                </a:ext>
              </a:extLst>
            </p:cNvPr>
            <p:cNvSpPr/>
            <p:nvPr/>
          </p:nvSpPr>
          <p:spPr>
            <a:xfrm>
              <a:off x="2177083" y="1618613"/>
              <a:ext cx="913130" cy="481330"/>
            </a:xfrm>
            <a:custGeom>
              <a:avLst/>
              <a:gdLst/>
              <a:ahLst/>
              <a:cxnLst/>
              <a:rect l="l" t="t" r="r" b="b"/>
              <a:pathLst>
                <a:path w="913130" h="481329">
                  <a:moveTo>
                    <a:pt x="0" y="0"/>
                  </a:moveTo>
                  <a:lnTo>
                    <a:pt x="265696" y="0"/>
                  </a:lnTo>
                  <a:lnTo>
                    <a:pt x="265696" y="392645"/>
                  </a:lnTo>
                  <a:lnTo>
                    <a:pt x="645858" y="392645"/>
                  </a:lnTo>
                  <a:lnTo>
                    <a:pt x="645858" y="0"/>
                  </a:lnTo>
                  <a:lnTo>
                    <a:pt x="913053" y="0"/>
                  </a:lnTo>
                  <a:lnTo>
                    <a:pt x="913053" y="481177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6">
              <a:extLst>
                <a:ext uri="{FF2B5EF4-FFF2-40B4-BE49-F238E27FC236}">
                  <a16:creationId xmlns:a16="http://schemas.microsoft.com/office/drawing/2014/main" id="{1E957509-DBDC-89E2-BA74-91ACCB12017B}"/>
                </a:ext>
              </a:extLst>
            </p:cNvPr>
            <p:cNvSpPr/>
            <p:nvPr/>
          </p:nvSpPr>
          <p:spPr>
            <a:xfrm>
              <a:off x="2177083" y="1618613"/>
              <a:ext cx="0" cy="481330"/>
            </a:xfrm>
            <a:custGeom>
              <a:avLst/>
              <a:gdLst/>
              <a:ahLst/>
              <a:cxnLst/>
              <a:rect l="l" t="t" r="r" b="b"/>
              <a:pathLst>
                <a:path h="481329">
                  <a:moveTo>
                    <a:pt x="0" y="48117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7">
              <a:extLst>
                <a:ext uri="{FF2B5EF4-FFF2-40B4-BE49-F238E27FC236}">
                  <a16:creationId xmlns:a16="http://schemas.microsoft.com/office/drawing/2014/main" id="{4B9BBDB7-05B2-0317-EC42-34BE115C9C23}"/>
                </a:ext>
              </a:extLst>
            </p:cNvPr>
            <p:cNvSpPr/>
            <p:nvPr/>
          </p:nvSpPr>
          <p:spPr>
            <a:xfrm>
              <a:off x="2462957" y="1610619"/>
              <a:ext cx="0" cy="398145"/>
            </a:xfrm>
            <a:custGeom>
              <a:avLst/>
              <a:gdLst/>
              <a:ahLst/>
              <a:cxnLst/>
              <a:rect l="l" t="t" r="r" b="b"/>
              <a:pathLst>
                <a:path h="398145">
                  <a:moveTo>
                    <a:pt x="0" y="0"/>
                  </a:moveTo>
                  <a:lnTo>
                    <a:pt x="0" y="397903"/>
                  </a:lnTo>
                </a:path>
              </a:pathLst>
            </a:custGeom>
            <a:ln w="25882">
              <a:solidFill>
                <a:srgbClr val="6B6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8">
              <a:extLst>
                <a:ext uri="{FF2B5EF4-FFF2-40B4-BE49-F238E27FC236}">
                  <a16:creationId xmlns:a16="http://schemas.microsoft.com/office/drawing/2014/main" id="{F39FA645-933B-8C9F-84ED-6C2FD92C9F6C}"/>
                </a:ext>
              </a:extLst>
            </p:cNvPr>
            <p:cNvSpPr/>
            <p:nvPr/>
          </p:nvSpPr>
          <p:spPr>
            <a:xfrm>
              <a:off x="2462960" y="1657757"/>
              <a:ext cx="342900" cy="52069"/>
            </a:xfrm>
            <a:custGeom>
              <a:avLst/>
              <a:gdLst/>
              <a:ahLst/>
              <a:cxnLst/>
              <a:rect l="l" t="t" r="r" b="b"/>
              <a:pathLst>
                <a:path w="342900" h="52069">
                  <a:moveTo>
                    <a:pt x="0" y="0"/>
                  </a:moveTo>
                  <a:lnTo>
                    <a:pt x="0" y="51765"/>
                  </a:lnTo>
                  <a:lnTo>
                    <a:pt x="31191" y="38823"/>
                  </a:lnTo>
                  <a:lnTo>
                    <a:pt x="342696" y="38823"/>
                  </a:lnTo>
                  <a:lnTo>
                    <a:pt x="342696" y="12941"/>
                  </a:lnTo>
                  <a:lnTo>
                    <a:pt x="31191" y="12941"/>
                  </a:lnTo>
                  <a:lnTo>
                    <a:pt x="0" y="0"/>
                  </a:lnTo>
                  <a:close/>
                </a:path>
                <a:path w="342900" h="52069">
                  <a:moveTo>
                    <a:pt x="342696" y="38823"/>
                  </a:moveTo>
                  <a:lnTo>
                    <a:pt x="311061" y="38823"/>
                  </a:lnTo>
                  <a:lnTo>
                    <a:pt x="342696" y="51765"/>
                  </a:lnTo>
                  <a:lnTo>
                    <a:pt x="342696" y="38823"/>
                  </a:lnTo>
                  <a:close/>
                </a:path>
                <a:path w="342900" h="52069">
                  <a:moveTo>
                    <a:pt x="342696" y="0"/>
                  </a:moveTo>
                  <a:lnTo>
                    <a:pt x="311670" y="12941"/>
                  </a:lnTo>
                  <a:lnTo>
                    <a:pt x="342696" y="12941"/>
                  </a:lnTo>
                  <a:lnTo>
                    <a:pt x="342696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9">
              <a:extLst>
                <a:ext uri="{FF2B5EF4-FFF2-40B4-BE49-F238E27FC236}">
                  <a16:creationId xmlns:a16="http://schemas.microsoft.com/office/drawing/2014/main" id="{5C9D0C51-D264-7327-92F8-7DF1FE7C118D}"/>
                </a:ext>
              </a:extLst>
            </p:cNvPr>
            <p:cNvSpPr/>
            <p:nvPr/>
          </p:nvSpPr>
          <p:spPr>
            <a:xfrm>
              <a:off x="2462960" y="1841551"/>
              <a:ext cx="342900" cy="58419"/>
            </a:xfrm>
            <a:custGeom>
              <a:avLst/>
              <a:gdLst/>
              <a:ahLst/>
              <a:cxnLst/>
              <a:rect l="l" t="t" r="r" b="b"/>
              <a:pathLst>
                <a:path w="342900" h="58419">
                  <a:moveTo>
                    <a:pt x="0" y="6464"/>
                  </a:moveTo>
                  <a:lnTo>
                    <a:pt x="0" y="58229"/>
                  </a:lnTo>
                  <a:lnTo>
                    <a:pt x="29387" y="45288"/>
                  </a:lnTo>
                  <a:lnTo>
                    <a:pt x="342696" y="45288"/>
                  </a:lnTo>
                  <a:lnTo>
                    <a:pt x="342696" y="19405"/>
                  </a:lnTo>
                  <a:lnTo>
                    <a:pt x="28790" y="19405"/>
                  </a:lnTo>
                  <a:lnTo>
                    <a:pt x="0" y="6464"/>
                  </a:lnTo>
                  <a:close/>
                </a:path>
                <a:path w="342900" h="58419">
                  <a:moveTo>
                    <a:pt x="342696" y="45288"/>
                  </a:moveTo>
                  <a:lnTo>
                    <a:pt x="311061" y="45288"/>
                  </a:lnTo>
                  <a:lnTo>
                    <a:pt x="342696" y="58229"/>
                  </a:lnTo>
                  <a:lnTo>
                    <a:pt x="342696" y="45288"/>
                  </a:lnTo>
                  <a:close/>
                </a:path>
                <a:path w="342900" h="58419">
                  <a:moveTo>
                    <a:pt x="342696" y="0"/>
                  </a:moveTo>
                  <a:lnTo>
                    <a:pt x="311670" y="19405"/>
                  </a:lnTo>
                  <a:lnTo>
                    <a:pt x="342696" y="19405"/>
                  </a:lnTo>
                  <a:lnTo>
                    <a:pt x="342696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0">
              <a:extLst>
                <a:ext uri="{FF2B5EF4-FFF2-40B4-BE49-F238E27FC236}">
                  <a16:creationId xmlns:a16="http://schemas.microsoft.com/office/drawing/2014/main" id="{235A9F49-007E-886C-88E0-4D66BF706B07}"/>
                </a:ext>
              </a:extLst>
            </p:cNvPr>
            <p:cNvSpPr/>
            <p:nvPr/>
          </p:nvSpPr>
          <p:spPr>
            <a:xfrm>
              <a:off x="2805656" y="1610619"/>
              <a:ext cx="0" cy="398145"/>
            </a:xfrm>
            <a:custGeom>
              <a:avLst/>
              <a:gdLst/>
              <a:ahLst/>
              <a:cxnLst/>
              <a:rect l="l" t="t" r="r" b="b"/>
              <a:pathLst>
                <a:path h="398145">
                  <a:moveTo>
                    <a:pt x="0" y="0"/>
                  </a:moveTo>
                  <a:lnTo>
                    <a:pt x="0" y="397903"/>
                  </a:lnTo>
                </a:path>
              </a:pathLst>
            </a:custGeom>
            <a:ln w="25882">
              <a:solidFill>
                <a:srgbClr val="6B6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50B914B5-15F6-D621-CC05-E197D73D7E3A}"/>
              </a:ext>
            </a:extLst>
          </p:cNvPr>
          <p:cNvGrpSpPr/>
          <p:nvPr/>
        </p:nvGrpSpPr>
        <p:grpSpPr>
          <a:xfrm>
            <a:off x="4499318" y="4600196"/>
            <a:ext cx="824485" cy="647806"/>
            <a:chOff x="5789619" y="2595655"/>
            <a:chExt cx="1291590" cy="1014817"/>
          </a:xfrm>
        </p:grpSpPr>
        <p:sp>
          <p:nvSpPr>
            <p:cNvPr id="57" name="object 116">
              <a:extLst>
                <a:ext uri="{FF2B5EF4-FFF2-40B4-BE49-F238E27FC236}">
                  <a16:creationId xmlns:a16="http://schemas.microsoft.com/office/drawing/2014/main" id="{F8284F37-55D6-AE54-1B50-22C135474778}"/>
                </a:ext>
              </a:extLst>
            </p:cNvPr>
            <p:cNvSpPr/>
            <p:nvPr/>
          </p:nvSpPr>
          <p:spPr>
            <a:xfrm>
              <a:off x="5827984" y="2600861"/>
              <a:ext cx="1076960" cy="563880"/>
            </a:xfrm>
            <a:custGeom>
              <a:avLst/>
              <a:gdLst/>
              <a:ahLst/>
              <a:cxnLst/>
              <a:rect l="l" t="t" r="r" b="b"/>
              <a:pathLst>
                <a:path w="1076960" h="563879">
                  <a:moveTo>
                    <a:pt x="940861" y="539165"/>
                  </a:moveTo>
                  <a:lnTo>
                    <a:pt x="891387" y="539165"/>
                  </a:lnTo>
                  <a:lnTo>
                    <a:pt x="913193" y="563727"/>
                  </a:lnTo>
                  <a:lnTo>
                    <a:pt x="940861" y="539165"/>
                  </a:lnTo>
                  <a:close/>
                </a:path>
                <a:path w="1076960" h="563879">
                  <a:moveTo>
                    <a:pt x="671465" y="105816"/>
                  </a:moveTo>
                  <a:lnTo>
                    <a:pt x="529882" y="105816"/>
                  </a:lnTo>
                  <a:lnTo>
                    <a:pt x="682193" y="258622"/>
                  </a:lnTo>
                  <a:lnTo>
                    <a:pt x="641223" y="295008"/>
                  </a:lnTo>
                  <a:lnTo>
                    <a:pt x="872693" y="555764"/>
                  </a:lnTo>
                  <a:lnTo>
                    <a:pt x="891387" y="539165"/>
                  </a:lnTo>
                  <a:lnTo>
                    <a:pt x="940861" y="539165"/>
                  </a:lnTo>
                  <a:lnTo>
                    <a:pt x="990460" y="495134"/>
                  </a:lnTo>
                  <a:lnTo>
                    <a:pt x="968654" y="470585"/>
                  </a:lnTo>
                  <a:lnTo>
                    <a:pt x="1000848" y="442010"/>
                  </a:lnTo>
                  <a:lnTo>
                    <a:pt x="988707" y="428332"/>
                  </a:lnTo>
                  <a:lnTo>
                    <a:pt x="1019695" y="400824"/>
                  </a:lnTo>
                  <a:lnTo>
                    <a:pt x="1011247" y="391312"/>
                  </a:lnTo>
                  <a:lnTo>
                    <a:pt x="955840" y="391312"/>
                  </a:lnTo>
                  <a:lnTo>
                    <a:pt x="949058" y="383666"/>
                  </a:lnTo>
                  <a:lnTo>
                    <a:pt x="971600" y="363664"/>
                  </a:lnTo>
                  <a:lnTo>
                    <a:pt x="925690" y="311950"/>
                  </a:lnTo>
                  <a:lnTo>
                    <a:pt x="945262" y="294576"/>
                  </a:lnTo>
                  <a:lnTo>
                    <a:pt x="835444" y="294576"/>
                  </a:lnTo>
                  <a:lnTo>
                    <a:pt x="782040" y="234416"/>
                  </a:lnTo>
                  <a:lnTo>
                    <a:pt x="814943" y="205206"/>
                  </a:lnTo>
                  <a:lnTo>
                    <a:pt x="790638" y="205206"/>
                  </a:lnTo>
                  <a:lnTo>
                    <a:pt x="769366" y="181254"/>
                  </a:lnTo>
                  <a:lnTo>
                    <a:pt x="671465" y="105816"/>
                  </a:lnTo>
                  <a:close/>
                </a:path>
                <a:path w="1076960" h="563879">
                  <a:moveTo>
                    <a:pt x="986828" y="363804"/>
                  </a:moveTo>
                  <a:lnTo>
                    <a:pt x="955840" y="391312"/>
                  </a:lnTo>
                  <a:lnTo>
                    <a:pt x="1011247" y="391312"/>
                  </a:lnTo>
                  <a:lnTo>
                    <a:pt x="1008405" y="388111"/>
                  </a:lnTo>
                  <a:lnTo>
                    <a:pt x="1018404" y="379234"/>
                  </a:lnTo>
                  <a:lnTo>
                    <a:pt x="1000518" y="379234"/>
                  </a:lnTo>
                  <a:lnTo>
                    <a:pt x="986828" y="363804"/>
                  </a:lnTo>
                  <a:close/>
                </a:path>
                <a:path w="1076960" h="563879">
                  <a:moveTo>
                    <a:pt x="1065796" y="362330"/>
                  </a:moveTo>
                  <a:lnTo>
                    <a:pt x="1037844" y="362330"/>
                  </a:lnTo>
                  <a:lnTo>
                    <a:pt x="1042835" y="362775"/>
                  </a:lnTo>
                  <a:lnTo>
                    <a:pt x="1049426" y="365518"/>
                  </a:lnTo>
                  <a:lnTo>
                    <a:pt x="1055890" y="368465"/>
                  </a:lnTo>
                  <a:lnTo>
                    <a:pt x="1062596" y="375069"/>
                  </a:lnTo>
                  <a:lnTo>
                    <a:pt x="1067816" y="380999"/>
                  </a:lnTo>
                  <a:lnTo>
                    <a:pt x="1076680" y="373125"/>
                  </a:lnTo>
                  <a:lnTo>
                    <a:pt x="1072150" y="368231"/>
                  </a:lnTo>
                  <a:lnTo>
                    <a:pt x="1066947" y="363237"/>
                  </a:lnTo>
                  <a:lnTo>
                    <a:pt x="1065796" y="362330"/>
                  </a:lnTo>
                  <a:close/>
                </a:path>
                <a:path w="1076960" h="563879">
                  <a:moveTo>
                    <a:pt x="1038874" y="351972"/>
                  </a:moveTo>
                  <a:lnTo>
                    <a:pt x="1030520" y="354318"/>
                  </a:lnTo>
                  <a:lnTo>
                    <a:pt x="1022477" y="359740"/>
                  </a:lnTo>
                  <a:lnTo>
                    <a:pt x="1000518" y="379234"/>
                  </a:lnTo>
                  <a:lnTo>
                    <a:pt x="1018404" y="379234"/>
                  </a:lnTo>
                  <a:lnTo>
                    <a:pt x="1030363" y="368617"/>
                  </a:lnTo>
                  <a:lnTo>
                    <a:pt x="1037844" y="362330"/>
                  </a:lnTo>
                  <a:lnTo>
                    <a:pt x="1065796" y="362330"/>
                  </a:lnTo>
                  <a:lnTo>
                    <a:pt x="1061051" y="358593"/>
                  </a:lnTo>
                  <a:lnTo>
                    <a:pt x="1054442" y="354749"/>
                  </a:lnTo>
                  <a:lnTo>
                    <a:pt x="1047021" y="352262"/>
                  </a:lnTo>
                  <a:lnTo>
                    <a:pt x="1038874" y="351972"/>
                  </a:lnTo>
                  <a:close/>
                </a:path>
                <a:path w="1076960" h="563879">
                  <a:moveTo>
                    <a:pt x="45491" y="163398"/>
                  </a:moveTo>
                  <a:lnTo>
                    <a:pt x="0" y="262775"/>
                  </a:lnTo>
                  <a:lnTo>
                    <a:pt x="60172" y="350418"/>
                  </a:lnTo>
                  <a:lnTo>
                    <a:pt x="79641" y="335267"/>
                  </a:lnTo>
                  <a:lnTo>
                    <a:pt x="65227" y="284619"/>
                  </a:lnTo>
                  <a:lnTo>
                    <a:pt x="96240" y="216839"/>
                  </a:lnTo>
                  <a:lnTo>
                    <a:pt x="215012" y="216839"/>
                  </a:lnTo>
                  <a:lnTo>
                    <a:pt x="240277" y="199821"/>
                  </a:lnTo>
                  <a:lnTo>
                    <a:pt x="122097" y="199821"/>
                  </a:lnTo>
                  <a:lnTo>
                    <a:pt x="107149" y="192989"/>
                  </a:lnTo>
                  <a:lnTo>
                    <a:pt x="112217" y="181902"/>
                  </a:lnTo>
                  <a:lnTo>
                    <a:pt x="45491" y="163398"/>
                  </a:lnTo>
                  <a:close/>
                </a:path>
                <a:path w="1076960" h="563879">
                  <a:moveTo>
                    <a:pt x="862822" y="183286"/>
                  </a:moveTo>
                  <a:lnTo>
                    <a:pt x="839635" y="183286"/>
                  </a:lnTo>
                  <a:lnTo>
                    <a:pt x="897534" y="239471"/>
                  </a:lnTo>
                  <a:lnTo>
                    <a:pt x="835444" y="294576"/>
                  </a:lnTo>
                  <a:lnTo>
                    <a:pt x="945262" y="294576"/>
                  </a:lnTo>
                  <a:lnTo>
                    <a:pt x="962101" y="279628"/>
                  </a:lnTo>
                  <a:lnTo>
                    <a:pt x="862822" y="183286"/>
                  </a:lnTo>
                  <a:close/>
                </a:path>
                <a:path w="1076960" h="563879">
                  <a:moveTo>
                    <a:pt x="215012" y="216839"/>
                  </a:moveTo>
                  <a:lnTo>
                    <a:pt x="96240" y="216839"/>
                  </a:lnTo>
                  <a:lnTo>
                    <a:pt x="139433" y="236600"/>
                  </a:lnTo>
                  <a:lnTo>
                    <a:pt x="154355" y="257695"/>
                  </a:lnTo>
                  <a:lnTo>
                    <a:pt x="215012" y="216839"/>
                  </a:lnTo>
                  <a:close/>
                </a:path>
                <a:path w="1076960" h="563879">
                  <a:moveTo>
                    <a:pt x="840143" y="161277"/>
                  </a:moveTo>
                  <a:lnTo>
                    <a:pt x="790638" y="205206"/>
                  </a:lnTo>
                  <a:lnTo>
                    <a:pt x="814943" y="205206"/>
                  </a:lnTo>
                  <a:lnTo>
                    <a:pt x="839635" y="183286"/>
                  </a:lnTo>
                  <a:lnTo>
                    <a:pt x="862822" y="183286"/>
                  </a:lnTo>
                  <a:lnTo>
                    <a:pt x="840143" y="161277"/>
                  </a:lnTo>
                  <a:close/>
                </a:path>
                <a:path w="1076960" h="563879">
                  <a:moveTo>
                    <a:pt x="380530" y="0"/>
                  </a:moveTo>
                  <a:lnTo>
                    <a:pt x="122097" y="199821"/>
                  </a:lnTo>
                  <a:lnTo>
                    <a:pt x="240277" y="199821"/>
                  </a:lnTo>
                  <a:lnTo>
                    <a:pt x="372846" y="110528"/>
                  </a:lnTo>
                  <a:lnTo>
                    <a:pt x="529882" y="105816"/>
                  </a:lnTo>
                  <a:lnTo>
                    <a:pt x="671465" y="105816"/>
                  </a:lnTo>
                  <a:lnTo>
                    <a:pt x="661442" y="98093"/>
                  </a:lnTo>
                  <a:lnTo>
                    <a:pt x="343034" y="98093"/>
                  </a:lnTo>
                  <a:lnTo>
                    <a:pt x="334010" y="94792"/>
                  </a:lnTo>
                  <a:lnTo>
                    <a:pt x="326968" y="88239"/>
                  </a:lnTo>
                  <a:lnTo>
                    <a:pt x="323119" y="79789"/>
                  </a:lnTo>
                  <a:lnTo>
                    <a:pt x="322719" y="70512"/>
                  </a:lnTo>
                  <a:lnTo>
                    <a:pt x="326021" y="61480"/>
                  </a:lnTo>
                  <a:lnTo>
                    <a:pt x="332573" y="54446"/>
                  </a:lnTo>
                  <a:lnTo>
                    <a:pt x="341018" y="50601"/>
                  </a:lnTo>
                  <a:lnTo>
                    <a:pt x="350290" y="50202"/>
                  </a:lnTo>
                  <a:lnTo>
                    <a:pt x="599291" y="50202"/>
                  </a:lnTo>
                  <a:lnTo>
                    <a:pt x="577536" y="33439"/>
                  </a:lnTo>
                  <a:lnTo>
                    <a:pt x="443992" y="33439"/>
                  </a:lnTo>
                  <a:lnTo>
                    <a:pt x="380530" y="0"/>
                  </a:lnTo>
                  <a:close/>
                </a:path>
                <a:path w="1076960" h="563879">
                  <a:moveTo>
                    <a:pt x="599291" y="50202"/>
                  </a:moveTo>
                  <a:lnTo>
                    <a:pt x="350290" y="50202"/>
                  </a:lnTo>
                  <a:lnTo>
                    <a:pt x="359321" y="53505"/>
                  </a:lnTo>
                  <a:lnTo>
                    <a:pt x="366362" y="60051"/>
                  </a:lnTo>
                  <a:lnTo>
                    <a:pt x="370211" y="68497"/>
                  </a:lnTo>
                  <a:lnTo>
                    <a:pt x="370611" y="77772"/>
                  </a:lnTo>
                  <a:lnTo>
                    <a:pt x="367309" y="86804"/>
                  </a:lnTo>
                  <a:lnTo>
                    <a:pt x="360756" y="93840"/>
                  </a:lnTo>
                  <a:lnTo>
                    <a:pt x="352307" y="97689"/>
                  </a:lnTo>
                  <a:lnTo>
                    <a:pt x="343034" y="98093"/>
                  </a:lnTo>
                  <a:lnTo>
                    <a:pt x="661442" y="98093"/>
                  </a:lnTo>
                  <a:lnTo>
                    <a:pt x="599291" y="50202"/>
                  </a:lnTo>
                  <a:close/>
                </a:path>
                <a:path w="1076960" h="563879">
                  <a:moveTo>
                    <a:pt x="546963" y="9880"/>
                  </a:moveTo>
                  <a:lnTo>
                    <a:pt x="443992" y="33439"/>
                  </a:lnTo>
                  <a:lnTo>
                    <a:pt x="577536" y="33439"/>
                  </a:lnTo>
                  <a:lnTo>
                    <a:pt x="546963" y="988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17">
              <a:extLst>
                <a:ext uri="{FF2B5EF4-FFF2-40B4-BE49-F238E27FC236}">
                  <a16:creationId xmlns:a16="http://schemas.microsoft.com/office/drawing/2014/main" id="{6323F355-1B55-CC71-2797-696948929AC2}"/>
                </a:ext>
              </a:extLst>
            </p:cNvPr>
            <p:cNvSpPr/>
            <p:nvPr/>
          </p:nvSpPr>
          <p:spPr>
            <a:xfrm>
              <a:off x="5949831" y="2595655"/>
              <a:ext cx="240386" cy="181648"/>
            </a:xfrm>
            <a:prstGeom prst="rect">
              <a:avLst/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18">
              <a:extLst>
                <a:ext uri="{FF2B5EF4-FFF2-40B4-BE49-F238E27FC236}">
                  <a16:creationId xmlns:a16="http://schemas.microsoft.com/office/drawing/2014/main" id="{49FB6EC8-635A-BA29-BFD8-0D44C091758F}"/>
                </a:ext>
              </a:extLst>
            </p:cNvPr>
            <p:cNvSpPr/>
            <p:nvPr/>
          </p:nvSpPr>
          <p:spPr>
            <a:xfrm>
              <a:off x="6636848" y="2821548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18778" y="0"/>
                  </a:moveTo>
                  <a:lnTo>
                    <a:pt x="12032" y="901"/>
                  </a:lnTo>
                  <a:lnTo>
                    <a:pt x="5940" y="4443"/>
                  </a:lnTo>
                  <a:lnTo>
                    <a:pt x="1695" y="10076"/>
                  </a:lnTo>
                  <a:lnTo>
                    <a:pt x="0" y="16667"/>
                  </a:lnTo>
                  <a:lnTo>
                    <a:pt x="900" y="23410"/>
                  </a:lnTo>
                  <a:lnTo>
                    <a:pt x="4441" y="29500"/>
                  </a:lnTo>
                  <a:lnTo>
                    <a:pt x="10076" y="33747"/>
                  </a:lnTo>
                  <a:lnTo>
                    <a:pt x="16670" y="35445"/>
                  </a:lnTo>
                  <a:lnTo>
                    <a:pt x="23413" y="34545"/>
                  </a:lnTo>
                  <a:lnTo>
                    <a:pt x="29498" y="30999"/>
                  </a:lnTo>
                  <a:lnTo>
                    <a:pt x="33746" y="25365"/>
                  </a:lnTo>
                  <a:lnTo>
                    <a:pt x="35444" y="18773"/>
                  </a:lnTo>
                  <a:lnTo>
                    <a:pt x="34544" y="12027"/>
                  </a:lnTo>
                  <a:lnTo>
                    <a:pt x="30997" y="5929"/>
                  </a:lnTo>
                  <a:lnTo>
                    <a:pt x="25369" y="1691"/>
                  </a:lnTo>
                  <a:lnTo>
                    <a:pt x="1877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19">
              <a:extLst>
                <a:ext uri="{FF2B5EF4-FFF2-40B4-BE49-F238E27FC236}">
                  <a16:creationId xmlns:a16="http://schemas.microsoft.com/office/drawing/2014/main" id="{59EB349F-786F-49FA-652E-0EDBA23B1225}"/>
                </a:ext>
              </a:extLst>
            </p:cNvPr>
            <p:cNvSpPr/>
            <p:nvPr/>
          </p:nvSpPr>
          <p:spPr>
            <a:xfrm>
              <a:off x="6387931" y="2894541"/>
              <a:ext cx="310515" cy="338455"/>
            </a:xfrm>
            <a:custGeom>
              <a:avLst/>
              <a:gdLst/>
              <a:ahLst/>
              <a:cxnLst/>
              <a:rect l="l" t="t" r="r" b="b"/>
              <a:pathLst>
                <a:path w="310514" h="338454">
                  <a:moveTo>
                    <a:pt x="46102" y="0"/>
                  </a:moveTo>
                  <a:lnTo>
                    <a:pt x="29539" y="2215"/>
                  </a:lnTo>
                  <a:lnTo>
                    <a:pt x="14579" y="10917"/>
                  </a:lnTo>
                  <a:lnTo>
                    <a:pt x="4162" y="24739"/>
                  </a:lnTo>
                  <a:lnTo>
                    <a:pt x="0" y="40920"/>
                  </a:lnTo>
                  <a:lnTo>
                    <a:pt x="2210" y="57483"/>
                  </a:lnTo>
                  <a:lnTo>
                    <a:pt x="10909" y="72448"/>
                  </a:lnTo>
                  <a:lnTo>
                    <a:pt x="233806" y="323540"/>
                  </a:lnTo>
                  <a:lnTo>
                    <a:pt x="247634" y="333958"/>
                  </a:lnTo>
                  <a:lnTo>
                    <a:pt x="263815" y="338120"/>
                  </a:lnTo>
                  <a:lnTo>
                    <a:pt x="280375" y="335909"/>
                  </a:lnTo>
                  <a:lnTo>
                    <a:pt x="295338" y="327210"/>
                  </a:lnTo>
                  <a:lnTo>
                    <a:pt x="305750" y="313381"/>
                  </a:lnTo>
                  <a:lnTo>
                    <a:pt x="306626" y="309976"/>
                  </a:lnTo>
                  <a:lnTo>
                    <a:pt x="257294" y="309976"/>
                  </a:lnTo>
                  <a:lnTo>
                    <a:pt x="248003" y="307587"/>
                  </a:lnTo>
                  <a:lnTo>
                    <a:pt x="240068" y="301607"/>
                  </a:lnTo>
                  <a:lnTo>
                    <a:pt x="235075" y="293022"/>
                  </a:lnTo>
                  <a:lnTo>
                    <a:pt x="233805" y="283516"/>
                  </a:lnTo>
                  <a:lnTo>
                    <a:pt x="236190" y="274229"/>
                  </a:lnTo>
                  <a:lnTo>
                    <a:pt x="242163" y="266301"/>
                  </a:lnTo>
                  <a:lnTo>
                    <a:pt x="247628" y="263121"/>
                  </a:lnTo>
                  <a:lnTo>
                    <a:pt x="215701" y="263121"/>
                  </a:lnTo>
                  <a:lnTo>
                    <a:pt x="206410" y="260735"/>
                  </a:lnTo>
                  <a:lnTo>
                    <a:pt x="198475" y="254757"/>
                  </a:lnTo>
                  <a:lnTo>
                    <a:pt x="193482" y="246170"/>
                  </a:lnTo>
                  <a:lnTo>
                    <a:pt x="192212" y="236659"/>
                  </a:lnTo>
                  <a:lnTo>
                    <a:pt x="194598" y="227368"/>
                  </a:lnTo>
                  <a:lnTo>
                    <a:pt x="200571" y="219438"/>
                  </a:lnTo>
                  <a:lnTo>
                    <a:pt x="206023" y="216265"/>
                  </a:lnTo>
                  <a:lnTo>
                    <a:pt x="174099" y="216265"/>
                  </a:lnTo>
                  <a:lnTo>
                    <a:pt x="164810" y="213879"/>
                  </a:lnTo>
                  <a:lnTo>
                    <a:pt x="156883" y="207906"/>
                  </a:lnTo>
                  <a:lnTo>
                    <a:pt x="151882" y="199309"/>
                  </a:lnTo>
                  <a:lnTo>
                    <a:pt x="150609" y="189798"/>
                  </a:lnTo>
                  <a:lnTo>
                    <a:pt x="152993" y="180508"/>
                  </a:lnTo>
                  <a:lnTo>
                    <a:pt x="158965" y="172575"/>
                  </a:lnTo>
                  <a:lnTo>
                    <a:pt x="164430" y="169402"/>
                  </a:lnTo>
                  <a:lnTo>
                    <a:pt x="132503" y="169402"/>
                  </a:lnTo>
                  <a:lnTo>
                    <a:pt x="123212" y="167016"/>
                  </a:lnTo>
                  <a:lnTo>
                    <a:pt x="115277" y="161043"/>
                  </a:lnTo>
                  <a:lnTo>
                    <a:pt x="110285" y="152451"/>
                  </a:lnTo>
                  <a:lnTo>
                    <a:pt x="109015" y="142940"/>
                  </a:lnTo>
                  <a:lnTo>
                    <a:pt x="111400" y="133647"/>
                  </a:lnTo>
                  <a:lnTo>
                    <a:pt x="117373" y="125712"/>
                  </a:lnTo>
                  <a:lnTo>
                    <a:pt x="122828" y="122539"/>
                  </a:lnTo>
                  <a:lnTo>
                    <a:pt x="90906" y="122539"/>
                  </a:lnTo>
                  <a:lnTo>
                    <a:pt x="81618" y="120153"/>
                  </a:lnTo>
                  <a:lnTo>
                    <a:pt x="73685" y="114180"/>
                  </a:lnTo>
                  <a:lnTo>
                    <a:pt x="68687" y="105585"/>
                  </a:lnTo>
                  <a:lnTo>
                    <a:pt x="67417" y="96077"/>
                  </a:lnTo>
                  <a:lnTo>
                    <a:pt x="69806" y="86788"/>
                  </a:lnTo>
                  <a:lnTo>
                    <a:pt x="75780" y="78849"/>
                  </a:lnTo>
                  <a:lnTo>
                    <a:pt x="81240" y="75677"/>
                  </a:lnTo>
                  <a:lnTo>
                    <a:pt x="49312" y="75677"/>
                  </a:lnTo>
                  <a:lnTo>
                    <a:pt x="40025" y="73290"/>
                  </a:lnTo>
                  <a:lnTo>
                    <a:pt x="32092" y="67317"/>
                  </a:lnTo>
                  <a:lnTo>
                    <a:pt x="27094" y="58725"/>
                  </a:lnTo>
                  <a:lnTo>
                    <a:pt x="25823" y="49215"/>
                  </a:lnTo>
                  <a:lnTo>
                    <a:pt x="28208" y="39927"/>
                  </a:lnTo>
                  <a:lnTo>
                    <a:pt x="34175" y="31999"/>
                  </a:lnTo>
                  <a:lnTo>
                    <a:pt x="42768" y="27001"/>
                  </a:lnTo>
                  <a:lnTo>
                    <a:pt x="52279" y="25733"/>
                  </a:lnTo>
                  <a:lnTo>
                    <a:pt x="86027" y="25733"/>
                  </a:lnTo>
                  <a:lnTo>
                    <a:pt x="76111" y="14562"/>
                  </a:lnTo>
                  <a:lnTo>
                    <a:pt x="62287" y="4153"/>
                  </a:lnTo>
                  <a:lnTo>
                    <a:pt x="46102" y="0"/>
                  </a:lnTo>
                  <a:close/>
                </a:path>
                <a:path w="310514" h="338454">
                  <a:moveTo>
                    <a:pt x="294009" y="260034"/>
                  </a:moveTo>
                  <a:lnTo>
                    <a:pt x="260261" y="260034"/>
                  </a:lnTo>
                  <a:lnTo>
                    <a:pt x="269549" y="262422"/>
                  </a:lnTo>
                  <a:lnTo>
                    <a:pt x="277482" y="268397"/>
                  </a:lnTo>
                  <a:lnTo>
                    <a:pt x="282482" y="276987"/>
                  </a:lnTo>
                  <a:lnTo>
                    <a:pt x="283754" y="286494"/>
                  </a:lnTo>
                  <a:lnTo>
                    <a:pt x="281366" y="295782"/>
                  </a:lnTo>
                  <a:lnTo>
                    <a:pt x="275386" y="303715"/>
                  </a:lnTo>
                  <a:lnTo>
                    <a:pt x="266801" y="308708"/>
                  </a:lnTo>
                  <a:lnTo>
                    <a:pt x="257294" y="309976"/>
                  </a:lnTo>
                  <a:lnTo>
                    <a:pt x="306626" y="309976"/>
                  </a:lnTo>
                  <a:lnTo>
                    <a:pt x="309913" y="297195"/>
                  </a:lnTo>
                  <a:lnTo>
                    <a:pt x="307706" y="280631"/>
                  </a:lnTo>
                  <a:lnTo>
                    <a:pt x="299008" y="265666"/>
                  </a:lnTo>
                  <a:lnTo>
                    <a:pt x="294009" y="260034"/>
                  </a:lnTo>
                  <a:close/>
                </a:path>
                <a:path w="310514" h="338454">
                  <a:moveTo>
                    <a:pt x="252407" y="213167"/>
                  </a:moveTo>
                  <a:lnTo>
                    <a:pt x="218668" y="213167"/>
                  </a:lnTo>
                  <a:lnTo>
                    <a:pt x="227956" y="215559"/>
                  </a:lnTo>
                  <a:lnTo>
                    <a:pt x="235889" y="221546"/>
                  </a:lnTo>
                  <a:lnTo>
                    <a:pt x="240889" y="230129"/>
                  </a:lnTo>
                  <a:lnTo>
                    <a:pt x="242162" y="239634"/>
                  </a:lnTo>
                  <a:lnTo>
                    <a:pt x="239774" y="248925"/>
                  </a:lnTo>
                  <a:lnTo>
                    <a:pt x="233794" y="256865"/>
                  </a:lnTo>
                  <a:lnTo>
                    <a:pt x="225209" y="261852"/>
                  </a:lnTo>
                  <a:lnTo>
                    <a:pt x="215701" y="263121"/>
                  </a:lnTo>
                  <a:lnTo>
                    <a:pt x="247628" y="263121"/>
                  </a:lnTo>
                  <a:lnTo>
                    <a:pt x="250753" y="261303"/>
                  </a:lnTo>
                  <a:lnTo>
                    <a:pt x="260261" y="260034"/>
                  </a:lnTo>
                  <a:lnTo>
                    <a:pt x="294009" y="260034"/>
                  </a:lnTo>
                  <a:lnTo>
                    <a:pt x="252407" y="213167"/>
                  </a:lnTo>
                  <a:close/>
                </a:path>
                <a:path w="310514" h="338454">
                  <a:moveTo>
                    <a:pt x="210815" y="166312"/>
                  </a:moveTo>
                  <a:lnTo>
                    <a:pt x="177074" y="166312"/>
                  </a:lnTo>
                  <a:lnTo>
                    <a:pt x="186363" y="168698"/>
                  </a:lnTo>
                  <a:lnTo>
                    <a:pt x="194297" y="174671"/>
                  </a:lnTo>
                  <a:lnTo>
                    <a:pt x="199290" y="183261"/>
                  </a:lnTo>
                  <a:lnTo>
                    <a:pt x="200559" y="192770"/>
                  </a:lnTo>
                  <a:lnTo>
                    <a:pt x="198174" y="202061"/>
                  </a:lnTo>
                  <a:lnTo>
                    <a:pt x="192201" y="210002"/>
                  </a:lnTo>
                  <a:lnTo>
                    <a:pt x="183609" y="214995"/>
                  </a:lnTo>
                  <a:lnTo>
                    <a:pt x="174099" y="216265"/>
                  </a:lnTo>
                  <a:lnTo>
                    <a:pt x="206023" y="216265"/>
                  </a:lnTo>
                  <a:lnTo>
                    <a:pt x="209161" y="214438"/>
                  </a:lnTo>
                  <a:lnTo>
                    <a:pt x="218668" y="213167"/>
                  </a:lnTo>
                  <a:lnTo>
                    <a:pt x="252407" y="213167"/>
                  </a:lnTo>
                  <a:lnTo>
                    <a:pt x="210815" y="166312"/>
                  </a:lnTo>
                  <a:close/>
                </a:path>
                <a:path w="310514" h="338454">
                  <a:moveTo>
                    <a:pt x="169213" y="119446"/>
                  </a:moveTo>
                  <a:lnTo>
                    <a:pt x="135477" y="119446"/>
                  </a:lnTo>
                  <a:lnTo>
                    <a:pt x="144769" y="121838"/>
                  </a:lnTo>
                  <a:lnTo>
                    <a:pt x="152704" y="127820"/>
                  </a:lnTo>
                  <a:lnTo>
                    <a:pt x="157697" y="136405"/>
                  </a:lnTo>
                  <a:lnTo>
                    <a:pt x="158965" y="145913"/>
                  </a:lnTo>
                  <a:lnTo>
                    <a:pt x="156576" y="155204"/>
                  </a:lnTo>
                  <a:lnTo>
                    <a:pt x="150596" y="163139"/>
                  </a:lnTo>
                  <a:lnTo>
                    <a:pt x="142011" y="168132"/>
                  </a:lnTo>
                  <a:lnTo>
                    <a:pt x="132503" y="169402"/>
                  </a:lnTo>
                  <a:lnTo>
                    <a:pt x="164430" y="169402"/>
                  </a:lnTo>
                  <a:lnTo>
                    <a:pt x="167563" y="167582"/>
                  </a:lnTo>
                  <a:lnTo>
                    <a:pt x="177074" y="166312"/>
                  </a:lnTo>
                  <a:lnTo>
                    <a:pt x="210815" y="166312"/>
                  </a:lnTo>
                  <a:lnTo>
                    <a:pt x="169213" y="119446"/>
                  </a:lnTo>
                  <a:close/>
                </a:path>
                <a:path w="310514" h="338454">
                  <a:moveTo>
                    <a:pt x="127622" y="72591"/>
                  </a:moveTo>
                  <a:lnTo>
                    <a:pt x="93878" y="72591"/>
                  </a:lnTo>
                  <a:lnTo>
                    <a:pt x="103166" y="74977"/>
                  </a:lnTo>
                  <a:lnTo>
                    <a:pt x="111099" y="80945"/>
                  </a:lnTo>
                  <a:lnTo>
                    <a:pt x="116097" y="89542"/>
                  </a:lnTo>
                  <a:lnTo>
                    <a:pt x="117367" y="99053"/>
                  </a:lnTo>
                  <a:lnTo>
                    <a:pt x="114978" y="108343"/>
                  </a:lnTo>
                  <a:lnTo>
                    <a:pt x="109004" y="116276"/>
                  </a:lnTo>
                  <a:lnTo>
                    <a:pt x="100413" y="121269"/>
                  </a:lnTo>
                  <a:lnTo>
                    <a:pt x="90906" y="122539"/>
                  </a:lnTo>
                  <a:lnTo>
                    <a:pt x="122828" y="122539"/>
                  </a:lnTo>
                  <a:lnTo>
                    <a:pt x="125965" y="120714"/>
                  </a:lnTo>
                  <a:lnTo>
                    <a:pt x="135477" y="119446"/>
                  </a:lnTo>
                  <a:lnTo>
                    <a:pt x="169213" y="119446"/>
                  </a:lnTo>
                  <a:lnTo>
                    <a:pt x="127622" y="72591"/>
                  </a:lnTo>
                  <a:close/>
                </a:path>
                <a:path w="310514" h="338454">
                  <a:moveTo>
                    <a:pt x="86027" y="25733"/>
                  </a:moveTo>
                  <a:lnTo>
                    <a:pt x="52279" y="25733"/>
                  </a:lnTo>
                  <a:lnTo>
                    <a:pt x="61571" y="28125"/>
                  </a:lnTo>
                  <a:lnTo>
                    <a:pt x="69507" y="34107"/>
                  </a:lnTo>
                  <a:lnTo>
                    <a:pt x="74501" y="42690"/>
                  </a:lnTo>
                  <a:lnTo>
                    <a:pt x="75772" y="52195"/>
                  </a:lnTo>
                  <a:lnTo>
                    <a:pt x="73384" y="61485"/>
                  </a:lnTo>
                  <a:lnTo>
                    <a:pt x="67398" y="69426"/>
                  </a:lnTo>
                  <a:lnTo>
                    <a:pt x="58815" y="74411"/>
                  </a:lnTo>
                  <a:lnTo>
                    <a:pt x="49312" y="75677"/>
                  </a:lnTo>
                  <a:lnTo>
                    <a:pt x="81240" y="75677"/>
                  </a:lnTo>
                  <a:lnTo>
                    <a:pt x="84371" y="73858"/>
                  </a:lnTo>
                  <a:lnTo>
                    <a:pt x="93878" y="72591"/>
                  </a:lnTo>
                  <a:lnTo>
                    <a:pt x="127622" y="72591"/>
                  </a:lnTo>
                  <a:lnTo>
                    <a:pt x="86027" y="25733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20">
              <a:extLst>
                <a:ext uri="{FF2B5EF4-FFF2-40B4-BE49-F238E27FC236}">
                  <a16:creationId xmlns:a16="http://schemas.microsoft.com/office/drawing/2014/main" id="{61961924-BDEE-39EB-52D1-C23311249BD6}"/>
                </a:ext>
              </a:extLst>
            </p:cNvPr>
            <p:cNvSpPr/>
            <p:nvPr/>
          </p:nvSpPr>
          <p:spPr>
            <a:xfrm>
              <a:off x="6633519" y="3166345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10223" y="0"/>
                  </a:moveTo>
                  <a:lnTo>
                    <a:pt x="444" y="8686"/>
                  </a:lnTo>
                  <a:lnTo>
                    <a:pt x="0" y="16179"/>
                  </a:lnTo>
                  <a:lnTo>
                    <a:pt x="8674" y="25958"/>
                  </a:lnTo>
                  <a:lnTo>
                    <a:pt x="16167" y="26403"/>
                  </a:lnTo>
                  <a:lnTo>
                    <a:pt x="25946" y="17716"/>
                  </a:lnTo>
                  <a:lnTo>
                    <a:pt x="26390" y="10223"/>
                  </a:lnTo>
                  <a:lnTo>
                    <a:pt x="17703" y="457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21">
              <a:extLst>
                <a:ext uri="{FF2B5EF4-FFF2-40B4-BE49-F238E27FC236}">
                  <a16:creationId xmlns:a16="http://schemas.microsoft.com/office/drawing/2014/main" id="{959C93E1-C411-6AB1-3D6E-2BE31876CD9E}"/>
                </a:ext>
              </a:extLst>
            </p:cNvPr>
            <p:cNvSpPr/>
            <p:nvPr/>
          </p:nvSpPr>
          <p:spPr>
            <a:xfrm>
              <a:off x="6591922" y="3119489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10223" y="0"/>
                  </a:moveTo>
                  <a:lnTo>
                    <a:pt x="444" y="8686"/>
                  </a:lnTo>
                  <a:lnTo>
                    <a:pt x="0" y="16179"/>
                  </a:lnTo>
                  <a:lnTo>
                    <a:pt x="8674" y="25958"/>
                  </a:lnTo>
                  <a:lnTo>
                    <a:pt x="16167" y="26403"/>
                  </a:lnTo>
                  <a:lnTo>
                    <a:pt x="25946" y="17716"/>
                  </a:lnTo>
                  <a:lnTo>
                    <a:pt x="26390" y="10223"/>
                  </a:lnTo>
                  <a:lnTo>
                    <a:pt x="17703" y="457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22">
              <a:extLst>
                <a:ext uri="{FF2B5EF4-FFF2-40B4-BE49-F238E27FC236}">
                  <a16:creationId xmlns:a16="http://schemas.microsoft.com/office/drawing/2014/main" id="{7A345D24-53B9-DB5E-8B63-1AFC30311A0E}"/>
                </a:ext>
              </a:extLst>
            </p:cNvPr>
            <p:cNvSpPr/>
            <p:nvPr/>
          </p:nvSpPr>
          <p:spPr>
            <a:xfrm>
              <a:off x="6550327" y="3072633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10223" y="0"/>
                  </a:moveTo>
                  <a:lnTo>
                    <a:pt x="444" y="8686"/>
                  </a:lnTo>
                  <a:lnTo>
                    <a:pt x="0" y="16167"/>
                  </a:lnTo>
                  <a:lnTo>
                    <a:pt x="8674" y="25958"/>
                  </a:lnTo>
                  <a:lnTo>
                    <a:pt x="16167" y="26403"/>
                  </a:lnTo>
                  <a:lnTo>
                    <a:pt x="25946" y="17703"/>
                  </a:lnTo>
                  <a:lnTo>
                    <a:pt x="26390" y="10223"/>
                  </a:lnTo>
                  <a:lnTo>
                    <a:pt x="17703" y="444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23">
              <a:extLst>
                <a:ext uri="{FF2B5EF4-FFF2-40B4-BE49-F238E27FC236}">
                  <a16:creationId xmlns:a16="http://schemas.microsoft.com/office/drawing/2014/main" id="{25B4B3E9-BBEE-7DB7-22FD-132CA4F2DEE1}"/>
                </a:ext>
              </a:extLst>
            </p:cNvPr>
            <p:cNvSpPr/>
            <p:nvPr/>
          </p:nvSpPr>
          <p:spPr>
            <a:xfrm>
              <a:off x="6508718" y="302577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10236" y="0"/>
                  </a:moveTo>
                  <a:lnTo>
                    <a:pt x="457" y="8686"/>
                  </a:lnTo>
                  <a:lnTo>
                    <a:pt x="0" y="16167"/>
                  </a:lnTo>
                  <a:lnTo>
                    <a:pt x="8686" y="25958"/>
                  </a:lnTo>
                  <a:lnTo>
                    <a:pt x="16179" y="26403"/>
                  </a:lnTo>
                  <a:lnTo>
                    <a:pt x="25958" y="17703"/>
                  </a:lnTo>
                  <a:lnTo>
                    <a:pt x="26403" y="10223"/>
                  </a:lnTo>
                  <a:lnTo>
                    <a:pt x="17716" y="444"/>
                  </a:lnTo>
                  <a:lnTo>
                    <a:pt x="1023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24">
              <a:extLst>
                <a:ext uri="{FF2B5EF4-FFF2-40B4-BE49-F238E27FC236}">
                  <a16:creationId xmlns:a16="http://schemas.microsoft.com/office/drawing/2014/main" id="{DFD12FEC-F7B0-7EBF-4DAC-75A1A814FA6D}"/>
                </a:ext>
              </a:extLst>
            </p:cNvPr>
            <p:cNvSpPr/>
            <p:nvPr/>
          </p:nvSpPr>
          <p:spPr>
            <a:xfrm>
              <a:off x="6467130" y="2978915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10223" y="0"/>
                  </a:moveTo>
                  <a:lnTo>
                    <a:pt x="457" y="8686"/>
                  </a:lnTo>
                  <a:lnTo>
                    <a:pt x="0" y="16167"/>
                  </a:lnTo>
                  <a:lnTo>
                    <a:pt x="8686" y="25946"/>
                  </a:lnTo>
                  <a:lnTo>
                    <a:pt x="16167" y="26390"/>
                  </a:lnTo>
                  <a:lnTo>
                    <a:pt x="25946" y="17703"/>
                  </a:lnTo>
                  <a:lnTo>
                    <a:pt x="26390" y="10223"/>
                  </a:lnTo>
                  <a:lnTo>
                    <a:pt x="17703" y="444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5">
              <a:extLst>
                <a:ext uri="{FF2B5EF4-FFF2-40B4-BE49-F238E27FC236}">
                  <a16:creationId xmlns:a16="http://schemas.microsoft.com/office/drawing/2014/main" id="{592B2590-8DB0-247A-AED7-035B0F2B6508}"/>
                </a:ext>
              </a:extLst>
            </p:cNvPr>
            <p:cNvSpPr/>
            <p:nvPr/>
          </p:nvSpPr>
          <p:spPr>
            <a:xfrm>
              <a:off x="6425533" y="2932052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10223" y="0"/>
                  </a:moveTo>
                  <a:lnTo>
                    <a:pt x="444" y="8686"/>
                  </a:lnTo>
                  <a:lnTo>
                    <a:pt x="0" y="16167"/>
                  </a:lnTo>
                  <a:lnTo>
                    <a:pt x="8686" y="25946"/>
                  </a:lnTo>
                  <a:lnTo>
                    <a:pt x="16167" y="26390"/>
                  </a:lnTo>
                  <a:lnTo>
                    <a:pt x="25946" y="17716"/>
                  </a:lnTo>
                  <a:lnTo>
                    <a:pt x="26390" y="10223"/>
                  </a:lnTo>
                  <a:lnTo>
                    <a:pt x="17703" y="444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26">
              <a:extLst>
                <a:ext uri="{FF2B5EF4-FFF2-40B4-BE49-F238E27FC236}">
                  <a16:creationId xmlns:a16="http://schemas.microsoft.com/office/drawing/2014/main" id="{E0D015AF-F6E2-D4B3-6E90-749AE1D0727B}"/>
                </a:ext>
              </a:extLst>
            </p:cNvPr>
            <p:cNvSpPr/>
            <p:nvPr/>
          </p:nvSpPr>
          <p:spPr>
            <a:xfrm>
              <a:off x="6639649" y="3246735"/>
              <a:ext cx="33655" cy="15240"/>
            </a:xfrm>
            <a:custGeom>
              <a:avLst/>
              <a:gdLst/>
              <a:ahLst/>
              <a:cxnLst/>
              <a:rect l="l" t="t" r="r" b="b"/>
              <a:pathLst>
                <a:path w="33655" h="15239">
                  <a:moveTo>
                    <a:pt x="4038" y="3556"/>
                  </a:moveTo>
                  <a:lnTo>
                    <a:pt x="2158" y="3683"/>
                  </a:lnTo>
                  <a:lnTo>
                    <a:pt x="0" y="6146"/>
                  </a:lnTo>
                  <a:lnTo>
                    <a:pt x="114" y="8026"/>
                  </a:lnTo>
                  <a:lnTo>
                    <a:pt x="1638" y="9359"/>
                  </a:lnTo>
                  <a:lnTo>
                    <a:pt x="3644" y="10858"/>
                  </a:lnTo>
                  <a:lnTo>
                    <a:pt x="7746" y="13639"/>
                  </a:lnTo>
                  <a:lnTo>
                    <a:pt x="13385" y="14236"/>
                  </a:lnTo>
                  <a:lnTo>
                    <a:pt x="19024" y="14897"/>
                  </a:lnTo>
                  <a:lnTo>
                    <a:pt x="26149" y="12814"/>
                  </a:lnTo>
                  <a:lnTo>
                    <a:pt x="29408" y="8661"/>
                  </a:lnTo>
                  <a:lnTo>
                    <a:pt x="17906" y="8661"/>
                  </a:lnTo>
                  <a:lnTo>
                    <a:pt x="10083" y="7962"/>
                  </a:lnTo>
                  <a:lnTo>
                    <a:pt x="6730" y="5778"/>
                  </a:lnTo>
                  <a:lnTo>
                    <a:pt x="5346" y="4711"/>
                  </a:lnTo>
                  <a:lnTo>
                    <a:pt x="4038" y="3556"/>
                  </a:lnTo>
                  <a:close/>
                </a:path>
                <a:path w="33655" h="15239">
                  <a:moveTo>
                    <a:pt x="30314" y="0"/>
                  </a:moveTo>
                  <a:lnTo>
                    <a:pt x="28498" y="228"/>
                  </a:lnTo>
                  <a:lnTo>
                    <a:pt x="22402" y="7759"/>
                  </a:lnTo>
                  <a:lnTo>
                    <a:pt x="17906" y="8661"/>
                  </a:lnTo>
                  <a:lnTo>
                    <a:pt x="29408" y="8661"/>
                  </a:lnTo>
                  <a:lnTo>
                    <a:pt x="33146" y="3898"/>
                  </a:lnTo>
                  <a:lnTo>
                    <a:pt x="32943" y="2032"/>
                  </a:lnTo>
                  <a:lnTo>
                    <a:pt x="30314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27">
              <a:extLst>
                <a:ext uri="{FF2B5EF4-FFF2-40B4-BE49-F238E27FC236}">
                  <a16:creationId xmlns:a16="http://schemas.microsoft.com/office/drawing/2014/main" id="{6223733E-1119-D32C-887A-0CA7A64CD878}"/>
                </a:ext>
              </a:extLst>
            </p:cNvPr>
            <p:cNvSpPr/>
            <p:nvPr/>
          </p:nvSpPr>
          <p:spPr>
            <a:xfrm>
              <a:off x="6634978" y="3256048"/>
              <a:ext cx="47625" cy="19685"/>
            </a:xfrm>
            <a:custGeom>
              <a:avLst/>
              <a:gdLst/>
              <a:ahLst/>
              <a:cxnLst/>
              <a:rect l="l" t="t" r="r" b="b"/>
              <a:pathLst>
                <a:path w="47625" h="19685">
                  <a:moveTo>
                    <a:pt x="4025" y="7721"/>
                  </a:moveTo>
                  <a:lnTo>
                    <a:pt x="2209" y="7797"/>
                  </a:lnTo>
                  <a:lnTo>
                    <a:pt x="0" y="10160"/>
                  </a:lnTo>
                  <a:lnTo>
                    <a:pt x="50" y="12039"/>
                  </a:lnTo>
                  <a:lnTo>
                    <a:pt x="1329" y="13239"/>
                  </a:lnTo>
                  <a:lnTo>
                    <a:pt x="8381" y="18440"/>
                  </a:lnTo>
                  <a:lnTo>
                    <a:pt x="16890" y="19570"/>
                  </a:lnTo>
                  <a:lnTo>
                    <a:pt x="23695" y="19670"/>
                  </a:lnTo>
                  <a:lnTo>
                    <a:pt x="31080" y="17746"/>
                  </a:lnTo>
                  <a:lnTo>
                    <a:pt x="37763" y="13752"/>
                  </a:lnTo>
                  <a:lnTo>
                    <a:pt x="23037" y="13752"/>
                  </a:lnTo>
                  <a:lnTo>
                    <a:pt x="17665" y="13690"/>
                  </a:lnTo>
                  <a:lnTo>
                    <a:pt x="11175" y="12865"/>
                  </a:lnTo>
                  <a:lnTo>
                    <a:pt x="6070" y="9385"/>
                  </a:lnTo>
                  <a:lnTo>
                    <a:pt x="5219" y="8750"/>
                  </a:lnTo>
                  <a:lnTo>
                    <a:pt x="4025" y="7721"/>
                  </a:lnTo>
                  <a:close/>
                </a:path>
                <a:path w="47625" h="19685">
                  <a:moveTo>
                    <a:pt x="44348" y="0"/>
                  </a:moveTo>
                  <a:lnTo>
                    <a:pt x="42494" y="254"/>
                  </a:lnTo>
                  <a:lnTo>
                    <a:pt x="41160" y="2019"/>
                  </a:lnTo>
                  <a:lnTo>
                    <a:pt x="34903" y="8600"/>
                  </a:lnTo>
                  <a:lnTo>
                    <a:pt x="28822" y="12284"/>
                  </a:lnTo>
                  <a:lnTo>
                    <a:pt x="23037" y="13752"/>
                  </a:lnTo>
                  <a:lnTo>
                    <a:pt x="37763" y="13752"/>
                  </a:lnTo>
                  <a:lnTo>
                    <a:pt x="38628" y="13233"/>
                  </a:lnTo>
                  <a:lnTo>
                    <a:pt x="45897" y="5588"/>
                  </a:lnTo>
                  <a:lnTo>
                    <a:pt x="47218" y="3860"/>
                  </a:lnTo>
                  <a:lnTo>
                    <a:pt x="46964" y="1993"/>
                  </a:lnTo>
                  <a:lnTo>
                    <a:pt x="45656" y="977"/>
                  </a:lnTo>
                  <a:lnTo>
                    <a:pt x="44348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28">
              <a:extLst>
                <a:ext uri="{FF2B5EF4-FFF2-40B4-BE49-F238E27FC236}">
                  <a16:creationId xmlns:a16="http://schemas.microsoft.com/office/drawing/2014/main" id="{79C08582-DE3C-5060-F5E7-6A04789731AA}"/>
                </a:ext>
              </a:extLst>
            </p:cNvPr>
            <p:cNvSpPr/>
            <p:nvPr/>
          </p:nvSpPr>
          <p:spPr>
            <a:xfrm>
              <a:off x="6406782" y="3020920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69" h="33654">
                  <a:moveTo>
                    <a:pt x="8331" y="0"/>
                  </a:moveTo>
                  <a:lnTo>
                    <a:pt x="7118" y="1181"/>
                  </a:lnTo>
                  <a:lnTo>
                    <a:pt x="6997" y="1320"/>
                  </a:lnTo>
                  <a:lnTo>
                    <a:pt x="3708" y="4508"/>
                  </a:lnTo>
                  <a:lnTo>
                    <a:pt x="1879" y="9804"/>
                  </a:lnTo>
                  <a:lnTo>
                    <a:pt x="0" y="14985"/>
                  </a:lnTo>
                  <a:lnTo>
                    <a:pt x="38" y="22631"/>
                  </a:lnTo>
                  <a:lnTo>
                    <a:pt x="7300" y="30797"/>
                  </a:lnTo>
                  <a:lnTo>
                    <a:pt x="7886" y="31394"/>
                  </a:lnTo>
                  <a:lnTo>
                    <a:pt x="9842" y="33248"/>
                  </a:lnTo>
                  <a:lnTo>
                    <a:pt x="11709" y="33197"/>
                  </a:lnTo>
                  <a:lnTo>
                    <a:pt x="13970" y="30797"/>
                  </a:lnTo>
                  <a:lnTo>
                    <a:pt x="13906" y="28917"/>
                  </a:lnTo>
                  <a:lnTo>
                    <a:pt x="12065" y="27190"/>
                  </a:lnTo>
                  <a:lnTo>
                    <a:pt x="11480" y="26581"/>
                  </a:lnTo>
                  <a:lnTo>
                    <a:pt x="3581" y="17564"/>
                  </a:lnTo>
                  <a:lnTo>
                    <a:pt x="7518" y="10706"/>
                  </a:lnTo>
                  <a:lnTo>
                    <a:pt x="9944" y="7035"/>
                  </a:lnTo>
                  <a:lnTo>
                    <a:pt x="10769" y="5905"/>
                  </a:lnTo>
                  <a:lnTo>
                    <a:pt x="12484" y="4229"/>
                  </a:lnTo>
                  <a:lnTo>
                    <a:pt x="12509" y="2349"/>
                  </a:lnTo>
                  <a:lnTo>
                    <a:pt x="10210" y="12"/>
                  </a:lnTo>
                  <a:lnTo>
                    <a:pt x="8331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29">
              <a:extLst>
                <a:ext uri="{FF2B5EF4-FFF2-40B4-BE49-F238E27FC236}">
                  <a16:creationId xmlns:a16="http://schemas.microsoft.com/office/drawing/2014/main" id="{B0FA5378-507E-590A-DDB5-F07AE8FF3209}"/>
                </a:ext>
              </a:extLst>
            </p:cNvPr>
            <p:cNvSpPr/>
            <p:nvPr/>
          </p:nvSpPr>
          <p:spPr>
            <a:xfrm>
              <a:off x="6392824" y="3015154"/>
              <a:ext cx="18415" cy="48260"/>
            </a:xfrm>
            <a:custGeom>
              <a:avLst/>
              <a:gdLst/>
              <a:ahLst/>
              <a:cxnLst/>
              <a:rect l="l" t="t" r="r" b="b"/>
              <a:pathLst>
                <a:path w="18414" h="48260">
                  <a:moveTo>
                    <a:pt x="10972" y="0"/>
                  </a:moveTo>
                  <a:lnTo>
                    <a:pt x="9092" y="63"/>
                  </a:lnTo>
                  <a:lnTo>
                    <a:pt x="3415" y="6248"/>
                  </a:lnTo>
                  <a:lnTo>
                    <a:pt x="1155" y="13830"/>
                  </a:lnTo>
                  <a:lnTo>
                    <a:pt x="0" y="19971"/>
                  </a:lnTo>
                  <a:lnTo>
                    <a:pt x="372" y="26946"/>
                  </a:lnTo>
                  <a:lnTo>
                    <a:pt x="13893" y="47663"/>
                  </a:lnTo>
                  <a:lnTo>
                    <a:pt x="15760" y="47523"/>
                  </a:lnTo>
                  <a:lnTo>
                    <a:pt x="17852" y="45135"/>
                  </a:lnTo>
                  <a:lnTo>
                    <a:pt x="17792" y="43179"/>
                  </a:lnTo>
                  <a:lnTo>
                    <a:pt x="15048" y="40792"/>
                  </a:lnTo>
                  <a:lnTo>
                    <a:pt x="13740" y="39509"/>
                  </a:lnTo>
                  <a:lnTo>
                    <a:pt x="12610" y="38226"/>
                  </a:lnTo>
                  <a:lnTo>
                    <a:pt x="6968" y="28866"/>
                  </a:lnTo>
                  <a:lnTo>
                    <a:pt x="5901" y="20415"/>
                  </a:lnTo>
                  <a:lnTo>
                    <a:pt x="7620" y="13316"/>
                  </a:lnTo>
                  <a:lnTo>
                    <a:pt x="10337" y="8013"/>
                  </a:lnTo>
                  <a:lnTo>
                    <a:pt x="11505" y="6210"/>
                  </a:lnTo>
                  <a:lnTo>
                    <a:pt x="13461" y="4076"/>
                  </a:lnTo>
                  <a:lnTo>
                    <a:pt x="13385" y="2197"/>
                  </a:lnTo>
                  <a:lnTo>
                    <a:pt x="10972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30">
              <a:extLst>
                <a:ext uri="{FF2B5EF4-FFF2-40B4-BE49-F238E27FC236}">
                  <a16:creationId xmlns:a16="http://schemas.microsoft.com/office/drawing/2014/main" id="{7AC258F9-6B23-1BDB-91E9-B6BE0AA7A224}"/>
                </a:ext>
              </a:extLst>
            </p:cNvPr>
            <p:cNvSpPr/>
            <p:nvPr/>
          </p:nvSpPr>
          <p:spPr>
            <a:xfrm>
              <a:off x="5789619" y="3074532"/>
              <a:ext cx="1291590" cy="535940"/>
            </a:xfrm>
            <a:custGeom>
              <a:avLst/>
              <a:gdLst/>
              <a:ahLst/>
              <a:cxnLst/>
              <a:rect l="l" t="t" r="r" b="b"/>
              <a:pathLst>
                <a:path w="1291589" h="535940">
                  <a:moveTo>
                    <a:pt x="738670" y="0"/>
                  </a:moveTo>
                  <a:lnTo>
                    <a:pt x="0" y="0"/>
                  </a:lnTo>
                  <a:lnTo>
                    <a:pt x="0" y="535749"/>
                  </a:lnTo>
                  <a:lnTo>
                    <a:pt x="1291285" y="535749"/>
                  </a:lnTo>
                  <a:lnTo>
                    <a:pt x="1291285" y="399465"/>
                  </a:lnTo>
                  <a:lnTo>
                    <a:pt x="875398" y="399465"/>
                  </a:lnTo>
                  <a:lnTo>
                    <a:pt x="73867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409F81DD-BE0E-1F2E-EB91-E7FDC2C29860}"/>
              </a:ext>
            </a:extLst>
          </p:cNvPr>
          <p:cNvGrpSpPr/>
          <p:nvPr/>
        </p:nvGrpSpPr>
        <p:grpSpPr>
          <a:xfrm>
            <a:off x="4480180" y="5578298"/>
            <a:ext cx="824484" cy="631778"/>
            <a:chOff x="3577862" y="1558670"/>
            <a:chExt cx="835842" cy="675240"/>
          </a:xfrm>
        </p:grpSpPr>
        <p:sp>
          <p:nvSpPr>
            <p:cNvPr id="94" name="object 51">
              <a:extLst>
                <a:ext uri="{FF2B5EF4-FFF2-40B4-BE49-F238E27FC236}">
                  <a16:creationId xmlns:a16="http://schemas.microsoft.com/office/drawing/2014/main" id="{B76D1801-B8C5-CD91-B252-65E56E4A4BC1}"/>
                </a:ext>
              </a:extLst>
            </p:cNvPr>
            <p:cNvSpPr/>
            <p:nvPr/>
          </p:nvSpPr>
          <p:spPr>
            <a:xfrm>
              <a:off x="4009327" y="1601506"/>
              <a:ext cx="214737" cy="411905"/>
            </a:xfrm>
            <a:prstGeom prst="rect">
              <a:avLst/>
            </a:prstGeom>
            <a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52">
              <a:extLst>
                <a:ext uri="{FF2B5EF4-FFF2-40B4-BE49-F238E27FC236}">
                  <a16:creationId xmlns:a16="http://schemas.microsoft.com/office/drawing/2014/main" id="{57AE327B-8F97-5F2E-06CE-E7488A13593C}"/>
                </a:ext>
              </a:extLst>
            </p:cNvPr>
            <p:cNvSpPr/>
            <p:nvPr/>
          </p:nvSpPr>
          <p:spPr>
            <a:xfrm>
              <a:off x="3577862" y="1790342"/>
              <a:ext cx="770255" cy="331470"/>
            </a:xfrm>
            <a:custGeom>
              <a:avLst/>
              <a:gdLst/>
              <a:ahLst/>
              <a:cxnLst/>
              <a:rect l="l" t="t" r="r" b="b"/>
              <a:pathLst>
                <a:path w="770255" h="331470">
                  <a:moveTo>
                    <a:pt x="0" y="331279"/>
                  </a:moveTo>
                  <a:lnTo>
                    <a:pt x="769721" y="0"/>
                  </a:lnTo>
                </a:path>
              </a:pathLst>
            </a:custGeom>
            <a:ln w="7061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53">
              <a:extLst>
                <a:ext uri="{FF2B5EF4-FFF2-40B4-BE49-F238E27FC236}">
                  <a16:creationId xmlns:a16="http://schemas.microsoft.com/office/drawing/2014/main" id="{E8D0312C-F309-42B0-D90E-232CB1E8E3BC}"/>
                </a:ext>
              </a:extLst>
            </p:cNvPr>
            <p:cNvSpPr/>
            <p:nvPr/>
          </p:nvSpPr>
          <p:spPr>
            <a:xfrm>
              <a:off x="3771084" y="1927840"/>
              <a:ext cx="642620" cy="306070"/>
            </a:xfrm>
            <a:custGeom>
              <a:avLst/>
              <a:gdLst/>
              <a:ahLst/>
              <a:cxnLst/>
              <a:rect l="l" t="t" r="r" b="b"/>
              <a:pathLst>
                <a:path w="642619" h="306070">
                  <a:moveTo>
                    <a:pt x="0" y="305922"/>
                  </a:moveTo>
                  <a:lnTo>
                    <a:pt x="642536" y="0"/>
                  </a:lnTo>
                </a:path>
              </a:pathLst>
            </a:custGeom>
            <a:ln w="7061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54">
              <a:extLst>
                <a:ext uri="{FF2B5EF4-FFF2-40B4-BE49-F238E27FC236}">
                  <a16:creationId xmlns:a16="http://schemas.microsoft.com/office/drawing/2014/main" id="{4521CEB9-FF50-BD70-B3B0-D77A219AB870}"/>
                </a:ext>
              </a:extLst>
            </p:cNvPr>
            <p:cNvSpPr/>
            <p:nvPr/>
          </p:nvSpPr>
          <p:spPr>
            <a:xfrm>
              <a:off x="3727261" y="2094548"/>
              <a:ext cx="145415" cy="105410"/>
            </a:xfrm>
            <a:custGeom>
              <a:avLst/>
              <a:gdLst/>
              <a:ahLst/>
              <a:cxnLst/>
              <a:rect l="l" t="t" r="r" b="b"/>
              <a:pathLst>
                <a:path w="145414" h="105410">
                  <a:moveTo>
                    <a:pt x="111506" y="105016"/>
                  </a:moveTo>
                  <a:lnTo>
                    <a:pt x="0" y="17335"/>
                  </a:lnTo>
                  <a:lnTo>
                    <a:pt x="34645" y="0"/>
                  </a:lnTo>
                  <a:lnTo>
                    <a:pt x="145072" y="87706"/>
                  </a:lnTo>
                </a:path>
              </a:pathLst>
            </a:custGeom>
            <a:ln w="7061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55">
              <a:extLst>
                <a:ext uri="{FF2B5EF4-FFF2-40B4-BE49-F238E27FC236}">
                  <a16:creationId xmlns:a16="http://schemas.microsoft.com/office/drawing/2014/main" id="{615857F4-BB1A-0241-D669-DDE53F53930B}"/>
                </a:ext>
              </a:extLst>
            </p:cNvPr>
            <p:cNvSpPr/>
            <p:nvPr/>
          </p:nvSpPr>
          <p:spPr>
            <a:xfrm>
              <a:off x="3725382" y="2111879"/>
              <a:ext cx="1905" cy="121920"/>
            </a:xfrm>
            <a:custGeom>
              <a:avLst/>
              <a:gdLst/>
              <a:ahLst/>
              <a:cxnLst/>
              <a:rect l="l" t="t" r="r" b="b"/>
              <a:pathLst>
                <a:path w="1905" h="121920">
                  <a:moveTo>
                    <a:pt x="1880" y="0"/>
                  </a:moveTo>
                  <a:lnTo>
                    <a:pt x="0" y="121883"/>
                  </a:lnTo>
                </a:path>
              </a:pathLst>
            </a:custGeom>
            <a:ln w="7061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56">
              <a:extLst>
                <a:ext uri="{FF2B5EF4-FFF2-40B4-BE49-F238E27FC236}">
                  <a16:creationId xmlns:a16="http://schemas.microsoft.com/office/drawing/2014/main" id="{ABEE0254-35D1-3971-C7BD-0A901C6DAEF0}"/>
                </a:ext>
              </a:extLst>
            </p:cNvPr>
            <p:cNvSpPr/>
            <p:nvPr/>
          </p:nvSpPr>
          <p:spPr>
            <a:xfrm>
              <a:off x="4016316" y="1960304"/>
              <a:ext cx="145415" cy="105410"/>
            </a:xfrm>
            <a:custGeom>
              <a:avLst/>
              <a:gdLst/>
              <a:ahLst/>
              <a:cxnLst/>
              <a:rect l="l" t="t" r="r" b="b"/>
              <a:pathLst>
                <a:path w="145414" h="105410">
                  <a:moveTo>
                    <a:pt x="111506" y="105016"/>
                  </a:moveTo>
                  <a:lnTo>
                    <a:pt x="0" y="17335"/>
                  </a:lnTo>
                  <a:lnTo>
                    <a:pt x="34645" y="0"/>
                  </a:lnTo>
                  <a:lnTo>
                    <a:pt x="145072" y="87706"/>
                  </a:lnTo>
                </a:path>
              </a:pathLst>
            </a:custGeom>
            <a:ln w="7061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57">
              <a:extLst>
                <a:ext uri="{FF2B5EF4-FFF2-40B4-BE49-F238E27FC236}">
                  <a16:creationId xmlns:a16="http://schemas.microsoft.com/office/drawing/2014/main" id="{EFE5EB61-BCDE-F084-D18D-9DE98C8480DE}"/>
                </a:ext>
              </a:extLst>
            </p:cNvPr>
            <p:cNvSpPr/>
            <p:nvPr/>
          </p:nvSpPr>
          <p:spPr>
            <a:xfrm>
              <a:off x="4014143" y="1977637"/>
              <a:ext cx="2540" cy="140970"/>
            </a:xfrm>
            <a:custGeom>
              <a:avLst/>
              <a:gdLst/>
              <a:ahLst/>
              <a:cxnLst/>
              <a:rect l="l" t="t" r="r" b="b"/>
              <a:pathLst>
                <a:path w="2539" h="140970">
                  <a:moveTo>
                    <a:pt x="2171" y="0"/>
                  </a:moveTo>
                  <a:lnTo>
                    <a:pt x="0" y="140741"/>
                  </a:lnTo>
                </a:path>
              </a:pathLst>
            </a:custGeom>
            <a:ln w="7061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58">
              <a:extLst>
                <a:ext uri="{FF2B5EF4-FFF2-40B4-BE49-F238E27FC236}">
                  <a16:creationId xmlns:a16="http://schemas.microsoft.com/office/drawing/2014/main" id="{7FE0AAF4-3B02-2C51-0337-B196D077DBE4}"/>
                </a:ext>
              </a:extLst>
            </p:cNvPr>
            <p:cNvSpPr/>
            <p:nvPr/>
          </p:nvSpPr>
          <p:spPr>
            <a:xfrm>
              <a:off x="4161381" y="1577074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5" h="31750">
                  <a:moveTo>
                    <a:pt x="0" y="31394"/>
                  </a:moveTo>
                  <a:lnTo>
                    <a:pt x="33566" y="0"/>
                  </a:lnTo>
                </a:path>
              </a:pathLst>
            </a:custGeom>
            <a:ln w="7061">
              <a:solidFill>
                <a:srgbClr val="ED1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59">
              <a:extLst>
                <a:ext uri="{FF2B5EF4-FFF2-40B4-BE49-F238E27FC236}">
                  <a16:creationId xmlns:a16="http://schemas.microsoft.com/office/drawing/2014/main" id="{AE27537B-720E-3B49-682B-8156EE1C39DC}"/>
                </a:ext>
              </a:extLst>
            </p:cNvPr>
            <p:cNvSpPr/>
            <p:nvPr/>
          </p:nvSpPr>
          <p:spPr>
            <a:xfrm>
              <a:off x="4142974" y="1558670"/>
              <a:ext cx="10160" cy="40640"/>
            </a:xfrm>
            <a:custGeom>
              <a:avLst/>
              <a:gdLst/>
              <a:ahLst/>
              <a:cxnLst/>
              <a:rect l="l" t="t" r="r" b="b"/>
              <a:pathLst>
                <a:path w="10160" h="40639">
                  <a:moveTo>
                    <a:pt x="0" y="40055"/>
                  </a:moveTo>
                  <a:lnTo>
                    <a:pt x="9740" y="0"/>
                  </a:lnTo>
                </a:path>
              </a:pathLst>
            </a:custGeom>
            <a:ln w="7061">
              <a:solidFill>
                <a:srgbClr val="ED1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60">
              <a:extLst>
                <a:ext uri="{FF2B5EF4-FFF2-40B4-BE49-F238E27FC236}">
                  <a16:creationId xmlns:a16="http://schemas.microsoft.com/office/drawing/2014/main" id="{8CFBA9C7-D75D-32F5-0CA8-61D17355D389}"/>
                </a:ext>
              </a:extLst>
            </p:cNvPr>
            <p:cNvSpPr/>
            <p:nvPr/>
          </p:nvSpPr>
          <p:spPr>
            <a:xfrm>
              <a:off x="4168958" y="1625805"/>
              <a:ext cx="41275" cy="4445"/>
            </a:xfrm>
            <a:custGeom>
              <a:avLst/>
              <a:gdLst/>
              <a:ahLst/>
              <a:cxnLst/>
              <a:rect l="l" t="t" r="r" b="b"/>
              <a:pathLst>
                <a:path w="41275" h="4444">
                  <a:moveTo>
                    <a:pt x="0" y="4317"/>
                  </a:moveTo>
                  <a:lnTo>
                    <a:pt x="41135" y="0"/>
                  </a:lnTo>
                </a:path>
              </a:pathLst>
            </a:custGeom>
            <a:ln w="7061">
              <a:solidFill>
                <a:srgbClr val="ED1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6E506AC2-B26D-6A89-ADE2-90536541DFFB}"/>
              </a:ext>
            </a:extLst>
          </p:cNvPr>
          <p:cNvGrpSpPr/>
          <p:nvPr/>
        </p:nvGrpSpPr>
        <p:grpSpPr>
          <a:xfrm>
            <a:off x="7950010" y="2590391"/>
            <a:ext cx="926861" cy="574909"/>
            <a:chOff x="4012547" y="2907743"/>
            <a:chExt cx="1327749" cy="823567"/>
          </a:xfrm>
        </p:grpSpPr>
        <p:sp>
          <p:nvSpPr>
            <p:cNvPr id="105" name="object 69">
              <a:extLst>
                <a:ext uri="{FF2B5EF4-FFF2-40B4-BE49-F238E27FC236}">
                  <a16:creationId xmlns:a16="http://schemas.microsoft.com/office/drawing/2014/main" id="{727FCBAB-B29E-8A2D-F3DE-087CF56B30F0}"/>
                </a:ext>
              </a:extLst>
            </p:cNvPr>
            <p:cNvSpPr/>
            <p:nvPr/>
          </p:nvSpPr>
          <p:spPr>
            <a:xfrm>
              <a:off x="4496111" y="2940698"/>
              <a:ext cx="481330" cy="619125"/>
            </a:xfrm>
            <a:custGeom>
              <a:avLst/>
              <a:gdLst/>
              <a:ahLst/>
              <a:cxnLst/>
              <a:rect l="l" t="t" r="r" b="b"/>
              <a:pathLst>
                <a:path w="481330" h="619125">
                  <a:moveTo>
                    <a:pt x="331228" y="0"/>
                  </a:moveTo>
                  <a:lnTo>
                    <a:pt x="319544" y="63030"/>
                  </a:lnTo>
                  <a:lnTo>
                    <a:pt x="330809" y="63322"/>
                  </a:lnTo>
                  <a:lnTo>
                    <a:pt x="330441" y="78524"/>
                  </a:lnTo>
                  <a:lnTo>
                    <a:pt x="59334" y="212432"/>
                  </a:lnTo>
                  <a:lnTo>
                    <a:pt x="61391" y="278790"/>
                  </a:lnTo>
                  <a:lnTo>
                    <a:pt x="0" y="354888"/>
                  </a:lnTo>
                  <a:lnTo>
                    <a:pt x="52324" y="609460"/>
                  </a:lnTo>
                  <a:lnTo>
                    <a:pt x="56184" y="618832"/>
                  </a:lnTo>
                  <a:lnTo>
                    <a:pt x="143116" y="571487"/>
                  </a:lnTo>
                  <a:lnTo>
                    <a:pt x="86753" y="379615"/>
                  </a:lnTo>
                  <a:lnTo>
                    <a:pt x="154406" y="250888"/>
                  </a:lnTo>
                  <a:lnTo>
                    <a:pt x="365493" y="128841"/>
                  </a:lnTo>
                  <a:lnTo>
                    <a:pt x="353999" y="107861"/>
                  </a:lnTo>
                  <a:lnTo>
                    <a:pt x="355092" y="63919"/>
                  </a:lnTo>
                  <a:lnTo>
                    <a:pt x="467139" y="63919"/>
                  </a:lnTo>
                  <a:lnTo>
                    <a:pt x="432358" y="2501"/>
                  </a:lnTo>
                  <a:lnTo>
                    <a:pt x="331228" y="0"/>
                  </a:lnTo>
                  <a:close/>
                </a:path>
                <a:path w="481330" h="619125">
                  <a:moveTo>
                    <a:pt x="467139" y="63919"/>
                  </a:moveTo>
                  <a:lnTo>
                    <a:pt x="355092" y="63919"/>
                  </a:lnTo>
                  <a:lnTo>
                    <a:pt x="424053" y="65620"/>
                  </a:lnTo>
                  <a:lnTo>
                    <a:pt x="460349" y="98171"/>
                  </a:lnTo>
                  <a:lnTo>
                    <a:pt x="480847" y="88125"/>
                  </a:lnTo>
                  <a:lnTo>
                    <a:pt x="467139" y="63919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70">
              <a:extLst>
                <a:ext uri="{FF2B5EF4-FFF2-40B4-BE49-F238E27FC236}">
                  <a16:creationId xmlns:a16="http://schemas.microsoft.com/office/drawing/2014/main" id="{98EB85D7-D5AA-E8D9-3BD5-77A51DCCB68E}"/>
                </a:ext>
              </a:extLst>
            </p:cNvPr>
            <p:cNvSpPr/>
            <p:nvPr/>
          </p:nvSpPr>
          <p:spPr>
            <a:xfrm>
              <a:off x="4181608" y="3383717"/>
              <a:ext cx="457200" cy="254000"/>
            </a:xfrm>
            <a:custGeom>
              <a:avLst/>
              <a:gdLst/>
              <a:ahLst/>
              <a:cxnLst/>
              <a:rect l="l" t="t" r="r" b="b"/>
              <a:pathLst>
                <a:path w="457200" h="254000">
                  <a:moveTo>
                    <a:pt x="166611" y="21856"/>
                  </a:moveTo>
                  <a:lnTo>
                    <a:pt x="166611" y="66928"/>
                  </a:lnTo>
                  <a:lnTo>
                    <a:pt x="102603" y="66928"/>
                  </a:lnTo>
                  <a:lnTo>
                    <a:pt x="102603" y="94805"/>
                  </a:lnTo>
                  <a:lnTo>
                    <a:pt x="30403" y="94805"/>
                  </a:lnTo>
                  <a:lnTo>
                    <a:pt x="30403" y="134645"/>
                  </a:lnTo>
                  <a:lnTo>
                    <a:pt x="0" y="134645"/>
                  </a:lnTo>
                  <a:lnTo>
                    <a:pt x="0" y="230276"/>
                  </a:lnTo>
                  <a:lnTo>
                    <a:pt x="30403" y="230276"/>
                  </a:lnTo>
                  <a:lnTo>
                    <a:pt x="30403" y="253428"/>
                  </a:lnTo>
                  <a:lnTo>
                    <a:pt x="353136" y="253428"/>
                  </a:lnTo>
                  <a:lnTo>
                    <a:pt x="456666" y="129412"/>
                  </a:lnTo>
                  <a:lnTo>
                    <a:pt x="424664" y="118719"/>
                  </a:lnTo>
                  <a:lnTo>
                    <a:pt x="234086" y="118719"/>
                  </a:lnTo>
                  <a:lnTo>
                    <a:pt x="234086" y="41871"/>
                  </a:lnTo>
                  <a:lnTo>
                    <a:pt x="323481" y="41871"/>
                  </a:lnTo>
                  <a:lnTo>
                    <a:pt x="323481" y="33553"/>
                  </a:lnTo>
                  <a:lnTo>
                    <a:pt x="166611" y="21856"/>
                  </a:lnTo>
                  <a:close/>
                </a:path>
                <a:path w="457200" h="254000">
                  <a:moveTo>
                    <a:pt x="323481" y="41871"/>
                  </a:moveTo>
                  <a:lnTo>
                    <a:pt x="234086" y="41871"/>
                  </a:lnTo>
                  <a:lnTo>
                    <a:pt x="308546" y="47434"/>
                  </a:lnTo>
                  <a:lnTo>
                    <a:pt x="308546" y="118719"/>
                  </a:lnTo>
                  <a:lnTo>
                    <a:pt x="424664" y="118719"/>
                  </a:lnTo>
                  <a:lnTo>
                    <a:pt x="353136" y="94818"/>
                  </a:lnTo>
                  <a:lnTo>
                    <a:pt x="323481" y="94818"/>
                  </a:lnTo>
                  <a:lnTo>
                    <a:pt x="323481" y="41871"/>
                  </a:lnTo>
                  <a:close/>
                </a:path>
                <a:path w="457200" h="254000">
                  <a:moveTo>
                    <a:pt x="93141" y="56464"/>
                  </a:moveTo>
                  <a:lnTo>
                    <a:pt x="47320" y="56464"/>
                  </a:lnTo>
                  <a:lnTo>
                    <a:pt x="47320" y="94805"/>
                  </a:lnTo>
                  <a:lnTo>
                    <a:pt x="93141" y="94805"/>
                  </a:lnTo>
                  <a:lnTo>
                    <a:pt x="93141" y="56464"/>
                  </a:lnTo>
                  <a:close/>
                </a:path>
                <a:path w="457200" h="254000">
                  <a:moveTo>
                    <a:pt x="67236" y="10947"/>
                  </a:moveTo>
                  <a:lnTo>
                    <a:pt x="38798" y="10947"/>
                  </a:lnTo>
                  <a:lnTo>
                    <a:pt x="47485" y="11531"/>
                  </a:lnTo>
                  <a:lnTo>
                    <a:pt x="53492" y="14185"/>
                  </a:lnTo>
                  <a:lnTo>
                    <a:pt x="59448" y="17068"/>
                  </a:lnTo>
                  <a:lnTo>
                    <a:pt x="62814" y="20256"/>
                  </a:lnTo>
                  <a:lnTo>
                    <a:pt x="63068" y="29286"/>
                  </a:lnTo>
                  <a:lnTo>
                    <a:pt x="63055" y="56464"/>
                  </a:lnTo>
                  <a:lnTo>
                    <a:pt x="74053" y="56464"/>
                  </a:lnTo>
                  <a:lnTo>
                    <a:pt x="74053" y="29286"/>
                  </a:lnTo>
                  <a:lnTo>
                    <a:pt x="72865" y="20388"/>
                  </a:lnTo>
                  <a:lnTo>
                    <a:pt x="69354" y="13166"/>
                  </a:lnTo>
                  <a:lnTo>
                    <a:pt x="67236" y="10947"/>
                  </a:lnTo>
                  <a:close/>
                </a:path>
                <a:path w="457200" h="254000">
                  <a:moveTo>
                    <a:pt x="31470" y="0"/>
                  </a:moveTo>
                  <a:lnTo>
                    <a:pt x="31470" y="10985"/>
                  </a:lnTo>
                  <a:lnTo>
                    <a:pt x="67236" y="10947"/>
                  </a:lnTo>
                  <a:lnTo>
                    <a:pt x="3147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71">
              <a:extLst>
                <a:ext uri="{FF2B5EF4-FFF2-40B4-BE49-F238E27FC236}">
                  <a16:creationId xmlns:a16="http://schemas.microsoft.com/office/drawing/2014/main" id="{0C0679BD-CC6C-ECCE-E7EB-D3DF440DB78B}"/>
                </a:ext>
              </a:extLst>
            </p:cNvPr>
            <p:cNvSpPr/>
            <p:nvPr/>
          </p:nvSpPr>
          <p:spPr>
            <a:xfrm>
              <a:off x="4443589" y="3457615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25514" y="0"/>
                  </a:moveTo>
                  <a:lnTo>
                    <a:pt x="7365" y="0"/>
                  </a:lnTo>
                  <a:lnTo>
                    <a:pt x="0" y="7366"/>
                  </a:lnTo>
                  <a:lnTo>
                    <a:pt x="0" y="25514"/>
                  </a:lnTo>
                  <a:lnTo>
                    <a:pt x="7365" y="32867"/>
                  </a:lnTo>
                  <a:lnTo>
                    <a:pt x="25514" y="32867"/>
                  </a:lnTo>
                  <a:lnTo>
                    <a:pt x="32867" y="25514"/>
                  </a:lnTo>
                  <a:lnTo>
                    <a:pt x="32867" y="7365"/>
                  </a:lnTo>
                  <a:lnTo>
                    <a:pt x="25514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72">
              <a:extLst>
                <a:ext uri="{FF2B5EF4-FFF2-40B4-BE49-F238E27FC236}">
                  <a16:creationId xmlns:a16="http://schemas.microsoft.com/office/drawing/2014/main" id="{DD027E93-6319-4839-3883-F160FAA8A24D}"/>
                </a:ext>
              </a:extLst>
            </p:cNvPr>
            <p:cNvSpPr/>
            <p:nvPr/>
          </p:nvSpPr>
          <p:spPr>
            <a:xfrm>
              <a:off x="4177634" y="3648871"/>
              <a:ext cx="391795" cy="81280"/>
            </a:xfrm>
            <a:custGeom>
              <a:avLst/>
              <a:gdLst/>
              <a:ahLst/>
              <a:cxnLst/>
              <a:rect l="l" t="t" r="r" b="b"/>
              <a:pathLst>
                <a:path w="391794" h="81279">
                  <a:moveTo>
                    <a:pt x="351116" y="0"/>
                  </a:moveTo>
                  <a:lnTo>
                    <a:pt x="40335" y="0"/>
                  </a:lnTo>
                  <a:lnTo>
                    <a:pt x="24635" y="3169"/>
                  </a:lnTo>
                  <a:lnTo>
                    <a:pt x="11814" y="11814"/>
                  </a:lnTo>
                  <a:lnTo>
                    <a:pt x="3169" y="24635"/>
                  </a:lnTo>
                  <a:lnTo>
                    <a:pt x="0" y="40335"/>
                  </a:lnTo>
                  <a:lnTo>
                    <a:pt x="3169" y="56040"/>
                  </a:lnTo>
                  <a:lnTo>
                    <a:pt x="11814" y="68860"/>
                  </a:lnTo>
                  <a:lnTo>
                    <a:pt x="24635" y="77502"/>
                  </a:lnTo>
                  <a:lnTo>
                    <a:pt x="40335" y="80670"/>
                  </a:lnTo>
                  <a:lnTo>
                    <a:pt x="351116" y="80670"/>
                  </a:lnTo>
                  <a:lnTo>
                    <a:pt x="366818" y="77502"/>
                  </a:lnTo>
                  <a:lnTo>
                    <a:pt x="379644" y="68860"/>
                  </a:lnTo>
                  <a:lnTo>
                    <a:pt x="383680" y="62877"/>
                  </a:lnTo>
                  <a:lnTo>
                    <a:pt x="51663" y="62877"/>
                  </a:lnTo>
                  <a:lnTo>
                    <a:pt x="42656" y="61056"/>
                  </a:lnTo>
                  <a:lnTo>
                    <a:pt x="35296" y="56091"/>
                  </a:lnTo>
                  <a:lnTo>
                    <a:pt x="30332" y="48727"/>
                  </a:lnTo>
                  <a:lnTo>
                    <a:pt x="28511" y="39712"/>
                  </a:lnTo>
                  <a:lnTo>
                    <a:pt x="30332" y="30698"/>
                  </a:lnTo>
                  <a:lnTo>
                    <a:pt x="35296" y="23334"/>
                  </a:lnTo>
                  <a:lnTo>
                    <a:pt x="42656" y="18369"/>
                  </a:lnTo>
                  <a:lnTo>
                    <a:pt x="51663" y="16548"/>
                  </a:lnTo>
                  <a:lnTo>
                    <a:pt x="382837" y="16548"/>
                  </a:lnTo>
                  <a:lnTo>
                    <a:pt x="379644" y="11814"/>
                  </a:lnTo>
                  <a:lnTo>
                    <a:pt x="366818" y="3169"/>
                  </a:lnTo>
                  <a:lnTo>
                    <a:pt x="351116" y="0"/>
                  </a:lnTo>
                  <a:close/>
                </a:path>
                <a:path w="391794" h="81279">
                  <a:moveTo>
                    <a:pt x="109664" y="16548"/>
                  </a:moveTo>
                  <a:lnTo>
                    <a:pt x="51663" y="16548"/>
                  </a:lnTo>
                  <a:lnTo>
                    <a:pt x="60683" y="18369"/>
                  </a:lnTo>
                  <a:lnTo>
                    <a:pt x="68046" y="23334"/>
                  </a:lnTo>
                  <a:lnTo>
                    <a:pt x="73009" y="30698"/>
                  </a:lnTo>
                  <a:lnTo>
                    <a:pt x="74828" y="39712"/>
                  </a:lnTo>
                  <a:lnTo>
                    <a:pt x="73009" y="48727"/>
                  </a:lnTo>
                  <a:lnTo>
                    <a:pt x="68046" y="56091"/>
                  </a:lnTo>
                  <a:lnTo>
                    <a:pt x="60683" y="61056"/>
                  </a:lnTo>
                  <a:lnTo>
                    <a:pt x="51663" y="62877"/>
                  </a:lnTo>
                  <a:lnTo>
                    <a:pt x="109664" y="62877"/>
                  </a:lnTo>
                  <a:lnTo>
                    <a:pt x="100651" y="61056"/>
                  </a:lnTo>
                  <a:lnTo>
                    <a:pt x="93292" y="56091"/>
                  </a:lnTo>
                  <a:lnTo>
                    <a:pt x="88331" y="48727"/>
                  </a:lnTo>
                  <a:lnTo>
                    <a:pt x="86512" y="39712"/>
                  </a:lnTo>
                  <a:lnTo>
                    <a:pt x="88331" y="30698"/>
                  </a:lnTo>
                  <a:lnTo>
                    <a:pt x="93292" y="23334"/>
                  </a:lnTo>
                  <a:lnTo>
                    <a:pt x="100651" y="18369"/>
                  </a:lnTo>
                  <a:lnTo>
                    <a:pt x="109664" y="16548"/>
                  </a:lnTo>
                  <a:close/>
                </a:path>
                <a:path w="391794" h="81279">
                  <a:moveTo>
                    <a:pt x="167665" y="16548"/>
                  </a:moveTo>
                  <a:lnTo>
                    <a:pt x="109664" y="16548"/>
                  </a:lnTo>
                  <a:lnTo>
                    <a:pt x="118679" y="18369"/>
                  </a:lnTo>
                  <a:lnTo>
                    <a:pt x="126042" y="23334"/>
                  </a:lnTo>
                  <a:lnTo>
                    <a:pt x="131008" y="30698"/>
                  </a:lnTo>
                  <a:lnTo>
                    <a:pt x="132829" y="39712"/>
                  </a:lnTo>
                  <a:lnTo>
                    <a:pt x="131008" y="48727"/>
                  </a:lnTo>
                  <a:lnTo>
                    <a:pt x="126042" y="56091"/>
                  </a:lnTo>
                  <a:lnTo>
                    <a:pt x="118679" y="61056"/>
                  </a:lnTo>
                  <a:lnTo>
                    <a:pt x="109664" y="62877"/>
                  </a:lnTo>
                  <a:lnTo>
                    <a:pt x="167665" y="62877"/>
                  </a:lnTo>
                  <a:lnTo>
                    <a:pt x="158650" y="61056"/>
                  </a:lnTo>
                  <a:lnTo>
                    <a:pt x="151287" y="56091"/>
                  </a:lnTo>
                  <a:lnTo>
                    <a:pt x="146321" y="48727"/>
                  </a:lnTo>
                  <a:lnTo>
                    <a:pt x="144500" y="39712"/>
                  </a:lnTo>
                  <a:lnTo>
                    <a:pt x="146321" y="30698"/>
                  </a:lnTo>
                  <a:lnTo>
                    <a:pt x="151287" y="23334"/>
                  </a:lnTo>
                  <a:lnTo>
                    <a:pt x="158650" y="18369"/>
                  </a:lnTo>
                  <a:lnTo>
                    <a:pt x="167665" y="16548"/>
                  </a:lnTo>
                  <a:close/>
                </a:path>
                <a:path w="391794" h="81279">
                  <a:moveTo>
                    <a:pt x="225653" y="16548"/>
                  </a:moveTo>
                  <a:lnTo>
                    <a:pt x="167665" y="16548"/>
                  </a:lnTo>
                  <a:lnTo>
                    <a:pt x="176680" y="18369"/>
                  </a:lnTo>
                  <a:lnTo>
                    <a:pt x="184043" y="23334"/>
                  </a:lnTo>
                  <a:lnTo>
                    <a:pt x="189009" y="30698"/>
                  </a:lnTo>
                  <a:lnTo>
                    <a:pt x="190830" y="39712"/>
                  </a:lnTo>
                  <a:lnTo>
                    <a:pt x="189009" y="48727"/>
                  </a:lnTo>
                  <a:lnTo>
                    <a:pt x="184043" y="56091"/>
                  </a:lnTo>
                  <a:lnTo>
                    <a:pt x="176680" y="61056"/>
                  </a:lnTo>
                  <a:lnTo>
                    <a:pt x="167665" y="62877"/>
                  </a:lnTo>
                  <a:lnTo>
                    <a:pt x="225653" y="62877"/>
                  </a:lnTo>
                  <a:lnTo>
                    <a:pt x="216640" y="61056"/>
                  </a:lnTo>
                  <a:lnTo>
                    <a:pt x="209281" y="56091"/>
                  </a:lnTo>
                  <a:lnTo>
                    <a:pt x="204320" y="48727"/>
                  </a:lnTo>
                  <a:lnTo>
                    <a:pt x="202501" y="39712"/>
                  </a:lnTo>
                  <a:lnTo>
                    <a:pt x="204320" y="30698"/>
                  </a:lnTo>
                  <a:lnTo>
                    <a:pt x="209281" y="23334"/>
                  </a:lnTo>
                  <a:lnTo>
                    <a:pt x="216640" y="18369"/>
                  </a:lnTo>
                  <a:lnTo>
                    <a:pt x="225653" y="16548"/>
                  </a:lnTo>
                  <a:close/>
                </a:path>
                <a:path w="391794" h="81279">
                  <a:moveTo>
                    <a:pt x="283654" y="16548"/>
                  </a:moveTo>
                  <a:lnTo>
                    <a:pt x="225653" y="16548"/>
                  </a:lnTo>
                  <a:lnTo>
                    <a:pt x="234675" y="18369"/>
                  </a:lnTo>
                  <a:lnTo>
                    <a:pt x="242042" y="23334"/>
                  </a:lnTo>
                  <a:lnTo>
                    <a:pt x="247009" y="30698"/>
                  </a:lnTo>
                  <a:lnTo>
                    <a:pt x="248831" y="39712"/>
                  </a:lnTo>
                  <a:lnTo>
                    <a:pt x="247009" y="48727"/>
                  </a:lnTo>
                  <a:lnTo>
                    <a:pt x="242042" y="56091"/>
                  </a:lnTo>
                  <a:lnTo>
                    <a:pt x="234675" y="61056"/>
                  </a:lnTo>
                  <a:lnTo>
                    <a:pt x="225653" y="62877"/>
                  </a:lnTo>
                  <a:lnTo>
                    <a:pt x="283654" y="62877"/>
                  </a:lnTo>
                  <a:lnTo>
                    <a:pt x="274641" y="61056"/>
                  </a:lnTo>
                  <a:lnTo>
                    <a:pt x="267282" y="56091"/>
                  </a:lnTo>
                  <a:lnTo>
                    <a:pt x="262321" y="48727"/>
                  </a:lnTo>
                  <a:lnTo>
                    <a:pt x="260502" y="39712"/>
                  </a:lnTo>
                  <a:lnTo>
                    <a:pt x="262321" y="30698"/>
                  </a:lnTo>
                  <a:lnTo>
                    <a:pt x="267282" y="23334"/>
                  </a:lnTo>
                  <a:lnTo>
                    <a:pt x="274641" y="18369"/>
                  </a:lnTo>
                  <a:lnTo>
                    <a:pt x="283654" y="16548"/>
                  </a:lnTo>
                  <a:close/>
                </a:path>
                <a:path w="391794" h="81279">
                  <a:moveTo>
                    <a:pt x="341655" y="16548"/>
                  </a:moveTo>
                  <a:lnTo>
                    <a:pt x="283654" y="16548"/>
                  </a:lnTo>
                  <a:lnTo>
                    <a:pt x="292674" y="18369"/>
                  </a:lnTo>
                  <a:lnTo>
                    <a:pt x="300037" y="23334"/>
                  </a:lnTo>
                  <a:lnTo>
                    <a:pt x="305000" y="30698"/>
                  </a:lnTo>
                  <a:lnTo>
                    <a:pt x="306819" y="39712"/>
                  </a:lnTo>
                  <a:lnTo>
                    <a:pt x="305000" y="48727"/>
                  </a:lnTo>
                  <a:lnTo>
                    <a:pt x="300037" y="56091"/>
                  </a:lnTo>
                  <a:lnTo>
                    <a:pt x="292674" y="61056"/>
                  </a:lnTo>
                  <a:lnTo>
                    <a:pt x="283654" y="62877"/>
                  </a:lnTo>
                  <a:lnTo>
                    <a:pt x="341655" y="62877"/>
                  </a:lnTo>
                  <a:lnTo>
                    <a:pt x="332642" y="61056"/>
                  </a:lnTo>
                  <a:lnTo>
                    <a:pt x="325283" y="56091"/>
                  </a:lnTo>
                  <a:lnTo>
                    <a:pt x="320322" y="48727"/>
                  </a:lnTo>
                  <a:lnTo>
                    <a:pt x="318503" y="39712"/>
                  </a:lnTo>
                  <a:lnTo>
                    <a:pt x="320322" y="30698"/>
                  </a:lnTo>
                  <a:lnTo>
                    <a:pt x="325283" y="23334"/>
                  </a:lnTo>
                  <a:lnTo>
                    <a:pt x="332642" y="18369"/>
                  </a:lnTo>
                  <a:lnTo>
                    <a:pt x="341655" y="16548"/>
                  </a:lnTo>
                  <a:close/>
                </a:path>
                <a:path w="391794" h="81279">
                  <a:moveTo>
                    <a:pt x="382837" y="16548"/>
                  </a:moveTo>
                  <a:lnTo>
                    <a:pt x="341655" y="16548"/>
                  </a:lnTo>
                  <a:lnTo>
                    <a:pt x="350670" y="18369"/>
                  </a:lnTo>
                  <a:lnTo>
                    <a:pt x="358033" y="23334"/>
                  </a:lnTo>
                  <a:lnTo>
                    <a:pt x="362999" y="30698"/>
                  </a:lnTo>
                  <a:lnTo>
                    <a:pt x="364820" y="39712"/>
                  </a:lnTo>
                  <a:lnTo>
                    <a:pt x="362999" y="48727"/>
                  </a:lnTo>
                  <a:lnTo>
                    <a:pt x="358033" y="56091"/>
                  </a:lnTo>
                  <a:lnTo>
                    <a:pt x="350670" y="61056"/>
                  </a:lnTo>
                  <a:lnTo>
                    <a:pt x="341655" y="62877"/>
                  </a:lnTo>
                  <a:lnTo>
                    <a:pt x="383680" y="62877"/>
                  </a:lnTo>
                  <a:lnTo>
                    <a:pt x="388292" y="56040"/>
                  </a:lnTo>
                  <a:lnTo>
                    <a:pt x="391464" y="40335"/>
                  </a:lnTo>
                  <a:lnTo>
                    <a:pt x="388292" y="24635"/>
                  </a:lnTo>
                  <a:lnTo>
                    <a:pt x="382837" y="1654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73">
              <a:extLst>
                <a:ext uri="{FF2B5EF4-FFF2-40B4-BE49-F238E27FC236}">
                  <a16:creationId xmlns:a16="http://schemas.microsoft.com/office/drawing/2014/main" id="{FB441526-3EF2-F581-0157-F8810B476170}"/>
                </a:ext>
              </a:extLst>
            </p:cNvPr>
            <p:cNvSpPr/>
            <p:nvPr/>
          </p:nvSpPr>
          <p:spPr>
            <a:xfrm>
              <a:off x="4218345" y="367762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7" y="0"/>
                  </a:moveTo>
                  <a:lnTo>
                    <a:pt x="4902" y="0"/>
                  </a:lnTo>
                  <a:lnTo>
                    <a:pt x="0" y="4902"/>
                  </a:lnTo>
                  <a:lnTo>
                    <a:pt x="0" y="17018"/>
                  </a:lnTo>
                  <a:lnTo>
                    <a:pt x="4902" y="21920"/>
                  </a:lnTo>
                  <a:lnTo>
                    <a:pt x="17017" y="21920"/>
                  </a:lnTo>
                  <a:lnTo>
                    <a:pt x="21920" y="17018"/>
                  </a:lnTo>
                  <a:lnTo>
                    <a:pt x="21920" y="4902"/>
                  </a:lnTo>
                  <a:lnTo>
                    <a:pt x="170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74">
              <a:extLst>
                <a:ext uri="{FF2B5EF4-FFF2-40B4-BE49-F238E27FC236}">
                  <a16:creationId xmlns:a16="http://schemas.microsoft.com/office/drawing/2014/main" id="{79AF1A4E-2FFE-F3D9-0FB2-4FBA602CC686}"/>
                </a:ext>
              </a:extLst>
            </p:cNvPr>
            <p:cNvSpPr/>
            <p:nvPr/>
          </p:nvSpPr>
          <p:spPr>
            <a:xfrm>
              <a:off x="4276340" y="367762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7" y="0"/>
                  </a:moveTo>
                  <a:lnTo>
                    <a:pt x="4902" y="0"/>
                  </a:lnTo>
                  <a:lnTo>
                    <a:pt x="0" y="4902"/>
                  </a:lnTo>
                  <a:lnTo>
                    <a:pt x="0" y="17018"/>
                  </a:lnTo>
                  <a:lnTo>
                    <a:pt x="4902" y="21920"/>
                  </a:lnTo>
                  <a:lnTo>
                    <a:pt x="17017" y="21920"/>
                  </a:lnTo>
                  <a:lnTo>
                    <a:pt x="21920" y="17018"/>
                  </a:lnTo>
                  <a:lnTo>
                    <a:pt x="21920" y="4902"/>
                  </a:lnTo>
                  <a:lnTo>
                    <a:pt x="170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75">
              <a:extLst>
                <a:ext uri="{FF2B5EF4-FFF2-40B4-BE49-F238E27FC236}">
                  <a16:creationId xmlns:a16="http://schemas.microsoft.com/office/drawing/2014/main" id="{062C6AEB-C063-C54F-60F7-F2E548B67A11}"/>
                </a:ext>
              </a:extLst>
            </p:cNvPr>
            <p:cNvSpPr/>
            <p:nvPr/>
          </p:nvSpPr>
          <p:spPr>
            <a:xfrm>
              <a:off x="4334338" y="367762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7" y="0"/>
                  </a:moveTo>
                  <a:lnTo>
                    <a:pt x="4902" y="0"/>
                  </a:lnTo>
                  <a:lnTo>
                    <a:pt x="0" y="4902"/>
                  </a:lnTo>
                  <a:lnTo>
                    <a:pt x="0" y="17018"/>
                  </a:lnTo>
                  <a:lnTo>
                    <a:pt x="4902" y="21920"/>
                  </a:lnTo>
                  <a:lnTo>
                    <a:pt x="17017" y="21920"/>
                  </a:lnTo>
                  <a:lnTo>
                    <a:pt x="21920" y="17018"/>
                  </a:lnTo>
                  <a:lnTo>
                    <a:pt x="21920" y="4902"/>
                  </a:lnTo>
                  <a:lnTo>
                    <a:pt x="170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76">
              <a:extLst>
                <a:ext uri="{FF2B5EF4-FFF2-40B4-BE49-F238E27FC236}">
                  <a16:creationId xmlns:a16="http://schemas.microsoft.com/office/drawing/2014/main" id="{BE3CC3CB-9A74-EB2D-DEBB-CA2E7FC6D92E}"/>
                </a:ext>
              </a:extLst>
            </p:cNvPr>
            <p:cNvSpPr/>
            <p:nvPr/>
          </p:nvSpPr>
          <p:spPr>
            <a:xfrm>
              <a:off x="4392335" y="367762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7" y="0"/>
                  </a:moveTo>
                  <a:lnTo>
                    <a:pt x="4902" y="0"/>
                  </a:lnTo>
                  <a:lnTo>
                    <a:pt x="0" y="4902"/>
                  </a:lnTo>
                  <a:lnTo>
                    <a:pt x="0" y="17018"/>
                  </a:lnTo>
                  <a:lnTo>
                    <a:pt x="4902" y="21920"/>
                  </a:lnTo>
                  <a:lnTo>
                    <a:pt x="17017" y="21920"/>
                  </a:lnTo>
                  <a:lnTo>
                    <a:pt x="21920" y="17018"/>
                  </a:lnTo>
                  <a:lnTo>
                    <a:pt x="21920" y="4902"/>
                  </a:lnTo>
                  <a:lnTo>
                    <a:pt x="170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77">
              <a:extLst>
                <a:ext uri="{FF2B5EF4-FFF2-40B4-BE49-F238E27FC236}">
                  <a16:creationId xmlns:a16="http://schemas.microsoft.com/office/drawing/2014/main" id="{A9A231D0-C126-A2E7-EB09-94522959D863}"/>
                </a:ext>
              </a:extLst>
            </p:cNvPr>
            <p:cNvSpPr/>
            <p:nvPr/>
          </p:nvSpPr>
          <p:spPr>
            <a:xfrm>
              <a:off x="4450331" y="3677627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7" y="0"/>
                  </a:moveTo>
                  <a:lnTo>
                    <a:pt x="4914" y="0"/>
                  </a:lnTo>
                  <a:lnTo>
                    <a:pt x="0" y="4902"/>
                  </a:lnTo>
                  <a:lnTo>
                    <a:pt x="0" y="17018"/>
                  </a:lnTo>
                  <a:lnTo>
                    <a:pt x="4914" y="21920"/>
                  </a:lnTo>
                  <a:lnTo>
                    <a:pt x="17017" y="21920"/>
                  </a:lnTo>
                  <a:lnTo>
                    <a:pt x="21920" y="17018"/>
                  </a:lnTo>
                  <a:lnTo>
                    <a:pt x="21920" y="4902"/>
                  </a:lnTo>
                  <a:lnTo>
                    <a:pt x="170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78">
              <a:extLst>
                <a:ext uri="{FF2B5EF4-FFF2-40B4-BE49-F238E27FC236}">
                  <a16:creationId xmlns:a16="http://schemas.microsoft.com/office/drawing/2014/main" id="{2B0F29FB-F94D-A48D-1F26-6CE7B4D0ACD0}"/>
                </a:ext>
              </a:extLst>
            </p:cNvPr>
            <p:cNvSpPr/>
            <p:nvPr/>
          </p:nvSpPr>
          <p:spPr>
            <a:xfrm>
              <a:off x="4508329" y="3677627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7" y="0"/>
                  </a:moveTo>
                  <a:lnTo>
                    <a:pt x="4914" y="0"/>
                  </a:lnTo>
                  <a:lnTo>
                    <a:pt x="0" y="4902"/>
                  </a:lnTo>
                  <a:lnTo>
                    <a:pt x="0" y="17018"/>
                  </a:lnTo>
                  <a:lnTo>
                    <a:pt x="4914" y="21920"/>
                  </a:lnTo>
                  <a:lnTo>
                    <a:pt x="17017" y="21920"/>
                  </a:lnTo>
                  <a:lnTo>
                    <a:pt x="21920" y="17018"/>
                  </a:lnTo>
                  <a:lnTo>
                    <a:pt x="21920" y="4902"/>
                  </a:lnTo>
                  <a:lnTo>
                    <a:pt x="170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79">
              <a:extLst>
                <a:ext uri="{FF2B5EF4-FFF2-40B4-BE49-F238E27FC236}">
                  <a16:creationId xmlns:a16="http://schemas.microsoft.com/office/drawing/2014/main" id="{561E05E4-9D33-7A10-65BF-1EFBF7A7C4A0}"/>
                </a:ext>
              </a:extLst>
            </p:cNvPr>
            <p:cNvSpPr/>
            <p:nvPr/>
          </p:nvSpPr>
          <p:spPr>
            <a:xfrm>
              <a:off x="4566057" y="3004322"/>
              <a:ext cx="237172" cy="173029"/>
            </a:xfrm>
            <a:prstGeom prst="rect">
              <a:avLst/>
            </a:prstGeom>
            <a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80">
              <a:extLst>
                <a:ext uri="{FF2B5EF4-FFF2-40B4-BE49-F238E27FC236}">
                  <a16:creationId xmlns:a16="http://schemas.microsoft.com/office/drawing/2014/main" id="{11FF7C92-4D30-B71C-45FE-7654FB28CAD3}"/>
                </a:ext>
              </a:extLst>
            </p:cNvPr>
            <p:cNvSpPr/>
            <p:nvPr/>
          </p:nvSpPr>
          <p:spPr>
            <a:xfrm>
              <a:off x="4807147" y="2921641"/>
              <a:ext cx="23495" cy="24130"/>
            </a:xfrm>
            <a:custGeom>
              <a:avLst/>
              <a:gdLst/>
              <a:ahLst/>
              <a:cxnLst/>
              <a:rect l="l" t="t" r="r" b="b"/>
              <a:pathLst>
                <a:path w="23494" h="24129">
                  <a:moveTo>
                    <a:pt x="21234" y="0"/>
                  </a:moveTo>
                  <a:lnTo>
                    <a:pt x="1219" y="13322"/>
                  </a:lnTo>
                  <a:lnTo>
                    <a:pt x="0" y="17386"/>
                  </a:lnTo>
                  <a:lnTo>
                    <a:pt x="419" y="22390"/>
                  </a:lnTo>
                  <a:lnTo>
                    <a:pt x="1752" y="23520"/>
                  </a:lnTo>
                  <a:lnTo>
                    <a:pt x="4775" y="23266"/>
                  </a:lnTo>
                  <a:lnTo>
                    <a:pt x="5905" y="21932"/>
                  </a:lnTo>
                  <a:lnTo>
                    <a:pt x="5727" y="19900"/>
                  </a:lnTo>
                  <a:lnTo>
                    <a:pt x="6007" y="15659"/>
                  </a:lnTo>
                  <a:lnTo>
                    <a:pt x="7162" y="9486"/>
                  </a:lnTo>
                  <a:lnTo>
                    <a:pt x="15354" y="6146"/>
                  </a:lnTo>
                  <a:lnTo>
                    <a:pt x="17526" y="5651"/>
                  </a:lnTo>
                  <a:lnTo>
                    <a:pt x="21793" y="5473"/>
                  </a:lnTo>
                  <a:lnTo>
                    <a:pt x="22879" y="4305"/>
                  </a:lnTo>
                  <a:lnTo>
                    <a:pt x="22821" y="2032"/>
                  </a:lnTo>
                  <a:lnTo>
                    <a:pt x="22275" y="698"/>
                  </a:lnTo>
                  <a:lnTo>
                    <a:pt x="21234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81">
              <a:extLst>
                <a:ext uri="{FF2B5EF4-FFF2-40B4-BE49-F238E27FC236}">
                  <a16:creationId xmlns:a16="http://schemas.microsoft.com/office/drawing/2014/main" id="{F81AA3D6-D359-D3D3-565E-7A6C027DF734}"/>
                </a:ext>
              </a:extLst>
            </p:cNvPr>
            <p:cNvSpPr/>
            <p:nvPr/>
          </p:nvSpPr>
          <p:spPr>
            <a:xfrm>
              <a:off x="4794675" y="2909569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5" h="31750">
                  <a:moveTo>
                    <a:pt x="31953" y="0"/>
                  </a:moveTo>
                  <a:lnTo>
                    <a:pt x="0" y="24117"/>
                  </a:lnTo>
                  <a:lnTo>
                    <a:pt x="203" y="30492"/>
                  </a:lnTo>
                  <a:lnTo>
                    <a:pt x="1460" y="31686"/>
                  </a:lnTo>
                  <a:lnTo>
                    <a:pt x="4508" y="31584"/>
                  </a:lnTo>
                  <a:lnTo>
                    <a:pt x="5689" y="30314"/>
                  </a:lnTo>
                  <a:lnTo>
                    <a:pt x="5613" y="27940"/>
                  </a:lnTo>
                  <a:lnTo>
                    <a:pt x="6350" y="21526"/>
                  </a:lnTo>
                  <a:lnTo>
                    <a:pt x="8661" y="11785"/>
                  </a:lnTo>
                  <a:lnTo>
                    <a:pt x="21996" y="6337"/>
                  </a:lnTo>
                  <a:lnTo>
                    <a:pt x="25869" y="5511"/>
                  </a:lnTo>
                  <a:lnTo>
                    <a:pt x="32334" y="5499"/>
                  </a:lnTo>
                  <a:lnTo>
                    <a:pt x="33553" y="4267"/>
                  </a:lnTo>
                  <a:lnTo>
                    <a:pt x="33477" y="2032"/>
                  </a:lnTo>
                  <a:lnTo>
                    <a:pt x="32931" y="698"/>
                  </a:lnTo>
                  <a:lnTo>
                    <a:pt x="31953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82">
              <a:extLst>
                <a:ext uri="{FF2B5EF4-FFF2-40B4-BE49-F238E27FC236}">
                  <a16:creationId xmlns:a16="http://schemas.microsoft.com/office/drawing/2014/main" id="{610BBDEE-7920-4848-9D18-E9E178204926}"/>
                </a:ext>
              </a:extLst>
            </p:cNvPr>
            <p:cNvSpPr/>
            <p:nvPr/>
          </p:nvSpPr>
          <p:spPr>
            <a:xfrm>
              <a:off x="4917441" y="2921220"/>
              <a:ext cx="27940" cy="19685"/>
            </a:xfrm>
            <a:custGeom>
              <a:avLst/>
              <a:gdLst/>
              <a:ahLst/>
              <a:cxnLst/>
              <a:rect l="l" t="t" r="r" b="b"/>
              <a:pathLst>
                <a:path w="27939" h="19685">
                  <a:moveTo>
                    <a:pt x="23310" y="5194"/>
                  </a:moveTo>
                  <a:lnTo>
                    <a:pt x="17284" y="5194"/>
                  </a:lnTo>
                  <a:lnTo>
                    <a:pt x="21589" y="15443"/>
                  </a:lnTo>
                  <a:lnTo>
                    <a:pt x="21856" y="16167"/>
                  </a:lnTo>
                  <a:lnTo>
                    <a:pt x="22542" y="18402"/>
                  </a:lnTo>
                  <a:lnTo>
                    <a:pt x="24079" y="19215"/>
                  </a:lnTo>
                  <a:lnTo>
                    <a:pt x="26974" y="18300"/>
                  </a:lnTo>
                  <a:lnTo>
                    <a:pt x="27787" y="16776"/>
                  </a:lnTo>
                  <a:lnTo>
                    <a:pt x="27050" y="14401"/>
                  </a:lnTo>
                  <a:lnTo>
                    <a:pt x="26733" y="13500"/>
                  </a:lnTo>
                  <a:lnTo>
                    <a:pt x="23310" y="5194"/>
                  </a:lnTo>
                  <a:close/>
                </a:path>
                <a:path w="27939" h="19685">
                  <a:moveTo>
                    <a:pt x="6375" y="0"/>
                  </a:moveTo>
                  <a:lnTo>
                    <a:pt x="2400" y="1447"/>
                  </a:lnTo>
                  <a:lnTo>
                    <a:pt x="2171" y="1511"/>
                  </a:lnTo>
                  <a:lnTo>
                    <a:pt x="749" y="2019"/>
                  </a:lnTo>
                  <a:lnTo>
                    <a:pt x="0" y="3594"/>
                  </a:lnTo>
                  <a:lnTo>
                    <a:pt x="1015" y="6451"/>
                  </a:lnTo>
                  <a:lnTo>
                    <a:pt x="2590" y="7200"/>
                  </a:lnTo>
                  <a:lnTo>
                    <a:pt x="4686" y="6438"/>
                  </a:lnTo>
                  <a:lnTo>
                    <a:pt x="5956" y="6222"/>
                  </a:lnTo>
                  <a:lnTo>
                    <a:pt x="9994" y="5702"/>
                  </a:lnTo>
                  <a:lnTo>
                    <a:pt x="17284" y="5194"/>
                  </a:lnTo>
                  <a:lnTo>
                    <a:pt x="23310" y="5194"/>
                  </a:lnTo>
                  <a:lnTo>
                    <a:pt x="22948" y="4317"/>
                  </a:lnTo>
                  <a:lnTo>
                    <a:pt x="16598" y="1181"/>
                  </a:lnTo>
                  <a:lnTo>
                    <a:pt x="11518" y="622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83">
              <a:extLst>
                <a:ext uri="{FF2B5EF4-FFF2-40B4-BE49-F238E27FC236}">
                  <a16:creationId xmlns:a16="http://schemas.microsoft.com/office/drawing/2014/main" id="{25435A84-097F-7013-8FB7-9A58B2B86A56}"/>
                </a:ext>
              </a:extLst>
            </p:cNvPr>
            <p:cNvSpPr/>
            <p:nvPr/>
          </p:nvSpPr>
          <p:spPr>
            <a:xfrm>
              <a:off x="4917974" y="2907743"/>
              <a:ext cx="38735" cy="27940"/>
            </a:xfrm>
            <a:custGeom>
              <a:avLst/>
              <a:gdLst/>
              <a:ahLst/>
              <a:cxnLst/>
              <a:rect l="l" t="t" r="r" b="b"/>
              <a:pathLst>
                <a:path w="38735" h="27939">
                  <a:moveTo>
                    <a:pt x="27246" y="6364"/>
                  </a:moveTo>
                  <a:lnTo>
                    <a:pt x="12452" y="6364"/>
                  </a:lnTo>
                  <a:lnTo>
                    <a:pt x="19057" y="7812"/>
                  </a:lnTo>
                  <a:lnTo>
                    <a:pt x="25656" y="12129"/>
                  </a:lnTo>
                  <a:lnTo>
                    <a:pt x="31153" y="20624"/>
                  </a:lnTo>
                  <a:lnTo>
                    <a:pt x="31762" y="22072"/>
                  </a:lnTo>
                  <a:lnTo>
                    <a:pt x="32296" y="23685"/>
                  </a:lnTo>
                  <a:lnTo>
                    <a:pt x="33172" y="26936"/>
                  </a:lnTo>
                  <a:lnTo>
                    <a:pt x="34683" y="27800"/>
                  </a:lnTo>
                  <a:lnTo>
                    <a:pt x="37604" y="27025"/>
                  </a:lnTo>
                  <a:lnTo>
                    <a:pt x="38480" y="25514"/>
                  </a:lnTo>
                  <a:lnTo>
                    <a:pt x="37553" y="22072"/>
                  </a:lnTo>
                  <a:lnTo>
                    <a:pt x="36944" y="20231"/>
                  </a:lnTo>
                  <a:lnTo>
                    <a:pt x="36156" y="18351"/>
                  </a:lnTo>
                  <a:lnTo>
                    <a:pt x="31933" y="10957"/>
                  </a:lnTo>
                  <a:lnTo>
                    <a:pt x="27246" y="6364"/>
                  </a:lnTo>
                  <a:close/>
                </a:path>
                <a:path w="38735" h="27939">
                  <a:moveTo>
                    <a:pt x="8280" y="0"/>
                  </a:moveTo>
                  <a:lnTo>
                    <a:pt x="2514" y="1727"/>
                  </a:lnTo>
                  <a:lnTo>
                    <a:pt x="2298" y="1765"/>
                  </a:lnTo>
                  <a:lnTo>
                    <a:pt x="838" y="2209"/>
                  </a:lnTo>
                  <a:lnTo>
                    <a:pt x="0" y="3746"/>
                  </a:lnTo>
                  <a:lnTo>
                    <a:pt x="863" y="6654"/>
                  </a:lnTo>
                  <a:lnTo>
                    <a:pt x="2400" y="7467"/>
                  </a:lnTo>
                  <a:lnTo>
                    <a:pt x="4952" y="6705"/>
                  </a:lnTo>
                  <a:lnTo>
                    <a:pt x="6934" y="6476"/>
                  </a:lnTo>
                  <a:lnTo>
                    <a:pt x="12452" y="6364"/>
                  </a:lnTo>
                  <a:lnTo>
                    <a:pt x="27246" y="6364"/>
                  </a:lnTo>
                  <a:lnTo>
                    <a:pt x="26735" y="5862"/>
                  </a:lnTo>
                  <a:lnTo>
                    <a:pt x="21081" y="2722"/>
                  </a:lnTo>
                  <a:lnTo>
                    <a:pt x="15493" y="1193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84">
              <a:extLst>
                <a:ext uri="{FF2B5EF4-FFF2-40B4-BE49-F238E27FC236}">
                  <a16:creationId xmlns:a16="http://schemas.microsoft.com/office/drawing/2014/main" id="{E75D08BD-333B-8394-78A1-0BEFF2614A75}"/>
                </a:ext>
              </a:extLst>
            </p:cNvPr>
            <p:cNvSpPr/>
            <p:nvPr/>
          </p:nvSpPr>
          <p:spPr>
            <a:xfrm>
              <a:off x="5178555" y="3110455"/>
              <a:ext cx="0" cy="607695"/>
            </a:xfrm>
            <a:custGeom>
              <a:avLst/>
              <a:gdLst/>
              <a:ahLst/>
              <a:cxnLst/>
              <a:rect l="l" t="t" r="r" b="b"/>
              <a:pathLst>
                <a:path h="607695">
                  <a:moveTo>
                    <a:pt x="0" y="0"/>
                  </a:moveTo>
                  <a:lnTo>
                    <a:pt x="0" y="607644"/>
                  </a:lnTo>
                </a:path>
              </a:pathLst>
            </a:custGeom>
            <a:ln w="2861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85">
              <a:extLst>
                <a:ext uri="{FF2B5EF4-FFF2-40B4-BE49-F238E27FC236}">
                  <a16:creationId xmlns:a16="http://schemas.microsoft.com/office/drawing/2014/main" id="{AB6589F2-CF82-9CB6-3D2F-36AD85C78D59}"/>
                </a:ext>
              </a:extLst>
            </p:cNvPr>
            <p:cNvSpPr/>
            <p:nvPr/>
          </p:nvSpPr>
          <p:spPr>
            <a:xfrm>
              <a:off x="4099902" y="3110458"/>
              <a:ext cx="0" cy="607695"/>
            </a:xfrm>
            <a:custGeom>
              <a:avLst/>
              <a:gdLst/>
              <a:ahLst/>
              <a:cxnLst/>
              <a:rect l="l" t="t" r="r" b="b"/>
              <a:pathLst>
                <a:path h="607695">
                  <a:moveTo>
                    <a:pt x="0" y="607644"/>
                  </a:moveTo>
                  <a:lnTo>
                    <a:pt x="0" y="0"/>
                  </a:lnTo>
                </a:path>
              </a:pathLst>
            </a:custGeom>
            <a:ln w="2861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86">
              <a:extLst>
                <a:ext uri="{FF2B5EF4-FFF2-40B4-BE49-F238E27FC236}">
                  <a16:creationId xmlns:a16="http://schemas.microsoft.com/office/drawing/2014/main" id="{6B8880D2-FC47-1F67-0E13-E83BD8F6AD10}"/>
                </a:ext>
              </a:extLst>
            </p:cNvPr>
            <p:cNvSpPr/>
            <p:nvPr/>
          </p:nvSpPr>
          <p:spPr>
            <a:xfrm>
              <a:off x="4092307" y="3101049"/>
              <a:ext cx="1078865" cy="156845"/>
            </a:xfrm>
            <a:custGeom>
              <a:avLst/>
              <a:gdLst/>
              <a:ahLst/>
              <a:cxnLst/>
              <a:rect l="l" t="t" r="r" b="b"/>
              <a:pathLst>
                <a:path w="1078864" h="156845">
                  <a:moveTo>
                    <a:pt x="0" y="0"/>
                  </a:moveTo>
                  <a:lnTo>
                    <a:pt x="286044" y="117500"/>
                  </a:lnTo>
                  <a:lnTo>
                    <a:pt x="493752" y="156667"/>
                  </a:lnTo>
                  <a:lnTo>
                    <a:pt x="724245" y="117500"/>
                  </a:lnTo>
                  <a:lnTo>
                    <a:pt x="1078649" y="0"/>
                  </a:lnTo>
                </a:path>
              </a:pathLst>
            </a:custGeom>
            <a:ln w="1144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87">
              <a:extLst>
                <a:ext uri="{FF2B5EF4-FFF2-40B4-BE49-F238E27FC236}">
                  <a16:creationId xmlns:a16="http://schemas.microsoft.com/office/drawing/2014/main" id="{93C18F61-826F-94A3-8FCE-92CDC323FF9B}"/>
                </a:ext>
              </a:extLst>
            </p:cNvPr>
            <p:cNvSpPr/>
            <p:nvPr/>
          </p:nvSpPr>
          <p:spPr>
            <a:xfrm>
              <a:off x="5079805" y="3101049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0" y="0"/>
                  </a:moveTo>
                  <a:lnTo>
                    <a:pt x="167119" y="0"/>
                  </a:lnTo>
                </a:path>
              </a:pathLst>
            </a:custGeom>
            <a:ln w="1144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88">
              <a:extLst>
                <a:ext uri="{FF2B5EF4-FFF2-40B4-BE49-F238E27FC236}">
                  <a16:creationId xmlns:a16="http://schemas.microsoft.com/office/drawing/2014/main" id="{1971F1D4-49C1-E43F-405F-79DE3F24BCD9}"/>
                </a:ext>
              </a:extLst>
            </p:cNvPr>
            <p:cNvSpPr/>
            <p:nvPr/>
          </p:nvSpPr>
          <p:spPr>
            <a:xfrm>
              <a:off x="5079805" y="3135223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0" y="0"/>
                  </a:moveTo>
                  <a:lnTo>
                    <a:pt x="167119" y="0"/>
                  </a:lnTo>
                </a:path>
              </a:pathLst>
            </a:custGeom>
            <a:ln w="1144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89">
              <a:extLst>
                <a:ext uri="{FF2B5EF4-FFF2-40B4-BE49-F238E27FC236}">
                  <a16:creationId xmlns:a16="http://schemas.microsoft.com/office/drawing/2014/main" id="{5DD009FA-24C5-386E-4B0D-9D00979E0BC6}"/>
                </a:ext>
              </a:extLst>
            </p:cNvPr>
            <p:cNvSpPr/>
            <p:nvPr/>
          </p:nvSpPr>
          <p:spPr>
            <a:xfrm>
              <a:off x="4012547" y="3101049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>
                  <a:moveTo>
                    <a:pt x="0" y="0"/>
                  </a:moveTo>
                  <a:lnTo>
                    <a:pt x="167119" y="0"/>
                  </a:lnTo>
                </a:path>
              </a:pathLst>
            </a:custGeom>
            <a:ln w="1144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90">
              <a:extLst>
                <a:ext uri="{FF2B5EF4-FFF2-40B4-BE49-F238E27FC236}">
                  <a16:creationId xmlns:a16="http://schemas.microsoft.com/office/drawing/2014/main" id="{6399F63D-ED99-17B3-C5A2-DC5F63697F6B}"/>
                </a:ext>
              </a:extLst>
            </p:cNvPr>
            <p:cNvSpPr/>
            <p:nvPr/>
          </p:nvSpPr>
          <p:spPr>
            <a:xfrm>
              <a:off x="4012547" y="3135223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>
                  <a:moveTo>
                    <a:pt x="0" y="0"/>
                  </a:moveTo>
                  <a:lnTo>
                    <a:pt x="167119" y="0"/>
                  </a:lnTo>
                </a:path>
              </a:pathLst>
            </a:custGeom>
            <a:ln w="1144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91">
              <a:extLst>
                <a:ext uri="{FF2B5EF4-FFF2-40B4-BE49-F238E27FC236}">
                  <a16:creationId xmlns:a16="http://schemas.microsoft.com/office/drawing/2014/main" id="{582F7BB1-31D4-293B-3BB3-1CD936E9E070}"/>
                </a:ext>
              </a:extLst>
            </p:cNvPr>
            <p:cNvSpPr/>
            <p:nvPr/>
          </p:nvSpPr>
          <p:spPr>
            <a:xfrm>
              <a:off x="4659781" y="3204758"/>
              <a:ext cx="166296" cy="196926"/>
            </a:xfrm>
            <a:prstGeom prst="rect">
              <a:avLst/>
            </a:prstGeom>
            <a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92">
              <a:extLst>
                <a:ext uri="{FF2B5EF4-FFF2-40B4-BE49-F238E27FC236}">
                  <a16:creationId xmlns:a16="http://schemas.microsoft.com/office/drawing/2014/main" id="{97ECA248-D4B6-5FE7-0588-74BBA1235395}"/>
                </a:ext>
              </a:extLst>
            </p:cNvPr>
            <p:cNvSpPr/>
            <p:nvPr/>
          </p:nvSpPr>
          <p:spPr>
            <a:xfrm>
              <a:off x="4023941" y="3731310"/>
              <a:ext cx="1316355" cy="0"/>
            </a:xfrm>
            <a:custGeom>
              <a:avLst/>
              <a:gdLst/>
              <a:ahLst/>
              <a:cxnLst/>
              <a:rect l="l" t="t" r="r" b="b"/>
              <a:pathLst>
                <a:path w="1316355">
                  <a:moveTo>
                    <a:pt x="0" y="0"/>
                  </a:moveTo>
                  <a:lnTo>
                    <a:pt x="1316037" y="0"/>
                  </a:lnTo>
                </a:path>
              </a:pathLst>
            </a:custGeom>
            <a:ln w="5727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15">
            <a:extLst>
              <a:ext uri="{FF2B5EF4-FFF2-40B4-BE49-F238E27FC236}">
                <a16:creationId xmlns:a16="http://schemas.microsoft.com/office/drawing/2014/main" id="{5A22D6C6-AA5F-2DC7-5C2D-5D5785312654}"/>
              </a:ext>
            </a:extLst>
          </p:cNvPr>
          <p:cNvSpPr/>
          <p:nvPr/>
        </p:nvSpPr>
        <p:spPr>
          <a:xfrm>
            <a:off x="7895115" y="5621223"/>
            <a:ext cx="1003010" cy="576147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92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FE2D4F6-AF13-D647-A916-8820941476EA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>
                <a:solidFill>
                  <a:srgbClr val="D6017F"/>
                </a:solidFill>
              </a:rPr>
              <a:t>02.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REX</a:t>
            </a:r>
          </a:p>
        </p:txBody>
      </p:sp>
    </p:spTree>
    <p:extLst>
      <p:ext uri="{BB962C8B-B14F-4D97-AF65-F5344CB8AC3E}">
        <p14:creationId xmlns:p14="http://schemas.microsoft.com/office/powerpoint/2010/main" val="24065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F39052-4367-48E5-AFEB-335B26EC1E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2AB209-E430-48D8-9015-D552239C8C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45B28-88D7-4349-A8B3-F096B89CB834}"/>
              </a:ext>
            </a:extLst>
          </p:cNvPr>
          <p:cNvSpPr txBox="1"/>
          <p:nvPr/>
        </p:nvSpPr>
        <p:spPr>
          <a:xfrm>
            <a:off x="585065" y="5578450"/>
            <a:ext cx="768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/>
              <a:t>Les descriptions des circonstances et des conséquences ont été simplifiées pour une meilleure compréhension</a:t>
            </a:r>
            <a:br>
              <a:rPr lang="fr-FR" sz="1200"/>
            </a:br>
            <a:r>
              <a:rPr lang="fr-FR" sz="1200"/>
              <a:t>Un lien vers chaque REX/Bonne pratique est disponible, pour plus d’informations </a:t>
            </a:r>
          </a:p>
        </p:txBody>
      </p:sp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293DB163-B973-41BC-90A9-282EDF628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86083"/>
              </p:ext>
            </p:extLst>
          </p:nvPr>
        </p:nvGraphicFramePr>
        <p:xfrm>
          <a:off x="648392" y="1458583"/>
          <a:ext cx="9362973" cy="3710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512478">
                  <a:extLst>
                    <a:ext uri="{9D8B030D-6E8A-4147-A177-3AD203B41FA5}">
                      <a16:colId xmlns:a16="http://schemas.microsoft.com/office/drawing/2014/main" val="2770995818"/>
                    </a:ext>
                  </a:extLst>
                </a:gridCol>
                <a:gridCol w="2974758">
                  <a:extLst>
                    <a:ext uri="{9D8B030D-6E8A-4147-A177-3AD203B41FA5}">
                      <a16:colId xmlns:a16="http://schemas.microsoft.com/office/drawing/2014/main" val="2322655508"/>
                    </a:ext>
                  </a:extLst>
                </a:gridCol>
                <a:gridCol w="875737">
                  <a:extLst>
                    <a:ext uri="{9D8B030D-6E8A-4147-A177-3AD203B41FA5}">
                      <a16:colId xmlns:a16="http://schemas.microsoft.com/office/drawing/2014/main" val="2620056346"/>
                    </a:ext>
                  </a:extLst>
                </a:gridCol>
              </a:tblGrid>
              <a:tr h="463510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EXIGENCE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ÉVÈNEMENT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SLIDE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90407"/>
                  </a:ext>
                </a:extLst>
              </a:tr>
              <a:tr h="504936">
                <a:tc>
                  <a:txBody>
                    <a:bodyPr/>
                    <a:lstStyle/>
                    <a:p>
                      <a:r>
                        <a:rPr lang="fr-FR" sz="1100" b="1"/>
                        <a:t>1. Je dispose d’un permis de travail et d’un certificat de fouille. 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ACCIDENT DANS UN DÉPÔT LORS DE TRAVAUX DE FOUILLE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D6017F"/>
                          </a:solidFill>
                        </a:rPr>
                        <a:t>N°9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36661"/>
                  </a:ext>
                </a:extLst>
              </a:tr>
              <a:tr h="514184">
                <a:tc>
                  <a:txBody>
                    <a:bodyPr/>
                    <a:lstStyle/>
                    <a:p>
                      <a:r>
                        <a:rPr lang="fr-FR" sz="1100" b="1"/>
                        <a:t>2. Je confirme que la zone de fouille est bien balisée. 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BRÛLURE À LA JAMBE DANS UNE FOUILLE REMPLIE D’EAU CHAUDE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6017F"/>
                          </a:solidFill>
                          <a:effectLst/>
                          <a:uLnTx/>
                          <a:uFillTx/>
                        </a:rPr>
                        <a:t>N°10</a:t>
                      </a:r>
                      <a:endParaRPr lang="fr-FR" sz="1200" b="1">
                        <a:solidFill>
                          <a:srgbClr val="D6017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1168532"/>
                  </a:ext>
                </a:extLst>
              </a:tr>
              <a:tr h="554357">
                <a:tc>
                  <a:txBody>
                    <a:bodyPr/>
                    <a:lstStyle/>
                    <a:p>
                      <a:r>
                        <a:rPr lang="fr-FR" sz="1100" b="1"/>
                        <a:t>3. Je suis vigilant(e) quant au repérage des réseaux et ouvrages enterrés. 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CANALISATION DE GAZ PERFORÉE LORS DE TRAVAUX DE DÉMOLITION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6017F"/>
                          </a:solidFill>
                          <a:effectLst/>
                          <a:uLnTx/>
                          <a:uFillTx/>
                        </a:rPr>
                        <a:t>N°11</a:t>
                      </a:r>
                      <a:endParaRPr lang="fr-FR" sz="1200" b="1">
                        <a:solidFill>
                          <a:srgbClr val="D6017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03165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/>
                        <a:t>4. Je positionne les engins à plus d’un mètre de la fouille.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CHOC À LA TÊTE CONSÉCUTIF AU BASCULEMENT D’UNE PELLE MÉCANIQUE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6017F"/>
                          </a:solidFill>
                          <a:effectLst/>
                          <a:uLnTx/>
                          <a:uFillTx/>
                        </a:rPr>
                        <a:t>N°12</a:t>
                      </a:r>
                      <a:endParaRPr lang="fr-FR" sz="1200" b="1">
                        <a:solidFill>
                          <a:srgbClr val="D6017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390887"/>
                  </a:ext>
                </a:extLst>
              </a:tr>
              <a:tr h="544233">
                <a:tc>
                  <a:txBody>
                    <a:bodyPr/>
                    <a:lstStyle/>
                    <a:p>
                      <a:r>
                        <a:rPr lang="fr-FR" sz="1100" b="1"/>
                        <a:t>4. Je positionne la matière extraite à plus d’un mètre de la fouille.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CONTUSION À LA JAMBE DUE À UNE CHUTE DE PIERRES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6017F"/>
                          </a:solidFill>
                          <a:effectLst/>
                          <a:uLnTx/>
                          <a:uFillTx/>
                        </a:rPr>
                        <a:t>N°13</a:t>
                      </a:r>
                      <a:endParaRPr lang="fr-FR" sz="1200" b="1">
                        <a:solidFill>
                          <a:srgbClr val="D6017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61332"/>
                  </a:ext>
                </a:extLst>
              </a:tr>
              <a:tr h="524076">
                <a:tc>
                  <a:txBody>
                    <a:bodyPr/>
                    <a:lstStyle/>
                    <a:p>
                      <a:r>
                        <a:rPr lang="fr-FR" sz="1100" b="1"/>
                        <a:t>5. Je ne descends dans une fouille &gt;1,3m que si l’accès est sécurisé.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DESCENTE DANS UNE FOUILLE &gt;1,3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6017F"/>
                          </a:solidFill>
                          <a:effectLst/>
                          <a:uLnTx/>
                          <a:uFillTx/>
                        </a:rPr>
                        <a:t>N°14</a:t>
                      </a:r>
                      <a:endParaRPr lang="fr-FR" sz="1200" b="1">
                        <a:solidFill>
                          <a:srgbClr val="D6017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94689"/>
                  </a:ext>
                </a:extLst>
              </a:tr>
            </a:tbl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CADD030B-1E0C-4547-BF27-FCBAC606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Illustration des exigences</a:t>
            </a:r>
          </a:p>
        </p:txBody>
      </p:sp>
    </p:spTree>
    <p:extLst>
      <p:ext uri="{BB962C8B-B14F-4D97-AF65-F5344CB8AC3E}">
        <p14:creationId xmlns:p14="http://schemas.microsoft.com/office/powerpoint/2010/main" val="66941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 : coins arrondis 26">
            <a:extLst>
              <a:ext uri="{FF2B5EF4-FFF2-40B4-BE49-F238E27FC236}">
                <a16:creationId xmlns:a16="http://schemas.microsoft.com/office/drawing/2014/main" id="{8B1AFD1F-672E-4558-B52F-1F7A3C5C5A78}"/>
              </a:ext>
            </a:extLst>
          </p:cNvPr>
          <p:cNvSpPr/>
          <p:nvPr/>
        </p:nvSpPr>
        <p:spPr>
          <a:xfrm>
            <a:off x="7005674" y="1847075"/>
            <a:ext cx="4799448" cy="2302712"/>
          </a:xfrm>
          <a:prstGeom prst="roundRect">
            <a:avLst>
              <a:gd name="adj" fmla="val 6998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23C81D-E5CA-4840-F4C4-72185389A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89" y="2025971"/>
            <a:ext cx="397855" cy="42125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527836EB-30F0-4CC0-910F-6193B220EF24}"/>
              </a:ext>
            </a:extLst>
          </p:cNvPr>
          <p:cNvGrpSpPr/>
          <p:nvPr/>
        </p:nvGrpSpPr>
        <p:grpSpPr>
          <a:xfrm>
            <a:off x="6939533" y="4329366"/>
            <a:ext cx="2027477" cy="1818904"/>
            <a:chOff x="7693288" y="2084626"/>
            <a:chExt cx="3596035" cy="3285205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AE315966-7A5A-49B3-88B7-573D7A6B1FA6}"/>
                </a:ext>
              </a:extLst>
            </p:cNvPr>
            <p:cNvGrpSpPr/>
            <p:nvPr/>
          </p:nvGrpSpPr>
          <p:grpSpPr>
            <a:xfrm>
              <a:off x="7693288" y="2084626"/>
              <a:ext cx="3596035" cy="3285205"/>
              <a:chOff x="7726415" y="1620949"/>
              <a:chExt cx="3596035" cy="3285205"/>
            </a:xfrm>
          </p:grpSpPr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615CCFF-ACC2-43DC-9DF6-F6FB9DD32A59}"/>
                  </a:ext>
                </a:extLst>
              </p:cNvPr>
              <p:cNvSpPr txBox="1"/>
              <p:nvPr/>
            </p:nvSpPr>
            <p:spPr>
              <a:xfrm>
                <a:off x="7726415" y="1782469"/>
                <a:ext cx="1020571" cy="412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fr-FR" sz="1200">
                    <a:solidFill>
                      <a:srgbClr val="374649"/>
                    </a:solidFill>
                  </a:rPr>
                  <a:t>Victime</a:t>
                </a:r>
              </a:p>
            </p:txBody>
          </p:sp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6A6CB318-9E7A-4E47-9B45-565B6A5734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4704" t="6662" r="6651" b="2511"/>
              <a:stretch/>
            </p:blipFill>
            <p:spPr>
              <a:xfrm>
                <a:off x="8860604" y="1620949"/>
                <a:ext cx="2461846" cy="3285205"/>
              </a:xfrm>
              <a:prstGeom prst="roundRect">
                <a:avLst>
                  <a:gd name="adj" fmla="val 8300"/>
                </a:avLst>
              </a:prstGeom>
            </p:spPr>
          </p:pic>
        </p:grp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389CB6BF-E2E8-46CB-8BE2-E1BD05AA6477}"/>
                </a:ext>
              </a:extLst>
            </p:cNvPr>
            <p:cNvCxnSpPr>
              <a:cxnSpLocks/>
            </p:cNvCxnSpPr>
            <p:nvPr/>
          </p:nvCxnSpPr>
          <p:spPr>
            <a:xfrm>
              <a:off x="8591809" y="2707975"/>
              <a:ext cx="616423" cy="578094"/>
            </a:xfrm>
            <a:prstGeom prst="straightConnector1">
              <a:avLst/>
            </a:prstGeom>
            <a:ln w="76200">
              <a:solidFill>
                <a:srgbClr val="D601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2">
            <a:extLst>
              <a:ext uri="{FF2B5EF4-FFF2-40B4-BE49-F238E27FC236}">
                <a16:creationId xmlns:a16="http://schemas.microsoft.com/office/drawing/2014/main" id="{0DEFB763-03A6-4B4D-A5E4-E2AD248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15702E57-F90F-419B-B12D-5E923A1AC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1. Je dispose </a:t>
            </a:r>
            <a:r>
              <a:rPr lang="fr-FR" sz="1800"/>
              <a:t>d’un permis de travail et d’un certificat de fouille. </a:t>
            </a:r>
          </a:p>
          <a:p>
            <a:pPr marL="0" indent="0">
              <a:buNone/>
            </a:pPr>
            <a:endParaRPr lang="fr-FR" sz="1800">
              <a:cs typeface="Arial" panose="020B0604020202020204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CDAD1FF-BDFA-4731-A14B-15B649F80F5B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ACCIDENT DANS UN DÉPÔT LORS DE TRAVAUX DE FOUILLE 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C2A0C71-4D09-4025-8551-EBAFF17991CD}"/>
              </a:ext>
            </a:extLst>
          </p:cNvPr>
          <p:cNvSpPr txBox="1"/>
          <p:nvPr/>
        </p:nvSpPr>
        <p:spPr>
          <a:xfrm>
            <a:off x="532282" y="1749130"/>
            <a:ext cx="3090594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Des travaux de fouille ont été réalisés par une entreprise extérieure. 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Quelques jours plus tard, le contremaître de cette entreprise extérieure a demandé à son intervenant d'enlever la terre et les cailloux dans une tranchée d'une profondeur de 2 m. 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Une dalle de béton (500 kg) s'est détachée du bord de la tranchée et a enseveli l’intervenant.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880A5C-69A9-47CC-9E94-6A9D28801E98}"/>
              </a:ext>
            </a:extLst>
          </p:cNvPr>
          <p:cNvSpPr txBox="1"/>
          <p:nvPr/>
        </p:nvSpPr>
        <p:spPr>
          <a:xfrm>
            <a:off x="4102813" y="1744158"/>
            <a:ext cx="251646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</a:pPr>
            <a:r>
              <a:rPr lang="fr-FR" sz="1200"/>
              <a:t>Fractures à l'épaule, à la côte et à la jambe droite.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EEB1CA-C340-4080-B526-DBCD41E0054E}"/>
              </a:ext>
            </a:extLst>
          </p:cNvPr>
          <p:cNvSpPr txBox="1"/>
          <p:nvPr/>
        </p:nvSpPr>
        <p:spPr>
          <a:xfrm>
            <a:off x="4102813" y="2918031"/>
            <a:ext cx="2388727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Absence de sécurisation des parois de la tranchée d'une profondeur &gt; 1,3 m. Les parois de la tranchée se sont éboulées, ce qui a provoqué l’effondrement de la dalle. 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/>
              <a:t>Aucun permis de travail n'a été obtenu pour ces travaux de fouille manuelle non planifiés.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Aucune évaluation des risques ni le feu vert sécurité n'ont été réalisés avant le début des travaux.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CEFCCCA-4DA0-4775-B69E-66D18B83CCC5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B300C04-19E5-459B-8CE4-43908420714B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500464F7-B84A-4597-8490-17C70300D4B6}"/>
              </a:ext>
            </a:extLst>
          </p:cNvPr>
          <p:cNvSpPr txBox="1"/>
          <p:nvPr/>
        </p:nvSpPr>
        <p:spPr>
          <a:xfrm>
            <a:off x="7268729" y="2644964"/>
            <a:ext cx="417968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>
                <a:solidFill>
                  <a:srgbClr val="D6017F"/>
                </a:solidFill>
              </a:rPr>
              <a:t>Je m’assure d’avoir, avant le début de tout travail de fouille,  </a:t>
            </a:r>
            <a:r>
              <a:rPr lang="fr-FR" sz="1200" b="1">
                <a:solidFill>
                  <a:srgbClr val="D6017F"/>
                </a:solidFill>
              </a:rPr>
              <a:t>le certificat de fouille et le permis de travail </a:t>
            </a:r>
            <a:r>
              <a:rPr lang="fr-FR" sz="1200">
                <a:solidFill>
                  <a:srgbClr val="D6017F"/>
                </a:solidFill>
              </a:rPr>
              <a:t>associés à mon travail de fouille.</a:t>
            </a:r>
          </a:p>
          <a:p>
            <a:endParaRPr lang="fr-FR" sz="1200">
              <a:solidFill>
                <a:srgbClr val="D6017F"/>
              </a:solidFill>
            </a:endParaRPr>
          </a:p>
          <a:p>
            <a:r>
              <a:rPr lang="fr-FR" sz="1200">
                <a:solidFill>
                  <a:srgbClr val="D6017F"/>
                </a:solidFill>
              </a:rPr>
              <a:t>Je m’assure que </a:t>
            </a:r>
            <a:r>
              <a:rPr lang="fr-FR" sz="1200" b="1">
                <a:solidFill>
                  <a:srgbClr val="D6017F"/>
                </a:solidFill>
              </a:rPr>
              <a:t>les parois de la fouille sont aménagées</a:t>
            </a:r>
            <a:r>
              <a:rPr lang="fr-FR" sz="1200">
                <a:solidFill>
                  <a:srgbClr val="D6017F"/>
                </a:solidFill>
              </a:rPr>
              <a:t>, afin de prévenir les éboulements, si un intervenant est censé y accéder.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FDE4578-A0DE-4D28-8A94-7AE96B7997C5}"/>
              </a:ext>
            </a:extLst>
          </p:cNvPr>
          <p:cNvSpPr txBox="1"/>
          <p:nvPr/>
        </p:nvSpPr>
        <p:spPr>
          <a:xfrm>
            <a:off x="7745067" y="2128878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ENSEIGNEMENTS À TIRER</a:t>
            </a:r>
            <a:endParaRPr lang="fr-FR" sz="1400">
              <a:solidFill>
                <a:srgbClr val="D6017F"/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35BD3F3-CF51-403F-89A3-7FCB2B2574E2}"/>
              </a:ext>
            </a:extLst>
          </p:cNvPr>
          <p:cNvCxnSpPr>
            <a:cxnSpLocks/>
          </p:cNvCxnSpPr>
          <p:nvPr/>
        </p:nvCxnSpPr>
        <p:spPr>
          <a:xfrm>
            <a:off x="3807111" y="2757178"/>
            <a:ext cx="2916362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à coins arrondis 14">
            <a:extLst>
              <a:ext uri="{FF2B5EF4-FFF2-40B4-BE49-F238E27FC236}">
                <a16:creationId xmlns:a16="http://schemas.microsoft.com/office/drawing/2014/main" id="{3C7662F2-A8BC-4A2D-A690-E2E94D1F68C8}"/>
              </a:ext>
            </a:extLst>
          </p:cNvPr>
          <p:cNvSpPr/>
          <p:nvPr/>
        </p:nvSpPr>
        <p:spPr>
          <a:xfrm>
            <a:off x="9061018" y="4350145"/>
            <a:ext cx="2744105" cy="345127"/>
          </a:xfrm>
          <a:prstGeom prst="roundRect">
            <a:avLst>
              <a:gd name="adj" fmla="val 50000"/>
            </a:avLst>
          </a:prstGeom>
          <a:solidFill>
            <a:srgbClr val="D6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2E343DC-0E87-4140-9D41-5E7664DB0E6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hlinkClick r:id="rId5" tooltip="REX exigence 9.1"/>
            <a:extLst>
              <a:ext uri="{FF2B5EF4-FFF2-40B4-BE49-F238E27FC236}">
                <a16:creationId xmlns:a16="http://schemas.microsoft.com/office/drawing/2014/main" id="{E3FFEE9D-FE16-435B-9EFC-58F2D79BA396}"/>
              </a:ext>
            </a:extLst>
          </p:cNvPr>
          <p:cNvSpPr txBox="1"/>
          <p:nvPr/>
        </p:nvSpPr>
        <p:spPr>
          <a:xfrm>
            <a:off x="9223094" y="4366810"/>
            <a:ext cx="240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>
                <a:solidFill>
                  <a:srgbClr val="FFFFFF"/>
                </a:solidFill>
              </a:rPr>
              <a:t>Cliquez ici pour accéder au REX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9766B7-8C39-B7DC-E82D-3C92FCC2D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618" y="435027"/>
            <a:ext cx="249874" cy="2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9804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4" ma:contentTypeDescription="Crée un document." ma:contentTypeScope="" ma:versionID="333694e9f198b892cb66d3d661955e30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8c7ac7fe3cbc64d020c0b41f92df7139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d17153-1ee4-4a6d-88b4-3fe46e77897f}" ma:internalName="TaxCatchAll" ma:showField="CatchAllData" ma:web="5e3fc8a5-ae92-42ac-9a5b-adc0faec4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3fc8a5-ae92-42ac-9a5b-adc0faec43d6" xsi:nil="true"/>
    <lcf76f155ced4ddcb4097134ff3c332f xmlns="40753fda-f579-4bb9-aa37-7b314b45a769">
      <Terms xmlns="http://schemas.microsoft.com/office/infopath/2007/PartnerControls"/>
    </lcf76f155ced4ddcb4097134ff3c332f>
    <SharedWithUsers xmlns="5e3fc8a5-ae92-42ac-9a5b-adc0faec43d6">
      <UserInfo>
        <DisplayName>Michiel DE KOSTER</DisplayName>
        <AccountId>9</AccountId>
        <AccountType/>
      </UserInfo>
      <UserInfo>
        <DisplayName>Alexandra PAPILLON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CC5C74-FC5A-4D8B-9574-EBBCEFDC2A1F}">
  <ds:schemaRefs>
    <ds:schemaRef ds:uri="40753fda-f579-4bb9-aa37-7b314b45a769"/>
    <ds:schemaRef ds:uri="5e3fc8a5-ae92-42ac-9a5b-adc0faec43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560780-D1C1-4641-9B08-F0A5FFFCA309}">
  <ds:schemaRefs>
    <ds:schemaRef ds:uri="http://schemas.microsoft.com/office/2006/documentManagement/types"/>
    <ds:schemaRef ds:uri="http://purl.org/dc/terms/"/>
    <ds:schemaRef ds:uri="5e3fc8a5-ae92-42ac-9a5b-adc0faec43d6"/>
    <ds:schemaRef ds:uri="40753fda-f579-4bb9-aa37-7b314b45a769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0</TotalTime>
  <Words>2413</Words>
  <Application>Microsoft Office PowerPoint</Application>
  <PresentationFormat>Grand écran</PresentationFormat>
  <Paragraphs>263</Paragraphs>
  <Slides>17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Arial MT Light</vt:lpstr>
      <vt:lpstr>Calibri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Présentation PowerPoint</vt:lpstr>
      <vt:lpstr>Affiche &amp; picto</vt:lpstr>
      <vt:lpstr>Quelques définitions</vt:lpstr>
      <vt:lpstr>L’essentiel de la Règle d’or 9</vt:lpstr>
      <vt:lpstr>Accidentologie</vt:lpstr>
      <vt:lpstr>Présentation PowerPoint</vt:lpstr>
      <vt:lpstr>Illustration des exigences</vt:lpstr>
      <vt:lpstr>REX</vt:lpstr>
      <vt:lpstr>REX</vt:lpstr>
      <vt:lpstr>REX</vt:lpstr>
      <vt:lpstr>REX</vt:lpstr>
      <vt:lpstr>REX</vt:lpstr>
      <vt:lpstr>BONNE PRATIQUE</vt:lpstr>
      <vt:lpstr>Présentation PowerPoint</vt:lpstr>
      <vt:lpstr>Nos outils et documents</vt:lpstr>
      <vt:lpstr>Lexique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3</cp:revision>
  <cp:lastPrinted>2021-09-13T12:46:09Z</cp:lastPrinted>
  <dcterms:created xsi:type="dcterms:W3CDTF">2021-08-30T17:14:08Z</dcterms:created>
  <dcterms:modified xsi:type="dcterms:W3CDTF">2022-11-28T15:16:20Z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