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E536AA-2338-4675-8353-EAF72BAC7455}" v="25" dt="2022-04-05T12:14:27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94712" autoAdjust="0"/>
  </p:normalViewPr>
  <p:slideViewPr>
    <p:cSldViewPr snapToGrid="0">
      <p:cViewPr varScale="1">
        <p:scale>
          <a:sx n="224" d="100"/>
          <a:sy n="224" d="100"/>
        </p:scale>
        <p:origin x="390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0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38E536AA-2338-4675-8353-EAF72BAC7455}"/>
    <pc:docChg chg="undo redo custSel modSld modMainMaster">
      <pc:chgData name="Valentine MARTIN" userId="368f1771-3f08-4d68-9aa7-d209efa7ebf2" providerId="ADAL" clId="{38E536AA-2338-4675-8353-EAF72BAC7455}" dt="2022-05-02T08:28:05.938" v="3347"/>
      <pc:docMkLst>
        <pc:docMk/>
      </pc:docMkLst>
      <pc:sldChg chg="addSp delSp modSp mod">
        <pc:chgData name="Valentine MARTIN" userId="368f1771-3f08-4d68-9aa7-d209efa7ebf2" providerId="ADAL" clId="{38E536AA-2338-4675-8353-EAF72BAC7455}" dt="2022-04-01T14:30:40.296" v="1275" actId="478"/>
        <pc:sldMkLst>
          <pc:docMk/>
          <pc:sldMk cId="879087154" sldId="274"/>
        </pc:sldMkLst>
        <pc:spChg chg="add del mod">
          <ac:chgData name="Valentine MARTIN" userId="368f1771-3f08-4d68-9aa7-d209efa7ebf2" providerId="ADAL" clId="{38E536AA-2338-4675-8353-EAF72BAC7455}" dt="2022-04-01T14:30:40.296" v="1275" actId="478"/>
          <ac:spMkLst>
            <pc:docMk/>
            <pc:sldMk cId="879087154" sldId="274"/>
            <ac:spMk id="2" creationId="{89844F8B-9C75-4698-AE15-4BED1C4A3254}"/>
          </ac:spMkLst>
        </pc:spChg>
      </pc:sldChg>
      <pc:sldMasterChg chg="modSldLayout">
        <pc:chgData name="Valentine MARTIN" userId="368f1771-3f08-4d68-9aa7-d209efa7ebf2" providerId="ADAL" clId="{38E536AA-2338-4675-8353-EAF72BAC7455}" dt="2022-05-02T08:28:05.938" v="3347"/>
        <pc:sldMasterMkLst>
          <pc:docMk/>
          <pc:sldMasterMk cId="3221854071" sldId="2147483672"/>
        </pc:sldMasterMkLst>
        <pc:sldLayoutChg chg="addSp delSp modSp mod">
          <pc:chgData name="Valentine MARTIN" userId="368f1771-3f08-4d68-9aa7-d209efa7ebf2" providerId="ADAL" clId="{38E536AA-2338-4675-8353-EAF72BAC7455}" dt="2022-05-02T08:28:05.938" v="3347"/>
          <pc:sldLayoutMkLst>
            <pc:docMk/>
            <pc:sldMasterMk cId="3221854071" sldId="2147483672"/>
            <pc:sldLayoutMk cId="4181866386" sldId="2147483674"/>
          </pc:sldLayoutMkLst>
          <pc:spChg chg="add del mod">
            <ac:chgData name="Valentine MARTIN" userId="368f1771-3f08-4d68-9aa7-d209efa7ebf2" providerId="ADAL" clId="{38E536AA-2338-4675-8353-EAF72BAC7455}" dt="2022-04-05T12:19:46.489" v="3128" actId="478"/>
            <ac:spMkLst>
              <pc:docMk/>
              <pc:sldMasterMk cId="3221854071" sldId="2147483672"/>
              <pc:sldLayoutMk cId="4181866386" sldId="2147483674"/>
              <ac:spMk id="2" creationId="{147B188B-1C2B-4E54-96EA-FF279ECEC0F9}"/>
            </ac:spMkLst>
          </pc:spChg>
          <pc:spChg chg="add del mod">
            <ac:chgData name="Valentine MARTIN" userId="368f1771-3f08-4d68-9aa7-d209efa7ebf2" providerId="ADAL" clId="{38E536AA-2338-4675-8353-EAF72BAC7455}" dt="2022-04-01T14:15:25.146" v="248" actId="478"/>
            <ac:spMkLst>
              <pc:docMk/>
              <pc:sldMasterMk cId="3221854071" sldId="2147483672"/>
              <pc:sldLayoutMk cId="4181866386" sldId="2147483674"/>
              <ac:spMk id="2" creationId="{1931D8CD-8171-4385-879A-F78CB455D415}"/>
            </ac:spMkLst>
          </pc:spChg>
          <pc:spChg chg="add del mod">
            <ac:chgData name="Valentine MARTIN" userId="368f1771-3f08-4d68-9aa7-d209efa7ebf2" providerId="ADAL" clId="{38E536AA-2338-4675-8353-EAF72BAC7455}" dt="2022-04-01T14:22:36.003" v="751" actId="478"/>
            <ac:spMkLst>
              <pc:docMk/>
              <pc:sldMasterMk cId="3221854071" sldId="2147483672"/>
              <pc:sldLayoutMk cId="4181866386" sldId="2147483674"/>
              <ac:spMk id="3" creationId="{CEAD32B4-A529-4AF2-811A-8D0911AFF812}"/>
            </ac:spMkLst>
          </pc:spChg>
          <pc:spChg chg="mod">
            <ac:chgData name="Valentine MARTIN" userId="368f1771-3f08-4d68-9aa7-d209efa7ebf2" providerId="ADAL" clId="{38E536AA-2338-4675-8353-EAF72BAC7455}" dt="2022-04-01T14:35:57.685" v="1792" actId="1035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38E536AA-2338-4675-8353-EAF72BAC7455}" dt="2022-04-01T14:19:42.146" v="508" actId="1035"/>
            <ac:spMkLst>
              <pc:docMk/>
              <pc:sldMasterMk cId="3221854071" sldId="2147483672"/>
              <pc:sldLayoutMk cId="4181866386" sldId="2147483674"/>
              <ac:spMk id="17" creationId="{FCC13D4E-72F2-4E26-9F50-FFAD0B8458BA}"/>
            </ac:spMkLst>
          </pc:spChg>
          <pc:spChg chg="mod">
            <ac:chgData name="Valentine MARTIN" userId="368f1771-3f08-4d68-9aa7-d209efa7ebf2" providerId="ADAL" clId="{38E536AA-2338-4675-8353-EAF72BAC7455}" dt="2022-04-01T14:20:11.089" v="556" actId="1035"/>
            <ac:spMkLst>
              <pc:docMk/>
              <pc:sldMasterMk cId="3221854071" sldId="2147483672"/>
              <pc:sldLayoutMk cId="4181866386" sldId="2147483674"/>
              <ac:spMk id="21" creationId="{B9FC6501-6664-467A-8904-66F84713ED56}"/>
            </ac:spMkLst>
          </pc:spChg>
          <pc:spChg chg="mod">
            <ac:chgData name="Valentine MARTIN" userId="368f1771-3f08-4d68-9aa7-d209efa7ebf2" providerId="ADAL" clId="{38E536AA-2338-4675-8353-EAF72BAC7455}" dt="2022-04-01T14:34:45.794" v="1773" actId="1035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38E536AA-2338-4675-8353-EAF72BAC7455}" dt="2022-04-01T14:21:42.254" v="730" actId="1035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38E536AA-2338-4675-8353-EAF72BAC7455}" dt="2022-05-02T08:27:20.586" v="3338" actId="1038"/>
            <ac:spMkLst>
              <pc:docMk/>
              <pc:sldMasterMk cId="3221854071" sldId="2147483672"/>
              <pc:sldLayoutMk cId="4181866386" sldId="2147483674"/>
              <ac:spMk id="30" creationId="{24361305-5E85-4BDF-9935-098C1FCFCC84}"/>
            </ac:spMkLst>
          </pc:spChg>
          <pc:spChg chg="mod">
            <ac:chgData name="Valentine MARTIN" userId="368f1771-3f08-4d68-9aa7-d209efa7ebf2" providerId="ADAL" clId="{38E536AA-2338-4675-8353-EAF72BAC7455}" dt="2022-05-02T08:25:04.310" v="3250" actId="1076"/>
            <ac:spMkLst>
              <pc:docMk/>
              <pc:sldMasterMk cId="3221854071" sldId="2147483672"/>
              <pc:sldLayoutMk cId="4181866386" sldId="2147483674"/>
              <ac:spMk id="31" creationId="{A0DAE404-4D9A-4D4D-A37C-47A11750C203}"/>
            </ac:spMkLst>
          </pc:spChg>
          <pc:spChg chg="mod">
            <ac:chgData name="Valentine MARTIN" userId="368f1771-3f08-4d68-9aa7-d209efa7ebf2" providerId="ADAL" clId="{38E536AA-2338-4675-8353-EAF72BAC7455}" dt="2022-05-02T08:25:33.849" v="3267" actId="20577"/>
            <ac:spMkLst>
              <pc:docMk/>
              <pc:sldMasterMk cId="3221854071" sldId="2147483672"/>
              <pc:sldLayoutMk cId="4181866386" sldId="2147483674"/>
              <ac:spMk id="32" creationId="{DEBDA306-2714-4150-833F-E78D21180E34}"/>
            </ac:spMkLst>
          </pc:spChg>
          <pc:spChg chg="mod">
            <ac:chgData name="Valentine MARTIN" userId="368f1771-3f08-4d68-9aa7-d209efa7ebf2" providerId="ADAL" clId="{38E536AA-2338-4675-8353-EAF72BAC7455}" dt="2022-05-02T08:25:48.393" v="3273"/>
            <ac:spMkLst>
              <pc:docMk/>
              <pc:sldMasterMk cId="3221854071" sldId="2147483672"/>
              <pc:sldLayoutMk cId="4181866386" sldId="2147483674"/>
              <ac:spMk id="33" creationId="{0EF4AECC-4CB1-40D4-B06A-D9DEAA9221C1}"/>
            </ac:spMkLst>
          </pc:spChg>
          <pc:spChg chg="mod">
            <ac:chgData name="Valentine MARTIN" userId="368f1771-3f08-4d68-9aa7-d209efa7ebf2" providerId="ADAL" clId="{38E536AA-2338-4675-8353-EAF72BAC7455}" dt="2022-05-02T08:27:50.776" v="3345" actId="1036"/>
            <ac:spMkLst>
              <pc:docMk/>
              <pc:sldMasterMk cId="3221854071" sldId="2147483672"/>
              <pc:sldLayoutMk cId="4181866386" sldId="2147483674"/>
              <ac:spMk id="34" creationId="{545AC2E4-6DCD-4F69-9202-15F5E1257B8D}"/>
            </ac:spMkLst>
          </pc:spChg>
          <pc:spChg chg="mod">
            <ac:chgData name="Valentine MARTIN" userId="368f1771-3f08-4d68-9aa7-d209efa7ebf2" providerId="ADAL" clId="{38E536AA-2338-4675-8353-EAF72BAC7455}" dt="2022-05-02T08:26:05.703" v="3281"/>
            <ac:spMkLst>
              <pc:docMk/>
              <pc:sldMasterMk cId="3221854071" sldId="2147483672"/>
              <pc:sldLayoutMk cId="4181866386" sldId="2147483674"/>
              <ac:spMk id="35" creationId="{719B72A8-DF61-4F8F-ADB5-D9DA151FAE67}"/>
            </ac:spMkLst>
          </pc:spChg>
          <pc:spChg chg="mod">
            <ac:chgData name="Valentine MARTIN" userId="368f1771-3f08-4d68-9aa7-d209efa7ebf2" providerId="ADAL" clId="{38E536AA-2338-4675-8353-EAF72BAC7455}" dt="2022-05-02T08:27:44.569" v="3344" actId="20577"/>
            <ac:spMkLst>
              <pc:docMk/>
              <pc:sldMasterMk cId="3221854071" sldId="2147483672"/>
              <pc:sldLayoutMk cId="4181866386" sldId="2147483674"/>
              <ac:spMk id="36" creationId="{4F3CC06D-9791-451E-ACDC-BD8DE3CB6974}"/>
            </ac:spMkLst>
          </pc:spChg>
          <pc:spChg chg="mod">
            <ac:chgData name="Valentine MARTIN" userId="368f1771-3f08-4d68-9aa7-d209efa7ebf2" providerId="ADAL" clId="{38E536AA-2338-4675-8353-EAF72BAC7455}" dt="2022-04-05T12:13:56.166" v="2825" actId="1035"/>
            <ac:spMkLst>
              <pc:docMk/>
              <pc:sldMasterMk cId="3221854071" sldId="2147483672"/>
              <pc:sldLayoutMk cId="4181866386" sldId="2147483674"/>
              <ac:spMk id="37" creationId="{16C09C36-E83B-40A8-BA58-D8AF2033C2D9}"/>
            </ac:spMkLst>
          </pc:spChg>
          <pc:spChg chg="mod">
            <ac:chgData name="Valentine MARTIN" userId="368f1771-3f08-4d68-9aa7-d209efa7ebf2" providerId="ADAL" clId="{38E536AA-2338-4675-8353-EAF72BAC7455}" dt="2022-05-02T08:27:09.063" v="3321" actId="1037"/>
            <ac:spMkLst>
              <pc:docMk/>
              <pc:sldMasterMk cId="3221854071" sldId="2147483672"/>
              <pc:sldLayoutMk cId="4181866386" sldId="2147483674"/>
              <ac:spMk id="38" creationId="{6BE0C34F-F180-457A-8B84-E0629CD705EB}"/>
            </ac:spMkLst>
          </pc:spChg>
          <pc:spChg chg="mod">
            <ac:chgData name="Valentine MARTIN" userId="368f1771-3f08-4d68-9aa7-d209efa7ebf2" providerId="ADAL" clId="{38E536AA-2338-4675-8353-EAF72BAC7455}" dt="2022-05-02T08:26:43.414" v="3305" actId="20577"/>
            <ac:spMkLst>
              <pc:docMk/>
              <pc:sldMasterMk cId="3221854071" sldId="2147483672"/>
              <pc:sldLayoutMk cId="4181866386" sldId="2147483674"/>
              <ac:spMk id="39" creationId="{8BE94565-CBFF-4216-B80A-DB7FF41E0D8C}"/>
            </ac:spMkLst>
          </pc:spChg>
          <pc:spChg chg="mod">
            <ac:chgData name="Valentine MARTIN" userId="368f1771-3f08-4d68-9aa7-d209efa7ebf2" providerId="ADAL" clId="{38E536AA-2338-4675-8353-EAF72BAC7455}" dt="2022-05-02T08:27:11.015" v="3325" actId="1037"/>
            <ac:spMkLst>
              <pc:docMk/>
              <pc:sldMasterMk cId="3221854071" sldId="2147483672"/>
              <pc:sldLayoutMk cId="4181866386" sldId="2147483674"/>
              <ac:spMk id="40" creationId="{97955F3B-2C73-41E2-A5D5-AFEEC1EF8199}"/>
            </ac:spMkLst>
          </pc:spChg>
          <pc:spChg chg="mod">
            <ac:chgData name="Valentine MARTIN" userId="368f1771-3f08-4d68-9aa7-d209efa7ebf2" providerId="ADAL" clId="{38E536AA-2338-4675-8353-EAF72BAC7455}" dt="2022-05-02T08:27:17.230" v="3333" actId="1037"/>
            <ac:spMkLst>
              <pc:docMk/>
              <pc:sldMasterMk cId="3221854071" sldId="2147483672"/>
              <pc:sldLayoutMk cId="4181866386" sldId="2147483674"/>
              <ac:spMk id="41" creationId="{36F6416B-B6B6-44F3-98FA-D0C21028ABC2}"/>
            </ac:spMkLst>
          </pc:spChg>
          <pc:spChg chg="mod">
            <ac:chgData name="Valentine MARTIN" userId="368f1771-3f08-4d68-9aa7-d209efa7ebf2" providerId="ADAL" clId="{38E536AA-2338-4675-8353-EAF72BAC7455}" dt="2022-04-01T14:35:51.929" v="1791" actId="14100"/>
            <ac:spMkLst>
              <pc:docMk/>
              <pc:sldMasterMk cId="3221854071" sldId="2147483672"/>
              <pc:sldLayoutMk cId="4181866386" sldId="2147483674"/>
              <ac:spMk id="42" creationId="{1C39D309-A48B-49A1-A57F-99FB713B361B}"/>
            </ac:spMkLst>
          </pc:spChg>
          <pc:spChg chg="mod">
            <ac:chgData name="Valentine MARTIN" userId="368f1771-3f08-4d68-9aa7-d209efa7ebf2" providerId="ADAL" clId="{38E536AA-2338-4675-8353-EAF72BAC7455}" dt="2022-05-02T08:28:00.345" v="3346"/>
            <ac:spMkLst>
              <pc:docMk/>
              <pc:sldMasterMk cId="3221854071" sldId="2147483672"/>
              <pc:sldLayoutMk cId="4181866386" sldId="2147483674"/>
              <ac:spMk id="43" creationId="{AB148016-A3A6-4991-B887-C02F1F307950}"/>
            </ac:spMkLst>
          </pc:spChg>
          <pc:spChg chg="mod">
            <ac:chgData name="Valentine MARTIN" userId="368f1771-3f08-4d68-9aa7-d209efa7ebf2" providerId="ADAL" clId="{38E536AA-2338-4675-8353-EAF72BAC7455}" dt="2022-05-02T08:28:05.938" v="3347"/>
            <ac:spMkLst>
              <pc:docMk/>
              <pc:sldMasterMk cId="3221854071" sldId="2147483672"/>
              <pc:sldLayoutMk cId="4181866386" sldId="2147483674"/>
              <ac:spMk id="44" creationId="{988172A9-A4E0-47D6-946A-96EBA5E022A8}"/>
            </ac:spMkLst>
          </pc:spChg>
          <pc:spChg chg="add del mod">
            <ac:chgData name="Valentine MARTIN" userId="368f1771-3f08-4d68-9aa7-d209efa7ebf2" providerId="ADAL" clId="{38E536AA-2338-4675-8353-EAF72BAC7455}" dt="2022-04-01T14:15:25.786" v="249" actId="478"/>
            <ac:spMkLst>
              <pc:docMk/>
              <pc:sldMasterMk cId="3221854071" sldId="2147483672"/>
              <pc:sldLayoutMk cId="4181866386" sldId="2147483674"/>
              <ac:spMk id="45" creationId="{803172EA-06B4-4D57-9A44-873A1A113E5C}"/>
            </ac:spMkLst>
          </pc:spChg>
          <pc:spChg chg="add del mod">
            <ac:chgData name="Valentine MARTIN" userId="368f1771-3f08-4d68-9aa7-d209efa7ebf2" providerId="ADAL" clId="{38E536AA-2338-4675-8353-EAF72BAC7455}" dt="2022-04-01T14:22:34.831" v="750" actId="478"/>
            <ac:spMkLst>
              <pc:docMk/>
              <pc:sldMasterMk cId="3221854071" sldId="2147483672"/>
              <pc:sldLayoutMk cId="4181866386" sldId="2147483674"/>
              <ac:spMk id="46" creationId="{943B19A3-6F03-4012-8CEC-BA822F8F3DF2}"/>
            </ac:spMkLst>
          </pc:spChg>
          <pc:spChg chg="add del mod">
            <ac:chgData name="Valentine MARTIN" userId="368f1771-3f08-4d68-9aa7-d209efa7ebf2" providerId="ADAL" clId="{38E536AA-2338-4675-8353-EAF72BAC7455}" dt="2022-04-01T14:22:29.438" v="747" actId="478"/>
            <ac:spMkLst>
              <pc:docMk/>
              <pc:sldMasterMk cId="3221854071" sldId="2147483672"/>
              <pc:sldLayoutMk cId="4181866386" sldId="2147483674"/>
              <ac:spMk id="47" creationId="{CF542DCA-B4AC-40E9-8D80-CF681C717B0D}"/>
            </ac:spMkLst>
          </pc:spChg>
          <pc:spChg chg="add del mod">
            <ac:chgData name="Valentine MARTIN" userId="368f1771-3f08-4d68-9aa7-d209efa7ebf2" providerId="ADAL" clId="{38E536AA-2338-4675-8353-EAF72BAC7455}" dt="2022-04-01T14:18:42.898" v="424" actId="478"/>
            <ac:spMkLst>
              <pc:docMk/>
              <pc:sldMasterMk cId="3221854071" sldId="2147483672"/>
              <pc:sldLayoutMk cId="4181866386" sldId="2147483674"/>
              <ac:spMk id="48" creationId="{400CC2A9-B0F7-4CA3-BB74-1D2D6D5D0039}"/>
            </ac:spMkLst>
          </pc:spChg>
          <pc:spChg chg="add del mod">
            <ac:chgData name="Valentine MARTIN" userId="368f1771-3f08-4d68-9aa7-d209efa7ebf2" providerId="ADAL" clId="{38E536AA-2338-4675-8353-EAF72BAC7455}" dt="2022-04-01T14:22:27.823" v="746" actId="478"/>
            <ac:spMkLst>
              <pc:docMk/>
              <pc:sldMasterMk cId="3221854071" sldId="2147483672"/>
              <pc:sldLayoutMk cId="4181866386" sldId="2147483674"/>
              <ac:spMk id="49" creationId="{1D5AAADC-23D9-40C6-8E30-00B55E0C8DEF}"/>
            </ac:spMkLst>
          </pc:spChg>
          <pc:spChg chg="add del mod">
            <ac:chgData name="Valentine MARTIN" userId="368f1771-3f08-4d68-9aa7-d209efa7ebf2" providerId="ADAL" clId="{38E536AA-2338-4675-8353-EAF72BAC7455}" dt="2022-04-01T14:22:43.294" v="752" actId="478"/>
            <ac:spMkLst>
              <pc:docMk/>
              <pc:sldMasterMk cId="3221854071" sldId="2147483672"/>
              <pc:sldLayoutMk cId="4181866386" sldId="2147483674"/>
              <ac:spMk id="50" creationId="{5F626240-8C3C-444D-BDC3-876B18293346}"/>
            </ac:spMkLst>
          </pc:spChg>
          <pc:spChg chg="add del mod">
            <ac:chgData name="Valentine MARTIN" userId="368f1771-3f08-4d68-9aa7-d209efa7ebf2" providerId="ADAL" clId="{38E536AA-2338-4675-8353-EAF72BAC7455}" dt="2022-04-01T14:29:20.213" v="1249" actId="478"/>
            <ac:spMkLst>
              <pc:docMk/>
              <pc:sldMasterMk cId="3221854071" sldId="2147483672"/>
              <pc:sldLayoutMk cId="4181866386" sldId="2147483674"/>
              <ac:spMk id="53" creationId="{6A98BCB4-CA2F-4654-BB27-0C7A1B74A47A}"/>
            </ac:spMkLst>
          </pc:spChg>
          <pc:spChg chg="add del mod">
            <ac:chgData name="Valentine MARTIN" userId="368f1771-3f08-4d68-9aa7-d209efa7ebf2" providerId="ADAL" clId="{38E536AA-2338-4675-8353-EAF72BAC7455}" dt="2022-04-01T14:35:35.860" v="1789" actId="478"/>
            <ac:spMkLst>
              <pc:docMk/>
              <pc:sldMasterMk cId="3221854071" sldId="2147483672"/>
              <pc:sldLayoutMk cId="4181866386" sldId="2147483674"/>
              <ac:spMk id="54" creationId="{C0A7FDE3-4026-4EB6-B99A-7C11DCD978EA}"/>
            </ac:spMkLst>
          </pc:spChg>
          <pc:spChg chg="add del mod">
            <ac:chgData name="Valentine MARTIN" userId="368f1771-3f08-4d68-9aa7-d209efa7ebf2" providerId="ADAL" clId="{38E536AA-2338-4675-8353-EAF72BAC7455}" dt="2022-04-01T14:35:31.608" v="1788" actId="478"/>
            <ac:spMkLst>
              <pc:docMk/>
              <pc:sldMasterMk cId="3221854071" sldId="2147483672"/>
              <pc:sldLayoutMk cId="4181866386" sldId="2147483674"/>
              <ac:spMk id="55" creationId="{4540342F-F2E6-4CA5-A39C-B245F689EBEB}"/>
            </ac:spMkLst>
          </pc:spChg>
          <pc:grpChg chg="mod">
            <ac:chgData name="Valentine MARTIN" userId="368f1771-3f08-4d68-9aa7-d209efa7ebf2" providerId="ADAL" clId="{38E536AA-2338-4675-8353-EAF72BAC7455}" dt="2022-04-05T12:09:16.881" v="2426" actId="1035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">
            <ac:chgData name="Valentine MARTIN" userId="368f1771-3f08-4d68-9aa7-d209efa7ebf2" providerId="ADAL" clId="{38E536AA-2338-4675-8353-EAF72BAC7455}" dt="2022-04-05T12:14:13.637" v="2854" actId="1035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">
            <ac:chgData name="Valentine MARTIN" userId="368f1771-3f08-4d68-9aa7-d209efa7ebf2" providerId="ADAL" clId="{38E536AA-2338-4675-8353-EAF72BAC7455}" dt="2022-04-05T12:12:54.583" v="2735" actId="1035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">
            <ac:chgData name="Valentine MARTIN" userId="368f1771-3f08-4d68-9aa7-d209efa7ebf2" providerId="ADAL" clId="{38E536AA-2338-4675-8353-EAF72BAC7455}" dt="2022-04-05T12:13:36.727" v="2794" actId="1035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">
            <ac:chgData name="Valentine MARTIN" userId="368f1771-3f08-4d68-9aa7-d209efa7ebf2" providerId="ADAL" clId="{38E536AA-2338-4675-8353-EAF72BAC7455}" dt="2022-04-05T12:13:56.166" v="2825" actId="1035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add del mod">
            <ac:chgData name="Valentine MARTIN" userId="368f1771-3f08-4d68-9aa7-d209efa7ebf2" providerId="ADAL" clId="{38E536AA-2338-4675-8353-EAF72BAC7455}" dt="2022-04-05T12:13:14.435" v="2763" actId="1076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">
            <ac:chgData name="Valentine MARTIN" userId="368f1771-3f08-4d68-9aa7-d209efa7ebf2" providerId="ADAL" clId="{38E536AA-2338-4675-8353-EAF72BAC7455}" dt="2022-04-05T12:14:13.637" v="2854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">
            <ac:chgData name="Valentine MARTIN" userId="368f1771-3f08-4d68-9aa7-d209efa7ebf2" providerId="ADAL" clId="{38E536AA-2338-4675-8353-EAF72BAC7455}" dt="2022-04-05T12:13:56.166" v="2825" actId="1035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">
            <ac:chgData name="Valentine MARTIN" userId="368f1771-3f08-4d68-9aa7-d209efa7ebf2" providerId="ADAL" clId="{38E536AA-2338-4675-8353-EAF72BAC7455}" dt="2022-04-05T12:13:36.727" v="2794" actId="1035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">
            <ac:chgData name="Valentine MARTIN" userId="368f1771-3f08-4d68-9aa7-d209efa7ebf2" providerId="ADAL" clId="{38E536AA-2338-4675-8353-EAF72BAC7455}" dt="2022-04-05T12:13:11.303" v="2761" actId="1035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">
            <ac:chgData name="Valentine MARTIN" userId="368f1771-3f08-4d68-9aa7-d209efa7ebf2" providerId="ADAL" clId="{38E536AA-2338-4675-8353-EAF72BAC7455}" dt="2022-04-05T12:12:54.583" v="2735" actId="1035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mod">
            <ac:chgData name="Valentine MARTIN" userId="368f1771-3f08-4d68-9aa7-d209efa7ebf2" providerId="ADAL" clId="{38E536AA-2338-4675-8353-EAF72BAC7455}" dt="2022-04-05T12:19:56.078" v="3141" actId="1036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cxnChg chg="mod">
            <ac:chgData name="Valentine MARTIN" userId="368f1771-3f08-4d68-9aa7-d209efa7ebf2" providerId="ADAL" clId="{38E536AA-2338-4675-8353-EAF72BAC7455}" dt="2022-04-01T14:20:01.086" v="535" actId="1036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38E536AA-2338-4675-8353-EAF72BAC7455}" dt="2022-04-01T14:20:17.661" v="580" actId="1035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38E536AA-2338-4675-8353-EAF72BAC7455}" dt="2022-04-01T14:21:52.594" v="740" actId="1036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add del mod">
            <ac:chgData name="Valentine MARTIN" userId="368f1771-3f08-4d68-9aa7-d209efa7ebf2" providerId="ADAL" clId="{38E536AA-2338-4675-8353-EAF72BAC7455}" dt="2022-04-05T12:10:07.033" v="2670" actId="478"/>
            <ac:cxnSpMkLst>
              <pc:docMk/>
              <pc:sldMasterMk cId="3221854071" sldId="2147483672"/>
              <pc:sldLayoutMk cId="4181866386" sldId="2147483674"/>
              <ac:cxnSpMk id="45" creationId="{4CC6AECC-09FA-4698-A929-9106E58E9E1D}"/>
            </ac:cxnSpMkLst>
          </pc:cxnChg>
          <pc:cxnChg chg="add del mod">
            <ac:chgData name="Valentine MARTIN" userId="368f1771-3f08-4d68-9aa7-d209efa7ebf2" providerId="ADAL" clId="{38E536AA-2338-4675-8353-EAF72BAC7455}" dt="2022-04-05T12:09:04.601" v="2418" actId="478"/>
            <ac:cxnSpMkLst>
              <pc:docMk/>
              <pc:sldMasterMk cId="3221854071" sldId="2147483672"/>
              <pc:sldLayoutMk cId="4181866386" sldId="2147483674"/>
              <ac:cxnSpMk id="46" creationId="{087DBA13-2311-4887-AA16-E2839027ADB5}"/>
            </ac:cxnSpMkLst>
          </pc:cxnChg>
          <pc:cxnChg chg="add del mod">
            <ac:chgData name="Valentine MARTIN" userId="368f1771-3f08-4d68-9aa7-d209efa7ebf2" providerId="ADAL" clId="{38E536AA-2338-4675-8353-EAF72BAC7455}" dt="2022-04-01T14:23:56.227" v="787" actId="478"/>
            <ac:cxnSpMkLst>
              <pc:docMk/>
              <pc:sldMasterMk cId="3221854071" sldId="2147483672"/>
              <pc:sldLayoutMk cId="4181866386" sldId="2147483674"/>
              <ac:cxnSpMk id="52" creationId="{BD1CAD1C-EE93-4468-88C8-957D34E0762D}"/>
            </ac:cxnSpMkLst>
          </pc:cxnChg>
        </pc:sldLayoutChg>
        <pc:sldLayoutChg chg="addSp delSp modSp mod">
          <pc:chgData name="Valentine MARTIN" userId="368f1771-3f08-4d68-9aa7-d209efa7ebf2" providerId="ADAL" clId="{38E536AA-2338-4675-8353-EAF72BAC7455}" dt="2022-05-02T08:24:49.542" v="3245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Valentine MARTIN" userId="368f1771-3f08-4d68-9aa7-d209efa7ebf2" providerId="ADAL" clId="{38E536AA-2338-4675-8353-EAF72BAC7455}" dt="2022-04-05T12:08:07.984" v="2174" actId="1036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">
            <ac:chgData name="Valentine MARTIN" userId="368f1771-3f08-4d68-9aa7-d209efa7ebf2" providerId="ADAL" clId="{38E536AA-2338-4675-8353-EAF72BAC7455}" dt="2022-04-01T14:26:25.422" v="907" actId="1035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">
            <ac:chgData name="Valentine MARTIN" userId="368f1771-3f08-4d68-9aa7-d209efa7ebf2" providerId="ADAL" clId="{38E536AA-2338-4675-8353-EAF72BAC7455}" dt="2022-04-01T14:27:13.330" v="949" actId="1035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">
            <ac:chgData name="Valentine MARTIN" userId="368f1771-3f08-4d68-9aa7-d209efa7ebf2" providerId="ADAL" clId="{38E536AA-2338-4675-8353-EAF72BAC7455}" dt="2022-04-01T14:28:13.696" v="1062" actId="1035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">
            <ac:chgData name="Valentine MARTIN" userId="368f1771-3f08-4d68-9aa7-d209efa7ebf2" providerId="ADAL" clId="{38E536AA-2338-4675-8353-EAF72BAC7455}" dt="2022-04-01T14:36:38.292" v="1812" actId="1035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spChg chg="add del">
            <ac:chgData name="Valentine MARTIN" userId="368f1771-3f08-4d68-9aa7-d209efa7ebf2" providerId="ADAL" clId="{38E536AA-2338-4675-8353-EAF72BAC7455}" dt="2022-04-01T14:29:28.261" v="1254" actId="478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mod">
            <ac:chgData name="Valentine MARTIN" userId="368f1771-3f08-4d68-9aa7-d209efa7ebf2" providerId="ADAL" clId="{38E536AA-2338-4675-8353-EAF72BAC7455}" dt="2022-05-02T08:22:36.694" v="3197" actId="20577"/>
            <ac:spMkLst>
              <pc:docMk/>
              <pc:sldMasterMk cId="3221854071" sldId="2147483672"/>
              <pc:sldLayoutMk cId="1035286494" sldId="2147483675"/>
              <ac:spMk id="25" creationId="{E25599E3-C1E0-4C9F-BE0E-FAD0F15FE121}"/>
            </ac:spMkLst>
          </pc:spChg>
          <pc:spChg chg="mod">
            <ac:chgData name="Valentine MARTIN" userId="368f1771-3f08-4d68-9aa7-d209efa7ebf2" providerId="ADAL" clId="{38E536AA-2338-4675-8353-EAF72BAC7455}" dt="2022-05-02T08:23:11.006" v="3211"/>
            <ac:spMkLst>
              <pc:docMk/>
              <pc:sldMasterMk cId="3221854071" sldId="2147483672"/>
              <pc:sldLayoutMk cId="1035286494" sldId="2147483675"/>
              <ac:spMk id="26" creationId="{C50044FA-144B-41A8-B6EE-3FD7AFED2F2E}"/>
            </ac:spMkLst>
          </pc:spChg>
          <pc:spChg chg="mod">
            <ac:chgData name="Valentine MARTIN" userId="368f1771-3f08-4d68-9aa7-d209efa7ebf2" providerId="ADAL" clId="{38E536AA-2338-4675-8353-EAF72BAC7455}" dt="2022-05-02T08:23:20.036" v="3214"/>
            <ac:spMkLst>
              <pc:docMk/>
              <pc:sldMasterMk cId="3221854071" sldId="2147483672"/>
              <pc:sldLayoutMk cId="1035286494" sldId="2147483675"/>
              <ac:spMk id="27" creationId="{50C304A7-E480-44FB-81F7-771306A28296}"/>
            </ac:spMkLst>
          </pc:spChg>
          <pc:spChg chg="add del mod">
            <ac:chgData name="Valentine MARTIN" userId="368f1771-3f08-4d68-9aa7-d209efa7ebf2" providerId="ADAL" clId="{38E536AA-2338-4675-8353-EAF72BAC7455}" dt="2022-04-05T12:14:58.630" v="2894" actId="1035"/>
            <ac:spMkLst>
              <pc:docMk/>
              <pc:sldMasterMk cId="3221854071" sldId="2147483672"/>
              <pc:sldLayoutMk cId="1035286494" sldId="2147483675"/>
              <ac:spMk id="28" creationId="{28D5BB3D-BC37-4EDB-902C-07431D3FE3C3}"/>
            </ac:spMkLst>
          </pc:spChg>
          <pc:spChg chg="mod">
            <ac:chgData name="Valentine MARTIN" userId="368f1771-3f08-4d68-9aa7-d209efa7ebf2" providerId="ADAL" clId="{38E536AA-2338-4675-8353-EAF72BAC7455}" dt="2022-05-02T08:23:29.256" v="3217"/>
            <ac:spMkLst>
              <pc:docMk/>
              <pc:sldMasterMk cId="3221854071" sldId="2147483672"/>
              <pc:sldLayoutMk cId="1035286494" sldId="2147483675"/>
              <ac:spMk id="29" creationId="{9554288A-F912-44AB-8AD7-75A508F5DAF7}"/>
            </ac:spMkLst>
          </pc:spChg>
          <pc:spChg chg="mod">
            <ac:chgData name="Valentine MARTIN" userId="368f1771-3f08-4d68-9aa7-d209efa7ebf2" providerId="ADAL" clId="{38E536AA-2338-4675-8353-EAF72BAC7455}" dt="2022-05-02T08:23:38.520" v="3220"/>
            <ac:spMkLst>
              <pc:docMk/>
              <pc:sldMasterMk cId="3221854071" sldId="2147483672"/>
              <pc:sldLayoutMk cId="1035286494" sldId="2147483675"/>
              <ac:spMk id="30" creationId="{DBF56CDF-E34A-40B7-870C-447158E1D03F}"/>
            </ac:spMkLst>
          </pc:spChg>
          <pc:spChg chg="mod">
            <ac:chgData name="Valentine MARTIN" userId="368f1771-3f08-4d68-9aa7-d209efa7ebf2" providerId="ADAL" clId="{38E536AA-2338-4675-8353-EAF72BAC7455}" dt="2022-05-02T08:23:45.522" v="3223"/>
            <ac:spMkLst>
              <pc:docMk/>
              <pc:sldMasterMk cId="3221854071" sldId="2147483672"/>
              <pc:sldLayoutMk cId="1035286494" sldId="2147483675"/>
              <ac:spMk id="31" creationId="{EDAF97F8-146E-4CE9-B65C-BF18B7F2FB77}"/>
            </ac:spMkLst>
          </pc:spChg>
          <pc:spChg chg="mod">
            <ac:chgData name="Valentine MARTIN" userId="368f1771-3f08-4d68-9aa7-d209efa7ebf2" providerId="ADAL" clId="{38E536AA-2338-4675-8353-EAF72BAC7455}" dt="2022-05-02T08:23:52.452" v="3226"/>
            <ac:spMkLst>
              <pc:docMk/>
              <pc:sldMasterMk cId="3221854071" sldId="2147483672"/>
              <pc:sldLayoutMk cId="1035286494" sldId="2147483675"/>
              <ac:spMk id="32" creationId="{265CAF32-3C8B-44BE-80D4-9024F4F13B95}"/>
            </ac:spMkLst>
          </pc:spChg>
          <pc:spChg chg="mod">
            <ac:chgData name="Valentine MARTIN" userId="368f1771-3f08-4d68-9aa7-d209efa7ebf2" providerId="ADAL" clId="{38E536AA-2338-4675-8353-EAF72BAC7455}" dt="2022-05-02T08:24:01.536" v="3229"/>
            <ac:spMkLst>
              <pc:docMk/>
              <pc:sldMasterMk cId="3221854071" sldId="2147483672"/>
              <pc:sldLayoutMk cId="1035286494" sldId="2147483675"/>
              <ac:spMk id="33" creationId="{2BA68732-100C-433C-AB6A-51025099A9BB}"/>
            </ac:spMkLst>
          </pc:spChg>
          <pc:spChg chg="mod">
            <ac:chgData name="Valentine MARTIN" userId="368f1771-3f08-4d68-9aa7-d209efa7ebf2" providerId="ADAL" clId="{38E536AA-2338-4675-8353-EAF72BAC7455}" dt="2022-05-02T08:24:08.492" v="3232"/>
            <ac:spMkLst>
              <pc:docMk/>
              <pc:sldMasterMk cId="3221854071" sldId="2147483672"/>
              <pc:sldLayoutMk cId="1035286494" sldId="2147483675"/>
              <ac:spMk id="34" creationId="{16D6CA99-B1F0-4A43-8ECE-413D5F67624F}"/>
            </ac:spMkLst>
          </pc:spChg>
          <pc:spChg chg="mod">
            <ac:chgData name="Valentine MARTIN" userId="368f1771-3f08-4d68-9aa7-d209efa7ebf2" providerId="ADAL" clId="{38E536AA-2338-4675-8353-EAF72BAC7455}" dt="2022-05-02T08:24:35.319" v="3239"/>
            <ac:spMkLst>
              <pc:docMk/>
              <pc:sldMasterMk cId="3221854071" sldId="2147483672"/>
              <pc:sldLayoutMk cId="1035286494" sldId="2147483675"/>
              <ac:spMk id="35" creationId="{E4F4E035-4296-4478-9D60-AF7E91630A75}"/>
            </ac:spMkLst>
          </pc:spChg>
          <pc:spChg chg="mod">
            <ac:chgData name="Valentine MARTIN" userId="368f1771-3f08-4d68-9aa7-d209efa7ebf2" providerId="ADAL" clId="{38E536AA-2338-4675-8353-EAF72BAC7455}" dt="2022-05-02T08:24:49.542" v="3245"/>
            <ac:spMkLst>
              <pc:docMk/>
              <pc:sldMasterMk cId="3221854071" sldId="2147483672"/>
              <pc:sldLayoutMk cId="1035286494" sldId="2147483675"/>
              <ac:spMk id="36" creationId="{417C3528-21D3-460F-963B-B39961F3FE8D}"/>
            </ac:spMkLst>
          </pc:spChg>
          <pc:spChg chg="mod">
            <ac:chgData name="Valentine MARTIN" userId="368f1771-3f08-4d68-9aa7-d209efa7ebf2" providerId="ADAL" clId="{38E536AA-2338-4675-8353-EAF72BAC7455}" dt="2022-05-02T08:24:43.801" v="3242"/>
            <ac:spMkLst>
              <pc:docMk/>
              <pc:sldMasterMk cId="3221854071" sldId="2147483672"/>
              <pc:sldLayoutMk cId="1035286494" sldId="2147483675"/>
              <ac:spMk id="37" creationId="{FFF1C428-512D-4789-BEE1-1E73C9EA06AD}"/>
            </ac:spMkLst>
          </pc:spChg>
          <pc:spChg chg="mod">
            <ac:chgData name="Valentine MARTIN" userId="368f1771-3f08-4d68-9aa7-d209efa7ebf2" providerId="ADAL" clId="{38E536AA-2338-4675-8353-EAF72BAC7455}" dt="2022-05-02T08:22:53.292" v="3204"/>
            <ac:spMkLst>
              <pc:docMk/>
              <pc:sldMasterMk cId="3221854071" sldId="2147483672"/>
              <pc:sldLayoutMk cId="1035286494" sldId="2147483675"/>
              <ac:spMk id="38" creationId="{113AF5EC-5985-481C-B1A0-6B88CFFB0A40}"/>
            </ac:spMkLst>
          </pc:spChg>
          <pc:spChg chg="mod">
            <ac:chgData name="Valentine MARTIN" userId="368f1771-3f08-4d68-9aa7-d209efa7ebf2" providerId="ADAL" clId="{38E536AA-2338-4675-8353-EAF72BAC7455}" dt="2022-04-06T12:05:01.989" v="3152" actId="1038"/>
            <ac:spMkLst>
              <pc:docMk/>
              <pc:sldMasterMk cId="3221854071" sldId="2147483672"/>
              <pc:sldLayoutMk cId="1035286494" sldId="2147483675"/>
              <ac:spMk id="39" creationId="{76059CBF-88D0-447A-B539-6FED5C8961A5}"/>
            </ac:spMkLst>
          </pc:spChg>
          <pc:spChg chg="add del mod">
            <ac:chgData name="Valentine MARTIN" userId="368f1771-3f08-4d68-9aa7-d209efa7ebf2" providerId="ADAL" clId="{38E536AA-2338-4675-8353-EAF72BAC7455}" dt="2022-04-01T14:24:21.119" v="789" actId="478"/>
            <ac:spMkLst>
              <pc:docMk/>
              <pc:sldMasterMk cId="3221854071" sldId="2147483672"/>
              <pc:sldLayoutMk cId="1035286494" sldId="2147483675"/>
              <ac:spMk id="42" creationId="{65934B4F-0E5C-4D4F-9D5B-52039C0F4A2B}"/>
            </ac:spMkLst>
          </pc:spChg>
          <pc:spChg chg="add del mod">
            <ac:chgData name="Valentine MARTIN" userId="368f1771-3f08-4d68-9aa7-d209efa7ebf2" providerId="ADAL" clId="{38E536AA-2338-4675-8353-EAF72BAC7455}" dt="2022-04-01T14:24:21.911" v="790" actId="478"/>
            <ac:spMkLst>
              <pc:docMk/>
              <pc:sldMasterMk cId="3221854071" sldId="2147483672"/>
              <pc:sldLayoutMk cId="1035286494" sldId="2147483675"/>
              <ac:spMk id="43" creationId="{7012826D-52E8-45CA-A86C-B534144EF63D}"/>
            </ac:spMkLst>
          </pc:spChg>
          <pc:spChg chg="add del mod">
            <ac:chgData name="Valentine MARTIN" userId="368f1771-3f08-4d68-9aa7-d209efa7ebf2" providerId="ADAL" clId="{38E536AA-2338-4675-8353-EAF72BAC7455}" dt="2022-04-01T14:24:22.486" v="791" actId="478"/>
            <ac:spMkLst>
              <pc:docMk/>
              <pc:sldMasterMk cId="3221854071" sldId="2147483672"/>
              <pc:sldLayoutMk cId="1035286494" sldId="2147483675"/>
              <ac:spMk id="45" creationId="{01664A62-6A95-420A-A0B5-B860BDC97C5E}"/>
            </ac:spMkLst>
          </pc:spChg>
          <pc:spChg chg="add del mod">
            <ac:chgData name="Valentine MARTIN" userId="368f1771-3f08-4d68-9aa7-d209efa7ebf2" providerId="ADAL" clId="{38E536AA-2338-4675-8353-EAF72BAC7455}" dt="2022-04-01T14:24:23.725" v="792" actId="478"/>
            <ac:spMkLst>
              <pc:docMk/>
              <pc:sldMasterMk cId="3221854071" sldId="2147483672"/>
              <pc:sldLayoutMk cId="1035286494" sldId="2147483675"/>
              <ac:spMk id="50" creationId="{44BD7E55-AEE6-4EC1-A7EF-6DA10D81C091}"/>
            </ac:spMkLst>
          </pc:spChg>
          <pc:spChg chg="add del mod">
            <ac:chgData name="Valentine MARTIN" userId="368f1771-3f08-4d68-9aa7-d209efa7ebf2" providerId="ADAL" clId="{38E536AA-2338-4675-8353-EAF72BAC7455}" dt="2022-04-05T12:19:58.891" v="3142" actId="478"/>
            <ac:spMkLst>
              <pc:docMk/>
              <pc:sldMasterMk cId="3221854071" sldId="2147483672"/>
              <pc:sldLayoutMk cId="1035286494" sldId="2147483675"/>
              <ac:spMk id="50" creationId="{ED35CE99-C944-4CDE-97C5-5B70C8B0A05E}"/>
            </ac:spMkLst>
          </pc:spChg>
          <pc:spChg chg="add del mod">
            <ac:chgData name="Valentine MARTIN" userId="368f1771-3f08-4d68-9aa7-d209efa7ebf2" providerId="ADAL" clId="{38E536AA-2338-4675-8353-EAF72BAC7455}" dt="2022-04-01T14:24:24.752" v="793" actId="478"/>
            <ac:spMkLst>
              <pc:docMk/>
              <pc:sldMasterMk cId="3221854071" sldId="2147483672"/>
              <pc:sldLayoutMk cId="1035286494" sldId="2147483675"/>
              <ac:spMk id="51" creationId="{D06111B1-7F97-420A-A984-7ADC7532F6CF}"/>
            </ac:spMkLst>
          </pc:spChg>
          <pc:spChg chg="add del mod">
            <ac:chgData name="Valentine MARTIN" userId="368f1771-3f08-4d68-9aa7-d209efa7ebf2" providerId="ADAL" clId="{38E536AA-2338-4675-8353-EAF72BAC7455}" dt="2022-04-01T14:29:26.423" v="1252" actId="478"/>
            <ac:spMkLst>
              <pc:docMk/>
              <pc:sldMasterMk cId="3221854071" sldId="2147483672"/>
              <pc:sldLayoutMk cId="1035286494" sldId="2147483675"/>
              <ac:spMk id="52" creationId="{DC13DB8B-E2B5-484D-B12A-6CBA390B5AA4}"/>
            </ac:spMkLst>
          </pc:spChg>
          <pc:spChg chg="add del mod">
            <ac:chgData name="Valentine MARTIN" userId="368f1771-3f08-4d68-9aa7-d209efa7ebf2" providerId="ADAL" clId="{38E536AA-2338-4675-8353-EAF72BAC7455}" dt="2022-04-01T14:29:29.542" v="1255" actId="478"/>
            <ac:spMkLst>
              <pc:docMk/>
              <pc:sldMasterMk cId="3221854071" sldId="2147483672"/>
              <pc:sldLayoutMk cId="1035286494" sldId="2147483675"/>
              <ac:spMk id="53" creationId="{F19B05FB-B40C-40FE-8C31-CA8F48F1FAD8}"/>
            </ac:spMkLst>
          </pc:spChg>
          <pc:spChg chg="add del mod">
            <ac:chgData name="Valentine MARTIN" userId="368f1771-3f08-4d68-9aa7-d209efa7ebf2" providerId="ADAL" clId="{38E536AA-2338-4675-8353-EAF72BAC7455}" dt="2022-04-01T14:29:30.548" v="1256" actId="478"/>
            <ac:spMkLst>
              <pc:docMk/>
              <pc:sldMasterMk cId="3221854071" sldId="2147483672"/>
              <pc:sldLayoutMk cId="1035286494" sldId="2147483675"/>
              <ac:spMk id="54" creationId="{5B4F5A19-3571-4F1F-A1DD-1BEDD62BDED2}"/>
            </ac:spMkLst>
          </pc:spChg>
          <pc:spChg chg="add del mod">
            <ac:chgData name="Valentine MARTIN" userId="368f1771-3f08-4d68-9aa7-d209efa7ebf2" providerId="ADAL" clId="{38E536AA-2338-4675-8353-EAF72BAC7455}" dt="2022-04-01T14:27:48.063" v="988"/>
            <ac:spMkLst>
              <pc:docMk/>
              <pc:sldMasterMk cId="3221854071" sldId="2147483672"/>
              <pc:sldLayoutMk cId="1035286494" sldId="2147483675"/>
              <ac:spMk id="55" creationId="{0B1A1A9E-A7E3-4FFF-A7C4-15B17CBBC835}"/>
            </ac:spMkLst>
          </pc:spChg>
          <pc:spChg chg="add del mod">
            <ac:chgData name="Valentine MARTIN" userId="368f1771-3f08-4d68-9aa7-d209efa7ebf2" providerId="ADAL" clId="{38E536AA-2338-4675-8353-EAF72BAC7455}" dt="2022-04-01T14:29:31.254" v="1257" actId="478"/>
            <ac:spMkLst>
              <pc:docMk/>
              <pc:sldMasterMk cId="3221854071" sldId="2147483672"/>
              <pc:sldLayoutMk cId="1035286494" sldId="2147483675"/>
              <ac:spMk id="56" creationId="{77B0953A-9495-43A3-99B8-5A26C903E381}"/>
            </ac:spMkLst>
          </pc:spChg>
          <pc:spChg chg="add del mod">
            <ac:chgData name="Valentine MARTIN" userId="368f1771-3f08-4d68-9aa7-d209efa7ebf2" providerId="ADAL" clId="{38E536AA-2338-4675-8353-EAF72BAC7455}" dt="2022-04-01T14:29:32.218" v="1258" actId="478"/>
            <ac:spMkLst>
              <pc:docMk/>
              <pc:sldMasterMk cId="3221854071" sldId="2147483672"/>
              <pc:sldLayoutMk cId="1035286494" sldId="2147483675"/>
              <ac:spMk id="57" creationId="{5F18CB18-BC1F-4EB2-ADF1-896D63957B42}"/>
            </ac:spMkLst>
          </pc:spChg>
          <pc:spChg chg="add del mod">
            <ac:chgData name="Valentine MARTIN" userId="368f1771-3f08-4d68-9aa7-d209efa7ebf2" providerId="ADAL" clId="{38E536AA-2338-4675-8353-EAF72BAC7455}" dt="2022-04-01T14:31:53.698" v="1395" actId="478"/>
            <ac:spMkLst>
              <pc:docMk/>
              <pc:sldMasterMk cId="3221854071" sldId="2147483672"/>
              <pc:sldLayoutMk cId="1035286494" sldId="2147483675"/>
              <ac:spMk id="58" creationId="{5AB44880-6B25-4474-A8E0-22E3A79B0F56}"/>
            </ac:spMkLst>
          </pc:spChg>
          <pc:grpChg chg="mod">
            <ac:chgData name="Valentine MARTIN" userId="368f1771-3f08-4d68-9aa7-d209efa7ebf2" providerId="ADAL" clId="{38E536AA-2338-4675-8353-EAF72BAC7455}" dt="2022-04-05T12:19:25.221" v="3103" actId="1035"/>
            <ac:grpSpMkLst>
              <pc:docMk/>
              <pc:sldMasterMk cId="3221854071" sldId="2147483672"/>
              <pc:sldLayoutMk cId="1035286494" sldId="2147483675"/>
              <ac:grpSpMk id="44" creationId="{2E294339-26A9-445B-B1BB-68B3FCBCAAAF}"/>
            </ac:grpSpMkLst>
          </pc:grpChg>
          <pc:grpChg chg="mod">
            <ac:chgData name="Valentine MARTIN" userId="368f1771-3f08-4d68-9aa7-d209efa7ebf2" providerId="ADAL" clId="{38E536AA-2338-4675-8353-EAF72BAC7455}" dt="2022-04-05T12:17:36.804" v="3005" actId="1035"/>
            <ac:grpSpMkLst>
              <pc:docMk/>
              <pc:sldMasterMk cId="3221854071" sldId="2147483672"/>
              <pc:sldLayoutMk cId="1035286494" sldId="2147483675"/>
              <ac:grpSpMk id="46" creationId="{2DCD840B-A6F6-40EE-9CCC-3DCF971F2919}"/>
            </ac:grpSpMkLst>
          </pc:grpChg>
          <pc:grpChg chg="mod">
            <ac:chgData name="Valentine MARTIN" userId="368f1771-3f08-4d68-9aa7-d209efa7ebf2" providerId="ADAL" clId="{38E536AA-2338-4675-8353-EAF72BAC7455}" dt="2022-04-05T12:18:43.682" v="3051" actId="1035"/>
            <ac:grpSpMkLst>
              <pc:docMk/>
              <pc:sldMasterMk cId="3221854071" sldId="2147483672"/>
              <pc:sldLayoutMk cId="1035286494" sldId="2147483675"/>
              <ac:grpSpMk id="47" creationId="{FEB54843-781E-45E0-81D0-ACCE3DF10468}"/>
            </ac:grpSpMkLst>
          </pc:grpChg>
          <pc:grpChg chg="mod">
            <ac:chgData name="Valentine MARTIN" userId="368f1771-3f08-4d68-9aa7-d209efa7ebf2" providerId="ADAL" clId="{38E536AA-2338-4675-8353-EAF72BAC7455}" dt="2022-04-05T12:16:52.213" v="2916" actId="1035"/>
            <ac:grpSpMkLst>
              <pc:docMk/>
              <pc:sldMasterMk cId="3221854071" sldId="2147483672"/>
              <pc:sldLayoutMk cId="1035286494" sldId="2147483675"/>
              <ac:grpSpMk id="48" creationId="{6C55C0A3-5A02-488C-8906-CAF66E0CFD23}"/>
            </ac:grpSpMkLst>
          </pc:grpChg>
          <pc:grpChg chg="mod">
            <ac:chgData name="Valentine MARTIN" userId="368f1771-3f08-4d68-9aa7-d209efa7ebf2" providerId="ADAL" clId="{38E536AA-2338-4675-8353-EAF72BAC7455}" dt="2022-04-05T12:14:58.630" v="2894" actId="1035"/>
            <ac:grpSpMkLst>
              <pc:docMk/>
              <pc:sldMasterMk cId="3221854071" sldId="2147483672"/>
              <pc:sldLayoutMk cId="1035286494" sldId="2147483675"/>
              <ac:grpSpMk id="49" creationId="{089E534B-3AFA-4D0D-A85B-8297E404EF71}"/>
            </ac:grpSpMkLst>
          </pc:grpChg>
          <pc:picChg chg="mod">
            <ac:chgData name="Valentine MARTIN" userId="368f1771-3f08-4d68-9aa7-d209efa7ebf2" providerId="ADAL" clId="{38E536AA-2338-4675-8353-EAF72BAC7455}" dt="2022-04-06T12:05:40.033" v="3175" actId="1035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">
            <ac:chgData name="Valentine MARTIN" userId="368f1771-3f08-4d68-9aa7-d209efa7ebf2" providerId="ADAL" clId="{38E536AA-2338-4675-8353-EAF72BAC7455}" dt="2022-04-05T12:14:58.630" v="2894" actId="1035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">
            <ac:chgData name="Valentine MARTIN" userId="368f1771-3f08-4d68-9aa7-d209efa7ebf2" providerId="ADAL" clId="{38E536AA-2338-4675-8353-EAF72BAC7455}" dt="2022-04-05T12:16:52.213" v="2916" actId="103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">
            <ac:chgData name="Valentine MARTIN" userId="368f1771-3f08-4d68-9aa7-d209efa7ebf2" providerId="ADAL" clId="{38E536AA-2338-4675-8353-EAF72BAC7455}" dt="2022-04-05T12:17:36.804" v="3005" actId="103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">
            <ac:chgData name="Valentine MARTIN" userId="368f1771-3f08-4d68-9aa7-d209efa7ebf2" providerId="ADAL" clId="{38E536AA-2338-4675-8353-EAF72BAC7455}" dt="2022-04-05T12:18:43.682" v="3051" actId="1035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">
            <ac:chgData name="Valentine MARTIN" userId="368f1771-3f08-4d68-9aa7-d209efa7ebf2" providerId="ADAL" clId="{38E536AA-2338-4675-8353-EAF72BAC7455}" dt="2022-04-05T12:19:25.221" v="3103" actId="103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add del">
            <ac:chgData name="Valentine MARTIN" userId="368f1771-3f08-4d68-9aa7-d209efa7ebf2" providerId="ADAL" clId="{38E536AA-2338-4675-8353-EAF72BAC7455}" dt="2022-04-01T14:36:22.839" v="1794" actId="478"/>
            <ac:cxnSpMkLst>
              <pc:docMk/>
              <pc:sldMasterMk cId="3221854071" sldId="2147483672"/>
              <pc:sldLayoutMk cId="1035286494" sldId="2147483675"/>
              <ac:cxnSpMk id="3" creationId="{11E620D6-996C-422C-8D49-37DC8F5FD139}"/>
            </ac:cxnSpMkLst>
          </pc:cxnChg>
          <pc:cxnChg chg="add del">
            <ac:chgData name="Valentine MARTIN" userId="368f1771-3f08-4d68-9aa7-d209efa7ebf2" providerId="ADAL" clId="{38E536AA-2338-4675-8353-EAF72BAC7455}" dt="2022-04-06T12:05:21.896" v="3159" actId="11529"/>
            <ac:cxnSpMkLst>
              <pc:docMk/>
              <pc:sldMasterMk cId="3221854071" sldId="2147483672"/>
              <pc:sldLayoutMk cId="1035286494" sldId="2147483675"/>
              <ac:cxnSpMk id="3" creationId="{20A73E0C-3944-4919-BF14-B1FE0BD03EDB}"/>
            </ac:cxnSpMkLst>
          </pc:cxnChg>
          <pc:cxnChg chg="add del mod">
            <ac:chgData name="Valentine MARTIN" userId="368f1771-3f08-4d68-9aa7-d209efa7ebf2" providerId="ADAL" clId="{38E536AA-2338-4675-8353-EAF72BAC7455}" dt="2022-04-05T12:08:25.295" v="2222" actId="478"/>
            <ac:cxnSpMkLst>
              <pc:docMk/>
              <pc:sldMasterMk cId="3221854071" sldId="2147483672"/>
              <pc:sldLayoutMk cId="1035286494" sldId="2147483675"/>
              <ac:cxnSpMk id="3" creationId="{59C5D5C1-A22F-42ED-9A02-B8254D73988F}"/>
            </ac:cxnSpMkLst>
          </pc:cxnChg>
          <pc:cxnChg chg="mod">
            <ac:chgData name="Valentine MARTIN" userId="368f1771-3f08-4d68-9aa7-d209efa7ebf2" providerId="ADAL" clId="{38E536AA-2338-4675-8353-EAF72BAC7455}" dt="2022-04-01T14:37:01.213" v="1861" actId="1035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">
            <ac:chgData name="Valentine MARTIN" userId="368f1771-3f08-4d68-9aa7-d209efa7ebf2" providerId="ADAL" clId="{38E536AA-2338-4675-8353-EAF72BAC7455}" dt="2022-04-01T14:28:13.696" v="1062" actId="1035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">
            <ac:chgData name="Valentine MARTIN" userId="368f1771-3f08-4d68-9aa7-d209efa7ebf2" providerId="ADAL" clId="{38E536AA-2338-4675-8353-EAF72BAC7455}" dt="2022-04-01T14:27:13.330" v="949" actId="1035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">
            <ac:chgData name="Valentine MARTIN" userId="368f1771-3f08-4d68-9aa7-d209efa7ebf2" providerId="ADAL" clId="{38E536AA-2338-4675-8353-EAF72BAC7455}" dt="2022-04-01T14:26:22.539" v="904" actId="1036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add del mod">
            <ac:chgData name="Valentine MARTIN" userId="368f1771-3f08-4d68-9aa7-d209efa7ebf2" providerId="ADAL" clId="{38E536AA-2338-4675-8353-EAF72BAC7455}" dt="2022-04-06T12:05:56.394" v="3176" actId="478"/>
            <ac:cxnSpMkLst>
              <pc:docMk/>
              <pc:sldMasterMk cId="3221854071" sldId="2147483672"/>
              <pc:sldLayoutMk cId="1035286494" sldId="2147483675"/>
              <ac:cxnSpMk id="40" creationId="{0134A0A0-BE74-4DA4-BD30-7FF05AEF9435}"/>
            </ac:cxnSpMkLst>
          </pc:cxnChg>
          <pc:cxnChg chg="add del mod">
            <ac:chgData name="Valentine MARTIN" userId="368f1771-3f08-4d68-9aa7-d209efa7ebf2" providerId="ADAL" clId="{38E536AA-2338-4675-8353-EAF72BAC7455}" dt="2022-04-05T12:08:33.544" v="2225" actId="11529"/>
            <ac:cxnSpMkLst>
              <pc:docMk/>
              <pc:sldMasterMk cId="3221854071" sldId="2147483672"/>
              <pc:sldLayoutMk cId="1035286494" sldId="2147483675"/>
              <ac:cxnSpMk id="40" creationId="{092312D5-25B4-4C7A-89C5-656F4C549D5D}"/>
            </ac:cxnSpMkLst>
          </pc:cxnChg>
          <pc:cxnChg chg="add del mod">
            <ac:chgData name="Valentine MARTIN" userId="368f1771-3f08-4d68-9aa7-d209efa7ebf2" providerId="ADAL" clId="{38E536AA-2338-4675-8353-EAF72BAC7455}" dt="2022-04-01T14:38:16.775" v="1966" actId="478"/>
            <ac:cxnSpMkLst>
              <pc:docMk/>
              <pc:sldMasterMk cId="3221854071" sldId="2147483672"/>
              <pc:sldLayoutMk cId="1035286494" sldId="2147483675"/>
              <ac:cxnSpMk id="40" creationId="{760A9A90-4F3F-4414-A9AE-25A6496D051E}"/>
            </ac:cxnSpMkLst>
          </pc:cxnChg>
          <pc:cxnChg chg="add del mod">
            <ac:chgData name="Valentine MARTIN" userId="368f1771-3f08-4d68-9aa7-d209efa7ebf2" providerId="ADAL" clId="{38E536AA-2338-4675-8353-EAF72BAC7455}" dt="2022-04-05T12:19:39.960" v="3127" actId="478"/>
            <ac:cxnSpMkLst>
              <pc:docMk/>
              <pc:sldMasterMk cId="3221854071" sldId="2147483672"/>
              <pc:sldLayoutMk cId="1035286494" sldId="2147483675"/>
              <ac:cxnSpMk id="42" creationId="{2228C8F1-341D-4F61-A419-48FD309E81BB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 : avec coins arrondis en haut 38">
            <a:extLst>
              <a:ext uri="{FF2B5EF4-FFF2-40B4-BE49-F238E27FC236}">
                <a16:creationId xmlns:a16="http://schemas.microsoft.com/office/drawing/2014/main" id="{76059CBF-88D0-447A-B539-6FED5C8961A5}"/>
              </a:ext>
            </a:extLst>
          </p:cNvPr>
          <p:cNvSpPr/>
          <p:nvPr userDrawn="1"/>
        </p:nvSpPr>
        <p:spPr>
          <a:xfrm>
            <a:off x="1647" y="1647"/>
            <a:ext cx="1940660" cy="332678"/>
          </a:xfrm>
          <a:prstGeom prst="round2SameRect">
            <a:avLst>
              <a:gd name="adj1" fmla="val 38457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C3E6F7A-4DFC-4A12-A737-F6601075C949}"/>
              </a:ext>
            </a:extLst>
          </p:cNvPr>
          <p:cNvSpPr txBox="1"/>
          <p:nvPr/>
        </p:nvSpPr>
        <p:spPr>
          <a:xfrm>
            <a:off x="369501" y="358985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2E294339-26A9-445B-B1BB-68B3FCBCAAAF}"/>
              </a:ext>
            </a:extLst>
          </p:cNvPr>
          <p:cNvGrpSpPr/>
          <p:nvPr userDrawn="1"/>
        </p:nvGrpSpPr>
        <p:grpSpPr>
          <a:xfrm>
            <a:off x="365473" y="2195494"/>
            <a:ext cx="286002" cy="230832"/>
            <a:chOff x="365473" y="2147866"/>
            <a:chExt cx="286002" cy="230832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F2519502-E91F-4A9A-8FB6-1E0607E9E3F4}"/>
                </a:ext>
              </a:extLst>
            </p:cNvPr>
            <p:cNvSpPr txBox="1"/>
            <p:nvPr/>
          </p:nvSpPr>
          <p:spPr>
            <a:xfrm>
              <a:off x="365473" y="214786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94D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</a:t>
              </a:r>
            </a:p>
          </p:txBody>
        </p: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BFD2EDB3-89FA-4C52-837B-57DA35C092A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2219203"/>
              <a:ext cx="0" cy="78484"/>
            </a:xfrm>
            <a:prstGeom prst="line">
              <a:avLst/>
            </a:prstGeom>
            <a:ln>
              <a:solidFill>
                <a:srgbClr val="0094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FEB54843-781E-45E0-81D0-ACCE3DF10468}"/>
              </a:ext>
            </a:extLst>
          </p:cNvPr>
          <p:cNvGrpSpPr/>
          <p:nvPr userDrawn="1"/>
        </p:nvGrpSpPr>
        <p:grpSpPr>
          <a:xfrm>
            <a:off x="365473" y="1829088"/>
            <a:ext cx="286002" cy="230832"/>
            <a:chOff x="365473" y="1705261"/>
            <a:chExt cx="286002" cy="230832"/>
          </a:xfrm>
        </p:grpSpPr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782528FC-451F-451B-9801-9CCFCA08566B}"/>
                </a:ext>
              </a:extLst>
            </p:cNvPr>
            <p:cNvSpPr txBox="1"/>
            <p:nvPr/>
          </p:nvSpPr>
          <p:spPr>
            <a:xfrm>
              <a:off x="365473" y="1705261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38B5B8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5</a:t>
              </a:r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19181680-2FFE-4AED-A16C-584D8FF02713}"/>
                </a:ext>
              </a:extLst>
            </p:cNvPr>
            <p:cNvCxnSpPr>
              <a:cxnSpLocks/>
            </p:cNvCxnSpPr>
            <p:nvPr/>
          </p:nvCxnSpPr>
          <p:spPr>
            <a:xfrm>
              <a:off x="541039" y="1777384"/>
              <a:ext cx="0" cy="78484"/>
            </a:xfrm>
            <a:prstGeom prst="line">
              <a:avLst/>
            </a:prstGeom>
            <a:ln>
              <a:solidFill>
                <a:srgbClr val="38B5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2DCD840B-A6F6-40EE-9CCC-3DCF971F2919}"/>
              </a:ext>
            </a:extLst>
          </p:cNvPr>
          <p:cNvGrpSpPr/>
          <p:nvPr userDrawn="1"/>
        </p:nvGrpSpPr>
        <p:grpSpPr>
          <a:xfrm>
            <a:off x="365473" y="1461535"/>
            <a:ext cx="286002" cy="230832"/>
            <a:chOff x="365473" y="1366284"/>
            <a:chExt cx="286002" cy="230832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E1B2250-2BA0-40E5-8185-E180D8D27BDA}"/>
                </a:ext>
              </a:extLst>
            </p:cNvPr>
            <p:cNvSpPr txBox="1"/>
            <p:nvPr/>
          </p:nvSpPr>
          <p:spPr>
            <a:xfrm>
              <a:off x="365473" y="1366284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88A3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4</a:t>
              </a: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3AECAC82-335A-4566-A4ED-F6E4BB55B922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1438678"/>
              <a:ext cx="0" cy="78484"/>
            </a:xfrm>
            <a:prstGeom prst="line">
              <a:avLst/>
            </a:prstGeom>
            <a:ln>
              <a:solidFill>
                <a:srgbClr val="088A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6C55C0A3-5A02-488C-8906-CAF66E0CFD23}"/>
              </a:ext>
            </a:extLst>
          </p:cNvPr>
          <p:cNvGrpSpPr/>
          <p:nvPr userDrawn="1"/>
        </p:nvGrpSpPr>
        <p:grpSpPr>
          <a:xfrm>
            <a:off x="365473" y="1094624"/>
            <a:ext cx="286002" cy="230832"/>
            <a:chOff x="365473" y="1008894"/>
            <a:chExt cx="286002" cy="230832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86B23ECB-8414-482C-B9B4-C6F6A0535791}"/>
                </a:ext>
              </a:extLst>
            </p:cNvPr>
            <p:cNvSpPr txBox="1"/>
            <p:nvPr/>
          </p:nvSpPr>
          <p:spPr>
            <a:xfrm>
              <a:off x="365473" y="1008894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79B32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3</a:t>
              </a:r>
            </a:p>
          </p:txBody>
        </p: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358CFE63-1107-4E0E-B492-6B6CFED1E2EF}"/>
                </a:ext>
              </a:extLst>
            </p:cNvPr>
            <p:cNvCxnSpPr>
              <a:cxnSpLocks/>
            </p:cNvCxnSpPr>
            <p:nvPr/>
          </p:nvCxnSpPr>
          <p:spPr>
            <a:xfrm>
              <a:off x="540578" y="1083925"/>
              <a:ext cx="0" cy="78484"/>
            </a:xfrm>
            <a:prstGeom prst="line">
              <a:avLst/>
            </a:prstGeom>
            <a:ln>
              <a:solidFill>
                <a:srgbClr val="79B3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089E534B-3AFA-4D0D-A85B-8297E404EF71}"/>
              </a:ext>
            </a:extLst>
          </p:cNvPr>
          <p:cNvGrpSpPr/>
          <p:nvPr userDrawn="1"/>
        </p:nvGrpSpPr>
        <p:grpSpPr>
          <a:xfrm>
            <a:off x="365473" y="725314"/>
            <a:ext cx="286002" cy="230832"/>
            <a:chOff x="365473" y="697694"/>
            <a:chExt cx="286002" cy="230832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8C19EC7-50FA-4D96-8EF9-46B6CD818F11}"/>
                </a:ext>
              </a:extLst>
            </p:cNvPr>
            <p:cNvSpPr txBox="1"/>
            <p:nvPr/>
          </p:nvSpPr>
          <p:spPr>
            <a:xfrm>
              <a:off x="365473" y="697694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BDCC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</a:t>
              </a:r>
            </a:p>
          </p:txBody>
        </p: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9678DDC7-6132-46D0-BBC7-87A95EF8607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773363"/>
              <a:ext cx="0" cy="78484"/>
            </a:xfrm>
            <a:prstGeom prst="line">
              <a:avLst/>
            </a:prstGeom>
            <a:ln>
              <a:solidFill>
                <a:srgbClr val="BD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Image 17">
            <a:extLst>
              <a:ext uri="{FF2B5EF4-FFF2-40B4-BE49-F238E27FC236}">
                <a16:creationId xmlns:a16="http://schemas.microsoft.com/office/drawing/2014/main" id="{DC9F0C69-6428-4ACF-B5D4-7B5A24F05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12" y="432372"/>
            <a:ext cx="243447" cy="24344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DEEC3FB-35DF-401F-A258-54836D0D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801178"/>
            <a:ext cx="243445" cy="24344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BE5BAB6-8211-4C0B-9DE2-8CA254226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168795"/>
            <a:ext cx="243445" cy="2434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808598-B157-4653-B345-229DD3799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534730"/>
            <a:ext cx="243445" cy="24344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630DEB2-8B8E-4213-89C1-82BF1B7F2A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1903456"/>
            <a:ext cx="243444" cy="24344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95836334-2F79-474E-BABE-9D780BB6E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2266421"/>
            <a:ext cx="243444" cy="243444"/>
          </a:xfrm>
          <a:prstGeom prst="rect">
            <a:avLst/>
          </a:prstGeom>
        </p:spPr>
      </p:pic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8010D82-39A1-4771-8E9D-C01FBAFE4260}"/>
              </a:ext>
            </a:extLst>
          </p:cNvPr>
          <p:cNvCxnSpPr>
            <a:cxnSpLocks/>
          </p:cNvCxnSpPr>
          <p:nvPr/>
        </p:nvCxnSpPr>
        <p:spPr>
          <a:xfrm>
            <a:off x="541594" y="433882"/>
            <a:ext cx="0" cy="78484"/>
          </a:xfrm>
          <a:prstGeom prst="line">
            <a:avLst/>
          </a:prstGeom>
          <a:ln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43BF883E-B7BE-4DCC-8E52-1B34C694F68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2" y="2512246"/>
            <a:ext cx="668282" cy="528206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E25599E3-C1E0-4C9F-BE0E-FAD0F15FE121}"/>
              </a:ext>
            </a:extLst>
          </p:cNvPr>
          <p:cNvSpPr txBox="1"/>
          <p:nvPr userDrawn="1"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Gyldne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Regler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50044FA-144B-41A8-B6EE-3FD7AFED2F2E}"/>
              </a:ext>
            </a:extLst>
          </p:cNvPr>
          <p:cNvSpPr txBox="1"/>
          <p:nvPr userDrawn="1"/>
        </p:nvSpPr>
        <p:spPr>
          <a:xfrm>
            <a:off x="538624" y="367585"/>
            <a:ext cx="149704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Højrisikosituationer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0C304A7-E480-44FB-81F7-771306A28296}"/>
              </a:ext>
            </a:extLst>
          </p:cNvPr>
          <p:cNvSpPr txBox="1"/>
          <p:nvPr userDrawn="1"/>
        </p:nvSpPr>
        <p:spPr>
          <a:xfrm>
            <a:off x="538624" y="467109"/>
            <a:ext cx="121068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undgår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højrisikosituationer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8D5BB3D-BC37-4EDB-902C-07431D3FE3C3}"/>
              </a:ext>
            </a:extLst>
          </p:cNvPr>
          <p:cNvSpPr txBox="1"/>
          <p:nvPr userDrawn="1"/>
        </p:nvSpPr>
        <p:spPr>
          <a:xfrm>
            <a:off x="538624" y="734720"/>
            <a:ext cx="113301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Trafik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554288A-F912-44AB-8AD7-75A508F5DAF7}"/>
              </a:ext>
            </a:extLst>
          </p:cNvPr>
          <p:cNvSpPr txBox="1"/>
          <p:nvPr userDrawn="1"/>
        </p:nvSpPr>
        <p:spPr>
          <a:xfrm>
            <a:off x="538624" y="827852"/>
            <a:ext cx="146275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overholder sikkerhedsreglerne,</a:t>
            </a:r>
          </a:p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når jeg kører, cykler eller går.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BF56CDF-E34A-40B7-870C-447158E1D03F}"/>
              </a:ext>
            </a:extLst>
          </p:cNvPr>
          <p:cNvSpPr txBox="1"/>
          <p:nvPr userDrawn="1"/>
        </p:nvSpPr>
        <p:spPr>
          <a:xfrm>
            <a:off x="539895" y="1104269"/>
            <a:ext cx="149577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Arbejdsstillinger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og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værktøj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DAF97F8-146E-4CE9-B65C-BF18B7F2FB77}"/>
              </a:ext>
            </a:extLst>
          </p:cNvPr>
          <p:cNvSpPr txBox="1"/>
          <p:nvPr userDrawn="1"/>
        </p:nvSpPr>
        <p:spPr>
          <a:xfrm>
            <a:off x="541005" y="1206801"/>
            <a:ext cx="128823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håndterer værktøj på en sikker</a:t>
            </a:r>
          </a:p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måde.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65CAF32-3C8B-44BE-80D4-9024F4F13B95}"/>
              </a:ext>
            </a:extLst>
          </p:cNvPr>
          <p:cNvSpPr txBox="1"/>
          <p:nvPr userDrawn="1"/>
        </p:nvSpPr>
        <p:spPr>
          <a:xfrm>
            <a:off x="538624" y="1470530"/>
            <a:ext cx="146275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Personligt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beskyttelsesudstyr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(PPE)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BA68732-100C-433C-AB6A-51025099A9BB}"/>
              </a:ext>
            </a:extLst>
          </p:cNvPr>
          <p:cNvSpPr txBox="1"/>
          <p:nvPr userDrawn="1"/>
        </p:nvSpPr>
        <p:spPr>
          <a:xfrm>
            <a:off x="538624" y="1656914"/>
            <a:ext cx="1267087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bruger det krævede PPE.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6D6CA99-B1F0-4A43-8ECE-413D5F67624F}"/>
              </a:ext>
            </a:extLst>
          </p:cNvPr>
          <p:cNvSpPr txBox="1"/>
          <p:nvPr userDrawn="1"/>
        </p:nvSpPr>
        <p:spPr>
          <a:xfrm>
            <a:off x="538625" y="1838917"/>
            <a:ext cx="140478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Work permit/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arbejdstilladelse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4F4E035-4296-4478-9D60-AF7E91630A75}"/>
              </a:ext>
            </a:extLst>
          </p:cNvPr>
          <p:cNvSpPr txBox="1"/>
          <p:nvPr userDrawn="1"/>
        </p:nvSpPr>
        <p:spPr>
          <a:xfrm>
            <a:off x="541594" y="1929287"/>
            <a:ext cx="142273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arbejder med en gyldig work</a:t>
            </a:r>
          </a:p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permit.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17C3528-21D3-460F-963B-B39961F3FE8D}"/>
              </a:ext>
            </a:extLst>
          </p:cNvPr>
          <p:cNvSpPr txBox="1"/>
          <p:nvPr userDrawn="1"/>
        </p:nvSpPr>
        <p:spPr>
          <a:xfrm>
            <a:off x="538621" y="2201068"/>
            <a:ext cx="147550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Løfteoperationer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FF1C428-512D-4789-BEE1-1E73C9EA06AD}"/>
              </a:ext>
            </a:extLst>
          </p:cNvPr>
          <p:cNvSpPr txBox="1"/>
          <p:nvPr userDrawn="1"/>
        </p:nvSpPr>
        <p:spPr>
          <a:xfrm>
            <a:off x="538621" y="2309081"/>
            <a:ext cx="1302354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overholder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løfteplanen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13AF5EC-5985-481C-B1A0-6B88CFFB0A40}"/>
              </a:ext>
            </a:extLst>
          </p:cNvPr>
          <p:cNvSpPr txBox="1"/>
          <p:nvPr userDrawn="1"/>
        </p:nvSpPr>
        <p:spPr>
          <a:xfrm>
            <a:off x="0" y="129350"/>
            <a:ext cx="187002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Sikkerhed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på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arbejdspladsen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13" y="-381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195605"/>
            <a:ext cx="330776" cy="230832"/>
            <a:chOff x="376301" y="2095852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095852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70170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98" y="2270444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901070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34698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68572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801190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26893"/>
            <a:ext cx="286002" cy="230832"/>
            <a:chOff x="436543" y="734698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34698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58381"/>
            <a:ext cx="330781" cy="230832"/>
            <a:chOff x="377015" y="1345830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345830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20311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24800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 userDrawn="1"/>
        </p:nvGrpSpPr>
        <p:grpSpPr>
          <a:xfrm>
            <a:off x="365768" y="1094167"/>
            <a:ext cx="286002" cy="230832"/>
            <a:chOff x="436543" y="1041144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41144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17807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630615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4361305-5E85-4BDF-9935-098C1FCFCC84}"/>
              </a:ext>
            </a:extLst>
          </p:cNvPr>
          <p:cNvSpPr txBox="1"/>
          <p:nvPr userDrawn="1"/>
        </p:nvSpPr>
        <p:spPr>
          <a:xfrm>
            <a:off x="529201" y="464788"/>
            <a:ext cx="1768955" cy="233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46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kontrollerer afspærringer og fraværet af</a:t>
            </a:r>
            <a:br>
              <a:rPr lang="da-DK" sz="46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da-DK" sz="46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energi og tryk før ethvert job påbegyndes.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0DAE404-4D9A-4D4D-A37C-47A11750C203}"/>
              </a:ext>
            </a:extLst>
          </p:cNvPr>
          <p:cNvSpPr txBox="1"/>
          <p:nvPr userDrawn="1"/>
        </p:nvSpPr>
        <p:spPr>
          <a:xfrm>
            <a:off x="538697" y="368615"/>
            <a:ext cx="165666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Energiladede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systemer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BDA306-2714-4150-833F-E78D21180E34}"/>
              </a:ext>
            </a:extLst>
          </p:cNvPr>
          <p:cNvSpPr txBox="1"/>
          <p:nvPr userDrawn="1"/>
        </p:nvSpPr>
        <p:spPr>
          <a:xfrm>
            <a:off x="538697" y="738838"/>
            <a:ext cx="15009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Lukkede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rum</a:t>
            </a:r>
            <a:endParaRPr lang="fr-FR" sz="6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EF4AECC-4CB1-40D4-B06A-D9DEAA9221C1}"/>
              </a:ext>
            </a:extLst>
          </p:cNvPr>
          <p:cNvSpPr txBox="1"/>
          <p:nvPr userDrawn="1"/>
        </p:nvSpPr>
        <p:spPr>
          <a:xfrm>
            <a:off x="538698" y="1104836"/>
            <a:ext cx="15009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Udgravning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45AC2E4-6DCD-4F69-9202-15F5E1257B8D}"/>
              </a:ext>
            </a:extLst>
          </p:cNvPr>
          <p:cNvSpPr txBox="1"/>
          <p:nvPr userDrawn="1"/>
        </p:nvSpPr>
        <p:spPr>
          <a:xfrm>
            <a:off x="526294" y="1199230"/>
            <a:ext cx="1284367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sikrer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udgravningsområderne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9B72A8-DF61-4F8F-ADB5-D9DA151FAE67}"/>
              </a:ext>
            </a:extLst>
          </p:cNvPr>
          <p:cNvSpPr txBox="1"/>
          <p:nvPr userDrawn="1"/>
        </p:nvSpPr>
        <p:spPr>
          <a:xfrm>
            <a:off x="538698" y="1467689"/>
            <a:ext cx="14707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Arbejde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i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højden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F3CC06D-9791-451E-ACDC-BD8DE3CB6974}"/>
              </a:ext>
            </a:extLst>
          </p:cNvPr>
          <p:cNvSpPr txBox="1"/>
          <p:nvPr userDrawn="1"/>
        </p:nvSpPr>
        <p:spPr>
          <a:xfrm>
            <a:off x="530287" y="1562452"/>
            <a:ext cx="150099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48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beskytter mig selv mod at falde ned, når jeg arbejder i en højde på 1,5 meter </a:t>
            </a:r>
            <a:br>
              <a:rPr lang="da-DK" sz="48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da-DK" sz="48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eller derover.</a:t>
            </a:r>
            <a:endParaRPr lang="fr-FR" sz="48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6C09C36-E83B-40A8-BA58-D8AF2033C2D9}"/>
              </a:ext>
            </a:extLst>
          </p:cNvPr>
          <p:cNvSpPr txBox="1"/>
          <p:nvPr userDrawn="1"/>
        </p:nvSpPr>
        <p:spPr>
          <a:xfrm>
            <a:off x="538698" y="1834573"/>
            <a:ext cx="15009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Hot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work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BE0C34F-F180-457A-8B84-E0629CD705EB}"/>
              </a:ext>
            </a:extLst>
          </p:cNvPr>
          <p:cNvSpPr txBox="1"/>
          <p:nvPr userDrawn="1"/>
        </p:nvSpPr>
        <p:spPr>
          <a:xfrm>
            <a:off x="522725" y="1929799"/>
            <a:ext cx="1389708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undgår så vidt muligt hot work.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BE94565-CBFF-4216-B80A-DB7FF41E0D8C}"/>
              </a:ext>
            </a:extLst>
          </p:cNvPr>
          <p:cNvSpPr txBox="1"/>
          <p:nvPr userDrawn="1"/>
        </p:nvSpPr>
        <p:spPr>
          <a:xfrm>
            <a:off x="538698" y="2205433"/>
            <a:ext cx="150099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Line of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fire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7955F3B-2C73-41E2-A5D5-AFEEC1EF8199}"/>
              </a:ext>
            </a:extLst>
          </p:cNvPr>
          <p:cNvSpPr txBox="1"/>
          <p:nvPr userDrawn="1"/>
        </p:nvSpPr>
        <p:spPr>
          <a:xfrm>
            <a:off x="522724" y="2298072"/>
            <a:ext cx="142139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holder mig uden for line of fire og jeg sørger for, at andre gør det samme.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6F6416B-B6B6-44F3-98FA-D0C21028ABC2}"/>
              </a:ext>
            </a:extLst>
          </p:cNvPr>
          <p:cNvSpPr txBox="1"/>
          <p:nvPr userDrawn="1"/>
        </p:nvSpPr>
        <p:spPr>
          <a:xfrm>
            <a:off x="526294" y="843102"/>
            <a:ext cx="142181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Jeg får tilladelse, inden jeg går ind i</a:t>
            </a:r>
          </a:p>
          <a:p>
            <a:r>
              <a:rPr lang="da-DK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et lukket rum.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Rectangle : avec coins arrondis en haut 41">
            <a:extLst>
              <a:ext uri="{FF2B5EF4-FFF2-40B4-BE49-F238E27FC236}">
                <a16:creationId xmlns:a16="http://schemas.microsoft.com/office/drawing/2014/main" id="{1C39D309-A48B-49A1-A57F-99FB713B361B}"/>
              </a:ext>
            </a:extLst>
          </p:cNvPr>
          <p:cNvSpPr/>
          <p:nvPr userDrawn="1"/>
        </p:nvSpPr>
        <p:spPr>
          <a:xfrm>
            <a:off x="3054" y="1630"/>
            <a:ext cx="1941329" cy="332678"/>
          </a:xfrm>
          <a:prstGeom prst="round2SameRect">
            <a:avLst>
              <a:gd name="adj1" fmla="val 37025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B148016-A3A6-4991-B887-C02F1F307950}"/>
              </a:ext>
            </a:extLst>
          </p:cNvPr>
          <p:cNvSpPr txBox="1"/>
          <p:nvPr userDrawn="1"/>
        </p:nvSpPr>
        <p:spPr>
          <a:xfrm>
            <a:off x="-3889" y="-3994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Gyldne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Regler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88172A9-A4E0-47D6-946A-96EBA5E022A8}"/>
              </a:ext>
            </a:extLst>
          </p:cNvPr>
          <p:cNvSpPr txBox="1"/>
          <p:nvPr userDrawn="1"/>
        </p:nvSpPr>
        <p:spPr>
          <a:xfrm>
            <a:off x="-3889" y="129333"/>
            <a:ext cx="178970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Sikkerhed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på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arbejdspladsen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c7df1beb-9555-4a34-a0bb-bc4222cc815e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1414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59</cp:revision>
  <cp:lastPrinted>2021-05-25T14:19:38Z</cp:lastPrinted>
  <dcterms:created xsi:type="dcterms:W3CDTF">2021-04-29T15:25:18Z</dcterms:created>
  <dcterms:modified xsi:type="dcterms:W3CDTF">2022-05-02T08:30:11Z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