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72" r:id="rId5"/>
    <p:sldId id="274" r:id="rId6"/>
  </p:sldIdLst>
  <p:sldSz cx="1944688" cy="30781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9300"/>
    <a:srgbClr val="0064AC"/>
    <a:srgbClr val="FFD400"/>
    <a:srgbClr val="BDCC00"/>
    <a:srgbClr val="79B321"/>
    <a:srgbClr val="088A30"/>
    <a:srgbClr val="38B5B8"/>
    <a:srgbClr val="0094D7"/>
    <a:srgbClr val="E65113"/>
    <a:srgbClr val="E10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78759F-C8D3-4D63-91DA-B083F81BA3D1}" v="1" dt="2023-08-04T09:19:34.1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5854" autoAdjust="0"/>
    <p:restoredTop sz="94660"/>
  </p:normalViewPr>
  <p:slideViewPr>
    <p:cSldViewPr snapToGrid="0">
      <p:cViewPr varScale="1">
        <p:scale>
          <a:sx n="239" d="100"/>
          <a:sy n="239" d="100"/>
        </p:scale>
        <p:origin x="3816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402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ntine MARTIN" userId="368f1771-3f08-4d68-9aa7-d209efa7ebf2" providerId="ADAL" clId="{F380D341-A80C-4498-89D3-B82793FC875D}"/>
    <pc:docChg chg="undo redo custSel addSld delSld modSld modMainMaster">
      <pc:chgData name="Valentine MARTIN" userId="368f1771-3f08-4d68-9aa7-d209efa7ebf2" providerId="ADAL" clId="{F380D341-A80C-4498-89D3-B82793FC875D}" dt="2022-04-22T07:49:05.548" v="1087" actId="20577"/>
      <pc:docMkLst>
        <pc:docMk/>
      </pc:docMkLst>
      <pc:sldChg chg="addSp delSp modSp mod">
        <pc:chgData name="Valentine MARTIN" userId="368f1771-3f08-4d68-9aa7-d209efa7ebf2" providerId="ADAL" clId="{F380D341-A80C-4498-89D3-B82793FC875D}" dt="2022-04-01T09:14:58.611" v="317" actId="478"/>
        <pc:sldMkLst>
          <pc:docMk/>
          <pc:sldMk cId="1586178526" sldId="272"/>
        </pc:sldMkLst>
        <pc:spChg chg="del mod">
          <ac:chgData name="Valentine MARTIN" userId="368f1771-3f08-4d68-9aa7-d209efa7ebf2" providerId="ADAL" clId="{F380D341-A80C-4498-89D3-B82793FC875D}" dt="2022-04-01T09:14:39.395" v="304" actId="478"/>
          <ac:spMkLst>
            <pc:docMk/>
            <pc:sldMk cId="1586178526" sldId="272"/>
            <ac:spMk id="4" creationId="{B579C8DF-C213-4933-BB46-0BABB2078C9B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7" creationId="{2A803A70-FF53-457A-8CAB-AA58957575E0}"/>
          </ac:spMkLst>
        </pc:spChg>
        <pc:spChg chg="del mod topLvl">
          <ac:chgData name="Valentine MARTIN" userId="368f1771-3f08-4d68-9aa7-d209efa7ebf2" providerId="ADAL" clId="{F380D341-A80C-4498-89D3-B82793FC875D}" dt="2022-04-01T09:14:43.892" v="307" actId="478"/>
          <ac:spMkLst>
            <pc:docMk/>
            <pc:sldMk cId="1586178526" sldId="272"/>
            <ac:spMk id="21" creationId="{751E9CBF-95A3-40A3-895F-D3F8A7EE3BB9}"/>
          </ac:spMkLst>
        </pc:spChg>
        <pc:spChg chg="del mod topLvl">
          <ac:chgData name="Valentine MARTIN" userId="368f1771-3f08-4d68-9aa7-d209efa7ebf2" providerId="ADAL" clId="{F380D341-A80C-4498-89D3-B82793FC875D}" dt="2022-04-01T09:14:42.742" v="306" actId="478"/>
          <ac:spMkLst>
            <pc:docMk/>
            <pc:sldMk cId="1586178526" sldId="272"/>
            <ac:spMk id="23" creationId="{83C8072B-D0BE-4CF4-B2A5-D73569836F6D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28" creationId="{5632E8F5-1980-4E11-9E88-B636E9F8B1D4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29" creationId="{896E2044-06F6-4720-BCED-C627E1B5963E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30" creationId="{58054610-FD5B-41BF-9195-59A9A0256252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31" creationId="{72C51545-A831-4036-9F7F-115FDF304C98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32" creationId="{A9C18F2F-983C-45AC-A5FA-AC33D67FD362}"/>
          </ac:spMkLst>
        </pc:spChg>
        <pc:spChg chg="del mod topLvl">
          <ac:chgData name="Valentine MARTIN" userId="368f1771-3f08-4d68-9aa7-d209efa7ebf2" providerId="ADAL" clId="{F380D341-A80C-4498-89D3-B82793FC875D}" dt="2022-04-01T09:14:44.870" v="308" actId="478"/>
          <ac:spMkLst>
            <pc:docMk/>
            <pc:sldMk cId="1586178526" sldId="272"/>
            <ac:spMk id="33" creationId="{4AE8DA22-7CF8-4BDD-917E-489DA172E687}"/>
          </ac:spMkLst>
        </pc:spChg>
        <pc:spChg chg="del mod topLvl">
          <ac:chgData name="Valentine MARTIN" userId="368f1771-3f08-4d68-9aa7-d209efa7ebf2" providerId="ADAL" clId="{F380D341-A80C-4498-89D3-B82793FC875D}" dt="2022-04-01T09:14:46.112" v="309" actId="478"/>
          <ac:spMkLst>
            <pc:docMk/>
            <pc:sldMk cId="1586178526" sldId="272"/>
            <ac:spMk id="34" creationId="{E9A174AD-7617-4EC9-9D13-71D053340666}"/>
          </ac:spMkLst>
        </pc:spChg>
        <pc:spChg chg="del mod topLvl">
          <ac:chgData name="Valentine MARTIN" userId="368f1771-3f08-4d68-9aa7-d209efa7ebf2" providerId="ADAL" clId="{F380D341-A80C-4498-89D3-B82793FC875D}" dt="2022-04-01T09:14:47.208" v="310" actId="478"/>
          <ac:spMkLst>
            <pc:docMk/>
            <pc:sldMk cId="1586178526" sldId="272"/>
            <ac:spMk id="35" creationId="{245A2EDF-573D-4449-BFF2-F7CF438B053F}"/>
          </ac:spMkLst>
        </pc:spChg>
        <pc:spChg chg="del mod topLvl">
          <ac:chgData name="Valentine MARTIN" userId="368f1771-3f08-4d68-9aa7-d209efa7ebf2" providerId="ADAL" clId="{F380D341-A80C-4498-89D3-B82793FC875D}" dt="2022-04-01T09:14:50.788" v="311" actId="478"/>
          <ac:spMkLst>
            <pc:docMk/>
            <pc:sldMk cId="1586178526" sldId="272"/>
            <ac:spMk id="36" creationId="{7007AC50-9DD2-4F44-9F9D-10F9BD5D77F9}"/>
          </ac:spMkLst>
        </pc:spChg>
        <pc:spChg chg="del mod topLvl">
          <ac:chgData name="Valentine MARTIN" userId="368f1771-3f08-4d68-9aa7-d209efa7ebf2" providerId="ADAL" clId="{F380D341-A80C-4498-89D3-B82793FC875D}" dt="2022-04-01T09:14:51.892" v="312" actId="478"/>
          <ac:spMkLst>
            <pc:docMk/>
            <pc:sldMk cId="1586178526" sldId="272"/>
            <ac:spMk id="37" creationId="{9A861BC2-3069-447B-984A-464ED94387AE}"/>
          </ac:spMkLst>
        </pc:spChg>
        <pc:spChg chg="del mod topLvl">
          <ac:chgData name="Valentine MARTIN" userId="368f1771-3f08-4d68-9aa7-d209efa7ebf2" providerId="ADAL" clId="{F380D341-A80C-4498-89D3-B82793FC875D}" dt="2022-04-01T09:14:53.267" v="313" actId="478"/>
          <ac:spMkLst>
            <pc:docMk/>
            <pc:sldMk cId="1586178526" sldId="272"/>
            <ac:spMk id="38" creationId="{5D9EAF9F-C27B-4BBD-9235-16D44239957F}"/>
          </ac:spMkLst>
        </pc:spChg>
        <pc:spChg chg="del mod topLvl">
          <ac:chgData name="Valentine MARTIN" userId="368f1771-3f08-4d68-9aa7-d209efa7ebf2" providerId="ADAL" clId="{F380D341-A80C-4498-89D3-B82793FC875D}" dt="2022-04-01T09:14:55.968" v="315" actId="478"/>
          <ac:spMkLst>
            <pc:docMk/>
            <pc:sldMk cId="1586178526" sldId="272"/>
            <ac:spMk id="39" creationId="{443483C1-C899-47B0-B794-34D6BCD58A38}"/>
          </ac:spMkLst>
        </pc:spChg>
        <pc:spChg chg="del mod topLvl">
          <ac:chgData name="Valentine MARTIN" userId="368f1771-3f08-4d68-9aa7-d209efa7ebf2" providerId="ADAL" clId="{F380D341-A80C-4498-89D3-B82793FC875D}" dt="2022-04-01T09:14:55.208" v="314" actId="478"/>
          <ac:spMkLst>
            <pc:docMk/>
            <pc:sldMk cId="1586178526" sldId="272"/>
            <ac:spMk id="40" creationId="{7D6730FC-63CA-492E-A471-01D2EB90E872}"/>
          </ac:spMkLst>
        </pc:spChg>
        <pc:spChg chg="del mod topLvl">
          <ac:chgData name="Valentine MARTIN" userId="368f1771-3f08-4d68-9aa7-d209efa7ebf2" providerId="ADAL" clId="{F380D341-A80C-4498-89D3-B82793FC875D}" dt="2022-04-01T09:14:57.280" v="316" actId="478"/>
          <ac:spMkLst>
            <pc:docMk/>
            <pc:sldMk cId="1586178526" sldId="272"/>
            <ac:spMk id="41" creationId="{7C6AEE81-EB8C-4336-846E-F9A5FA4E7FC8}"/>
          </ac:spMkLst>
        </pc:spChg>
        <pc:spChg chg="del mod topLvl">
          <ac:chgData name="Valentine MARTIN" userId="368f1771-3f08-4d68-9aa7-d209efa7ebf2" providerId="ADAL" clId="{F380D341-A80C-4498-89D3-B82793FC875D}" dt="2022-04-01T09:14:58.611" v="317" actId="478"/>
          <ac:spMkLst>
            <pc:docMk/>
            <pc:sldMk cId="1586178526" sldId="272"/>
            <ac:spMk id="42" creationId="{5BF21A86-4CF2-4208-9490-8612FF5BF79F}"/>
          </ac:spMkLst>
        </pc:spChg>
        <pc:spChg chg="del mod">
          <ac:chgData name="Valentine MARTIN" userId="368f1771-3f08-4d68-9aa7-d209efa7ebf2" providerId="ADAL" clId="{F380D341-A80C-4498-89D3-B82793FC875D}" dt="2022-04-01T09:14:41.079" v="305" actId="478"/>
          <ac:spMkLst>
            <pc:docMk/>
            <pc:sldMk cId="1586178526" sldId="272"/>
            <ac:spMk id="43" creationId="{A0A4560F-245E-459B-B2CB-8CD1ED98FA51}"/>
          </ac:spMkLst>
        </pc:spChg>
        <pc:spChg chg="del mod">
          <ac:chgData name="Valentine MARTIN" userId="368f1771-3f08-4d68-9aa7-d209efa7ebf2" providerId="ADAL" clId="{F380D341-A80C-4498-89D3-B82793FC875D}" dt="2022-04-01T09:14:38.498" v="303" actId="478"/>
          <ac:spMkLst>
            <pc:docMk/>
            <pc:sldMk cId="1586178526" sldId="272"/>
            <ac:spMk id="45" creationId="{1D901660-DFEA-4031-9296-63D10B624797}"/>
          </ac:spMkLst>
        </pc:spChg>
        <pc:grpChg chg="add del mod">
          <ac:chgData name="Valentine MARTIN" userId="368f1771-3f08-4d68-9aa7-d209efa7ebf2" providerId="ADAL" clId="{F380D341-A80C-4498-89D3-B82793FC875D}" dt="2022-03-29T13:43:04.161" v="29" actId="165"/>
          <ac:grpSpMkLst>
            <pc:docMk/>
            <pc:sldMk cId="1586178526" sldId="272"/>
            <ac:grpSpMk id="2" creationId="{28349343-01F0-47D4-A2A3-5F7884F83495}"/>
          </ac:grpSpMkLst>
        </pc:grpChg>
        <pc:grpChg chg="add mod">
          <ac:chgData name="Valentine MARTIN" userId="368f1771-3f08-4d68-9aa7-d209efa7ebf2" providerId="ADAL" clId="{F380D341-A80C-4498-89D3-B82793FC875D}" dt="2022-03-29T13:41:40.596" v="9" actId="164"/>
          <ac:grpSpMkLst>
            <pc:docMk/>
            <pc:sldMk cId="1586178526" sldId="272"/>
            <ac:grpSpMk id="3" creationId="{8962089B-166A-41A0-964E-1493B78CF2AF}"/>
          </ac:grpSpMkLst>
        </pc:grpChg>
        <pc:grpChg chg="add mod">
          <ac:chgData name="Valentine MARTIN" userId="368f1771-3f08-4d68-9aa7-d209efa7ebf2" providerId="ADAL" clId="{F380D341-A80C-4498-89D3-B82793FC875D}" dt="2022-03-29T13:43:48.475" v="36" actId="164"/>
          <ac:grpSpMkLst>
            <pc:docMk/>
            <pc:sldMk cId="1586178526" sldId="272"/>
            <ac:grpSpMk id="5" creationId="{CF0E20CE-C1A5-4BF0-985C-F6CD9C021D5D}"/>
          </ac:grpSpMkLst>
        </pc:grpChg>
        <pc:grpChg chg="add del mod">
          <ac:chgData name="Valentine MARTIN" userId="368f1771-3f08-4d68-9aa7-d209efa7ebf2" providerId="ADAL" clId="{F380D341-A80C-4498-89D3-B82793FC875D}" dt="2022-03-29T13:44:03.662" v="39" actId="478"/>
          <ac:grpSpMkLst>
            <pc:docMk/>
            <pc:sldMk cId="1586178526" sldId="272"/>
            <ac:grpSpMk id="10" creationId="{3F12ABBF-454E-4B84-A290-1CC8F1848B15}"/>
          </ac:grpSpMkLst>
        </pc:grpChg>
        <pc:grpChg chg="del mod topLvl">
          <ac:chgData name="Valentine MARTIN" userId="368f1771-3f08-4d68-9aa7-d209efa7ebf2" providerId="ADAL" clId="{F380D341-A80C-4498-89D3-B82793FC875D}" dt="2022-03-29T13:43:42.913" v="35" actId="165"/>
          <ac:grpSpMkLst>
            <pc:docMk/>
            <pc:sldMk cId="1586178526" sldId="272"/>
            <ac:grpSpMk id="83" creationId="{0DA69C6A-1C55-423A-B44E-C95B46CF7B8A}"/>
          </ac:grpSpMkLst>
        </pc:grp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9" creationId="{0AA42FFD-1B75-4994-A65C-884E812B48D9}"/>
          </ac:picMkLst>
        </pc:pic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11" creationId="{F621A072-A595-4FBC-A0D7-8CE4CD287C95}"/>
          </ac:picMkLst>
        </pc:pic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13" creationId="{838BA511-EA3B-46B3-835A-1D878F0F7BA4}"/>
          </ac:picMkLst>
        </pc:pic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15" creationId="{18B873DA-642C-4404-9CAF-DA72FCAE1484}"/>
          </ac:picMkLst>
        </pc:pic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17" creationId="{9940F373-A9F3-4126-9A4E-EA9CFBAF8700}"/>
          </ac:picMkLst>
        </pc:pic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19" creationId="{232F948F-1C80-49BC-BCDB-3FA5B2A744F0}"/>
          </ac:picMkLst>
        </pc:picChg>
        <pc:picChg chg="mod">
          <ac:chgData name="Valentine MARTIN" userId="368f1771-3f08-4d68-9aa7-d209efa7ebf2" providerId="ADAL" clId="{F380D341-A80C-4498-89D3-B82793FC875D}" dt="2022-03-29T13:43:48.475" v="36" actId="164"/>
          <ac:picMkLst>
            <pc:docMk/>
            <pc:sldMk cId="1586178526" sldId="272"/>
            <ac:picMk id="66" creationId="{B200539C-4529-4C57-A69F-70104F90FBC0}"/>
          </ac:picMkLst>
        </pc:picChg>
        <pc:cxnChg chg="add del mod">
          <ac:chgData name="Valentine MARTIN" userId="368f1771-3f08-4d68-9aa7-d209efa7ebf2" providerId="ADAL" clId="{F380D341-A80C-4498-89D3-B82793FC875D}" dt="2022-03-29T13:43:34.371" v="34" actId="478"/>
          <ac:cxnSpMkLst>
            <pc:docMk/>
            <pc:sldMk cId="1586178526" sldId="272"/>
            <ac:cxnSpMk id="8" creationId="{383D9B4B-A178-4A73-9501-004D041D7B21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0" creationId="{46072BB6-D65C-476A-B426-29EFC4162A67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1" creationId="{F16E5B6A-5A12-44A2-B7DB-738B9C0ACF06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2" creationId="{59E99341-5948-4F0C-A07F-DED124093275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3" creationId="{FC2DCD98-D68D-4774-9B66-CCFFDDCF29F9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4" creationId="{D5EAC71E-C373-41E3-8971-01ABB9653288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5" creationId="{668F0101-F10E-4FFC-B5D9-123A414A4BF9}"/>
          </ac:cxnSpMkLst>
        </pc:cxnChg>
      </pc:sldChg>
      <pc:sldChg chg="addSp delSp modSp del mod">
        <pc:chgData name="Valentine MARTIN" userId="368f1771-3f08-4d68-9aa7-d209efa7ebf2" providerId="ADAL" clId="{F380D341-A80C-4498-89D3-B82793FC875D}" dt="2022-03-29T13:45:52.446" v="54" actId="47"/>
        <pc:sldMkLst>
          <pc:docMk/>
          <pc:sldMk cId="4217558846" sldId="273"/>
        </pc:sldMkLst>
        <pc:spChg chg="mod">
          <ac:chgData name="Valentine MARTIN" userId="368f1771-3f08-4d68-9aa7-d209efa7ebf2" providerId="ADAL" clId="{F380D341-A80C-4498-89D3-B82793FC875D}" dt="2022-03-29T13:42:33.904" v="26" actId="1035"/>
          <ac:spMkLst>
            <pc:docMk/>
            <pc:sldMk cId="4217558846" sldId="273"/>
            <ac:spMk id="43" creationId="{5BC4AB5D-A84B-4527-8D78-1C4A746140B7}"/>
          </ac:spMkLst>
        </pc:spChg>
        <pc:spChg chg="mod">
          <ac:chgData name="Valentine MARTIN" userId="368f1771-3f08-4d68-9aa7-d209efa7ebf2" providerId="ADAL" clId="{F380D341-A80C-4498-89D3-B82793FC875D}" dt="2022-03-29T13:42:32.496" v="25" actId="1035"/>
          <ac:spMkLst>
            <pc:docMk/>
            <pc:sldMk cId="4217558846" sldId="273"/>
            <ac:spMk id="44" creationId="{E1774CF8-58A9-40DF-BAB5-0C5B3D083790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67" creationId="{A361549B-B10A-46CE-AFF7-07CE512F2D5F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68" creationId="{6D7F384B-8158-4469-B95A-43777D7E1646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69" creationId="{481CE585-CF01-4E9F-9235-384DDA5BAE5E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70" creationId="{17565DE6-4553-4600-8317-EB28F009072F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71" creationId="{15026A28-FF31-4F5B-B09C-A26ACB227562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72" creationId="{1ED75A5A-9C9D-4553-AB66-A93E1DD806FB}"/>
          </ac:spMkLst>
        </pc:spChg>
        <pc:grpChg chg="add mod topLvl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2" creationId="{C82DC906-005A-4324-B09D-23884C174C64}"/>
          </ac:grpSpMkLst>
        </pc:grpChg>
        <pc:grpChg chg="add del 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3" creationId="{AE3851CA-02A0-437E-861E-1BE574C77548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2" creationId="{59A28436-DB0C-4A5F-A75F-AB78E4CF7512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3" creationId="{7291B766-4E53-4CFA-B4EC-1280C7A50CBD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5" creationId="{DBEFF34E-1113-40FA-BE3C-50899283402A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6" creationId="{B6641E91-ECA6-4E80-BCF4-442B26F438A1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7" creationId="{DC10F69F-A5CC-4504-B2B7-0DC40B5C5B8F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9" creationId="{E75A72CC-A2DB-418F-8797-685DEE130385}"/>
          </ac:grpSpMkLst>
        </pc:grpChg>
        <pc:picChg chg="mod topLvl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4" creationId="{A0428122-EFE6-45CC-8734-2D2B46E3E743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5" creationId="{D5A778EC-E28A-4212-8CD6-CE5B60DB3CE5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10" creationId="{5B32A58F-630C-47F9-85BB-66596C205C18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14" creationId="{08024318-3A2C-4B8A-BBF4-80A329995FF6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18" creationId="{870F9B59-4924-4096-B261-5ECA8CA7DB33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22" creationId="{0741462A-B299-4B13-AB40-02F0A0950539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25" creationId="{52F78C5B-F737-4590-A081-45430C21A41E}"/>
          </ac:picMkLst>
        </pc:pic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40" creationId="{D388040E-03BF-44C4-9C3C-EB9571D9B8C8}"/>
          </ac:cxnSpMkLst>
        </pc:cxn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41" creationId="{C2D35702-F883-486B-9C27-EA4532BED06E}"/>
          </ac:cxnSpMkLst>
        </pc:cxn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74" creationId="{E96B689D-3C0D-4609-B9A1-83438FB17954}"/>
          </ac:cxnSpMkLst>
        </pc:cxn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75" creationId="{996D7935-F6D0-4C4F-A1C2-7291A53753C0}"/>
          </ac:cxnSpMkLst>
        </pc:cxn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76" creationId="{71087F3F-9C50-4507-9955-A0ED520ED1C0}"/>
          </ac:cxnSpMkLst>
        </pc:cxn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77" creationId="{2BBBEB98-4B9E-4D7C-82B1-02396E1A914E}"/>
          </ac:cxnSpMkLst>
        </pc:cxnChg>
      </pc:sldChg>
      <pc:sldChg chg="addSp delSp modSp new mod">
        <pc:chgData name="Valentine MARTIN" userId="368f1771-3f08-4d68-9aa7-d209efa7ebf2" providerId="ADAL" clId="{F380D341-A80C-4498-89D3-B82793FC875D}" dt="2022-04-01T09:14:35.365" v="302" actId="478"/>
        <pc:sldMkLst>
          <pc:docMk/>
          <pc:sldMk cId="879087154" sldId="274"/>
        </pc:sldMkLst>
        <pc:spChg chg="add del mod">
          <ac:chgData name="Valentine MARTIN" userId="368f1771-3f08-4d68-9aa7-d209efa7ebf2" providerId="ADAL" clId="{F380D341-A80C-4498-89D3-B82793FC875D}" dt="2022-04-01T09:14:12.918" v="293" actId="478"/>
          <ac:spMkLst>
            <pc:docMk/>
            <pc:sldMk cId="879087154" sldId="274"/>
            <ac:spMk id="2" creationId="{B35A7405-1B9C-40A1-A933-425620FF2D32}"/>
          </ac:spMkLst>
        </pc:spChg>
        <pc:spChg chg="add del mod">
          <ac:chgData name="Valentine MARTIN" userId="368f1771-3f08-4d68-9aa7-d209efa7ebf2" providerId="ADAL" clId="{F380D341-A80C-4498-89D3-B82793FC875D}" dt="2022-04-01T09:14:14.308" v="294" actId="478"/>
          <ac:spMkLst>
            <pc:docMk/>
            <pc:sldMk cId="879087154" sldId="274"/>
            <ac:spMk id="3" creationId="{7BA50F33-229E-460B-AEFD-84A302CF9565}"/>
          </ac:spMkLst>
        </pc:spChg>
        <pc:spChg chg="add del mod">
          <ac:chgData name="Valentine MARTIN" userId="368f1771-3f08-4d68-9aa7-d209efa7ebf2" providerId="ADAL" clId="{F380D341-A80C-4498-89D3-B82793FC875D}" dt="2022-04-01T09:14:11.475" v="292" actId="478"/>
          <ac:spMkLst>
            <pc:docMk/>
            <pc:sldMk cId="879087154" sldId="274"/>
            <ac:spMk id="4" creationId="{EED184D7-9576-4E3C-A76A-C9B3C1DB5912}"/>
          </ac:spMkLst>
        </pc:spChg>
        <pc:spChg chg="add del mod">
          <ac:chgData name="Valentine MARTIN" userId="368f1771-3f08-4d68-9aa7-d209efa7ebf2" providerId="ADAL" clId="{F380D341-A80C-4498-89D3-B82793FC875D}" dt="2022-04-01T09:14:08.880" v="290" actId="478"/>
          <ac:spMkLst>
            <pc:docMk/>
            <pc:sldMk cId="879087154" sldId="274"/>
            <ac:spMk id="5" creationId="{76DA3A14-AEE6-4FD4-9264-AE1BE49AE918}"/>
          </ac:spMkLst>
        </pc:spChg>
        <pc:spChg chg="add del mod">
          <ac:chgData name="Valentine MARTIN" userId="368f1771-3f08-4d68-9aa7-d209efa7ebf2" providerId="ADAL" clId="{F380D341-A80C-4498-89D3-B82793FC875D}" dt="2022-04-01T09:14:07.331" v="288" actId="478"/>
          <ac:spMkLst>
            <pc:docMk/>
            <pc:sldMk cId="879087154" sldId="274"/>
            <ac:spMk id="6" creationId="{EFCEEB67-05F6-4195-BB3F-4DED80998F8A}"/>
          </ac:spMkLst>
        </pc:spChg>
        <pc:spChg chg="add del mod">
          <ac:chgData name="Valentine MARTIN" userId="368f1771-3f08-4d68-9aa7-d209efa7ebf2" providerId="ADAL" clId="{F380D341-A80C-4498-89D3-B82793FC875D}" dt="2022-04-01T09:14:05.906" v="287" actId="478"/>
          <ac:spMkLst>
            <pc:docMk/>
            <pc:sldMk cId="879087154" sldId="274"/>
            <ac:spMk id="7" creationId="{DFECB291-78E0-42D1-B841-275B55174590}"/>
          </ac:spMkLst>
        </pc:spChg>
        <pc:spChg chg="add del mod">
          <ac:chgData name="Valentine MARTIN" userId="368f1771-3f08-4d68-9aa7-d209efa7ebf2" providerId="ADAL" clId="{F380D341-A80C-4498-89D3-B82793FC875D}" dt="2022-04-01T09:14:04.420" v="286" actId="478"/>
          <ac:spMkLst>
            <pc:docMk/>
            <pc:sldMk cId="879087154" sldId="274"/>
            <ac:spMk id="8" creationId="{81374BD4-7584-4F60-B90F-2DD60FF7A356}"/>
          </ac:spMkLst>
        </pc:spChg>
        <pc:spChg chg="add del mod">
          <ac:chgData name="Valentine MARTIN" userId="368f1771-3f08-4d68-9aa7-d209efa7ebf2" providerId="ADAL" clId="{F380D341-A80C-4498-89D3-B82793FC875D}" dt="2022-04-01T09:14:03.419" v="285" actId="478"/>
          <ac:spMkLst>
            <pc:docMk/>
            <pc:sldMk cId="879087154" sldId="274"/>
            <ac:spMk id="9" creationId="{6589F153-C771-40F9-9EA3-8E25ACC75A60}"/>
          </ac:spMkLst>
        </pc:spChg>
        <pc:spChg chg="add del mod">
          <ac:chgData name="Valentine MARTIN" userId="368f1771-3f08-4d68-9aa7-d209efa7ebf2" providerId="ADAL" clId="{F380D341-A80C-4498-89D3-B82793FC875D}" dt="2022-04-01T09:14:02.199" v="284" actId="478"/>
          <ac:spMkLst>
            <pc:docMk/>
            <pc:sldMk cId="879087154" sldId="274"/>
            <ac:spMk id="10" creationId="{1D7344B7-072C-46A6-9FA9-23807464238B}"/>
          </ac:spMkLst>
        </pc:spChg>
        <pc:spChg chg="add del mod">
          <ac:chgData name="Valentine MARTIN" userId="368f1771-3f08-4d68-9aa7-d209efa7ebf2" providerId="ADAL" clId="{F380D341-A80C-4498-89D3-B82793FC875D}" dt="2022-04-01T09:13:59.650" v="281" actId="478"/>
          <ac:spMkLst>
            <pc:docMk/>
            <pc:sldMk cId="879087154" sldId="274"/>
            <ac:spMk id="11" creationId="{E5C7D576-826D-40BC-9CFE-ACA5C72EFE76}"/>
          </ac:spMkLst>
        </pc:spChg>
        <pc:spChg chg="add del mod">
          <ac:chgData name="Valentine MARTIN" userId="368f1771-3f08-4d68-9aa7-d209efa7ebf2" providerId="ADAL" clId="{F380D341-A80C-4498-89D3-B82793FC875D}" dt="2022-04-01T09:13:58.732" v="280" actId="478"/>
          <ac:spMkLst>
            <pc:docMk/>
            <pc:sldMk cId="879087154" sldId="274"/>
            <ac:spMk id="12" creationId="{A164D125-64A3-4B51-BB12-2C0E61DB1A44}"/>
          </ac:spMkLst>
        </pc:spChg>
        <pc:spChg chg="add del mod">
          <ac:chgData name="Valentine MARTIN" userId="368f1771-3f08-4d68-9aa7-d209efa7ebf2" providerId="ADAL" clId="{F380D341-A80C-4498-89D3-B82793FC875D}" dt="2022-04-01T09:14:31.753" v="301" actId="478"/>
          <ac:spMkLst>
            <pc:docMk/>
            <pc:sldMk cId="879087154" sldId="274"/>
            <ac:spMk id="13" creationId="{1272BFAA-4746-4795-82AB-5A2B7D393C53}"/>
          </ac:spMkLst>
        </pc:spChg>
        <pc:spChg chg="add del mod">
          <ac:chgData name="Valentine MARTIN" userId="368f1771-3f08-4d68-9aa7-d209efa7ebf2" providerId="ADAL" clId="{F380D341-A80C-4498-89D3-B82793FC875D}" dt="2022-04-01T09:14:35.365" v="302" actId="478"/>
          <ac:spMkLst>
            <pc:docMk/>
            <pc:sldMk cId="879087154" sldId="274"/>
            <ac:spMk id="14" creationId="{670095C3-BD26-40CD-A13B-D609B102E0D9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15" creationId="{DF123F4E-A88E-4EAB-AAEE-AC42E383A628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16" creationId="{DC3DA34F-D2BF-4173-8F39-7C8E8DA464BE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17" creationId="{77798156-276F-4E7F-AF08-4B3B054C580B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18" creationId="{423E3A2E-00B1-411A-82BC-2AA753AAC8FF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19" creationId="{54F2B1EE-7432-43FD-A396-AA3EA0F5057F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0" creationId="{2CA0704C-FF22-4161-B837-D03F91889B5C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1" creationId="{F8E58CA1-5A1D-4369-A1A7-55DAC40B5DB8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2" creationId="{3D05996D-FEB4-416B-9170-DA88EDD2BA60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3" creationId="{A117D93A-3358-4244-8603-6949CC7934AA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4" creationId="{6E78990B-E030-48C6-AEF5-51A16BBCF44F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5" creationId="{499D186E-C352-423E-9A08-71DDDB52AC2A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6" creationId="{225A7BBC-6663-4404-958C-ABB324141DEB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7" creationId="{39B9B16B-C6CA-427F-BAC4-0920CBE027DA}"/>
          </ac:spMkLst>
        </pc:spChg>
        <pc:spChg chg="add del mod">
          <ac:chgData name="Valentine MARTIN" userId="368f1771-3f08-4d68-9aa7-d209efa7ebf2" providerId="ADAL" clId="{F380D341-A80C-4498-89D3-B82793FC875D}" dt="2022-04-01T09:14:10.134" v="291" actId="478"/>
          <ac:spMkLst>
            <pc:docMk/>
            <pc:sldMk cId="879087154" sldId="274"/>
            <ac:spMk id="28" creationId="{4F9C1670-46A2-4007-AA79-7DBA0484022B}"/>
          </ac:spMkLst>
        </pc:spChg>
        <pc:spChg chg="add del mod">
          <ac:chgData name="Valentine MARTIN" userId="368f1771-3f08-4d68-9aa7-d209efa7ebf2" providerId="ADAL" clId="{F380D341-A80C-4498-89D3-B82793FC875D}" dt="2022-04-01T09:14:28.869" v="297" actId="478"/>
          <ac:spMkLst>
            <pc:docMk/>
            <pc:sldMk cId="879087154" sldId="274"/>
            <ac:spMk id="29" creationId="{AF10F6A1-3C67-48E7-8B8F-C74B66E8A962}"/>
          </ac:spMkLst>
        </pc:spChg>
        <pc:spChg chg="add del mod">
          <ac:chgData name="Valentine MARTIN" userId="368f1771-3f08-4d68-9aa7-d209efa7ebf2" providerId="ADAL" clId="{F380D341-A80C-4498-89D3-B82793FC875D}" dt="2022-04-01T09:14:31.077" v="300" actId="478"/>
          <ac:spMkLst>
            <pc:docMk/>
            <pc:sldMk cId="879087154" sldId="274"/>
            <ac:spMk id="30" creationId="{2B042D2D-B93B-46E2-9E21-455CD51BA783}"/>
          </ac:spMkLst>
        </pc:spChg>
        <pc:spChg chg="add del mod">
          <ac:chgData name="Valentine MARTIN" userId="368f1771-3f08-4d68-9aa7-d209efa7ebf2" providerId="ADAL" clId="{F380D341-A80C-4498-89D3-B82793FC875D}" dt="2022-04-01T09:14:29.767" v="298" actId="478"/>
          <ac:spMkLst>
            <pc:docMk/>
            <pc:sldMk cId="879087154" sldId="274"/>
            <ac:spMk id="31" creationId="{E259BBF2-5B5E-41AA-B56E-D4DB1BFBEEB4}"/>
          </ac:spMkLst>
        </pc:spChg>
      </pc:sldChg>
      <pc:sldMasterChg chg="modSldLayout sldLayoutOrd">
        <pc:chgData name="Valentine MARTIN" userId="368f1771-3f08-4d68-9aa7-d209efa7ebf2" providerId="ADAL" clId="{F380D341-A80C-4498-89D3-B82793FC875D}" dt="2022-04-22T07:49:05.548" v="1087" actId="20577"/>
        <pc:sldMasterMkLst>
          <pc:docMk/>
          <pc:sldMasterMk cId="3221854071" sldId="2147483672"/>
        </pc:sldMasterMkLst>
        <pc:sldLayoutChg chg="addSp delSp modSp mod ord">
          <pc:chgData name="Valentine MARTIN" userId="368f1771-3f08-4d68-9aa7-d209efa7ebf2" providerId="ADAL" clId="{F380D341-A80C-4498-89D3-B82793FC875D}" dt="2022-04-22T07:49:05.548" v="1087" actId="20577"/>
          <pc:sldLayoutMkLst>
            <pc:docMk/>
            <pc:sldMasterMk cId="3221854071" sldId="2147483672"/>
            <pc:sldLayoutMk cId="4181866386" sldId="2147483674"/>
          </pc:sldLayoutMkLst>
          <pc:spChg chg="mod">
            <ac:chgData name="Valentine MARTIN" userId="368f1771-3f08-4d68-9aa7-d209efa7ebf2" providerId="ADAL" clId="{F380D341-A80C-4498-89D3-B82793FC875D}" dt="2022-04-01T09:13:03.819" v="278" actId="1037"/>
            <ac:spMkLst>
              <pc:docMk/>
              <pc:sldMasterMk cId="3221854071" sldId="2147483672"/>
              <pc:sldLayoutMk cId="4181866386" sldId="2147483674"/>
              <ac:spMk id="13" creationId="{920173F7-C91E-794E-9FAD-0C1CBD3BC6C0}"/>
            </ac:spMkLst>
          </pc:spChg>
          <pc:spChg chg="mod">
            <ac:chgData name="Valentine MARTIN" userId="368f1771-3f08-4d68-9aa7-d209efa7ebf2" providerId="ADAL" clId="{F380D341-A80C-4498-89D3-B82793FC875D}" dt="2022-04-01T09:11:47.685" v="249" actId="165"/>
            <ac:spMkLst>
              <pc:docMk/>
              <pc:sldMasterMk cId="3221854071" sldId="2147483672"/>
              <pc:sldLayoutMk cId="4181866386" sldId="2147483674"/>
              <ac:spMk id="17" creationId="{FCC13D4E-72F2-4E26-9F50-FFAD0B8458BA}"/>
            </ac:spMkLst>
          </pc:spChg>
          <pc:spChg chg="mod">
            <ac:chgData name="Valentine MARTIN" userId="368f1771-3f08-4d68-9aa7-d209efa7ebf2" providerId="ADAL" clId="{F380D341-A80C-4498-89D3-B82793FC875D}" dt="2022-04-01T09:11:47.685" v="249" actId="165"/>
            <ac:spMkLst>
              <pc:docMk/>
              <pc:sldMasterMk cId="3221854071" sldId="2147483672"/>
              <pc:sldLayoutMk cId="4181866386" sldId="2147483674"/>
              <ac:spMk id="19" creationId="{4852A9F0-EB9B-43F6-B4EF-39477ABE1F85}"/>
            </ac:spMkLst>
          </pc:spChg>
          <pc:spChg chg="mod">
            <ac:chgData name="Valentine MARTIN" userId="368f1771-3f08-4d68-9aa7-d209efa7ebf2" providerId="ADAL" clId="{F380D341-A80C-4498-89D3-B82793FC875D}" dt="2022-04-01T09:11:47.685" v="249" actId="165"/>
            <ac:spMkLst>
              <pc:docMk/>
              <pc:sldMasterMk cId="3221854071" sldId="2147483672"/>
              <pc:sldLayoutMk cId="4181866386" sldId="2147483674"/>
              <ac:spMk id="21" creationId="{B9FC6501-6664-467A-8904-66F84713ED56}"/>
            </ac:spMkLst>
          </pc:spChg>
          <pc:spChg chg="mod">
            <ac:chgData name="Valentine MARTIN" userId="368f1771-3f08-4d68-9aa7-d209efa7ebf2" providerId="ADAL" clId="{F380D341-A80C-4498-89D3-B82793FC875D}" dt="2022-04-01T09:11:47.685" v="249" actId="165"/>
            <ac:spMkLst>
              <pc:docMk/>
              <pc:sldMasterMk cId="3221854071" sldId="2147483672"/>
              <pc:sldLayoutMk cId="4181866386" sldId="2147483674"/>
              <ac:spMk id="23" creationId="{A6B6317E-102B-4F73-8B2A-CFFB2CD16593}"/>
            </ac:spMkLst>
          </pc:spChg>
          <pc:spChg chg="mod">
            <ac:chgData name="Valentine MARTIN" userId="368f1771-3f08-4d68-9aa7-d209efa7ebf2" providerId="ADAL" clId="{F380D341-A80C-4498-89D3-B82793FC875D}" dt="2022-04-01T09:11:47.685" v="249" actId="165"/>
            <ac:spMkLst>
              <pc:docMk/>
              <pc:sldMasterMk cId="3221854071" sldId="2147483672"/>
              <pc:sldLayoutMk cId="4181866386" sldId="2147483674"/>
              <ac:spMk id="25" creationId="{2A11A3C6-5D0C-491C-83E6-71898A166D4D}"/>
            </ac:spMkLst>
          </pc:spChg>
          <pc:spChg chg="mod">
            <ac:chgData name="Valentine MARTIN" userId="368f1771-3f08-4d68-9aa7-d209efa7ebf2" providerId="ADAL" clId="{F380D341-A80C-4498-89D3-B82793FC875D}" dt="2022-04-01T09:11:47.685" v="249" actId="165"/>
            <ac:spMkLst>
              <pc:docMk/>
              <pc:sldMasterMk cId="3221854071" sldId="2147483672"/>
              <pc:sldLayoutMk cId="4181866386" sldId="2147483674"/>
              <ac:spMk id="27" creationId="{8CE6488E-C382-458A-93DC-71E937CF9CFA}"/>
            </ac:spMkLst>
          </pc:spChg>
          <pc:spChg chg="add mod">
            <ac:chgData name="Valentine MARTIN" userId="368f1771-3f08-4d68-9aa7-d209efa7ebf2" providerId="ADAL" clId="{F380D341-A80C-4498-89D3-B82793FC875D}" dt="2022-04-05T12:28:17.169" v="845" actId="1035"/>
            <ac:spMkLst>
              <pc:docMk/>
              <pc:sldMasterMk cId="3221854071" sldId="2147483672"/>
              <pc:sldLayoutMk cId="4181866386" sldId="2147483674"/>
              <ac:spMk id="30" creationId="{24361305-5E85-4BDF-9935-098C1FCFCC84}"/>
            </ac:spMkLst>
          </pc:spChg>
          <pc:spChg chg="add mod">
            <ac:chgData name="Valentine MARTIN" userId="368f1771-3f08-4d68-9aa7-d209efa7ebf2" providerId="ADAL" clId="{F380D341-A80C-4498-89D3-B82793FC875D}" dt="2022-04-22T07:49:05.548" v="1087" actId="20577"/>
            <ac:spMkLst>
              <pc:docMk/>
              <pc:sldMasterMk cId="3221854071" sldId="2147483672"/>
              <pc:sldLayoutMk cId="4181866386" sldId="2147483674"/>
              <ac:spMk id="31" creationId="{A0DAE404-4D9A-4D4D-A37C-47A11750C203}"/>
            </ac:spMkLst>
          </pc:spChg>
          <pc:spChg chg="add mod">
            <ac:chgData name="Valentine MARTIN" userId="368f1771-3f08-4d68-9aa7-d209efa7ebf2" providerId="ADAL" clId="{F380D341-A80C-4498-89D3-B82793FC875D}" dt="2022-04-05T12:29:55.637" v="891" actId="1035"/>
            <ac:spMkLst>
              <pc:docMk/>
              <pc:sldMasterMk cId="3221854071" sldId="2147483672"/>
              <pc:sldLayoutMk cId="4181866386" sldId="2147483674"/>
              <ac:spMk id="32" creationId="{DEBDA306-2714-4150-833F-E78D21180E34}"/>
            </ac:spMkLst>
          </pc:spChg>
          <pc:spChg chg="add mod">
            <ac:chgData name="Valentine MARTIN" userId="368f1771-3f08-4d68-9aa7-d209efa7ebf2" providerId="ADAL" clId="{F380D341-A80C-4498-89D3-B82793FC875D}" dt="2022-04-05T12:30:09.875" v="912" actId="1035"/>
            <ac:spMkLst>
              <pc:docMk/>
              <pc:sldMasterMk cId="3221854071" sldId="2147483672"/>
              <pc:sldLayoutMk cId="4181866386" sldId="2147483674"/>
              <ac:spMk id="33" creationId="{0EF4AECC-4CB1-40D4-B06A-D9DEAA9221C1}"/>
            </ac:spMkLst>
          </pc:spChg>
          <pc:spChg chg="add mod">
            <ac:chgData name="Valentine MARTIN" userId="368f1771-3f08-4d68-9aa7-d209efa7ebf2" providerId="ADAL" clId="{F380D341-A80C-4498-89D3-B82793FC875D}" dt="2022-04-05T12:30:09.875" v="912" actId="1035"/>
            <ac:spMkLst>
              <pc:docMk/>
              <pc:sldMasterMk cId="3221854071" sldId="2147483672"/>
              <pc:sldLayoutMk cId="4181866386" sldId="2147483674"/>
              <ac:spMk id="34" creationId="{545AC2E4-6DCD-4F69-9202-15F5E1257B8D}"/>
            </ac:spMkLst>
          </pc:spChg>
          <pc:spChg chg="add mod">
            <ac:chgData name="Valentine MARTIN" userId="368f1771-3f08-4d68-9aa7-d209efa7ebf2" providerId="ADAL" clId="{F380D341-A80C-4498-89D3-B82793FC875D}" dt="2022-04-05T12:30:26.385" v="932" actId="1035"/>
            <ac:spMkLst>
              <pc:docMk/>
              <pc:sldMasterMk cId="3221854071" sldId="2147483672"/>
              <pc:sldLayoutMk cId="4181866386" sldId="2147483674"/>
              <ac:spMk id="35" creationId="{719B72A8-DF61-4F8F-ADB5-D9DA151FAE67}"/>
            </ac:spMkLst>
          </pc:spChg>
          <pc:spChg chg="add mod">
            <ac:chgData name="Valentine MARTIN" userId="368f1771-3f08-4d68-9aa7-d209efa7ebf2" providerId="ADAL" clId="{F380D341-A80C-4498-89D3-B82793FC875D}" dt="2022-04-05T12:30:26.385" v="932" actId="1035"/>
            <ac:spMkLst>
              <pc:docMk/>
              <pc:sldMasterMk cId="3221854071" sldId="2147483672"/>
              <pc:sldLayoutMk cId="4181866386" sldId="2147483674"/>
              <ac:spMk id="36" creationId="{4F3CC06D-9791-451E-ACDC-BD8DE3CB6974}"/>
            </ac:spMkLst>
          </pc:spChg>
          <pc:spChg chg="add mod">
            <ac:chgData name="Valentine MARTIN" userId="368f1771-3f08-4d68-9aa7-d209efa7ebf2" providerId="ADAL" clId="{F380D341-A80C-4498-89D3-B82793FC875D}" dt="2022-04-05T12:30:50.484" v="962" actId="1035"/>
            <ac:spMkLst>
              <pc:docMk/>
              <pc:sldMasterMk cId="3221854071" sldId="2147483672"/>
              <pc:sldLayoutMk cId="4181866386" sldId="2147483674"/>
              <ac:spMk id="37" creationId="{16C09C36-E83B-40A8-BA58-D8AF2033C2D9}"/>
            </ac:spMkLst>
          </pc:spChg>
          <pc:spChg chg="add mod">
            <ac:chgData name="Valentine MARTIN" userId="368f1771-3f08-4d68-9aa7-d209efa7ebf2" providerId="ADAL" clId="{F380D341-A80C-4498-89D3-B82793FC875D}" dt="2022-04-05T12:30:50.484" v="962" actId="1035"/>
            <ac:spMkLst>
              <pc:docMk/>
              <pc:sldMasterMk cId="3221854071" sldId="2147483672"/>
              <pc:sldLayoutMk cId="4181866386" sldId="2147483674"/>
              <ac:spMk id="38" creationId="{6BE0C34F-F180-457A-8B84-E0629CD705EB}"/>
            </ac:spMkLst>
          </pc:spChg>
          <pc:spChg chg="add mod">
            <ac:chgData name="Valentine MARTIN" userId="368f1771-3f08-4d68-9aa7-d209efa7ebf2" providerId="ADAL" clId="{F380D341-A80C-4498-89D3-B82793FC875D}" dt="2022-04-05T12:31:06.739" v="1021" actId="1035"/>
            <ac:spMkLst>
              <pc:docMk/>
              <pc:sldMasterMk cId="3221854071" sldId="2147483672"/>
              <pc:sldLayoutMk cId="4181866386" sldId="2147483674"/>
              <ac:spMk id="39" creationId="{8BE94565-CBFF-4216-B80A-DB7FF41E0D8C}"/>
            </ac:spMkLst>
          </pc:spChg>
          <pc:spChg chg="add mod">
            <ac:chgData name="Valentine MARTIN" userId="368f1771-3f08-4d68-9aa7-d209efa7ebf2" providerId="ADAL" clId="{F380D341-A80C-4498-89D3-B82793FC875D}" dt="2022-04-05T12:31:06.739" v="1021" actId="1035"/>
            <ac:spMkLst>
              <pc:docMk/>
              <pc:sldMasterMk cId="3221854071" sldId="2147483672"/>
              <pc:sldLayoutMk cId="4181866386" sldId="2147483674"/>
              <ac:spMk id="40" creationId="{97955F3B-2C73-41E2-A5D5-AFEEC1EF8199}"/>
            </ac:spMkLst>
          </pc:spChg>
          <pc:spChg chg="add mod">
            <ac:chgData name="Valentine MARTIN" userId="368f1771-3f08-4d68-9aa7-d209efa7ebf2" providerId="ADAL" clId="{F380D341-A80C-4498-89D3-B82793FC875D}" dt="2022-04-05T12:29:55.637" v="891" actId="1035"/>
            <ac:spMkLst>
              <pc:docMk/>
              <pc:sldMasterMk cId="3221854071" sldId="2147483672"/>
              <pc:sldLayoutMk cId="4181866386" sldId="2147483674"/>
              <ac:spMk id="41" creationId="{36F6416B-B6B6-44F3-98FA-D0C21028ABC2}"/>
            </ac:spMkLst>
          </pc:spChg>
          <pc:spChg chg="add mod">
            <ac:chgData name="Valentine MARTIN" userId="368f1771-3f08-4d68-9aa7-d209efa7ebf2" providerId="ADAL" clId="{F380D341-A80C-4498-89D3-B82793FC875D}" dt="2022-04-06T12:43:24.387" v="1086" actId="14100"/>
            <ac:spMkLst>
              <pc:docMk/>
              <pc:sldMasterMk cId="3221854071" sldId="2147483672"/>
              <pc:sldLayoutMk cId="4181866386" sldId="2147483674"/>
              <ac:spMk id="42" creationId="{1C39D309-A48B-49A1-A57F-99FB713B361B}"/>
            </ac:spMkLst>
          </pc:spChg>
          <pc:spChg chg="add mod">
            <ac:chgData name="Valentine MARTIN" userId="368f1771-3f08-4d68-9aa7-d209efa7ebf2" providerId="ADAL" clId="{F380D341-A80C-4498-89D3-B82793FC875D}" dt="2022-04-01T09:11:40.685" v="246"/>
            <ac:spMkLst>
              <pc:docMk/>
              <pc:sldMasterMk cId="3221854071" sldId="2147483672"/>
              <pc:sldLayoutMk cId="4181866386" sldId="2147483674"/>
              <ac:spMk id="43" creationId="{AB148016-A3A6-4991-B887-C02F1F307950}"/>
            </ac:spMkLst>
          </pc:spChg>
          <pc:spChg chg="add mod">
            <ac:chgData name="Valentine MARTIN" userId="368f1771-3f08-4d68-9aa7-d209efa7ebf2" providerId="ADAL" clId="{F380D341-A80C-4498-89D3-B82793FC875D}" dt="2022-04-01T09:11:40.685" v="246"/>
            <ac:spMkLst>
              <pc:docMk/>
              <pc:sldMasterMk cId="3221854071" sldId="2147483672"/>
              <pc:sldLayoutMk cId="4181866386" sldId="2147483674"/>
              <ac:spMk id="44" creationId="{988172A9-A4E0-47D6-946A-96EBA5E022A8}"/>
            </ac:spMkLst>
          </pc:spChg>
          <pc:spChg chg="add del mod">
            <ac:chgData name="Valentine MARTIN" userId="368f1771-3f08-4d68-9aa7-d209efa7ebf2" providerId="ADAL" clId="{F380D341-A80C-4498-89D3-B82793FC875D}" dt="2022-04-05T12:31:16.376" v="1049" actId="478"/>
            <ac:spMkLst>
              <pc:docMk/>
              <pc:sldMasterMk cId="3221854071" sldId="2147483672"/>
              <pc:sldLayoutMk cId="4181866386" sldId="2147483674"/>
              <ac:spMk id="45" creationId="{8989D217-8294-4D21-B1C2-BDF18A65B59C}"/>
            </ac:spMkLst>
          </pc:spChg>
          <pc:grpChg chg="add del mod">
            <ac:chgData name="Valentine MARTIN" userId="368f1771-3f08-4d68-9aa7-d209efa7ebf2" providerId="ADAL" clId="{F380D341-A80C-4498-89D3-B82793FC875D}" dt="2022-04-01T09:11:47.685" v="249" actId="165"/>
            <ac:grpSpMkLst>
              <pc:docMk/>
              <pc:sldMasterMk cId="3221854071" sldId="2147483672"/>
              <pc:sldLayoutMk cId="4181866386" sldId="2147483674"/>
              <ac:grpSpMk id="3" creationId="{41175C2F-10E1-4617-A982-D4406C2B5BB4}"/>
            </ac:grpSpMkLst>
          </pc:grpChg>
          <pc:grpChg chg="mod topLvl">
            <ac:chgData name="Valentine MARTIN" userId="368f1771-3f08-4d68-9aa7-d209efa7ebf2" providerId="ADAL" clId="{F380D341-A80C-4498-89D3-B82793FC875D}" dt="2022-04-05T12:28:17.169" v="845" actId="1035"/>
            <ac:grpSpMkLst>
              <pc:docMk/>
              <pc:sldMasterMk cId="3221854071" sldId="2147483672"/>
              <pc:sldLayoutMk cId="4181866386" sldId="2147483674"/>
              <ac:grpSpMk id="4" creationId="{EE9E59F4-FF6B-4CD0-B41B-2AB5F50ACF5C}"/>
            </ac:grpSpMkLst>
          </pc:grpChg>
          <pc:grpChg chg="mod topLvl">
            <ac:chgData name="Valentine MARTIN" userId="368f1771-3f08-4d68-9aa7-d209efa7ebf2" providerId="ADAL" clId="{F380D341-A80C-4498-89D3-B82793FC875D}" dt="2022-04-05T12:31:06.739" v="1021" actId="1035"/>
            <ac:grpSpMkLst>
              <pc:docMk/>
              <pc:sldMasterMk cId="3221854071" sldId="2147483672"/>
              <pc:sldLayoutMk cId="4181866386" sldId="2147483674"/>
              <ac:grpSpMk id="5" creationId="{A6281036-4096-4476-AFC5-2C964F6B4C84}"/>
            </ac:grpSpMkLst>
          </pc:grpChg>
          <pc:grpChg chg="mod topLvl">
            <ac:chgData name="Valentine MARTIN" userId="368f1771-3f08-4d68-9aa7-d209efa7ebf2" providerId="ADAL" clId="{F380D341-A80C-4498-89D3-B82793FC875D}" dt="2022-04-05T12:29:55.637" v="891" actId="1035"/>
            <ac:grpSpMkLst>
              <pc:docMk/>
              <pc:sldMasterMk cId="3221854071" sldId="2147483672"/>
              <pc:sldLayoutMk cId="4181866386" sldId="2147483674"/>
              <ac:grpSpMk id="12" creationId="{4FA83073-9D50-4E10-8EA4-42136EAC0433}"/>
            </ac:grpSpMkLst>
          </pc:grpChg>
          <pc:grpChg chg="mod topLvl">
            <ac:chgData name="Valentine MARTIN" userId="368f1771-3f08-4d68-9aa7-d209efa7ebf2" providerId="ADAL" clId="{F380D341-A80C-4498-89D3-B82793FC875D}" dt="2022-04-05T12:30:26.385" v="932" actId="1035"/>
            <ac:grpSpMkLst>
              <pc:docMk/>
              <pc:sldMasterMk cId="3221854071" sldId="2147483672"/>
              <pc:sldLayoutMk cId="4181866386" sldId="2147483674"/>
              <ac:grpSpMk id="14" creationId="{D8D92BF3-6AAE-44B0-94C6-94F955C0DA00}"/>
            </ac:grpSpMkLst>
          </pc:grpChg>
          <pc:grpChg chg="mod topLvl">
            <ac:chgData name="Valentine MARTIN" userId="368f1771-3f08-4d68-9aa7-d209efa7ebf2" providerId="ADAL" clId="{F380D341-A80C-4498-89D3-B82793FC875D}" dt="2022-04-05T12:30:50.484" v="962" actId="1035"/>
            <ac:grpSpMkLst>
              <pc:docMk/>
              <pc:sldMasterMk cId="3221854071" sldId="2147483672"/>
              <pc:sldLayoutMk cId="4181866386" sldId="2147483674"/>
              <ac:grpSpMk id="15" creationId="{C222B3B2-1557-4270-8B00-A9C4B90F6019}"/>
            </ac:grpSpMkLst>
          </pc:grpChg>
          <pc:grpChg chg="mod topLvl">
            <ac:chgData name="Valentine MARTIN" userId="368f1771-3f08-4d68-9aa7-d209efa7ebf2" providerId="ADAL" clId="{F380D341-A80C-4498-89D3-B82793FC875D}" dt="2022-04-05T12:30:09.875" v="912" actId="1035"/>
            <ac:grpSpMkLst>
              <pc:docMk/>
              <pc:sldMasterMk cId="3221854071" sldId="2147483672"/>
              <pc:sldLayoutMk cId="4181866386" sldId="2147483674"/>
              <ac:grpSpMk id="16" creationId="{FACF4DF6-DCFE-4CE8-94B0-7746224B0449}"/>
            </ac:grpSpMkLst>
          </pc:grpChg>
          <pc:picChg chg="mod topLvl">
            <ac:chgData name="Valentine MARTIN" userId="368f1771-3f08-4d68-9aa7-d209efa7ebf2" providerId="ADAL" clId="{F380D341-A80C-4498-89D3-B82793FC875D}" dt="2022-04-05T12:28:17.169" v="845" actId="1035"/>
            <ac:picMkLst>
              <pc:docMk/>
              <pc:sldMasterMk cId="3221854071" sldId="2147483672"/>
              <pc:sldLayoutMk cId="4181866386" sldId="2147483674"/>
              <ac:picMk id="6" creationId="{BDF955FC-83E9-4CB4-81EB-3C52FA7EB7D2}"/>
            </ac:picMkLst>
          </pc:picChg>
          <pc:picChg chg="mod topLvl">
            <ac:chgData name="Valentine MARTIN" userId="368f1771-3f08-4d68-9aa7-d209efa7ebf2" providerId="ADAL" clId="{F380D341-A80C-4498-89D3-B82793FC875D}" dt="2022-04-05T12:31:06.739" v="1021" actId="1035"/>
            <ac:picMkLst>
              <pc:docMk/>
              <pc:sldMasterMk cId="3221854071" sldId="2147483672"/>
              <pc:sldLayoutMk cId="4181866386" sldId="2147483674"/>
              <ac:picMk id="7" creationId="{2D82CA73-7724-49B5-B7E6-198FB18D9CFD}"/>
            </ac:picMkLst>
          </pc:picChg>
          <pc:picChg chg="mod topLvl">
            <ac:chgData name="Valentine MARTIN" userId="368f1771-3f08-4d68-9aa7-d209efa7ebf2" providerId="ADAL" clId="{F380D341-A80C-4498-89D3-B82793FC875D}" dt="2022-04-05T12:30:50.484" v="962" actId="1035"/>
            <ac:picMkLst>
              <pc:docMk/>
              <pc:sldMasterMk cId="3221854071" sldId="2147483672"/>
              <pc:sldLayoutMk cId="4181866386" sldId="2147483674"/>
              <ac:picMk id="8" creationId="{4CCED407-C486-4C63-8ECB-652D616A863A}"/>
            </ac:picMkLst>
          </pc:picChg>
          <pc:picChg chg="mod topLvl">
            <ac:chgData name="Valentine MARTIN" userId="368f1771-3f08-4d68-9aa7-d209efa7ebf2" providerId="ADAL" clId="{F380D341-A80C-4498-89D3-B82793FC875D}" dt="2022-04-05T12:30:26.385" v="932" actId="1035"/>
            <ac:picMkLst>
              <pc:docMk/>
              <pc:sldMasterMk cId="3221854071" sldId="2147483672"/>
              <pc:sldLayoutMk cId="4181866386" sldId="2147483674"/>
              <ac:picMk id="9" creationId="{6CCCA1F1-BE84-41CD-A3A3-76CB33502F6B}"/>
            </ac:picMkLst>
          </pc:picChg>
          <pc:picChg chg="mod topLvl">
            <ac:chgData name="Valentine MARTIN" userId="368f1771-3f08-4d68-9aa7-d209efa7ebf2" providerId="ADAL" clId="{F380D341-A80C-4498-89D3-B82793FC875D}" dt="2022-04-05T12:30:09.875" v="912" actId="1035"/>
            <ac:picMkLst>
              <pc:docMk/>
              <pc:sldMasterMk cId="3221854071" sldId="2147483672"/>
              <pc:sldLayoutMk cId="4181866386" sldId="2147483674"/>
              <ac:picMk id="10" creationId="{235530D3-16D0-4B86-9ABD-1BB36BC6C672}"/>
            </ac:picMkLst>
          </pc:picChg>
          <pc:picChg chg="mod topLvl">
            <ac:chgData name="Valentine MARTIN" userId="368f1771-3f08-4d68-9aa7-d209efa7ebf2" providerId="ADAL" clId="{F380D341-A80C-4498-89D3-B82793FC875D}" dt="2022-04-05T12:29:55.637" v="891" actId="1035"/>
            <ac:picMkLst>
              <pc:docMk/>
              <pc:sldMasterMk cId="3221854071" sldId="2147483672"/>
              <pc:sldLayoutMk cId="4181866386" sldId="2147483674"/>
              <ac:picMk id="11" creationId="{14527C35-A0E1-42AF-834F-C05B4800CD02}"/>
            </ac:picMkLst>
          </pc:picChg>
          <pc:picChg chg="add mod">
            <ac:chgData name="Valentine MARTIN" userId="368f1771-3f08-4d68-9aa7-d209efa7ebf2" providerId="ADAL" clId="{F380D341-A80C-4498-89D3-B82793FC875D}" dt="2022-04-05T12:31:12.500" v="1048" actId="1036"/>
            <ac:picMkLst>
              <pc:docMk/>
              <pc:sldMasterMk cId="3221854071" sldId="2147483672"/>
              <pc:sldLayoutMk cId="4181866386" sldId="2147483674"/>
              <ac:picMk id="29" creationId="{6999B79A-3A23-4760-84F8-B0774D4ECCD0}"/>
            </ac:picMkLst>
          </pc:picChg>
          <pc:cxnChg chg="mod">
            <ac:chgData name="Valentine MARTIN" userId="368f1771-3f08-4d68-9aa7-d209efa7ebf2" providerId="ADAL" clId="{F380D341-A80C-4498-89D3-B82793FC875D}" dt="2022-04-01T09:11:47.685" v="249" actId="165"/>
            <ac:cxnSpMkLst>
              <pc:docMk/>
              <pc:sldMasterMk cId="3221854071" sldId="2147483672"/>
              <pc:sldLayoutMk cId="4181866386" sldId="2147483674"/>
              <ac:cxnSpMk id="18" creationId="{55360F43-9CCC-4454-88F6-1E82DB082BBD}"/>
            </ac:cxnSpMkLst>
          </pc:cxnChg>
          <pc:cxnChg chg="mod">
            <ac:chgData name="Valentine MARTIN" userId="368f1771-3f08-4d68-9aa7-d209efa7ebf2" providerId="ADAL" clId="{F380D341-A80C-4498-89D3-B82793FC875D}" dt="2022-04-01T09:11:47.685" v="249" actId="165"/>
            <ac:cxnSpMkLst>
              <pc:docMk/>
              <pc:sldMasterMk cId="3221854071" sldId="2147483672"/>
              <pc:sldLayoutMk cId="4181866386" sldId="2147483674"/>
              <ac:cxnSpMk id="20" creationId="{7BC3F7B1-2DE9-4D21-B03E-B29895167271}"/>
            </ac:cxnSpMkLst>
          </pc:cxnChg>
          <pc:cxnChg chg="mod">
            <ac:chgData name="Valentine MARTIN" userId="368f1771-3f08-4d68-9aa7-d209efa7ebf2" providerId="ADAL" clId="{F380D341-A80C-4498-89D3-B82793FC875D}" dt="2022-04-01T09:11:47.685" v="249" actId="165"/>
            <ac:cxnSpMkLst>
              <pc:docMk/>
              <pc:sldMasterMk cId="3221854071" sldId="2147483672"/>
              <pc:sldLayoutMk cId="4181866386" sldId="2147483674"/>
              <ac:cxnSpMk id="22" creationId="{5EB86186-3E9B-429C-BB18-0B95BA827E06}"/>
            </ac:cxnSpMkLst>
          </pc:cxnChg>
          <pc:cxnChg chg="mod">
            <ac:chgData name="Valentine MARTIN" userId="368f1771-3f08-4d68-9aa7-d209efa7ebf2" providerId="ADAL" clId="{F380D341-A80C-4498-89D3-B82793FC875D}" dt="2022-04-01T09:11:47.685" v="249" actId="165"/>
            <ac:cxnSpMkLst>
              <pc:docMk/>
              <pc:sldMasterMk cId="3221854071" sldId="2147483672"/>
              <pc:sldLayoutMk cId="4181866386" sldId="2147483674"/>
              <ac:cxnSpMk id="24" creationId="{5F4734BB-EE56-420E-B2CC-BE88F8735BF3}"/>
            </ac:cxnSpMkLst>
          </pc:cxnChg>
          <pc:cxnChg chg="mod">
            <ac:chgData name="Valentine MARTIN" userId="368f1771-3f08-4d68-9aa7-d209efa7ebf2" providerId="ADAL" clId="{F380D341-A80C-4498-89D3-B82793FC875D}" dt="2022-04-01T09:11:47.685" v="249" actId="165"/>
            <ac:cxnSpMkLst>
              <pc:docMk/>
              <pc:sldMasterMk cId="3221854071" sldId="2147483672"/>
              <pc:sldLayoutMk cId="4181866386" sldId="2147483674"/>
              <ac:cxnSpMk id="26" creationId="{5F2F23F9-158B-4F90-B597-57298A20CF1A}"/>
            </ac:cxnSpMkLst>
          </pc:cxnChg>
          <pc:cxnChg chg="mod">
            <ac:chgData name="Valentine MARTIN" userId="368f1771-3f08-4d68-9aa7-d209efa7ebf2" providerId="ADAL" clId="{F380D341-A80C-4498-89D3-B82793FC875D}" dt="2022-04-01T09:11:47.685" v="249" actId="165"/>
            <ac:cxnSpMkLst>
              <pc:docMk/>
              <pc:sldMasterMk cId="3221854071" sldId="2147483672"/>
              <pc:sldLayoutMk cId="4181866386" sldId="2147483674"/>
              <ac:cxnSpMk id="28" creationId="{ACADDEED-F115-4C45-B0F2-C6C8DE01460B}"/>
            </ac:cxnSpMkLst>
          </pc:cxnChg>
        </pc:sldLayoutChg>
        <pc:sldLayoutChg chg="addSp delSp modSp mod">
          <pc:chgData name="Valentine MARTIN" userId="368f1771-3f08-4d68-9aa7-d209efa7ebf2" providerId="ADAL" clId="{F380D341-A80C-4498-89D3-B82793FC875D}" dt="2022-04-06T12:09:43.733" v="1057" actId="1035"/>
          <pc:sldLayoutMkLst>
            <pc:docMk/>
            <pc:sldMasterMk cId="3221854071" sldId="2147483672"/>
            <pc:sldLayoutMk cId="1035286494" sldId="2147483675"/>
          </pc:sldLayoutMkLst>
          <pc:spChg chg="mod topLvl">
            <ac:chgData name="Valentine MARTIN" userId="368f1771-3f08-4d68-9aa7-d209efa7ebf2" providerId="ADAL" clId="{F380D341-A80C-4498-89D3-B82793FC875D}" dt="2022-04-05T12:22:27.660" v="376" actId="164"/>
            <ac:spMkLst>
              <pc:docMk/>
              <pc:sldMasterMk cId="3221854071" sldId="2147483672"/>
              <pc:sldLayoutMk cId="1035286494" sldId="2147483675"/>
              <ac:spMk id="6" creationId="{9C3E6F7A-4DFC-4A12-A737-F6601075C949}"/>
            </ac:spMkLst>
          </pc:spChg>
          <pc:spChg chg="mod topLvl">
            <ac:chgData name="Valentine MARTIN" userId="368f1771-3f08-4d68-9aa7-d209efa7ebf2" providerId="ADAL" clId="{F380D341-A80C-4498-89D3-B82793FC875D}" dt="2022-04-05T12:22:31.394" v="377" actId="164"/>
            <ac:spMkLst>
              <pc:docMk/>
              <pc:sldMasterMk cId="3221854071" sldId="2147483672"/>
              <pc:sldLayoutMk cId="1035286494" sldId="2147483675"/>
              <ac:spMk id="7" creationId="{B8C19EC7-50FA-4D96-8EF9-46B6CD818F11}"/>
            </ac:spMkLst>
          </pc:spChg>
          <pc:spChg chg="mod topLvl">
            <ac:chgData name="Valentine MARTIN" userId="368f1771-3f08-4d68-9aa7-d209efa7ebf2" providerId="ADAL" clId="{F380D341-A80C-4498-89D3-B82793FC875D}" dt="2022-04-05T12:22:35.555" v="378" actId="164"/>
            <ac:spMkLst>
              <pc:docMk/>
              <pc:sldMasterMk cId="3221854071" sldId="2147483672"/>
              <pc:sldLayoutMk cId="1035286494" sldId="2147483675"/>
              <ac:spMk id="8" creationId="{86B23ECB-8414-482C-B9B4-C6F6A0535791}"/>
            </ac:spMkLst>
          </pc:spChg>
          <pc:spChg chg="mod topLvl">
            <ac:chgData name="Valentine MARTIN" userId="368f1771-3f08-4d68-9aa7-d209efa7ebf2" providerId="ADAL" clId="{F380D341-A80C-4498-89D3-B82793FC875D}" dt="2022-04-05T12:24:14.259" v="462" actId="164"/>
            <ac:spMkLst>
              <pc:docMk/>
              <pc:sldMasterMk cId="3221854071" sldId="2147483672"/>
              <pc:sldLayoutMk cId="1035286494" sldId="2147483675"/>
              <ac:spMk id="9" creationId="{0E1B2250-2BA0-40E5-8185-E180D8D27BDA}"/>
            </ac:spMkLst>
          </pc:spChg>
          <pc:spChg chg="mod topLvl">
            <ac:chgData name="Valentine MARTIN" userId="368f1771-3f08-4d68-9aa7-d209efa7ebf2" providerId="ADAL" clId="{F380D341-A80C-4498-89D3-B82793FC875D}" dt="2022-04-05T12:22:59.061" v="384" actId="164"/>
            <ac:spMkLst>
              <pc:docMk/>
              <pc:sldMasterMk cId="3221854071" sldId="2147483672"/>
              <pc:sldLayoutMk cId="1035286494" sldId="2147483675"/>
              <ac:spMk id="10" creationId="{782528FC-451F-451B-9801-9CCFCA08566B}"/>
            </ac:spMkLst>
          </pc:spChg>
          <pc:spChg chg="mod topLvl">
            <ac:chgData name="Valentine MARTIN" userId="368f1771-3f08-4d68-9aa7-d209efa7ebf2" providerId="ADAL" clId="{F380D341-A80C-4498-89D3-B82793FC875D}" dt="2022-04-05T12:23:12.854" v="387" actId="164"/>
            <ac:spMkLst>
              <pc:docMk/>
              <pc:sldMasterMk cId="3221854071" sldId="2147483672"/>
              <pc:sldLayoutMk cId="1035286494" sldId="2147483675"/>
              <ac:spMk id="11" creationId="{F2519502-E91F-4A9A-8FB6-1E0607E9E3F4}"/>
            </ac:spMkLst>
          </pc:spChg>
          <pc:spChg chg="mod">
            <ac:chgData name="Valentine MARTIN" userId="368f1771-3f08-4d68-9aa7-d209efa7ebf2" providerId="ADAL" clId="{F380D341-A80C-4498-89D3-B82793FC875D}" dt="2022-04-01T09:11:15.110" v="245" actId="207"/>
            <ac:spMkLst>
              <pc:docMk/>
              <pc:sldMasterMk cId="3221854071" sldId="2147483672"/>
              <pc:sldLayoutMk cId="1035286494" sldId="2147483675"/>
              <ac:spMk id="12" creationId="{A739AA49-C1E2-1D42-9543-A275937AE469}"/>
            </ac:spMkLst>
          </pc:spChg>
          <pc:spChg chg="add mod">
            <ac:chgData name="Valentine MARTIN" userId="368f1771-3f08-4d68-9aa7-d209efa7ebf2" providerId="ADAL" clId="{F380D341-A80C-4498-89D3-B82793FC875D}" dt="2022-04-06T12:09:32.851" v="1054" actId="1036"/>
            <ac:spMkLst>
              <pc:docMk/>
              <pc:sldMasterMk cId="3221854071" sldId="2147483672"/>
              <pc:sldLayoutMk cId="1035286494" sldId="2147483675"/>
              <ac:spMk id="25" creationId="{E25599E3-C1E0-4C9F-BE0E-FAD0F15FE121}"/>
            </ac:spMkLst>
          </pc:spChg>
          <pc:spChg chg="add mod">
            <ac:chgData name="Valentine MARTIN" userId="368f1771-3f08-4d68-9aa7-d209efa7ebf2" providerId="ADAL" clId="{F380D341-A80C-4498-89D3-B82793FC875D}" dt="2022-04-05T12:24:28.170" v="472" actId="14100"/>
            <ac:spMkLst>
              <pc:docMk/>
              <pc:sldMasterMk cId="3221854071" sldId="2147483672"/>
              <pc:sldLayoutMk cId="1035286494" sldId="2147483675"/>
              <ac:spMk id="26" creationId="{C50044FA-144B-41A8-B6EE-3FD7AFED2F2E}"/>
            </ac:spMkLst>
          </pc:spChg>
          <pc:spChg chg="add mod">
            <ac:chgData name="Valentine MARTIN" userId="368f1771-3f08-4d68-9aa7-d209efa7ebf2" providerId="ADAL" clId="{F380D341-A80C-4498-89D3-B82793FC875D}" dt="2022-04-05T12:24:30.418" v="473" actId="14100"/>
            <ac:spMkLst>
              <pc:docMk/>
              <pc:sldMasterMk cId="3221854071" sldId="2147483672"/>
              <pc:sldLayoutMk cId="1035286494" sldId="2147483675"/>
              <ac:spMk id="27" creationId="{50C304A7-E480-44FB-81F7-771306A28296}"/>
            </ac:spMkLst>
          </pc:spChg>
          <pc:spChg chg="add mod">
            <ac:chgData name="Valentine MARTIN" userId="368f1771-3f08-4d68-9aa7-d209efa7ebf2" providerId="ADAL" clId="{F380D341-A80C-4498-89D3-B82793FC875D}" dt="2022-04-05T12:24:33.067" v="474" actId="14100"/>
            <ac:spMkLst>
              <pc:docMk/>
              <pc:sldMasterMk cId="3221854071" sldId="2147483672"/>
              <pc:sldLayoutMk cId="1035286494" sldId="2147483675"/>
              <ac:spMk id="28" creationId="{28D5BB3D-BC37-4EDB-902C-07431D3FE3C3}"/>
            </ac:spMkLst>
          </pc:spChg>
          <pc:spChg chg="add mod">
            <ac:chgData name="Valentine MARTIN" userId="368f1771-3f08-4d68-9aa7-d209efa7ebf2" providerId="ADAL" clId="{F380D341-A80C-4498-89D3-B82793FC875D}" dt="2022-04-05T12:24:37.987" v="477" actId="14100"/>
            <ac:spMkLst>
              <pc:docMk/>
              <pc:sldMasterMk cId="3221854071" sldId="2147483672"/>
              <pc:sldLayoutMk cId="1035286494" sldId="2147483675"/>
              <ac:spMk id="29" creationId="{9554288A-F912-44AB-8AD7-75A508F5DAF7}"/>
            </ac:spMkLst>
          </pc:spChg>
          <pc:spChg chg="add mod">
            <ac:chgData name="Valentine MARTIN" userId="368f1771-3f08-4d68-9aa7-d209efa7ebf2" providerId="ADAL" clId="{F380D341-A80C-4498-89D3-B82793FC875D}" dt="2022-04-05T12:23:38.027" v="395" actId="1035"/>
            <ac:spMkLst>
              <pc:docMk/>
              <pc:sldMasterMk cId="3221854071" sldId="2147483672"/>
              <pc:sldLayoutMk cId="1035286494" sldId="2147483675"/>
              <ac:spMk id="30" creationId="{DBF56CDF-E34A-40B7-870C-447158E1D03F}"/>
            </ac:spMkLst>
          </pc:spChg>
          <pc:spChg chg="add mod">
            <ac:chgData name="Valentine MARTIN" userId="368f1771-3f08-4d68-9aa7-d209efa7ebf2" providerId="ADAL" clId="{F380D341-A80C-4498-89D3-B82793FC875D}" dt="2022-04-05T12:24:41.163" v="478" actId="14100"/>
            <ac:spMkLst>
              <pc:docMk/>
              <pc:sldMasterMk cId="3221854071" sldId="2147483672"/>
              <pc:sldLayoutMk cId="1035286494" sldId="2147483675"/>
              <ac:spMk id="31" creationId="{EDAF97F8-146E-4CE9-B65C-BF18B7F2FB77}"/>
            </ac:spMkLst>
          </pc:spChg>
          <pc:spChg chg="add mod">
            <ac:chgData name="Valentine MARTIN" userId="368f1771-3f08-4d68-9aa7-d209efa7ebf2" providerId="ADAL" clId="{F380D341-A80C-4498-89D3-B82793FC875D}" dt="2022-04-05T12:24:56.429" v="482" actId="1035"/>
            <ac:spMkLst>
              <pc:docMk/>
              <pc:sldMasterMk cId="3221854071" sldId="2147483672"/>
              <pc:sldLayoutMk cId="1035286494" sldId="2147483675"/>
              <ac:spMk id="32" creationId="{265CAF32-3C8B-44BE-80D4-9024F4F13B95}"/>
            </ac:spMkLst>
          </pc:spChg>
          <pc:spChg chg="add mod">
            <ac:chgData name="Valentine MARTIN" userId="368f1771-3f08-4d68-9aa7-d209efa7ebf2" providerId="ADAL" clId="{F380D341-A80C-4498-89D3-B82793FC875D}" dt="2022-04-05T12:24:56.429" v="482" actId="1035"/>
            <ac:spMkLst>
              <pc:docMk/>
              <pc:sldMasterMk cId="3221854071" sldId="2147483672"/>
              <pc:sldLayoutMk cId="1035286494" sldId="2147483675"/>
              <ac:spMk id="33" creationId="{2BA68732-100C-433C-AB6A-51025099A9BB}"/>
            </ac:spMkLst>
          </pc:spChg>
          <pc:spChg chg="add mod">
            <ac:chgData name="Valentine MARTIN" userId="368f1771-3f08-4d68-9aa7-d209efa7ebf2" providerId="ADAL" clId="{F380D341-A80C-4498-89D3-B82793FC875D}" dt="2022-04-05T12:25:12.106" v="526" actId="14100"/>
            <ac:spMkLst>
              <pc:docMk/>
              <pc:sldMasterMk cId="3221854071" sldId="2147483672"/>
              <pc:sldLayoutMk cId="1035286494" sldId="2147483675"/>
              <ac:spMk id="34" creationId="{16D6CA99-B1F0-4A43-8ECE-413D5F67624F}"/>
            </ac:spMkLst>
          </pc:spChg>
          <pc:spChg chg="add mod">
            <ac:chgData name="Valentine MARTIN" userId="368f1771-3f08-4d68-9aa7-d209efa7ebf2" providerId="ADAL" clId="{F380D341-A80C-4498-89D3-B82793FC875D}" dt="2022-04-05T12:25:18.915" v="527" actId="14100"/>
            <ac:spMkLst>
              <pc:docMk/>
              <pc:sldMasterMk cId="3221854071" sldId="2147483672"/>
              <pc:sldLayoutMk cId="1035286494" sldId="2147483675"/>
              <ac:spMk id="35" creationId="{E4F4E035-4296-4478-9D60-AF7E91630A75}"/>
            </ac:spMkLst>
          </pc:spChg>
          <pc:spChg chg="add mod">
            <ac:chgData name="Valentine MARTIN" userId="368f1771-3f08-4d68-9aa7-d209efa7ebf2" providerId="ADAL" clId="{F380D341-A80C-4498-89D3-B82793FC875D}" dt="2022-04-05T12:25:35.947" v="584" actId="14100"/>
            <ac:spMkLst>
              <pc:docMk/>
              <pc:sldMasterMk cId="3221854071" sldId="2147483672"/>
              <pc:sldLayoutMk cId="1035286494" sldId="2147483675"/>
              <ac:spMk id="36" creationId="{417C3528-21D3-460F-963B-B39961F3FE8D}"/>
            </ac:spMkLst>
          </pc:spChg>
          <pc:spChg chg="add mod">
            <ac:chgData name="Valentine MARTIN" userId="368f1771-3f08-4d68-9aa7-d209efa7ebf2" providerId="ADAL" clId="{F380D341-A80C-4498-89D3-B82793FC875D}" dt="2022-04-05T12:25:38.922" v="585" actId="14100"/>
            <ac:spMkLst>
              <pc:docMk/>
              <pc:sldMasterMk cId="3221854071" sldId="2147483672"/>
              <pc:sldLayoutMk cId="1035286494" sldId="2147483675"/>
              <ac:spMk id="37" creationId="{FFF1C428-512D-4789-BEE1-1E73C9EA06AD}"/>
            </ac:spMkLst>
          </pc:spChg>
          <pc:spChg chg="add mod ord">
            <ac:chgData name="Valentine MARTIN" userId="368f1771-3f08-4d68-9aa7-d209efa7ebf2" providerId="ADAL" clId="{F380D341-A80C-4498-89D3-B82793FC875D}" dt="2022-04-01T09:10:49.923" v="240" actId="171"/>
            <ac:spMkLst>
              <pc:docMk/>
              <pc:sldMasterMk cId="3221854071" sldId="2147483672"/>
              <pc:sldLayoutMk cId="1035286494" sldId="2147483675"/>
              <ac:spMk id="38" creationId="{113AF5EC-5985-481C-B1A0-6B88CFFB0A40}"/>
            </ac:spMkLst>
          </pc:spChg>
          <pc:spChg chg="add mod ord">
            <ac:chgData name="Valentine MARTIN" userId="368f1771-3f08-4d68-9aa7-d209efa7ebf2" providerId="ADAL" clId="{F380D341-A80C-4498-89D3-B82793FC875D}" dt="2022-04-06T12:09:43.733" v="1057" actId="1035"/>
            <ac:spMkLst>
              <pc:docMk/>
              <pc:sldMasterMk cId="3221854071" sldId="2147483672"/>
              <pc:sldLayoutMk cId="1035286494" sldId="2147483675"/>
              <ac:spMk id="39" creationId="{76059CBF-88D0-447A-B539-6FED5C8961A5}"/>
            </ac:spMkLst>
          </pc:spChg>
          <pc:spChg chg="add del mod">
            <ac:chgData name="Valentine MARTIN" userId="368f1771-3f08-4d68-9aa7-d209efa7ebf2" providerId="ADAL" clId="{F380D341-A80C-4498-89D3-B82793FC875D}" dt="2022-04-05T12:21:43.274" v="354" actId="478"/>
            <ac:spMkLst>
              <pc:docMk/>
              <pc:sldMasterMk cId="3221854071" sldId="2147483672"/>
              <pc:sldLayoutMk cId="1035286494" sldId="2147483675"/>
              <ac:spMk id="40" creationId="{147B188B-1C2B-4E54-96EA-FF279ECEC0F9}"/>
            </ac:spMkLst>
          </pc:spChg>
          <pc:spChg chg="add del mod">
            <ac:chgData name="Valentine MARTIN" userId="368f1771-3f08-4d68-9aa7-d209efa7ebf2" providerId="ADAL" clId="{F380D341-A80C-4498-89D3-B82793FC875D}" dt="2022-04-05T12:25:41.639" v="586" actId="478"/>
            <ac:spMkLst>
              <pc:docMk/>
              <pc:sldMasterMk cId="3221854071" sldId="2147483672"/>
              <pc:sldLayoutMk cId="1035286494" sldId="2147483675"/>
              <ac:spMk id="41" creationId="{81933A5F-C76A-47CF-A382-2F709AAC0399}"/>
            </ac:spMkLst>
          </pc:spChg>
          <pc:grpChg chg="add mod">
            <ac:chgData name="Valentine MARTIN" userId="368f1771-3f08-4d68-9aa7-d209efa7ebf2" providerId="ADAL" clId="{F380D341-A80C-4498-89D3-B82793FC875D}" dt="2022-04-05T12:22:27.660" v="376" actId="164"/>
            <ac:grpSpMkLst>
              <pc:docMk/>
              <pc:sldMasterMk cId="3221854071" sldId="2147483672"/>
              <pc:sldLayoutMk cId="1035286494" sldId="2147483675"/>
              <ac:grpSpMk id="2" creationId="{DC2C384F-C561-4DA7-8A6C-3D4C913E27E8}"/>
            </ac:grpSpMkLst>
          </pc:grpChg>
          <pc:grpChg chg="add del mod">
            <ac:chgData name="Valentine MARTIN" userId="368f1771-3f08-4d68-9aa7-d209efa7ebf2" providerId="ADAL" clId="{F380D341-A80C-4498-89D3-B82793FC875D}" dt="2022-04-05T12:22:05.327" v="366" actId="165"/>
            <ac:grpSpMkLst>
              <pc:docMk/>
              <pc:sldMasterMk cId="3221854071" sldId="2147483672"/>
              <pc:sldLayoutMk cId="1035286494" sldId="2147483675"/>
              <ac:grpSpMk id="3" creationId="{37AC22D6-4446-4015-99C6-3056535D9759}"/>
            </ac:grpSpMkLst>
          </pc:grpChg>
          <pc:grpChg chg="add del mod topLvl">
            <ac:chgData name="Valentine MARTIN" userId="368f1771-3f08-4d68-9aa7-d209efa7ebf2" providerId="ADAL" clId="{F380D341-A80C-4498-89D3-B82793FC875D}" dt="2022-04-05T12:22:05.556" v="367" actId="165"/>
            <ac:grpSpMkLst>
              <pc:docMk/>
              <pc:sldMasterMk cId="3221854071" sldId="2147483672"/>
              <pc:sldLayoutMk cId="1035286494" sldId="2147483675"/>
              <ac:grpSpMk id="4" creationId="{B471EDDF-F75B-4C34-AD1F-9136444E0665}"/>
            </ac:grpSpMkLst>
          </pc:grpChg>
          <pc:grpChg chg="add mod">
            <ac:chgData name="Valentine MARTIN" userId="368f1771-3f08-4d68-9aa7-d209efa7ebf2" providerId="ADAL" clId="{F380D341-A80C-4498-89D3-B82793FC875D}" dt="2022-04-05T12:22:31.394" v="377" actId="164"/>
            <ac:grpSpMkLst>
              <pc:docMk/>
              <pc:sldMasterMk cId="3221854071" sldId="2147483672"/>
              <pc:sldLayoutMk cId="1035286494" sldId="2147483675"/>
              <ac:grpSpMk id="42" creationId="{569264BA-4909-4CAF-AF0A-AD24E2D7611D}"/>
            </ac:grpSpMkLst>
          </pc:grpChg>
          <pc:grpChg chg="add mod">
            <ac:chgData name="Valentine MARTIN" userId="368f1771-3f08-4d68-9aa7-d209efa7ebf2" providerId="ADAL" clId="{F380D341-A80C-4498-89D3-B82793FC875D}" dt="2022-04-05T12:23:38.027" v="395" actId="1035"/>
            <ac:grpSpMkLst>
              <pc:docMk/>
              <pc:sldMasterMk cId="3221854071" sldId="2147483672"/>
              <pc:sldLayoutMk cId="1035286494" sldId="2147483675"/>
              <ac:grpSpMk id="43" creationId="{544046C8-66B7-4729-A5D7-EFE07003E9B6}"/>
            </ac:grpSpMkLst>
          </pc:grpChg>
          <pc:grpChg chg="add mod">
            <ac:chgData name="Valentine MARTIN" userId="368f1771-3f08-4d68-9aa7-d209efa7ebf2" providerId="ADAL" clId="{F380D341-A80C-4498-89D3-B82793FC875D}" dt="2022-04-05T12:22:47.083" v="381" actId="338"/>
            <ac:grpSpMkLst>
              <pc:docMk/>
              <pc:sldMasterMk cId="3221854071" sldId="2147483672"/>
              <pc:sldLayoutMk cId="1035286494" sldId="2147483675"/>
              <ac:grpSpMk id="44" creationId="{EF2A8F33-88D5-4356-972E-2AAD145573D6}"/>
            </ac:grpSpMkLst>
          </pc:grpChg>
          <pc:grpChg chg="add mod">
            <ac:chgData name="Valentine MARTIN" userId="368f1771-3f08-4d68-9aa7-d209efa7ebf2" providerId="ADAL" clId="{F380D341-A80C-4498-89D3-B82793FC875D}" dt="2022-04-05T12:25:08.270" v="525" actId="1035"/>
            <ac:grpSpMkLst>
              <pc:docMk/>
              <pc:sldMasterMk cId="3221854071" sldId="2147483672"/>
              <pc:sldLayoutMk cId="1035286494" sldId="2147483675"/>
              <ac:grpSpMk id="45" creationId="{D3D99F35-3406-45FE-BE1E-5EB99ECEB70D}"/>
            </ac:grpSpMkLst>
          </pc:grpChg>
          <pc:grpChg chg="add mod">
            <ac:chgData name="Valentine MARTIN" userId="368f1771-3f08-4d68-9aa7-d209efa7ebf2" providerId="ADAL" clId="{F380D341-A80C-4498-89D3-B82793FC875D}" dt="2022-04-05T12:25:31.876" v="583" actId="1035"/>
            <ac:grpSpMkLst>
              <pc:docMk/>
              <pc:sldMasterMk cId="3221854071" sldId="2147483672"/>
              <pc:sldLayoutMk cId="1035286494" sldId="2147483675"/>
              <ac:grpSpMk id="46" creationId="{06C3AD17-B213-4DB4-9AA6-FB118CD44201}"/>
            </ac:grpSpMkLst>
          </pc:grpChg>
          <pc:grpChg chg="add mod">
            <ac:chgData name="Valentine MARTIN" userId="368f1771-3f08-4d68-9aa7-d209efa7ebf2" providerId="ADAL" clId="{F380D341-A80C-4498-89D3-B82793FC875D}" dt="2022-04-05T12:24:56.429" v="482" actId="1035"/>
            <ac:grpSpMkLst>
              <pc:docMk/>
              <pc:sldMasterMk cId="3221854071" sldId="2147483672"/>
              <pc:sldLayoutMk cId="1035286494" sldId="2147483675"/>
              <ac:grpSpMk id="47" creationId="{64FE476F-0CB9-4878-AB6D-DF0D3D980562}"/>
            </ac:grpSpMkLst>
          </pc:grpChg>
          <pc:picChg chg="mod topLvl">
            <ac:chgData name="Valentine MARTIN" userId="368f1771-3f08-4d68-9aa7-d209efa7ebf2" providerId="ADAL" clId="{F380D341-A80C-4498-89D3-B82793FC875D}" dt="2022-04-05T12:22:05.327" v="366" actId="165"/>
            <ac:picMkLst>
              <pc:docMk/>
              <pc:sldMasterMk cId="3221854071" sldId="2147483672"/>
              <pc:sldLayoutMk cId="1035286494" sldId="2147483675"/>
              <ac:picMk id="5" creationId="{43BF883E-B7BE-4DCC-8E52-1B34C694F683}"/>
            </ac:picMkLst>
          </pc:picChg>
          <pc:picChg chg="mod topLvl">
            <ac:chgData name="Valentine MARTIN" userId="368f1771-3f08-4d68-9aa7-d209efa7ebf2" providerId="ADAL" clId="{F380D341-A80C-4498-89D3-B82793FC875D}" dt="2022-04-05T12:22:47.083" v="381" actId="338"/>
            <ac:picMkLst>
              <pc:docMk/>
              <pc:sldMasterMk cId="3221854071" sldId="2147483672"/>
              <pc:sldLayoutMk cId="1035286494" sldId="2147483675"/>
              <ac:picMk id="18" creationId="{DC9F0C69-6428-4ACF-B5D4-7B5A24F05AE0}"/>
            </ac:picMkLst>
          </pc:picChg>
          <pc:picChg chg="mod topLvl">
            <ac:chgData name="Valentine MARTIN" userId="368f1771-3f08-4d68-9aa7-d209efa7ebf2" providerId="ADAL" clId="{F380D341-A80C-4498-89D3-B82793FC875D}" dt="2022-04-05T12:22:47.083" v="381" actId="338"/>
            <ac:picMkLst>
              <pc:docMk/>
              <pc:sldMasterMk cId="3221854071" sldId="2147483672"/>
              <pc:sldLayoutMk cId="1035286494" sldId="2147483675"/>
              <ac:picMk id="19" creationId="{FDEEC3FB-35DF-401F-A258-54836D0DEA72}"/>
            </ac:picMkLst>
          </pc:picChg>
          <pc:picChg chg="mod topLvl">
            <ac:chgData name="Valentine MARTIN" userId="368f1771-3f08-4d68-9aa7-d209efa7ebf2" providerId="ADAL" clId="{F380D341-A80C-4498-89D3-B82793FC875D}" dt="2022-04-05T12:23:38.027" v="395" actId="1035"/>
            <ac:picMkLst>
              <pc:docMk/>
              <pc:sldMasterMk cId="3221854071" sldId="2147483672"/>
              <pc:sldLayoutMk cId="1035286494" sldId="2147483675"/>
              <ac:picMk id="20" creationId="{2BE5BAB6-8211-4C0B-9DE2-8CA2542264B1}"/>
            </ac:picMkLst>
          </pc:picChg>
          <pc:picChg chg="mod topLvl">
            <ac:chgData name="Valentine MARTIN" userId="368f1771-3f08-4d68-9aa7-d209efa7ebf2" providerId="ADAL" clId="{F380D341-A80C-4498-89D3-B82793FC875D}" dt="2022-04-05T12:24:56.429" v="482" actId="1035"/>
            <ac:picMkLst>
              <pc:docMk/>
              <pc:sldMasterMk cId="3221854071" sldId="2147483672"/>
              <pc:sldLayoutMk cId="1035286494" sldId="2147483675"/>
              <ac:picMk id="21" creationId="{13808598-B157-4653-B345-229DD379922C}"/>
            </ac:picMkLst>
          </pc:picChg>
          <pc:picChg chg="mod topLvl">
            <ac:chgData name="Valentine MARTIN" userId="368f1771-3f08-4d68-9aa7-d209efa7ebf2" providerId="ADAL" clId="{F380D341-A80C-4498-89D3-B82793FC875D}" dt="2022-04-05T12:25:08.270" v="525" actId="1035"/>
            <ac:picMkLst>
              <pc:docMk/>
              <pc:sldMasterMk cId="3221854071" sldId="2147483672"/>
              <pc:sldLayoutMk cId="1035286494" sldId="2147483675"/>
              <ac:picMk id="22" creationId="{4630DEB2-8B8E-4213-89C1-82BF1B7F2A7B}"/>
            </ac:picMkLst>
          </pc:picChg>
          <pc:picChg chg="mod topLvl">
            <ac:chgData name="Valentine MARTIN" userId="368f1771-3f08-4d68-9aa7-d209efa7ebf2" providerId="ADAL" clId="{F380D341-A80C-4498-89D3-B82793FC875D}" dt="2022-04-05T12:25:31.876" v="583" actId="1035"/>
            <ac:picMkLst>
              <pc:docMk/>
              <pc:sldMasterMk cId="3221854071" sldId="2147483672"/>
              <pc:sldLayoutMk cId="1035286494" sldId="2147483675"/>
              <ac:picMk id="23" creationId="{95836334-2F79-474E-BABE-9D780BB6ED5C}"/>
            </ac:picMkLst>
          </pc:picChg>
          <pc:cxnChg chg="mod topLvl">
            <ac:chgData name="Valentine MARTIN" userId="368f1771-3f08-4d68-9aa7-d209efa7ebf2" providerId="ADAL" clId="{F380D341-A80C-4498-89D3-B82793FC875D}" dt="2022-04-05T12:23:12.854" v="387" actId="164"/>
            <ac:cxnSpMkLst>
              <pc:docMk/>
              <pc:sldMasterMk cId="3221854071" sldId="2147483672"/>
              <pc:sldLayoutMk cId="1035286494" sldId="2147483675"/>
              <ac:cxnSpMk id="13" creationId="{BFD2EDB3-89FA-4C52-837B-57DA35C092AD}"/>
            </ac:cxnSpMkLst>
          </pc:cxnChg>
          <pc:cxnChg chg="mod topLvl">
            <ac:chgData name="Valentine MARTIN" userId="368f1771-3f08-4d68-9aa7-d209efa7ebf2" providerId="ADAL" clId="{F380D341-A80C-4498-89D3-B82793FC875D}" dt="2022-04-05T12:22:59.061" v="384" actId="164"/>
            <ac:cxnSpMkLst>
              <pc:docMk/>
              <pc:sldMasterMk cId="3221854071" sldId="2147483672"/>
              <pc:sldLayoutMk cId="1035286494" sldId="2147483675"/>
              <ac:cxnSpMk id="14" creationId="{19181680-2FFE-4AED-A16C-584D8FF02713}"/>
            </ac:cxnSpMkLst>
          </pc:cxnChg>
          <pc:cxnChg chg="mod topLvl">
            <ac:chgData name="Valentine MARTIN" userId="368f1771-3f08-4d68-9aa7-d209efa7ebf2" providerId="ADAL" clId="{F380D341-A80C-4498-89D3-B82793FC875D}" dt="2022-04-05T12:24:14.259" v="462" actId="164"/>
            <ac:cxnSpMkLst>
              <pc:docMk/>
              <pc:sldMasterMk cId="3221854071" sldId="2147483672"/>
              <pc:sldLayoutMk cId="1035286494" sldId="2147483675"/>
              <ac:cxnSpMk id="15" creationId="{3AECAC82-335A-4566-A4ED-F6E4BB55B922}"/>
            </ac:cxnSpMkLst>
          </pc:cxnChg>
          <pc:cxnChg chg="mod topLvl">
            <ac:chgData name="Valentine MARTIN" userId="368f1771-3f08-4d68-9aa7-d209efa7ebf2" providerId="ADAL" clId="{F380D341-A80C-4498-89D3-B82793FC875D}" dt="2022-04-05T12:22:35.555" v="378" actId="164"/>
            <ac:cxnSpMkLst>
              <pc:docMk/>
              <pc:sldMasterMk cId="3221854071" sldId="2147483672"/>
              <pc:sldLayoutMk cId="1035286494" sldId="2147483675"/>
              <ac:cxnSpMk id="16" creationId="{358CFE63-1107-4E0E-B492-6B6CFED1E2EF}"/>
            </ac:cxnSpMkLst>
          </pc:cxnChg>
          <pc:cxnChg chg="mod topLvl">
            <ac:chgData name="Valentine MARTIN" userId="368f1771-3f08-4d68-9aa7-d209efa7ebf2" providerId="ADAL" clId="{F380D341-A80C-4498-89D3-B82793FC875D}" dt="2022-04-05T12:22:31.394" v="377" actId="164"/>
            <ac:cxnSpMkLst>
              <pc:docMk/>
              <pc:sldMasterMk cId="3221854071" sldId="2147483672"/>
              <pc:sldLayoutMk cId="1035286494" sldId="2147483675"/>
              <ac:cxnSpMk id="17" creationId="{9678DDC7-6132-46D0-BBC7-87A95EF8607D}"/>
            </ac:cxnSpMkLst>
          </pc:cxnChg>
          <pc:cxnChg chg="mod topLvl">
            <ac:chgData name="Valentine MARTIN" userId="368f1771-3f08-4d68-9aa7-d209efa7ebf2" providerId="ADAL" clId="{F380D341-A80C-4498-89D3-B82793FC875D}" dt="2022-04-05T12:22:27.660" v="376" actId="164"/>
            <ac:cxnSpMkLst>
              <pc:docMk/>
              <pc:sldMasterMk cId="3221854071" sldId="2147483672"/>
              <pc:sldLayoutMk cId="1035286494" sldId="2147483675"/>
              <ac:cxnSpMk id="24" creationId="{38010D82-39A1-4771-8E9D-C01FBAFE4260}"/>
            </ac:cxnSpMkLst>
          </pc:cxnChg>
        </pc:sldLayoutChg>
      </pc:sldMasterChg>
    </pc:docChg>
  </pc:docChgLst>
  <pc:docChgLst>
    <pc:chgData name="Claire MAIRET" userId="b91d9db2-e41b-4c98-9525-27312980cc2f" providerId="ADAL" clId="{87E8435B-C48C-485C-AEC2-A0E7B1226EF0}"/>
    <pc:docChg chg="undo redo custSel modSld modMainMaster modHandout">
      <pc:chgData name="Claire MAIRET" userId="b91d9db2-e41b-4c98-9525-27312980cc2f" providerId="ADAL" clId="{87E8435B-C48C-485C-AEC2-A0E7B1226EF0}" dt="2022-03-31T14:50:45.476" v="386"/>
      <pc:docMkLst>
        <pc:docMk/>
      </pc:docMkLst>
      <pc:sldChg chg="addSp delSp modSp mod">
        <pc:chgData name="Claire MAIRET" userId="b91d9db2-e41b-4c98-9525-27312980cc2f" providerId="ADAL" clId="{87E8435B-C48C-485C-AEC2-A0E7B1226EF0}" dt="2022-03-31T14:50:31.771" v="385" actId="20577"/>
        <pc:sldMkLst>
          <pc:docMk/>
          <pc:sldMk cId="1586178526" sldId="272"/>
        </pc:sldMkLst>
        <pc:spChg chg="add del mod">
          <ac:chgData name="Claire MAIRET" userId="b91d9db2-e41b-4c98-9525-27312980cc2f" providerId="ADAL" clId="{87E8435B-C48C-485C-AEC2-A0E7B1226EF0}" dt="2022-03-29T07:28:16.354" v="279" actId="478"/>
          <ac:spMkLst>
            <pc:docMk/>
            <pc:sldMk cId="1586178526" sldId="272"/>
            <ac:spMk id="2" creationId="{9A4EFE79-0BF4-4377-99A2-F1819EF3EC93}"/>
          </ac:spMkLst>
        </pc:spChg>
        <pc:spChg chg="add del mod">
          <ac:chgData name="Claire MAIRET" userId="b91d9db2-e41b-4c98-9525-27312980cc2f" providerId="ADAL" clId="{87E8435B-C48C-485C-AEC2-A0E7B1226EF0}" dt="2022-03-29T07:27:09.688" v="268"/>
          <ac:spMkLst>
            <pc:docMk/>
            <pc:sldMk cId="1586178526" sldId="272"/>
            <ac:spMk id="3" creationId="{2558AB7B-90B1-466D-B5DA-94F11C614332}"/>
          </ac:spMkLst>
        </pc:spChg>
        <pc:spChg chg="mod">
          <ac:chgData name="Claire MAIRET" userId="b91d9db2-e41b-4c98-9525-27312980cc2f" providerId="ADAL" clId="{87E8435B-C48C-485C-AEC2-A0E7B1226EF0}" dt="2022-03-29T07:20:52.539" v="234" actId="1076"/>
          <ac:spMkLst>
            <pc:docMk/>
            <pc:sldMk cId="1586178526" sldId="272"/>
            <ac:spMk id="4" creationId="{B579C8DF-C213-4933-BB46-0BABB2078C9B}"/>
          </ac:spMkLst>
        </pc:spChg>
        <pc:spChg chg="add del mod">
          <ac:chgData name="Claire MAIRET" userId="b91d9db2-e41b-4c98-9525-27312980cc2f" providerId="ADAL" clId="{87E8435B-C48C-485C-AEC2-A0E7B1226EF0}" dt="2022-03-29T07:32:13.735" v="304"/>
          <ac:spMkLst>
            <pc:docMk/>
            <pc:sldMk cId="1586178526" sldId="272"/>
            <ac:spMk id="5" creationId="{77CF1679-87B8-4469-AE48-0B8C6BBD5C9D}"/>
          </ac:spMkLst>
        </pc:spChg>
        <pc:spChg chg="add del mod">
          <ac:chgData name="Claire MAIRET" userId="b91d9db2-e41b-4c98-9525-27312980cc2f" providerId="ADAL" clId="{87E8435B-C48C-485C-AEC2-A0E7B1226EF0}" dt="2022-03-29T07:32:13.735" v="304"/>
          <ac:spMkLst>
            <pc:docMk/>
            <pc:sldMk cId="1586178526" sldId="272"/>
            <ac:spMk id="6" creationId="{6FF9F679-8DF6-4831-AE65-5AC384329542}"/>
          </ac:spMkLst>
        </pc:spChg>
        <pc:spChg chg="mod">
          <ac:chgData name="Claire MAIRET" userId="b91d9db2-e41b-4c98-9525-27312980cc2f" providerId="ADAL" clId="{87E8435B-C48C-485C-AEC2-A0E7B1226EF0}" dt="2022-03-31T14:50:31.771" v="385" actId="20577"/>
          <ac:spMkLst>
            <pc:docMk/>
            <pc:sldMk cId="1586178526" sldId="272"/>
            <ac:spMk id="43" creationId="{A0A4560F-245E-459B-B2CB-8CD1ED98FA51}"/>
          </ac:spMkLst>
        </pc:spChg>
        <pc:spChg chg="add del mod">
          <ac:chgData name="Claire MAIRET" userId="b91d9db2-e41b-4c98-9525-27312980cc2f" providerId="ADAL" clId="{87E8435B-C48C-485C-AEC2-A0E7B1226EF0}" dt="2022-03-29T07:28:53.535" v="284" actId="478"/>
          <ac:spMkLst>
            <pc:docMk/>
            <pc:sldMk cId="1586178526" sldId="272"/>
            <ac:spMk id="44" creationId="{D813DEBD-D8D7-462C-A24E-7E84AA401521}"/>
          </ac:spMkLst>
        </pc:spChg>
        <pc:spChg chg="mod ord">
          <ac:chgData name="Claire MAIRET" userId="b91d9db2-e41b-4c98-9525-27312980cc2f" providerId="ADAL" clId="{87E8435B-C48C-485C-AEC2-A0E7B1226EF0}" dt="2022-03-29T07:32:53.780" v="310" actId="14100"/>
          <ac:spMkLst>
            <pc:docMk/>
            <pc:sldMk cId="1586178526" sldId="272"/>
            <ac:spMk id="45" creationId="{1D901660-DFEA-4031-9296-63D10B624797}"/>
          </ac:spMkLst>
        </pc:spChg>
        <pc:spChg chg="mod">
          <ac:chgData name="Claire MAIRET" userId="b91d9db2-e41b-4c98-9525-27312980cc2f" providerId="ADAL" clId="{87E8435B-C48C-485C-AEC2-A0E7B1226EF0}" dt="2022-03-29T07:31:41.921" v="302"/>
          <ac:spMkLst>
            <pc:docMk/>
            <pc:sldMk cId="1586178526" sldId="272"/>
            <ac:spMk id="46" creationId="{F9F76985-99EC-4B32-AB7C-B63918D6AFFE}"/>
          </ac:spMkLst>
        </pc:spChg>
        <pc:spChg chg="del mod">
          <ac:chgData name="Claire MAIRET" userId="b91d9db2-e41b-4c98-9525-27312980cc2f" providerId="ADAL" clId="{87E8435B-C48C-485C-AEC2-A0E7B1226EF0}" dt="2022-03-29T07:32:47.917" v="309" actId="478"/>
          <ac:spMkLst>
            <pc:docMk/>
            <pc:sldMk cId="1586178526" sldId="272"/>
            <ac:spMk id="47" creationId="{01935A0E-73EC-45F5-9D6D-A20D17E4E2B9}"/>
          </ac:spMkLst>
        </pc:spChg>
        <pc:grpChg chg="add mod">
          <ac:chgData name="Claire MAIRET" userId="b91d9db2-e41b-4c98-9525-27312980cc2f" providerId="ADAL" clId="{87E8435B-C48C-485C-AEC2-A0E7B1226EF0}" dt="2022-03-29T07:31:22.740" v="300" actId="164"/>
          <ac:grpSpMkLst>
            <pc:docMk/>
            <pc:sldMk cId="1586178526" sldId="272"/>
            <ac:grpSpMk id="8" creationId="{3B54175B-E793-47D6-97F6-2AA353D76084}"/>
          </ac:grpSpMkLst>
        </pc:grpChg>
        <pc:grpChg chg="mod">
          <ac:chgData name="Claire MAIRET" userId="b91d9db2-e41b-4c98-9525-27312980cc2f" providerId="ADAL" clId="{87E8435B-C48C-485C-AEC2-A0E7B1226EF0}" dt="2022-03-29T07:29:04.862" v="288" actId="1076"/>
          <ac:grpSpMkLst>
            <pc:docMk/>
            <pc:sldMk cId="1586178526" sldId="272"/>
            <ac:grpSpMk id="83" creationId="{0DA69C6A-1C55-423A-B44E-C95B46CF7B8A}"/>
          </ac:grpSpMkLst>
        </pc:grp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9" creationId="{0AA42FFD-1B75-4994-A65C-884E812B48D9}"/>
          </ac:picMkLst>
        </pc:pic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11" creationId="{F621A072-A595-4FBC-A0D7-8CE4CD287C95}"/>
          </ac:picMkLst>
        </pc:pic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13" creationId="{838BA511-EA3B-46B3-835A-1D878F0F7BA4}"/>
          </ac:picMkLst>
        </pc:pic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15" creationId="{18B873DA-642C-4404-9CAF-DA72FCAE1484}"/>
          </ac:picMkLst>
        </pc:pic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17" creationId="{9940F373-A9F3-4126-9A4E-EA9CFBAF8700}"/>
          </ac:picMkLst>
        </pc:pic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19" creationId="{232F948F-1C80-49BC-BCDB-3FA5B2A744F0}"/>
          </ac:picMkLst>
        </pc:picChg>
        <pc:picChg chg="mod">
          <ac:chgData name="Claire MAIRET" userId="b91d9db2-e41b-4c98-9525-27312980cc2f" providerId="ADAL" clId="{87E8435B-C48C-485C-AEC2-A0E7B1226EF0}" dt="2022-03-28T07:31:15.429" v="67" actId="1076"/>
          <ac:picMkLst>
            <pc:docMk/>
            <pc:sldMk cId="1586178526" sldId="272"/>
            <ac:picMk id="66" creationId="{B200539C-4529-4C57-A69F-70104F90FBC0}"/>
          </ac:picMkLst>
        </pc:picChg>
        <pc:cxnChg chg="add del">
          <ac:chgData name="Claire MAIRET" userId="b91d9db2-e41b-4c98-9525-27312980cc2f" providerId="ADAL" clId="{87E8435B-C48C-485C-AEC2-A0E7B1226EF0}" dt="2022-03-28T07:30:15.289" v="64" actId="478"/>
          <ac:cxnSpMkLst>
            <pc:docMk/>
            <pc:sldMk cId="1586178526" sldId="272"/>
            <ac:cxnSpMk id="8" creationId="{A98F20CF-5008-4CD4-B4E3-A9CC81701434}"/>
          </ac:cxnSpMkLst>
        </pc:cxnChg>
        <pc:cxnChg chg="add del mod">
          <ac:chgData name="Claire MAIRET" userId="b91d9db2-e41b-4c98-9525-27312980cc2f" providerId="ADAL" clId="{87E8435B-C48C-485C-AEC2-A0E7B1226EF0}" dt="2022-03-28T07:30:16.284" v="65" actId="478"/>
          <ac:cxnSpMkLst>
            <pc:docMk/>
            <pc:sldMk cId="1586178526" sldId="272"/>
            <ac:cxnSpMk id="46" creationId="{6E06ADD4-35B3-46DE-8E58-D3869C2D73AE}"/>
          </ac:cxnSpMkLst>
        </pc:cxnChg>
      </pc:sldChg>
      <pc:sldChg chg="addSp delSp modSp mod">
        <pc:chgData name="Claire MAIRET" userId="b91d9db2-e41b-4c98-9525-27312980cc2f" providerId="ADAL" clId="{87E8435B-C48C-485C-AEC2-A0E7B1226EF0}" dt="2022-03-29T07:40:13.325" v="325"/>
        <pc:sldMkLst>
          <pc:docMk/>
          <pc:sldMk cId="4217558846" sldId="273"/>
        </pc:sldMkLst>
        <pc:spChg chg="mod">
          <ac:chgData name="Claire MAIRET" userId="b91d9db2-e41b-4c98-9525-27312980cc2f" providerId="ADAL" clId="{87E8435B-C48C-485C-AEC2-A0E7B1226EF0}" dt="2022-03-29T07:39:50.381" v="322" actId="164"/>
          <ac:spMkLst>
            <pc:docMk/>
            <pc:sldMk cId="4217558846" sldId="273"/>
            <ac:spMk id="3" creationId="{1937390A-9397-4BCA-A231-4A8ACC51102E}"/>
          </ac:spMkLst>
        </pc:spChg>
        <pc:spChg chg="add mod">
          <ac:chgData name="Claire MAIRET" userId="b91d9db2-e41b-4c98-9525-27312980cc2f" providerId="ADAL" clId="{87E8435B-C48C-485C-AEC2-A0E7B1226EF0}" dt="2022-03-29T07:40:03.126" v="324"/>
          <ac:spMkLst>
            <pc:docMk/>
            <pc:sldMk cId="4217558846" sldId="273"/>
            <ac:spMk id="43" creationId="{5BC4AB5D-A84B-4527-8D78-1C4A746140B7}"/>
          </ac:spMkLst>
        </pc:spChg>
        <pc:spChg chg="add mod">
          <ac:chgData name="Claire MAIRET" userId="b91d9db2-e41b-4c98-9525-27312980cc2f" providerId="ADAL" clId="{87E8435B-C48C-485C-AEC2-A0E7B1226EF0}" dt="2022-03-29T07:40:13.325" v="325"/>
          <ac:spMkLst>
            <pc:docMk/>
            <pc:sldMk cId="4217558846" sldId="273"/>
            <ac:spMk id="44" creationId="{E1774CF8-58A9-40DF-BAB5-0C5B3D083790}"/>
          </ac:spMkLst>
        </pc:spChg>
        <pc:spChg chg="add mod">
          <ac:chgData name="Claire MAIRET" userId="b91d9db2-e41b-4c98-9525-27312980cc2f" providerId="ADAL" clId="{87E8435B-C48C-485C-AEC2-A0E7B1226EF0}" dt="2022-03-29T07:40:13.325" v="325"/>
          <ac:spMkLst>
            <pc:docMk/>
            <pc:sldMk cId="4217558846" sldId="273"/>
            <ac:spMk id="45" creationId="{C2CCFA88-FF4B-468D-A8B6-E20BC8CE244C}"/>
          </ac:spMkLst>
        </pc:spChg>
        <pc:spChg chg="mod">
          <ac:chgData name="Claire MAIRET" userId="b91d9db2-e41b-4c98-9525-27312980cc2f" providerId="ADAL" clId="{87E8435B-C48C-485C-AEC2-A0E7B1226EF0}" dt="2022-03-29T07:39:50.381" v="322" actId="164"/>
          <ac:spMkLst>
            <pc:docMk/>
            <pc:sldMk cId="4217558846" sldId="273"/>
            <ac:spMk id="50" creationId="{CFC2DF1E-11EA-4C8B-82AD-9DB995B14F91}"/>
          </ac:spMkLst>
        </pc:spChg>
        <pc:spChg chg="mod">
          <ac:chgData name="Claire MAIRET" userId="b91d9db2-e41b-4c98-9525-27312980cc2f" providerId="ADAL" clId="{87E8435B-C48C-485C-AEC2-A0E7B1226EF0}" dt="2022-03-29T07:39:50.381" v="322" actId="164"/>
          <ac:spMkLst>
            <pc:docMk/>
            <pc:sldMk cId="4217558846" sldId="273"/>
            <ac:spMk id="51" creationId="{54E28873-5B55-49E7-B3E4-4F37072C2224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2" creationId="{29B7123A-D595-4C9D-9091-99B9A43C9530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3" creationId="{42D4C259-4005-49D3-8D63-BAB7F56939E4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4" creationId="{EADC4346-00D3-4CC8-AC79-F5C86A293052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5" creationId="{1D488891-A3B9-48F0-814E-3941978CCDD7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6" creationId="{5E7EAA17-E442-411D-814A-CCD316B0D593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7" creationId="{68AB4BCC-8C7D-4CFC-A984-1F6653241DB9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8" creationId="{B869541C-31E8-475F-AB90-6D5A530F366C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9" creationId="{29A19592-D4E3-4288-84AC-D8AD42302CAE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90" creationId="{7660869C-4984-48AD-ADBA-02AEBC83B83C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91" creationId="{0DB84D39-C999-47BC-94C9-4CE4DBB2F339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3" creationId="{666200B9-EC00-49A9-A9F1-22992B60CD46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4" creationId="{8D2BBF38-131A-4398-A85E-33E3D5B55001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5" creationId="{4EFEA9F9-7AC7-4C00-A595-BC5F2CA5C2A1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6" creationId="{79F1CF34-C9E5-4ADD-AF80-CE26532EB339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7" creationId="{1E119E5B-C26C-434F-9CE9-06C25C3F7BB0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8" creationId="{6D38A240-FDE8-4BA3-B56D-7262383180B6}"/>
          </ac:spMkLst>
        </pc:spChg>
        <pc:spChg chg="add del mod">
          <ac:chgData name="Claire MAIRET" userId="b91d9db2-e41b-4c98-9525-27312980cc2f" providerId="ADAL" clId="{87E8435B-C48C-485C-AEC2-A0E7B1226EF0}" dt="2022-03-28T07:29:11.618" v="46"/>
          <ac:spMkLst>
            <pc:docMk/>
            <pc:sldMk cId="4217558846" sldId="273"/>
            <ac:spMk id="135" creationId="{3A118AA3-46D9-4871-8225-C339FE6B58F1}"/>
          </ac:spMkLst>
        </pc:spChg>
        <pc:spChg chg="add del mod">
          <ac:chgData name="Claire MAIRET" userId="b91d9db2-e41b-4c98-9525-27312980cc2f" providerId="ADAL" clId="{87E8435B-C48C-485C-AEC2-A0E7B1226EF0}" dt="2022-03-28T07:29:11.618" v="46"/>
          <ac:spMkLst>
            <pc:docMk/>
            <pc:sldMk cId="4217558846" sldId="273"/>
            <ac:spMk id="136" creationId="{0F97A88F-1A48-4B0C-8E7B-B61150250D67}"/>
          </ac:spMkLst>
        </pc:spChg>
        <pc:grpChg chg="add del mod">
          <ac:chgData name="Claire MAIRET" userId="b91d9db2-e41b-4c98-9525-27312980cc2f" providerId="ADAL" clId="{87E8435B-C48C-485C-AEC2-A0E7B1226EF0}" dt="2022-03-29T07:40:01.597" v="323" actId="478"/>
          <ac:grpSpMkLst>
            <pc:docMk/>
            <pc:sldMk cId="4217558846" sldId="273"/>
            <ac:grpSpMk id="2" creationId="{C676896D-C33D-48E5-AA39-6351878632F4}"/>
          </ac:grpSpMkLst>
        </pc:grpChg>
        <pc:grpChg chg="mod">
          <ac:chgData name="Claire MAIRET" userId="b91d9db2-e41b-4c98-9525-27312980cc2f" providerId="ADAL" clId="{87E8435B-C48C-485C-AEC2-A0E7B1226EF0}" dt="2022-03-28T07:26:39.661" v="30" actId="1035"/>
          <ac:grpSpMkLst>
            <pc:docMk/>
            <pc:sldMk cId="4217558846" sldId="273"/>
            <ac:grpSpMk id="13" creationId="{7291B766-4E53-4CFA-B4EC-1280C7A50CBD}"/>
          </ac:grpSpMkLst>
        </pc:grpChg>
        <pc:grpChg chg="mod">
          <ac:chgData name="Claire MAIRET" userId="b91d9db2-e41b-4c98-9525-27312980cc2f" providerId="ADAL" clId="{87E8435B-C48C-485C-AEC2-A0E7B1226EF0}" dt="2022-03-28T07:27:15.334" v="36" actId="1035"/>
          <ac:grpSpMkLst>
            <pc:docMk/>
            <pc:sldMk cId="4217558846" sldId="273"/>
            <ac:grpSpMk id="15" creationId="{DBEFF34E-1113-40FA-BE3C-50899283402A}"/>
          </ac:grpSpMkLst>
        </pc:grpChg>
        <pc:grpChg chg="mod">
          <ac:chgData name="Claire MAIRET" userId="b91d9db2-e41b-4c98-9525-27312980cc2f" providerId="ADAL" clId="{87E8435B-C48C-485C-AEC2-A0E7B1226EF0}" dt="2022-03-28T07:27:15.334" v="36" actId="1035"/>
          <ac:grpSpMkLst>
            <pc:docMk/>
            <pc:sldMk cId="4217558846" sldId="273"/>
            <ac:grpSpMk id="16" creationId="{B6641E91-ECA6-4E80-BCF4-442B26F438A1}"/>
          </ac:grpSpMkLst>
        </pc:grpChg>
        <pc:grpChg chg="mod">
          <ac:chgData name="Claire MAIRET" userId="b91d9db2-e41b-4c98-9525-27312980cc2f" providerId="ADAL" clId="{87E8435B-C48C-485C-AEC2-A0E7B1226EF0}" dt="2022-03-28T07:27:15.334" v="36" actId="1035"/>
          <ac:grpSpMkLst>
            <pc:docMk/>
            <pc:sldMk cId="4217558846" sldId="273"/>
            <ac:grpSpMk id="17" creationId="{DC10F69F-A5CC-4504-B2B7-0DC40B5C5B8F}"/>
          </ac:grpSpMkLst>
        </pc:grpChg>
        <pc:grpChg chg="mod">
          <ac:chgData name="Claire MAIRET" userId="b91d9db2-e41b-4c98-9525-27312980cc2f" providerId="ADAL" clId="{87E8435B-C48C-485C-AEC2-A0E7B1226EF0}" dt="2022-03-28T07:27:15.334" v="36" actId="1035"/>
          <ac:grpSpMkLst>
            <pc:docMk/>
            <pc:sldMk cId="4217558846" sldId="273"/>
            <ac:grpSpMk id="19" creationId="{E75A72CC-A2DB-418F-8797-685DEE130385}"/>
          </ac:grpSpMkLst>
        </pc:grpChg>
        <pc:picChg chg="mod">
          <ac:chgData name="Claire MAIRET" userId="b91d9db2-e41b-4c98-9525-27312980cc2f" providerId="ADAL" clId="{87E8435B-C48C-485C-AEC2-A0E7B1226EF0}" dt="2022-03-28T07:30:02.996" v="61" actId="1037"/>
          <ac:picMkLst>
            <pc:docMk/>
            <pc:sldMk cId="4217558846" sldId="273"/>
            <ac:picMk id="4" creationId="{A0428122-EFE6-45CC-8734-2D2B46E3E743}"/>
          </ac:picMkLst>
        </pc:picChg>
        <pc:picChg chg="mod">
          <ac:chgData name="Claire MAIRET" userId="b91d9db2-e41b-4c98-9525-27312980cc2f" providerId="ADAL" clId="{87E8435B-C48C-485C-AEC2-A0E7B1226EF0}" dt="2022-03-28T07:27:15.334" v="36" actId="1035"/>
          <ac:picMkLst>
            <pc:docMk/>
            <pc:sldMk cId="4217558846" sldId="273"/>
            <ac:picMk id="10" creationId="{5B32A58F-630C-47F9-85BB-66596C205C18}"/>
          </ac:picMkLst>
        </pc:picChg>
        <pc:picChg chg="mod">
          <ac:chgData name="Claire MAIRET" userId="b91d9db2-e41b-4c98-9525-27312980cc2f" providerId="ADAL" clId="{87E8435B-C48C-485C-AEC2-A0E7B1226EF0}" dt="2022-03-28T07:27:15.334" v="36" actId="1035"/>
          <ac:picMkLst>
            <pc:docMk/>
            <pc:sldMk cId="4217558846" sldId="273"/>
            <ac:picMk id="14" creationId="{08024318-3A2C-4B8A-BBF4-80A329995FF6}"/>
          </ac:picMkLst>
        </pc:picChg>
        <pc:picChg chg="mod">
          <ac:chgData name="Claire MAIRET" userId="b91d9db2-e41b-4c98-9525-27312980cc2f" providerId="ADAL" clId="{87E8435B-C48C-485C-AEC2-A0E7B1226EF0}" dt="2022-03-28T07:27:15.334" v="36" actId="1035"/>
          <ac:picMkLst>
            <pc:docMk/>
            <pc:sldMk cId="4217558846" sldId="273"/>
            <ac:picMk id="18" creationId="{870F9B59-4924-4096-B261-5ECA8CA7DB33}"/>
          </ac:picMkLst>
        </pc:picChg>
        <pc:picChg chg="mod">
          <ac:chgData name="Claire MAIRET" userId="b91d9db2-e41b-4c98-9525-27312980cc2f" providerId="ADAL" clId="{87E8435B-C48C-485C-AEC2-A0E7B1226EF0}" dt="2022-03-28T07:27:15.334" v="36" actId="1035"/>
          <ac:picMkLst>
            <pc:docMk/>
            <pc:sldMk cId="4217558846" sldId="273"/>
            <ac:picMk id="22" creationId="{0741462A-B299-4B13-AB40-02F0A0950539}"/>
          </ac:picMkLst>
        </pc:picChg>
        <pc:picChg chg="mod">
          <ac:chgData name="Claire MAIRET" userId="b91d9db2-e41b-4c98-9525-27312980cc2f" providerId="ADAL" clId="{87E8435B-C48C-485C-AEC2-A0E7B1226EF0}" dt="2022-03-28T07:27:15.334" v="36" actId="1035"/>
          <ac:picMkLst>
            <pc:docMk/>
            <pc:sldMk cId="4217558846" sldId="273"/>
            <ac:picMk id="25" creationId="{52F78C5B-F737-4590-A081-45430C21A41E}"/>
          </ac:picMkLst>
        </pc:picChg>
        <pc:picChg chg="add del">
          <ac:chgData name="Claire MAIRET" userId="b91d9db2-e41b-4c98-9525-27312980cc2f" providerId="ADAL" clId="{87E8435B-C48C-485C-AEC2-A0E7B1226EF0}" dt="2022-03-28T07:26:19.027" v="27" actId="478"/>
          <ac:picMkLst>
            <pc:docMk/>
            <pc:sldMk cId="4217558846" sldId="273"/>
            <ac:picMk id="44" creationId="{FCE240D1-8B70-4C16-9727-A94D7FD1272F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2" creationId="{D2F51536-1E95-40E1-9FFF-2B7AF73755D8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3" creationId="{0260E5B0-B7DB-42EF-B796-6257B18EB74E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4" creationId="{8435135C-75A3-4AD6-A254-DFAD4CEBE57C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5" creationId="{D7CB6CEA-9CD4-4312-B1E2-1B84B7E67C93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6" creationId="{E604422A-02D4-42C5-AA02-9E716C19CDC7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7" creationId="{4F04B577-D288-4D4C-B337-123F99535A8B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58" creationId="{C03CAC2A-46FD-4748-B756-7A38B1856CE2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59" creationId="{FCE9FA08-CCBF-4D01-8369-FCD0F9DE9C0D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60" creationId="{DB726E68-E2BE-4FA6-AF73-6CF15099FFE7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61" creationId="{C6EE7219-BD34-4245-A944-650D396B1C6F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62" creationId="{198DA097-30BF-4818-8AF6-CF1224F7B5F2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63" creationId="{3CDA8676-D429-4D6E-AF65-7070AC137AE4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65" creationId="{54C2EC1D-B3EA-4462-99B9-8463535F314F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66" creationId="{85F68E1E-D887-4399-8FA3-30A7A8E29C29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73" creationId="{F101ED56-59C6-42D8-8210-D677D08CBC63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78" creationId="{1EEE76E9-8433-4BAD-9279-E5760D4C4888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79" creationId="{844F12FA-A0C0-4284-B2B3-C61B6A25150D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92" creationId="{C3743CB2-187E-44F9-8DF0-6467448CDE8F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3" creationId="{530B8EC2-270C-4FBF-82DC-F6B886622B54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4" creationId="{F1BEDD10-4904-4A84-A3DE-3E1FC0C99CFB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5" creationId="{7081CE7C-1C38-47A4-9A49-9ED83B8E96F7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6" creationId="{0EEDBE53-DE6D-4B1C-A415-AF827CA738BA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7" creationId="{66B269A0-B801-4FD9-A07C-34DB33DD6CFD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8" creationId="{D16D112D-4220-43B9-8315-54FD25B3E500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99" creationId="{1CFE29C3-D4FA-4D7A-87D5-EFC8FBD9708C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100" creationId="{F8AA85D4-8A50-4F44-BD56-2F088E10D532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101" creationId="{EE1CD425-6AC2-4999-A602-FE4121D578E2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102" creationId="{3F4AE0A3-3008-4271-A67E-132FB25C998A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103" creationId="{24E2563E-0DF0-4BCD-ACEA-A7C255FB4F0A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104" creationId="{1631EDB4-ED41-411D-BFE8-777DD642EAE1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05" creationId="{3650066F-FAB5-421B-A16E-4551A79A284E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06" creationId="{D3D79650-ED7D-4E85-BCEE-C9D0FF9C49B4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07" creationId="{96DDF7E3-EEDF-44E7-B1BC-039C79B7E464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08" creationId="{41D543B0-9AAE-4E56-9613-D84A96119D58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09" creationId="{5D792352-0C39-417D-92CC-CE32C6850D92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10" creationId="{D7884843-AF80-48B3-9612-B4A53EB5FB51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1" creationId="{CA8711C5-EA53-4815-BE0F-759BA574A6BF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2" creationId="{07BC36ED-607E-4A46-9AEC-12E367E711F5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3" creationId="{927B349E-6E85-41FF-8EAF-33B425426661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4" creationId="{BBE33D9E-A9E0-4C19-A02F-6C2D9A276B50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5" creationId="{BBD13D9D-5849-4E80-A21B-3109A16E6B20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6" creationId="{8CCC8BD8-1D68-44A0-8913-77BB97F25258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17" creationId="{414948BF-5721-4B12-95B4-E3C3DE122805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18" creationId="{8FB1656F-25C1-4CCF-AD5C-163AA2B9E160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19" creationId="{ED52DF9D-E157-403A-9D0F-037A279BF1AE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20" creationId="{A00B8AF7-FD38-48C2-9EE2-68AEE2FD277A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21" creationId="{A298C7CF-1F6B-4648-BC18-2A8CDA035D09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22" creationId="{EF3C045A-846B-4B65-AAC2-735365D7357C}"/>
          </ac:picMkLst>
        </pc:picChg>
        <pc:cxnChg chg="add del mod">
          <ac:chgData name="Claire MAIRET" userId="b91d9db2-e41b-4c98-9525-27312980cc2f" providerId="ADAL" clId="{87E8435B-C48C-485C-AEC2-A0E7B1226EF0}" dt="2022-03-28T07:26:13.861" v="23" actId="11529"/>
          <ac:cxnSpMkLst>
            <pc:docMk/>
            <pc:sldMk cId="4217558846" sldId="273"/>
            <ac:cxnSpMk id="9" creationId="{B811B6C3-A2B1-4DBB-8A5A-35ABAC5F7ABD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29" creationId="{F8647E8A-BB2F-4BE9-9D14-EC56A219E9AF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30" creationId="{F3964D07-3CB1-4CA2-A4EF-C9E46232CC4E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31" creationId="{F4D6920D-5075-4654-B777-3046ECE4C5BD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32" creationId="{A692BE5F-2E5F-4416-9162-6A9BF2FE6EA4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33" creationId="{662EB453-6015-42F6-A2EB-9E1319EA63B8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34" creationId="{70428296-F45B-4815-94B7-3E7D397216AC}"/>
          </ac:cxnSpMkLst>
        </pc:cxnChg>
        <pc:cxnChg chg="add del mod">
          <ac:chgData name="Claire MAIRET" userId="b91d9db2-e41b-4c98-9525-27312980cc2f" providerId="ADAL" clId="{87E8435B-C48C-485C-AEC2-A0E7B1226EF0}" dt="2022-03-28T07:30:11.302" v="62" actId="478"/>
          <ac:cxnSpMkLst>
            <pc:docMk/>
            <pc:sldMk cId="4217558846" sldId="273"/>
            <ac:cxnSpMk id="137" creationId="{D4CFB23D-758F-48BB-AE3E-30C1F73E0E36}"/>
          </ac:cxnSpMkLst>
        </pc:cxnChg>
        <pc:cxnChg chg="add del mod">
          <ac:chgData name="Claire MAIRET" userId="b91d9db2-e41b-4c98-9525-27312980cc2f" providerId="ADAL" clId="{87E8435B-C48C-485C-AEC2-A0E7B1226EF0}" dt="2022-03-28T07:30:12.425" v="63" actId="478"/>
          <ac:cxnSpMkLst>
            <pc:docMk/>
            <pc:sldMk cId="4217558846" sldId="273"/>
            <ac:cxnSpMk id="138" creationId="{5FF35272-665F-4D70-BA4B-EC192FA2C0D5}"/>
          </ac:cxnSpMkLst>
        </pc:cxnChg>
      </pc:sldChg>
      <pc:sldChg chg="modSp mod">
        <pc:chgData name="Claire MAIRET" userId="b91d9db2-e41b-4c98-9525-27312980cc2f" providerId="ADAL" clId="{87E8435B-C48C-485C-AEC2-A0E7B1226EF0}" dt="2022-03-31T14:50:45.476" v="386"/>
        <pc:sldMkLst>
          <pc:docMk/>
          <pc:sldMk cId="879087154" sldId="274"/>
        </pc:sldMkLst>
        <pc:spChg chg="mod">
          <ac:chgData name="Claire MAIRET" userId="b91d9db2-e41b-4c98-9525-27312980cc2f" providerId="ADAL" clId="{87E8435B-C48C-485C-AEC2-A0E7B1226EF0}" dt="2022-03-31T14:50:45.476" v="386"/>
          <ac:spMkLst>
            <pc:docMk/>
            <pc:sldMk cId="879087154" sldId="274"/>
            <ac:spMk id="31" creationId="{E259BBF2-5B5E-41AA-B56E-D4DB1BFBEEB4}"/>
          </ac:spMkLst>
        </pc:spChg>
      </pc:sldChg>
      <pc:sldMasterChg chg="delSldLayout modSldLayout">
        <pc:chgData name="Claire MAIRET" userId="b91d9db2-e41b-4c98-9525-27312980cc2f" providerId="ADAL" clId="{87E8435B-C48C-485C-AEC2-A0E7B1226EF0}" dt="2022-03-28T07:32:18.977" v="85" actId="2696"/>
        <pc:sldMasterMkLst>
          <pc:docMk/>
          <pc:sldMasterMk cId="3221854071" sldId="2147483672"/>
        </pc:sldMasterMkLst>
        <pc:sldLayoutChg chg="addSp delSp modSp del mod">
          <pc:chgData name="Claire MAIRET" userId="b91d9db2-e41b-4c98-9525-27312980cc2f" providerId="ADAL" clId="{87E8435B-C48C-485C-AEC2-A0E7B1226EF0}" dt="2022-03-28T07:32:17.972" v="84" actId="2696"/>
          <pc:sldLayoutMkLst>
            <pc:docMk/>
            <pc:sldMasterMk cId="3221854071" sldId="2147483672"/>
            <pc:sldLayoutMk cId="1632618121" sldId="2147483673"/>
          </pc:sldLayoutMkLst>
          <pc:spChg chg="add del mod">
            <ac:chgData name="Claire MAIRET" userId="b91d9db2-e41b-4c98-9525-27312980cc2f" providerId="ADAL" clId="{87E8435B-C48C-485C-AEC2-A0E7B1226EF0}" dt="2022-03-28T07:32:06.378" v="79" actId="478"/>
            <ac:spMkLst>
              <pc:docMk/>
              <pc:sldMasterMk cId="3221854071" sldId="2147483672"/>
              <pc:sldLayoutMk cId="1632618121" sldId="2147483673"/>
              <ac:spMk id="2" creationId="{FE30E3FD-B0E8-2647-9331-2F9FFB231804}"/>
            </ac:spMkLst>
          </pc:spChg>
          <pc:spChg chg="del">
            <ac:chgData name="Claire MAIRET" userId="b91d9db2-e41b-4c98-9525-27312980cc2f" providerId="ADAL" clId="{87E8435B-C48C-485C-AEC2-A0E7B1226EF0}" dt="2022-03-28T07:32:07.365" v="80" actId="478"/>
            <ac:spMkLst>
              <pc:docMk/>
              <pc:sldMasterMk cId="3221854071" sldId="2147483672"/>
              <pc:sldLayoutMk cId="1632618121" sldId="2147483673"/>
              <ac:spMk id="13" creationId="{297AF5D3-1432-6940-BC9F-E0337E5EE36B}"/>
            </ac:spMkLst>
          </pc:spChg>
          <pc:picChg chg="del">
            <ac:chgData name="Claire MAIRET" userId="b91d9db2-e41b-4c98-9525-27312980cc2f" providerId="ADAL" clId="{87E8435B-C48C-485C-AEC2-A0E7B1226EF0}" dt="2022-03-28T07:31:48.476" v="73" actId="478"/>
            <ac:picMkLst>
              <pc:docMk/>
              <pc:sldMasterMk cId="3221854071" sldId="2147483672"/>
              <pc:sldLayoutMk cId="1632618121" sldId="2147483673"/>
              <ac:picMk id="8" creationId="{41BBCAD7-26CF-944E-BC3A-981E97994A03}"/>
            </ac:picMkLst>
          </pc:picChg>
          <pc:picChg chg="del mod">
            <ac:chgData name="Claire MAIRET" userId="b91d9db2-e41b-4c98-9525-27312980cc2f" providerId="ADAL" clId="{87E8435B-C48C-485C-AEC2-A0E7B1226EF0}" dt="2022-03-28T07:32:08.225" v="82" actId="478"/>
            <ac:picMkLst>
              <pc:docMk/>
              <pc:sldMasterMk cId="3221854071" sldId="2147483672"/>
              <pc:sldLayoutMk cId="1632618121" sldId="2147483673"/>
              <ac:picMk id="21" creationId="{AEA9C052-046C-3542-A96F-3C9C0C384E9F}"/>
            </ac:picMkLst>
          </pc:picChg>
          <pc:picChg chg="del">
            <ac:chgData name="Claire MAIRET" userId="b91d9db2-e41b-4c98-9525-27312980cc2f" providerId="ADAL" clId="{87E8435B-C48C-485C-AEC2-A0E7B1226EF0}" dt="2022-03-28T07:32:10.660" v="83" actId="478"/>
            <ac:picMkLst>
              <pc:docMk/>
              <pc:sldMasterMk cId="3221854071" sldId="2147483672"/>
              <pc:sldLayoutMk cId="1632618121" sldId="2147483673"/>
              <ac:picMk id="22" creationId="{B733B012-7A61-4B4D-B95D-DCEC10E56008}"/>
            </ac:picMkLst>
          </pc:picChg>
        </pc:sldLayoutChg>
        <pc:sldLayoutChg chg="delSp mod">
          <pc:chgData name="Claire MAIRET" userId="b91d9db2-e41b-4c98-9525-27312980cc2f" providerId="ADAL" clId="{87E8435B-C48C-485C-AEC2-A0E7B1226EF0}" dt="2022-03-28T07:31:46.298" v="72" actId="478"/>
          <pc:sldLayoutMkLst>
            <pc:docMk/>
            <pc:sldMasterMk cId="3221854071" sldId="2147483672"/>
            <pc:sldLayoutMk cId="4181866386" sldId="2147483674"/>
          </pc:sldLayoutMkLst>
          <pc:spChg chg="del">
            <ac:chgData name="Claire MAIRET" userId="b91d9db2-e41b-4c98-9525-27312980cc2f" providerId="ADAL" clId="{87E8435B-C48C-485C-AEC2-A0E7B1226EF0}" dt="2022-03-28T07:31:44.421" v="70" actId="478"/>
            <ac:spMkLst>
              <pc:docMk/>
              <pc:sldMasterMk cId="3221854071" sldId="2147483672"/>
              <pc:sldLayoutMk cId="4181866386" sldId="2147483674"/>
              <ac:spMk id="11" creationId="{8B8984AE-943C-0A4B-B683-A7B7B52F5624}"/>
            </ac:spMkLst>
          </pc:spChg>
          <pc:picChg chg="del">
            <ac:chgData name="Claire MAIRET" userId="b91d9db2-e41b-4c98-9525-27312980cc2f" providerId="ADAL" clId="{87E8435B-C48C-485C-AEC2-A0E7B1226EF0}" dt="2022-03-28T07:31:43.512" v="69" actId="478"/>
            <ac:picMkLst>
              <pc:docMk/>
              <pc:sldMasterMk cId="3221854071" sldId="2147483672"/>
              <pc:sldLayoutMk cId="4181866386" sldId="2147483674"/>
              <ac:picMk id="7" creationId="{8F7BF0B9-1C0E-C24B-B4E0-6D6D55F33A1C}"/>
            </ac:picMkLst>
          </pc:picChg>
          <pc:picChg chg="del">
            <ac:chgData name="Claire MAIRET" userId="b91d9db2-e41b-4c98-9525-27312980cc2f" providerId="ADAL" clId="{87E8435B-C48C-485C-AEC2-A0E7B1226EF0}" dt="2022-03-28T07:31:45.239" v="71" actId="478"/>
            <ac:picMkLst>
              <pc:docMk/>
              <pc:sldMasterMk cId="3221854071" sldId="2147483672"/>
              <pc:sldLayoutMk cId="4181866386" sldId="2147483674"/>
              <ac:picMk id="14" creationId="{2E5929E4-C81C-CB43-8C1A-C2644A561D94}"/>
            </ac:picMkLst>
          </pc:picChg>
          <pc:picChg chg="del">
            <ac:chgData name="Claire MAIRET" userId="b91d9db2-e41b-4c98-9525-27312980cc2f" providerId="ADAL" clId="{87E8435B-C48C-485C-AEC2-A0E7B1226EF0}" dt="2022-03-28T07:31:46.298" v="72" actId="478"/>
            <ac:picMkLst>
              <pc:docMk/>
              <pc:sldMasterMk cId="3221854071" sldId="2147483672"/>
              <pc:sldLayoutMk cId="4181866386" sldId="2147483674"/>
              <ac:picMk id="15" creationId="{3C7ABF85-4DB5-C445-ADD5-D99C1965313D}"/>
            </ac:picMkLst>
          </pc:picChg>
        </pc:sldLayoutChg>
        <pc:sldLayoutChg chg="modSp mod">
          <pc:chgData name="Claire MAIRET" userId="b91d9db2-e41b-4c98-9525-27312980cc2f" providerId="ADAL" clId="{87E8435B-C48C-485C-AEC2-A0E7B1226EF0}" dt="2022-03-28T07:31:34.932" v="68" actId="208"/>
          <pc:sldLayoutMkLst>
            <pc:docMk/>
            <pc:sldMasterMk cId="3221854071" sldId="2147483672"/>
            <pc:sldLayoutMk cId="1035286494" sldId="2147483675"/>
          </pc:sldLayoutMkLst>
          <pc:spChg chg="mod">
            <ac:chgData name="Claire MAIRET" userId="b91d9db2-e41b-4c98-9525-27312980cc2f" providerId="ADAL" clId="{87E8435B-C48C-485C-AEC2-A0E7B1226EF0}" dt="2022-03-28T07:31:34.932" v="68" actId="208"/>
            <ac:spMkLst>
              <pc:docMk/>
              <pc:sldMasterMk cId="3221854071" sldId="2147483672"/>
              <pc:sldLayoutMk cId="1035286494" sldId="2147483675"/>
              <ac:spMk id="12" creationId="{A739AA49-C1E2-1D42-9543-A275937AE469}"/>
            </ac:spMkLst>
          </pc:spChg>
        </pc:sldLayoutChg>
        <pc:sldLayoutChg chg="del">
          <pc:chgData name="Claire MAIRET" userId="b91d9db2-e41b-4c98-9525-27312980cc2f" providerId="ADAL" clId="{87E8435B-C48C-485C-AEC2-A0E7B1226EF0}" dt="2022-03-28T07:32:18.977" v="85" actId="2696"/>
          <pc:sldLayoutMkLst>
            <pc:docMk/>
            <pc:sldMasterMk cId="3221854071" sldId="2147483672"/>
            <pc:sldLayoutMk cId="144944041" sldId="2147483683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66B490F-62E8-6646-928E-DACC2B9105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773929F-0883-D244-8D05-997A6CB7BC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F9A2D-73CE-984E-830A-58F7B8D7D51A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7A71366-F58A-4C48-8CDC-E0CE50DEC5EB}"/>
              </a:ext>
            </a:extLst>
          </p:cNvPr>
          <p:cNvSpPr/>
          <p:nvPr/>
        </p:nvSpPr>
        <p:spPr>
          <a:xfrm>
            <a:off x="2426493" y="127362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36B560AB-C327-7D4E-B558-CD902B6B5DE9}"/>
              </a:ext>
            </a:extLst>
          </p:cNvPr>
          <p:cNvSpPr/>
          <p:nvPr/>
        </p:nvSpPr>
        <p:spPr>
          <a:xfrm>
            <a:off x="2426493" y="557484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3660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F811E-66A8-4848-B163-4D66B20C986A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9975" y="1241425"/>
            <a:ext cx="21177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28348-98AD-4C35-89F5-9314C61A4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08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 : avec coins arrondis en haut 38">
            <a:extLst>
              <a:ext uri="{FF2B5EF4-FFF2-40B4-BE49-F238E27FC236}">
                <a16:creationId xmlns:a16="http://schemas.microsoft.com/office/drawing/2014/main" id="{76059CBF-88D0-447A-B539-6FED5C8961A5}"/>
              </a:ext>
            </a:extLst>
          </p:cNvPr>
          <p:cNvSpPr/>
          <p:nvPr userDrawn="1"/>
        </p:nvSpPr>
        <p:spPr>
          <a:xfrm>
            <a:off x="1647" y="1647"/>
            <a:ext cx="1940660" cy="332678"/>
          </a:xfrm>
          <a:prstGeom prst="round2SameRect">
            <a:avLst>
              <a:gd name="adj1" fmla="val 35616"/>
              <a:gd name="adj2" fmla="val 0"/>
            </a:avLst>
          </a:prstGeom>
          <a:solidFill>
            <a:srgbClr val="FFC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739AA49-C1E2-1D42-9543-A275937AE469}"/>
              </a:ext>
            </a:extLst>
          </p:cNvPr>
          <p:cNvSpPr/>
          <p:nvPr userDrawn="1"/>
        </p:nvSpPr>
        <p:spPr>
          <a:xfrm>
            <a:off x="-957" y="0"/>
            <a:ext cx="1944370" cy="3078163"/>
          </a:xfrm>
          <a:prstGeom prst="roundRect">
            <a:avLst>
              <a:gd name="adj" fmla="val 6590"/>
            </a:avLst>
          </a:prstGeom>
          <a:noFill/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46" name="Groupe 45">
            <a:extLst>
              <a:ext uri="{FF2B5EF4-FFF2-40B4-BE49-F238E27FC236}">
                <a16:creationId xmlns:a16="http://schemas.microsoft.com/office/drawing/2014/main" id="{06C3AD17-B213-4DB4-9AA6-FB118CD44201}"/>
              </a:ext>
            </a:extLst>
          </p:cNvPr>
          <p:cNvGrpSpPr/>
          <p:nvPr userDrawn="1"/>
        </p:nvGrpSpPr>
        <p:grpSpPr>
          <a:xfrm>
            <a:off x="365473" y="2054085"/>
            <a:ext cx="286002" cy="230832"/>
            <a:chOff x="365473" y="2089801"/>
            <a:chExt cx="286002" cy="230832"/>
          </a:xfrm>
        </p:grpSpPr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F2519502-E91F-4A9A-8FB6-1E0607E9E3F4}"/>
                </a:ext>
              </a:extLst>
            </p:cNvPr>
            <p:cNvSpPr txBox="1"/>
            <p:nvPr/>
          </p:nvSpPr>
          <p:spPr>
            <a:xfrm>
              <a:off x="365473" y="2089801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0094D7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6</a:t>
              </a:r>
            </a:p>
          </p:txBody>
        </p:sp>
        <p:cxnSp>
          <p:nvCxnSpPr>
            <p:cNvPr id="13" name="Connecteur droit 12">
              <a:extLst>
                <a:ext uri="{FF2B5EF4-FFF2-40B4-BE49-F238E27FC236}">
                  <a16:creationId xmlns:a16="http://schemas.microsoft.com/office/drawing/2014/main" id="{BFD2EDB3-89FA-4C52-837B-57DA35C092AD}"/>
                </a:ext>
              </a:extLst>
            </p:cNvPr>
            <p:cNvCxnSpPr>
              <a:cxnSpLocks/>
            </p:cNvCxnSpPr>
            <p:nvPr/>
          </p:nvCxnSpPr>
          <p:spPr>
            <a:xfrm>
              <a:off x="539895" y="2164435"/>
              <a:ext cx="0" cy="78484"/>
            </a:xfrm>
            <a:prstGeom prst="line">
              <a:avLst/>
            </a:prstGeom>
            <a:ln>
              <a:solidFill>
                <a:srgbClr val="0094D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D3D99F35-3406-45FE-BE1E-5EB99ECEB70D}"/>
              </a:ext>
            </a:extLst>
          </p:cNvPr>
          <p:cNvGrpSpPr/>
          <p:nvPr userDrawn="1"/>
        </p:nvGrpSpPr>
        <p:grpSpPr>
          <a:xfrm>
            <a:off x="365473" y="1716180"/>
            <a:ext cx="286002" cy="230832"/>
            <a:chOff x="365473" y="1737609"/>
            <a:chExt cx="286002" cy="230832"/>
          </a:xfrm>
        </p:grpSpPr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782528FC-451F-451B-9801-9CCFCA08566B}"/>
                </a:ext>
              </a:extLst>
            </p:cNvPr>
            <p:cNvSpPr txBox="1"/>
            <p:nvPr/>
          </p:nvSpPr>
          <p:spPr>
            <a:xfrm>
              <a:off x="365473" y="1737609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38B5B8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5</a:t>
              </a:r>
            </a:p>
          </p:txBody>
        </p:sp>
        <p:cxnSp>
          <p:nvCxnSpPr>
            <p:cNvPr id="14" name="Connecteur droit 13">
              <a:extLst>
                <a:ext uri="{FF2B5EF4-FFF2-40B4-BE49-F238E27FC236}">
                  <a16:creationId xmlns:a16="http://schemas.microsoft.com/office/drawing/2014/main" id="{19181680-2FFE-4AED-A16C-584D8FF02713}"/>
                </a:ext>
              </a:extLst>
            </p:cNvPr>
            <p:cNvCxnSpPr>
              <a:cxnSpLocks/>
            </p:cNvCxnSpPr>
            <p:nvPr/>
          </p:nvCxnSpPr>
          <p:spPr>
            <a:xfrm>
              <a:off x="541039" y="1812722"/>
              <a:ext cx="0" cy="78484"/>
            </a:xfrm>
            <a:prstGeom prst="line">
              <a:avLst/>
            </a:prstGeom>
            <a:ln>
              <a:solidFill>
                <a:srgbClr val="38B5B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64FE476F-0CB9-4878-AB6D-DF0D3D980562}"/>
              </a:ext>
            </a:extLst>
          </p:cNvPr>
          <p:cNvGrpSpPr/>
          <p:nvPr userDrawn="1"/>
        </p:nvGrpSpPr>
        <p:grpSpPr>
          <a:xfrm>
            <a:off x="365473" y="1375503"/>
            <a:ext cx="286002" cy="230832"/>
            <a:chOff x="365473" y="1396933"/>
            <a:chExt cx="286002" cy="230832"/>
          </a:xfrm>
        </p:grpSpPr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0E1B2250-2BA0-40E5-8185-E180D8D27BDA}"/>
                </a:ext>
              </a:extLst>
            </p:cNvPr>
            <p:cNvSpPr txBox="1"/>
            <p:nvPr/>
          </p:nvSpPr>
          <p:spPr>
            <a:xfrm>
              <a:off x="365473" y="1396933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088A3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4</a:t>
              </a:r>
            </a:p>
          </p:txBody>
        </p:sp>
        <p:cxnSp>
          <p:nvCxnSpPr>
            <p:cNvPr id="15" name="Connecteur droit 14">
              <a:extLst>
                <a:ext uri="{FF2B5EF4-FFF2-40B4-BE49-F238E27FC236}">
                  <a16:creationId xmlns:a16="http://schemas.microsoft.com/office/drawing/2014/main" id="{3AECAC82-335A-4566-A4ED-F6E4BB55B922}"/>
                </a:ext>
              </a:extLst>
            </p:cNvPr>
            <p:cNvCxnSpPr>
              <a:cxnSpLocks/>
            </p:cNvCxnSpPr>
            <p:nvPr/>
          </p:nvCxnSpPr>
          <p:spPr>
            <a:xfrm>
              <a:off x="539895" y="1471785"/>
              <a:ext cx="0" cy="78484"/>
            </a:xfrm>
            <a:prstGeom prst="line">
              <a:avLst/>
            </a:prstGeom>
            <a:ln>
              <a:solidFill>
                <a:srgbClr val="088A3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e 42">
            <a:extLst>
              <a:ext uri="{FF2B5EF4-FFF2-40B4-BE49-F238E27FC236}">
                <a16:creationId xmlns:a16="http://schemas.microsoft.com/office/drawing/2014/main" id="{544046C8-66B7-4729-A5D7-EFE07003E9B6}"/>
              </a:ext>
            </a:extLst>
          </p:cNvPr>
          <p:cNvGrpSpPr/>
          <p:nvPr userDrawn="1"/>
        </p:nvGrpSpPr>
        <p:grpSpPr>
          <a:xfrm>
            <a:off x="365473" y="1037477"/>
            <a:ext cx="286002" cy="230832"/>
            <a:chOff x="365473" y="1049382"/>
            <a:chExt cx="286002" cy="230832"/>
          </a:xfrm>
        </p:grpSpPr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86B23ECB-8414-482C-B9B4-C6F6A0535791}"/>
                </a:ext>
              </a:extLst>
            </p:cNvPr>
            <p:cNvSpPr txBox="1"/>
            <p:nvPr/>
          </p:nvSpPr>
          <p:spPr>
            <a:xfrm>
              <a:off x="365473" y="1049382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79B32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3</a:t>
              </a:r>
            </a:p>
          </p:txBody>
        </p:sp>
        <p:cxnSp>
          <p:nvCxnSpPr>
            <p:cNvPr id="16" name="Connecteur droit 15">
              <a:extLst>
                <a:ext uri="{FF2B5EF4-FFF2-40B4-BE49-F238E27FC236}">
                  <a16:creationId xmlns:a16="http://schemas.microsoft.com/office/drawing/2014/main" id="{358CFE63-1107-4E0E-B492-6B6CFED1E2EF}"/>
                </a:ext>
              </a:extLst>
            </p:cNvPr>
            <p:cNvCxnSpPr>
              <a:cxnSpLocks/>
            </p:cNvCxnSpPr>
            <p:nvPr/>
          </p:nvCxnSpPr>
          <p:spPr>
            <a:xfrm>
              <a:off x="540578" y="1124410"/>
              <a:ext cx="0" cy="78484"/>
            </a:xfrm>
            <a:prstGeom prst="line">
              <a:avLst/>
            </a:prstGeom>
            <a:ln>
              <a:solidFill>
                <a:srgbClr val="79B32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e 41">
            <a:extLst>
              <a:ext uri="{FF2B5EF4-FFF2-40B4-BE49-F238E27FC236}">
                <a16:creationId xmlns:a16="http://schemas.microsoft.com/office/drawing/2014/main" id="{569264BA-4909-4CAF-AF0A-AD24E2D7611D}"/>
              </a:ext>
            </a:extLst>
          </p:cNvPr>
          <p:cNvGrpSpPr/>
          <p:nvPr userDrawn="1"/>
        </p:nvGrpSpPr>
        <p:grpSpPr>
          <a:xfrm>
            <a:off x="365473" y="700075"/>
            <a:ext cx="286002" cy="230832"/>
            <a:chOff x="365473" y="700075"/>
            <a:chExt cx="286002" cy="230832"/>
          </a:xfrm>
        </p:grpSpPr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B8C19EC7-50FA-4D96-8EF9-46B6CD818F11}"/>
                </a:ext>
              </a:extLst>
            </p:cNvPr>
            <p:cNvSpPr txBox="1"/>
            <p:nvPr/>
          </p:nvSpPr>
          <p:spPr>
            <a:xfrm>
              <a:off x="365473" y="700075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BDCC0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</a:t>
              </a:r>
            </a:p>
          </p:txBody>
        </p:sp>
        <p:cxnSp>
          <p:nvCxnSpPr>
            <p:cNvPr id="17" name="Connecteur droit 16">
              <a:extLst>
                <a:ext uri="{FF2B5EF4-FFF2-40B4-BE49-F238E27FC236}">
                  <a16:creationId xmlns:a16="http://schemas.microsoft.com/office/drawing/2014/main" id="{9678DDC7-6132-46D0-BBC7-87A95EF8607D}"/>
                </a:ext>
              </a:extLst>
            </p:cNvPr>
            <p:cNvCxnSpPr>
              <a:cxnSpLocks/>
            </p:cNvCxnSpPr>
            <p:nvPr/>
          </p:nvCxnSpPr>
          <p:spPr>
            <a:xfrm>
              <a:off x="539895" y="773363"/>
              <a:ext cx="0" cy="78484"/>
            </a:xfrm>
            <a:prstGeom prst="line">
              <a:avLst/>
            </a:prstGeom>
            <a:ln>
              <a:solidFill>
                <a:srgbClr val="BDCC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" name="Image 17">
            <a:extLst>
              <a:ext uri="{FF2B5EF4-FFF2-40B4-BE49-F238E27FC236}">
                <a16:creationId xmlns:a16="http://schemas.microsoft.com/office/drawing/2014/main" id="{DC9F0C69-6428-4ACF-B5D4-7B5A24F05A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3712" y="432372"/>
            <a:ext cx="243447" cy="243447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FDEEC3FB-35DF-401F-A258-54836D0DEA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2" y="773561"/>
            <a:ext cx="243445" cy="243445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2BE5BAB6-8211-4C0B-9DE2-8CA2542264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2" y="1111178"/>
            <a:ext cx="243445" cy="243445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13808598-B157-4653-B345-229DD37992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2" y="1450850"/>
            <a:ext cx="243445" cy="243445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4630DEB2-8B8E-4213-89C1-82BF1B7F2A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3" y="1790625"/>
            <a:ext cx="243444" cy="243444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95836334-2F79-474E-BABE-9D780BB6ED5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3" y="2129773"/>
            <a:ext cx="243444" cy="243444"/>
          </a:xfrm>
          <a:prstGeom prst="rect">
            <a:avLst/>
          </a:prstGeom>
        </p:spPr>
      </p:pic>
      <p:grpSp>
        <p:nvGrpSpPr>
          <p:cNvPr id="2" name="Groupe 1">
            <a:extLst>
              <a:ext uri="{FF2B5EF4-FFF2-40B4-BE49-F238E27FC236}">
                <a16:creationId xmlns:a16="http://schemas.microsoft.com/office/drawing/2014/main" id="{DC2C384F-C561-4DA7-8A6C-3D4C913E27E8}"/>
              </a:ext>
            </a:extLst>
          </p:cNvPr>
          <p:cNvGrpSpPr/>
          <p:nvPr userDrawn="1"/>
        </p:nvGrpSpPr>
        <p:grpSpPr>
          <a:xfrm>
            <a:off x="369501" y="358985"/>
            <a:ext cx="286002" cy="230832"/>
            <a:chOff x="369501" y="358985"/>
            <a:chExt cx="286002" cy="230832"/>
          </a:xfrm>
        </p:grpSpPr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9C3E6F7A-4DFC-4A12-A737-F6601075C949}"/>
                </a:ext>
              </a:extLst>
            </p:cNvPr>
            <p:cNvSpPr txBox="1"/>
            <p:nvPr/>
          </p:nvSpPr>
          <p:spPr>
            <a:xfrm>
              <a:off x="369501" y="358985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FFD40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</a:t>
              </a:r>
            </a:p>
          </p:txBody>
        </p:sp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38010D82-39A1-4771-8E9D-C01FBAFE4260}"/>
                </a:ext>
              </a:extLst>
            </p:cNvPr>
            <p:cNvCxnSpPr>
              <a:cxnSpLocks/>
            </p:cNvCxnSpPr>
            <p:nvPr/>
          </p:nvCxnSpPr>
          <p:spPr>
            <a:xfrm>
              <a:off x="541594" y="433882"/>
              <a:ext cx="0" cy="78484"/>
            </a:xfrm>
            <a:prstGeom prst="line">
              <a:avLst/>
            </a:prstGeom>
            <a:ln>
              <a:solidFill>
                <a:srgbClr val="FFD4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Image 4">
            <a:extLst>
              <a:ext uri="{FF2B5EF4-FFF2-40B4-BE49-F238E27FC236}">
                <a16:creationId xmlns:a16="http://schemas.microsoft.com/office/drawing/2014/main" id="{43BF883E-B7BE-4DCC-8E52-1B34C694F68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5" y="2453960"/>
            <a:ext cx="668282" cy="528206"/>
          </a:xfrm>
          <a:prstGeom prst="rect">
            <a:avLst/>
          </a:prstGeom>
        </p:spPr>
      </p:pic>
      <p:sp>
        <p:nvSpPr>
          <p:cNvPr id="25" name="ZoneTexte 24">
            <a:extLst>
              <a:ext uri="{FF2B5EF4-FFF2-40B4-BE49-F238E27FC236}">
                <a16:creationId xmlns:a16="http://schemas.microsoft.com/office/drawing/2014/main" id="{E25599E3-C1E0-4C9F-BE0E-FAD0F15FE121}"/>
              </a:ext>
            </a:extLst>
          </p:cNvPr>
          <p:cNvSpPr txBox="1"/>
          <p:nvPr/>
        </p:nvSpPr>
        <p:spPr>
          <a:xfrm>
            <a:off x="0" y="-3977"/>
            <a:ext cx="17572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fr-FR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Die 12 </a:t>
            </a:r>
            <a:r>
              <a:rPr lang="fr-FR" sz="1400" i="0" u="none" strike="noStrike" baseline="30000" dirty="0" err="1">
                <a:solidFill>
                  <a:schemeClr val="bg1"/>
                </a:solidFill>
                <a:latin typeface="Gotham Rounded Bold" panose="02000000000000000000" pitchFamily="50" charset="0"/>
              </a:rPr>
              <a:t>Goldenen</a:t>
            </a:r>
            <a:r>
              <a:rPr lang="fr-FR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 </a:t>
            </a:r>
            <a:r>
              <a:rPr lang="fr-FR" sz="1400" i="0" u="none" strike="noStrike" baseline="30000" dirty="0" err="1">
                <a:solidFill>
                  <a:schemeClr val="bg1"/>
                </a:solidFill>
                <a:latin typeface="Gotham Rounded Bold" panose="02000000000000000000" pitchFamily="50" charset="0"/>
              </a:rPr>
              <a:t>Regeln</a:t>
            </a:r>
            <a:endParaRPr lang="fr-FR" sz="800" dirty="0">
              <a:solidFill>
                <a:schemeClr val="bg1"/>
              </a:solidFill>
              <a:latin typeface="Gotham Rounded"/>
              <a:ea typeface="Roboto" panose="02000000000000000000" pitchFamily="2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C50044FA-144B-41A8-B6EE-3FD7AFED2F2E}"/>
              </a:ext>
            </a:extLst>
          </p:cNvPr>
          <p:cNvSpPr txBox="1"/>
          <p:nvPr/>
        </p:nvSpPr>
        <p:spPr>
          <a:xfrm>
            <a:off x="539895" y="367585"/>
            <a:ext cx="1495769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Risikosituationen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50C304A7-E480-44FB-81F7-771306A28296}"/>
              </a:ext>
            </a:extLst>
          </p:cNvPr>
          <p:cNvSpPr txBox="1"/>
          <p:nvPr/>
        </p:nvSpPr>
        <p:spPr>
          <a:xfrm>
            <a:off x="538621" y="472844"/>
            <a:ext cx="1218678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Ich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</a:t>
            </a:r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vermeide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</a:t>
            </a:r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Risikosituationen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.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28D5BB3D-BC37-4EDB-902C-07431D3FE3C3}"/>
              </a:ext>
            </a:extLst>
          </p:cNvPr>
          <p:cNvSpPr txBox="1"/>
          <p:nvPr/>
        </p:nvSpPr>
        <p:spPr>
          <a:xfrm>
            <a:off x="538621" y="709958"/>
            <a:ext cx="149704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Verkehr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9554288A-F912-44AB-8AD7-75A508F5DAF7}"/>
              </a:ext>
            </a:extLst>
          </p:cNvPr>
          <p:cNvSpPr txBox="1"/>
          <p:nvPr/>
        </p:nvSpPr>
        <p:spPr>
          <a:xfrm>
            <a:off x="538622" y="814518"/>
            <a:ext cx="140606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Ich beachte die Sicherheitsregeln wenn ich fahre.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DBF56CDF-E34A-40B7-870C-447158E1D03F}"/>
              </a:ext>
            </a:extLst>
          </p:cNvPr>
          <p:cNvSpPr txBox="1"/>
          <p:nvPr/>
        </p:nvSpPr>
        <p:spPr>
          <a:xfrm>
            <a:off x="540579" y="1047116"/>
            <a:ext cx="1495086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Ergonomie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und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Werkzeuge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EDAF97F8-146E-4CE9-B65C-BF18B7F2FB77}"/>
              </a:ext>
            </a:extLst>
          </p:cNvPr>
          <p:cNvSpPr txBox="1"/>
          <p:nvPr/>
        </p:nvSpPr>
        <p:spPr>
          <a:xfrm>
            <a:off x="538621" y="1146424"/>
            <a:ext cx="1288239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Ich gehe sicher mit Werkzeug um.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265CAF32-3C8B-44BE-80D4-9024F4F13B95}"/>
              </a:ext>
            </a:extLst>
          </p:cNvPr>
          <p:cNvSpPr txBox="1"/>
          <p:nvPr/>
        </p:nvSpPr>
        <p:spPr>
          <a:xfrm>
            <a:off x="538621" y="1384806"/>
            <a:ext cx="146674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Persönliche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Schutzausrüstung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</a:p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(PSA)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2BA68732-100C-433C-AB6A-51025099A9BB}"/>
              </a:ext>
            </a:extLst>
          </p:cNvPr>
          <p:cNvSpPr txBox="1"/>
          <p:nvPr/>
        </p:nvSpPr>
        <p:spPr>
          <a:xfrm>
            <a:off x="537346" y="1576721"/>
            <a:ext cx="1288329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Ich trage die erforderliche PSA.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16D6CA99-B1F0-4A43-8ECE-413D5F67624F}"/>
              </a:ext>
            </a:extLst>
          </p:cNvPr>
          <p:cNvSpPr txBox="1"/>
          <p:nvPr/>
        </p:nvSpPr>
        <p:spPr>
          <a:xfrm>
            <a:off x="537346" y="1724914"/>
            <a:ext cx="1498318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Arbeitserlaubnis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E4F4E035-4296-4478-9D60-AF7E91630A75}"/>
              </a:ext>
            </a:extLst>
          </p:cNvPr>
          <p:cNvSpPr txBox="1"/>
          <p:nvPr/>
        </p:nvSpPr>
        <p:spPr>
          <a:xfrm>
            <a:off x="536071" y="1827579"/>
            <a:ext cx="133395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Ich arbeite mit einer gültigen </a:t>
            </a:r>
          </a:p>
          <a:p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Arbeitserlaubnis.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417C3528-21D3-460F-963B-B39961F3FE8D}"/>
              </a:ext>
            </a:extLst>
          </p:cNvPr>
          <p:cNvSpPr txBox="1"/>
          <p:nvPr/>
        </p:nvSpPr>
        <p:spPr>
          <a:xfrm>
            <a:off x="536071" y="2062883"/>
            <a:ext cx="149959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Heben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von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Lasten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FFF1C428-512D-4789-BEE1-1E73C9EA06AD}"/>
              </a:ext>
            </a:extLst>
          </p:cNvPr>
          <p:cNvSpPr txBox="1"/>
          <p:nvPr/>
        </p:nvSpPr>
        <p:spPr>
          <a:xfrm>
            <a:off x="534797" y="2164890"/>
            <a:ext cx="1335820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Ich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</a:t>
            </a:r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befolge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den </a:t>
            </a:r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Hebeplan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.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113AF5EC-5985-481C-B1A0-6B88CFFB0A40}"/>
              </a:ext>
            </a:extLst>
          </p:cNvPr>
          <p:cNvSpPr txBox="1"/>
          <p:nvPr/>
        </p:nvSpPr>
        <p:spPr>
          <a:xfrm>
            <a:off x="0" y="129350"/>
            <a:ext cx="1870024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Meine</a:t>
            </a:r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 </a:t>
            </a:r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Verpflichtung</a:t>
            </a:r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 - </a:t>
            </a:r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Unsere</a:t>
            </a:r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 </a:t>
            </a:r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Sicherheit</a:t>
            </a:r>
            <a:endParaRPr lang="fr-FR" sz="1600" dirty="0">
              <a:latin typeface="Gotham Rounded"/>
            </a:endParaRPr>
          </a:p>
        </p:txBody>
      </p:sp>
    </p:spTree>
    <p:extLst>
      <p:ext uri="{BB962C8B-B14F-4D97-AF65-F5344CB8AC3E}">
        <p14:creationId xmlns:p14="http://schemas.microsoft.com/office/powerpoint/2010/main" val="103528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920173F7-C91E-794E-9FAD-0C1CBD3BC6C0}"/>
              </a:ext>
            </a:extLst>
          </p:cNvPr>
          <p:cNvSpPr/>
          <p:nvPr userDrawn="1"/>
        </p:nvSpPr>
        <p:spPr>
          <a:xfrm>
            <a:off x="13" y="0"/>
            <a:ext cx="1944370" cy="3078163"/>
          </a:xfrm>
          <a:prstGeom prst="roundRect">
            <a:avLst>
              <a:gd name="adj" fmla="val 6590"/>
            </a:avLst>
          </a:prstGeom>
          <a:noFill/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EE9E59F4-FF6B-4CD0-B41B-2AB5F50ACF5C}"/>
              </a:ext>
            </a:extLst>
          </p:cNvPr>
          <p:cNvGrpSpPr/>
          <p:nvPr/>
        </p:nvGrpSpPr>
        <p:grpSpPr>
          <a:xfrm>
            <a:off x="369796" y="358985"/>
            <a:ext cx="286002" cy="230832"/>
            <a:chOff x="440571" y="358985"/>
            <a:chExt cx="286002" cy="230832"/>
          </a:xfrm>
        </p:grpSpPr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8CE6488E-C382-458A-93DC-71E937CF9CFA}"/>
                </a:ext>
              </a:extLst>
            </p:cNvPr>
            <p:cNvSpPr txBox="1"/>
            <p:nvPr/>
          </p:nvSpPr>
          <p:spPr>
            <a:xfrm>
              <a:off x="440571" y="358985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0064AC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7</a:t>
              </a:r>
            </a:p>
          </p:txBody>
        </p: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ACADDEED-F115-4C45-B0F2-C6C8DE01460B}"/>
                </a:ext>
              </a:extLst>
            </p:cNvPr>
            <p:cNvCxnSpPr>
              <a:cxnSpLocks/>
            </p:cNvCxnSpPr>
            <p:nvPr/>
          </p:nvCxnSpPr>
          <p:spPr>
            <a:xfrm>
              <a:off x="610768" y="430660"/>
              <a:ext cx="0" cy="78484"/>
            </a:xfrm>
            <a:prstGeom prst="line">
              <a:avLst/>
            </a:prstGeom>
            <a:ln>
              <a:solidFill>
                <a:srgbClr val="0064A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A6281036-4096-4476-AFC5-2C964F6B4C84}"/>
              </a:ext>
            </a:extLst>
          </p:cNvPr>
          <p:cNvGrpSpPr/>
          <p:nvPr/>
        </p:nvGrpSpPr>
        <p:grpSpPr>
          <a:xfrm>
            <a:off x="305526" y="2196153"/>
            <a:ext cx="330776" cy="230832"/>
            <a:chOff x="376301" y="2117281"/>
            <a:chExt cx="330776" cy="230832"/>
          </a:xfrm>
        </p:grpSpPr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2A11A3C6-5D0C-491C-83E6-71898A166D4D}"/>
                </a:ext>
              </a:extLst>
            </p:cNvPr>
            <p:cNvSpPr txBox="1"/>
            <p:nvPr/>
          </p:nvSpPr>
          <p:spPr>
            <a:xfrm>
              <a:off x="376301" y="2117281"/>
              <a:ext cx="33077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F1930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12</a:t>
              </a:r>
            </a:p>
          </p:txBody>
        </p: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5F2F23F9-158B-4F90-B597-57298A20CF1A}"/>
                </a:ext>
              </a:extLst>
            </p:cNvPr>
            <p:cNvCxnSpPr>
              <a:cxnSpLocks/>
            </p:cNvCxnSpPr>
            <p:nvPr/>
          </p:nvCxnSpPr>
          <p:spPr>
            <a:xfrm>
              <a:off x="610965" y="2191602"/>
              <a:ext cx="0" cy="78484"/>
            </a:xfrm>
            <a:prstGeom prst="line">
              <a:avLst/>
            </a:prstGeom>
            <a:ln>
              <a:solidFill>
                <a:srgbClr val="F1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Image 5">
            <a:extLst>
              <a:ext uri="{FF2B5EF4-FFF2-40B4-BE49-F238E27FC236}">
                <a16:creationId xmlns:a16="http://schemas.microsoft.com/office/drawing/2014/main" id="{BDF955FC-83E9-4CB4-81EB-3C52FA7EB7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8" y="433912"/>
            <a:ext cx="244800" cy="2448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D82CA73-7724-49B5-B7E6-198FB18D9C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0" y="2256946"/>
            <a:ext cx="244653" cy="24465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CCED407-C486-4C63-8ECB-652D616A86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3" y="1892085"/>
            <a:ext cx="244800" cy="2448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6CCCA1F1-BE84-41CD-A3A3-76CB33502F6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51" y="1525714"/>
            <a:ext cx="244800" cy="2448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235530D3-16D0-4B86-9ABD-1BB36BC6C6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19" y="1161973"/>
            <a:ext cx="243602" cy="24360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14527C35-A0E1-42AF-834F-C05B4800CD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1" y="799353"/>
            <a:ext cx="243602" cy="243602"/>
          </a:xfrm>
          <a:prstGeom prst="rect">
            <a:avLst/>
          </a:prstGeom>
        </p:spPr>
      </p:pic>
      <p:grpSp>
        <p:nvGrpSpPr>
          <p:cNvPr id="12" name="Groupe 11">
            <a:extLst>
              <a:ext uri="{FF2B5EF4-FFF2-40B4-BE49-F238E27FC236}">
                <a16:creationId xmlns:a16="http://schemas.microsoft.com/office/drawing/2014/main" id="{4FA83073-9D50-4E10-8EA4-42136EAC0433}"/>
              </a:ext>
            </a:extLst>
          </p:cNvPr>
          <p:cNvGrpSpPr/>
          <p:nvPr/>
        </p:nvGrpSpPr>
        <p:grpSpPr>
          <a:xfrm>
            <a:off x="365768" y="732201"/>
            <a:ext cx="286002" cy="230832"/>
            <a:chOff x="436543" y="729936"/>
            <a:chExt cx="286002" cy="230832"/>
          </a:xfrm>
        </p:grpSpPr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A6B6317E-102B-4F73-8B2A-CFFB2CD16593}"/>
                </a:ext>
              </a:extLst>
            </p:cNvPr>
            <p:cNvSpPr txBox="1"/>
            <p:nvPr/>
          </p:nvSpPr>
          <p:spPr>
            <a:xfrm>
              <a:off x="436543" y="729936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17298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8</a:t>
              </a:r>
            </a:p>
          </p:txBody>
        </p:sp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5F4734BB-EE56-420E-B2CC-BE88F8735BF3}"/>
                </a:ext>
              </a:extLst>
            </p:cNvPr>
            <p:cNvCxnSpPr>
              <a:cxnSpLocks/>
            </p:cNvCxnSpPr>
            <p:nvPr/>
          </p:nvCxnSpPr>
          <p:spPr>
            <a:xfrm>
              <a:off x="610965" y="802924"/>
              <a:ext cx="0" cy="78484"/>
            </a:xfrm>
            <a:prstGeom prst="line">
              <a:avLst/>
            </a:prstGeom>
            <a:ln>
              <a:solidFill>
                <a:srgbClr val="17298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D8D92BF3-6AAE-44B0-94C6-94F955C0DA00}"/>
              </a:ext>
            </a:extLst>
          </p:cNvPr>
          <p:cNvGrpSpPr/>
          <p:nvPr/>
        </p:nvGrpSpPr>
        <p:grpSpPr>
          <a:xfrm>
            <a:off x="306240" y="1451782"/>
            <a:ext cx="330781" cy="230832"/>
            <a:chOff x="377015" y="1426794"/>
            <a:chExt cx="330781" cy="230832"/>
          </a:xfrm>
        </p:grpSpPr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B9FC6501-6664-467A-8904-66F84713ED56}"/>
                </a:ext>
              </a:extLst>
            </p:cNvPr>
            <p:cNvSpPr txBox="1"/>
            <p:nvPr/>
          </p:nvSpPr>
          <p:spPr>
            <a:xfrm>
              <a:off x="377015" y="1426794"/>
              <a:ext cx="33078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E1001A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10</a:t>
              </a:r>
            </a:p>
          </p:txBody>
        </p: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5EB86186-3E9B-429C-BB18-0B95BA827E06}"/>
                </a:ext>
              </a:extLst>
            </p:cNvPr>
            <p:cNvCxnSpPr>
              <a:cxnSpLocks/>
            </p:cNvCxnSpPr>
            <p:nvPr/>
          </p:nvCxnSpPr>
          <p:spPr>
            <a:xfrm>
              <a:off x="611956" y="1498892"/>
              <a:ext cx="0" cy="78484"/>
            </a:xfrm>
            <a:prstGeom prst="line">
              <a:avLst/>
            </a:prstGeom>
            <a:ln>
              <a:solidFill>
                <a:srgbClr val="E100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C222B3B2-1557-4270-8B00-A9C4B90F6019}"/>
              </a:ext>
            </a:extLst>
          </p:cNvPr>
          <p:cNvGrpSpPr/>
          <p:nvPr/>
        </p:nvGrpSpPr>
        <p:grpSpPr>
          <a:xfrm>
            <a:off x="305921" y="1818203"/>
            <a:ext cx="330777" cy="230832"/>
            <a:chOff x="376696" y="1762708"/>
            <a:chExt cx="330777" cy="230832"/>
          </a:xfrm>
        </p:grpSpPr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4852A9F0-EB9B-43F6-B4EF-39477ABE1F85}"/>
                </a:ext>
              </a:extLst>
            </p:cNvPr>
            <p:cNvSpPr txBox="1"/>
            <p:nvPr/>
          </p:nvSpPr>
          <p:spPr>
            <a:xfrm>
              <a:off x="376696" y="1762708"/>
              <a:ext cx="330777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E65113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11</a:t>
              </a:r>
            </a:p>
          </p:txBody>
        </p: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7BC3F7B1-2DE9-4D21-B03E-B29895167271}"/>
                </a:ext>
              </a:extLst>
            </p:cNvPr>
            <p:cNvCxnSpPr>
              <a:cxnSpLocks/>
            </p:cNvCxnSpPr>
            <p:nvPr/>
          </p:nvCxnSpPr>
          <p:spPr>
            <a:xfrm>
              <a:off x="610462" y="1835226"/>
              <a:ext cx="0" cy="78484"/>
            </a:xfrm>
            <a:prstGeom prst="line">
              <a:avLst/>
            </a:prstGeom>
            <a:ln>
              <a:solidFill>
                <a:srgbClr val="E6511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FACF4DF6-DCFE-4CE8-94B0-7746224B0449}"/>
              </a:ext>
            </a:extLst>
          </p:cNvPr>
          <p:cNvGrpSpPr/>
          <p:nvPr/>
        </p:nvGrpSpPr>
        <p:grpSpPr>
          <a:xfrm>
            <a:off x="365768" y="1087562"/>
            <a:ext cx="286002" cy="230832"/>
            <a:chOff x="436543" y="1079243"/>
            <a:chExt cx="286002" cy="230832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FCC13D4E-72F2-4E26-9F50-FFAD0B8458BA}"/>
                </a:ext>
              </a:extLst>
            </p:cNvPr>
            <p:cNvSpPr txBox="1"/>
            <p:nvPr/>
          </p:nvSpPr>
          <p:spPr>
            <a:xfrm>
              <a:off x="436543" y="1079243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D1007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9</a:t>
              </a:r>
            </a:p>
          </p:txBody>
        </p:sp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55360F43-9CCC-4454-88F6-1E82DB082BBD}"/>
                </a:ext>
              </a:extLst>
            </p:cNvPr>
            <p:cNvCxnSpPr>
              <a:cxnSpLocks/>
            </p:cNvCxnSpPr>
            <p:nvPr/>
          </p:nvCxnSpPr>
          <p:spPr>
            <a:xfrm>
              <a:off x="610321" y="1151144"/>
              <a:ext cx="0" cy="78484"/>
            </a:xfrm>
            <a:prstGeom prst="line">
              <a:avLst/>
            </a:prstGeom>
            <a:ln>
              <a:solidFill>
                <a:srgbClr val="D100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Image 28" descr="Une image contenant texte, signe&#10;&#10;Description générée automatiquement">
            <a:extLst>
              <a:ext uri="{FF2B5EF4-FFF2-40B4-BE49-F238E27FC236}">
                <a16:creationId xmlns:a16="http://schemas.microsoft.com/office/drawing/2014/main" id="{6999B79A-3A23-4760-84F8-B0774D4ECCD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005" y="2624905"/>
            <a:ext cx="356458" cy="356160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24361305-5E85-4BDF-9935-098C1FCFCC84}"/>
              </a:ext>
            </a:extLst>
          </p:cNvPr>
          <p:cNvSpPr txBox="1"/>
          <p:nvPr userDrawn="1"/>
        </p:nvSpPr>
        <p:spPr>
          <a:xfrm>
            <a:off x="531285" y="464788"/>
            <a:ext cx="147811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Ich prüfe die Trennung und die Energie- und Produktfreiheit vor jedem </a:t>
            </a:r>
            <a:r>
              <a:rPr lang="de-DE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Eingrif</a:t>
            </a:r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A0DAE404-4D9A-4D4D-A37C-47A11750C203}"/>
              </a:ext>
            </a:extLst>
          </p:cNvPr>
          <p:cNvSpPr txBox="1"/>
          <p:nvPr userDrawn="1"/>
        </p:nvSpPr>
        <p:spPr>
          <a:xfrm>
            <a:off x="531878" y="363853"/>
            <a:ext cx="1663488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Energiebeaufschlagte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Systeme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EBDA306-2714-4150-833F-E78D21180E34}"/>
              </a:ext>
            </a:extLst>
          </p:cNvPr>
          <p:cNvSpPr txBox="1"/>
          <p:nvPr userDrawn="1"/>
        </p:nvSpPr>
        <p:spPr>
          <a:xfrm>
            <a:off x="531878" y="734620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Befahren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enger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Räume</a:t>
            </a:r>
            <a:endParaRPr lang="fr-FR" sz="600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0EF4AECC-4CB1-40D4-B06A-D9DEAA9221C1}"/>
              </a:ext>
            </a:extLst>
          </p:cNvPr>
          <p:cNvSpPr txBox="1"/>
          <p:nvPr userDrawn="1"/>
        </p:nvSpPr>
        <p:spPr>
          <a:xfrm>
            <a:off x="531878" y="1093469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Aushub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-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und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Schachtarbeiten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545AC2E4-6DCD-4F69-9202-15F5E1257B8D}"/>
              </a:ext>
            </a:extLst>
          </p:cNvPr>
          <p:cNvSpPr txBox="1"/>
          <p:nvPr userDrawn="1"/>
        </p:nvSpPr>
        <p:spPr>
          <a:xfrm>
            <a:off x="535609" y="1200537"/>
            <a:ext cx="1299010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Ich sichere den Aushub-Bereich ab.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719B72A8-DF61-4F8F-ADB5-D9DA151FAE67}"/>
              </a:ext>
            </a:extLst>
          </p:cNvPr>
          <p:cNvSpPr txBox="1"/>
          <p:nvPr userDrawn="1"/>
        </p:nvSpPr>
        <p:spPr>
          <a:xfrm>
            <a:off x="531879" y="1461085"/>
            <a:ext cx="1477518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Arbeiten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in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Höhe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4F3CC06D-9791-451E-ACDC-BD8DE3CB6974}"/>
              </a:ext>
            </a:extLst>
          </p:cNvPr>
          <p:cNvSpPr txBox="1"/>
          <p:nvPr userDrawn="1"/>
        </p:nvSpPr>
        <p:spPr>
          <a:xfrm>
            <a:off x="534425" y="1567756"/>
            <a:ext cx="143764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Bei Arbeiten in einer Höhe von </a:t>
            </a:r>
            <a:r>
              <a:rPr lang="de-DE" sz="500" dirty="0">
                <a:solidFill>
                  <a:srgbClr val="374649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≥</a:t>
            </a:r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1,5 m schütze ich mich vor dem Absturzrisiko. 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16C09C36-E83B-40A8-BA58-D8AF2033C2D9}"/>
              </a:ext>
            </a:extLst>
          </p:cNvPr>
          <p:cNvSpPr txBox="1"/>
          <p:nvPr userDrawn="1"/>
        </p:nvSpPr>
        <p:spPr>
          <a:xfrm>
            <a:off x="531878" y="1827967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Heißarbeiten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6BE0C34F-F180-457A-8B84-E0629CD705EB}"/>
              </a:ext>
            </a:extLst>
          </p:cNvPr>
          <p:cNvSpPr txBox="1"/>
          <p:nvPr userDrawn="1"/>
        </p:nvSpPr>
        <p:spPr>
          <a:xfrm>
            <a:off x="534721" y="1930336"/>
            <a:ext cx="160424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Ich setze die geforderten</a:t>
            </a:r>
          </a:p>
          <a:p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Sicherheitsmaßnahmen bei Heißarbeiten </a:t>
            </a:r>
            <a:b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</a:br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um.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8BE94565-CBFF-4216-B80A-DB7FF41E0D8C}"/>
              </a:ext>
            </a:extLst>
          </p:cNvPr>
          <p:cNvSpPr txBox="1"/>
          <p:nvPr userDrawn="1"/>
        </p:nvSpPr>
        <p:spPr>
          <a:xfrm>
            <a:off x="531878" y="2203600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Gefahrenbereich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97955F3B-2C73-41E2-A5D5-AFEEC1EF8199}"/>
              </a:ext>
            </a:extLst>
          </p:cNvPr>
          <p:cNvSpPr txBox="1"/>
          <p:nvPr userDrawn="1"/>
        </p:nvSpPr>
        <p:spPr>
          <a:xfrm>
            <a:off x="535313" y="2309339"/>
            <a:ext cx="1595243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8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Ich bleibe außerhalb des Gefahrenbereichs und sorge dafür, dass die anderen es </a:t>
            </a:r>
          </a:p>
          <a:p>
            <a:r>
              <a:rPr lang="de-DE" sz="48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ebenfalls tun.</a:t>
            </a:r>
            <a:endParaRPr lang="fr-FR" sz="48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36F6416B-B6B6-44F3-98FA-D0C21028ABC2}"/>
              </a:ext>
            </a:extLst>
          </p:cNvPr>
          <p:cNvSpPr txBox="1"/>
          <p:nvPr userDrawn="1"/>
        </p:nvSpPr>
        <p:spPr>
          <a:xfrm>
            <a:off x="535313" y="838884"/>
            <a:ext cx="14367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Ich hole mir die Erlaubnis ein, bevor ich mich in einen engen Raum begebe.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2" name="Rectangle : avec coins arrondis en haut 41">
            <a:extLst>
              <a:ext uri="{FF2B5EF4-FFF2-40B4-BE49-F238E27FC236}">
                <a16:creationId xmlns:a16="http://schemas.microsoft.com/office/drawing/2014/main" id="{1C39D309-A48B-49A1-A57F-99FB713B361B}"/>
              </a:ext>
            </a:extLst>
          </p:cNvPr>
          <p:cNvSpPr/>
          <p:nvPr userDrawn="1"/>
        </p:nvSpPr>
        <p:spPr>
          <a:xfrm>
            <a:off x="5787" y="2381"/>
            <a:ext cx="1938596" cy="332678"/>
          </a:xfrm>
          <a:prstGeom prst="round2SameRect">
            <a:avLst>
              <a:gd name="adj1" fmla="val 38457"/>
              <a:gd name="adj2" fmla="val 0"/>
            </a:avLst>
          </a:prstGeom>
          <a:solidFill>
            <a:srgbClr val="FFC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AB148016-A3A6-4991-B887-C02F1F307950}"/>
              </a:ext>
            </a:extLst>
          </p:cNvPr>
          <p:cNvSpPr txBox="1"/>
          <p:nvPr userDrawn="1"/>
        </p:nvSpPr>
        <p:spPr>
          <a:xfrm>
            <a:off x="-3889" y="-3994"/>
            <a:ext cx="17572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fr-FR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Die 12 </a:t>
            </a:r>
            <a:r>
              <a:rPr lang="fr-FR" sz="1400" i="0" u="none" strike="noStrike" baseline="30000" dirty="0" err="1">
                <a:solidFill>
                  <a:schemeClr val="bg1"/>
                </a:solidFill>
                <a:latin typeface="Gotham Rounded Bold" panose="02000000000000000000" pitchFamily="50" charset="0"/>
              </a:rPr>
              <a:t>Goldenen</a:t>
            </a:r>
            <a:r>
              <a:rPr lang="fr-FR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 </a:t>
            </a:r>
            <a:r>
              <a:rPr lang="fr-FR" sz="1400" i="0" u="none" strike="noStrike" baseline="30000" dirty="0" err="1">
                <a:solidFill>
                  <a:schemeClr val="bg1"/>
                </a:solidFill>
                <a:latin typeface="Gotham Rounded Bold" panose="02000000000000000000" pitchFamily="50" charset="0"/>
              </a:rPr>
              <a:t>Regeln</a:t>
            </a:r>
            <a:endParaRPr lang="fr-FR" sz="800" dirty="0">
              <a:solidFill>
                <a:schemeClr val="bg1"/>
              </a:solidFill>
              <a:latin typeface="Gotham Rounded"/>
              <a:ea typeface="Roboto" panose="02000000000000000000" pitchFamily="2" charset="0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988172A9-A4E0-47D6-946A-96EBA5E022A8}"/>
              </a:ext>
            </a:extLst>
          </p:cNvPr>
          <p:cNvSpPr txBox="1"/>
          <p:nvPr userDrawn="1"/>
        </p:nvSpPr>
        <p:spPr>
          <a:xfrm>
            <a:off x="-3889" y="129333"/>
            <a:ext cx="1639336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Meine</a:t>
            </a:r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 </a:t>
            </a:r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Verpflichtung</a:t>
            </a:r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 - </a:t>
            </a:r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Unsere</a:t>
            </a:r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 </a:t>
            </a:r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Sicherheit</a:t>
            </a:r>
            <a:endParaRPr lang="fr-FR" sz="1600" dirty="0">
              <a:latin typeface="Gotham Rounded"/>
            </a:endParaRPr>
          </a:p>
        </p:txBody>
      </p:sp>
    </p:spTree>
    <p:extLst>
      <p:ext uri="{BB962C8B-B14F-4D97-AF65-F5344CB8AC3E}">
        <p14:creationId xmlns:p14="http://schemas.microsoft.com/office/powerpoint/2010/main" val="4181866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698" y="163884"/>
            <a:ext cx="1677293" cy="594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698" y="819418"/>
            <a:ext cx="1677293" cy="1953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3697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1FD03-8363-4478-A45A-E4A99CF99E5A}" type="datetimeFigureOut">
              <a:rPr lang="fr-FR" smtClean="0"/>
              <a:t>04/08/2023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4178" y="2853002"/>
            <a:ext cx="656332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3436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4D14E-0905-4E1A-A21E-1A3CA866C2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1854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</p:sldLayoutIdLst>
  <p:txStyles>
    <p:titleStyle>
      <a:lvl1pPr algn="l" defTabSz="194493" rtl="0" eaLnBrk="1" latinLnBrk="0" hangingPunct="1">
        <a:lnSpc>
          <a:spcPct val="90000"/>
        </a:lnSpc>
        <a:spcBef>
          <a:spcPct val="0"/>
        </a:spcBef>
        <a:buNone/>
        <a:defRPr sz="9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623" indent="-48623" algn="l" defTabSz="19449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596" kern="1200">
          <a:solidFill>
            <a:schemeClr val="tx1"/>
          </a:solidFill>
          <a:latin typeface="+mn-lt"/>
          <a:ea typeface="+mn-ea"/>
          <a:cs typeface="+mn-cs"/>
        </a:defRPr>
      </a:lvl1pPr>
      <a:lvl2pPr marL="145870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510" kern="1200">
          <a:solidFill>
            <a:schemeClr val="tx1"/>
          </a:solidFill>
          <a:latin typeface="+mn-lt"/>
          <a:ea typeface="+mn-ea"/>
          <a:cs typeface="+mn-cs"/>
        </a:defRPr>
      </a:lvl2pPr>
      <a:lvl3pPr marL="243116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425" kern="1200">
          <a:solidFill>
            <a:schemeClr val="tx1"/>
          </a:solidFill>
          <a:latin typeface="+mn-lt"/>
          <a:ea typeface="+mn-ea"/>
          <a:cs typeface="+mn-cs"/>
        </a:defRPr>
      </a:lvl3pPr>
      <a:lvl4pPr marL="340363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437609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53485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632102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729348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82659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1pPr>
      <a:lvl2pPr marL="9724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2pPr>
      <a:lvl3pPr marL="194493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3pPr>
      <a:lvl4pPr marL="29173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38898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48623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58347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680725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77797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178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90871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olor Palett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4196"/>
      </a:accent1>
      <a:accent2>
        <a:srgbClr val="FF0000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df1beb-9555-4a34-a0bb-bc4222cc815e">
      <Terms xmlns="http://schemas.microsoft.com/office/infopath/2007/PartnerControls"/>
    </lcf76f155ced4ddcb4097134ff3c332f>
    <TaxCatchAll xmlns="b93f7d12-03ed-48c2-84fb-322e6708359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7" ma:contentTypeDescription="Crée un document." ma:contentTypeScope="" ma:versionID="18d0a3ff8d166c8b054336c73cac1593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e6e9a7befc43c2d5cd03deb1ba1f7710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EFC564-D14B-4CDE-A061-532A573B69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96DBF2A-8C99-4A8A-91F8-CC860C9F47F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b93f7d12-03ed-48c2-84fb-322e67083590"/>
    <ds:schemaRef ds:uri="c7df1beb-9555-4a34-a0bb-bc4222cc815e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F26FE800-2C48-424F-9032-9E0C20EE27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f1beb-9555-4a34-a0bb-bc4222cc815e"/>
    <ds:schemaRef ds:uri="b93f7d12-03ed-48c2-84fb-322e670835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1241</TotalTime>
  <Words>0</Words>
  <Application>Microsoft Office PowerPoint</Application>
  <PresentationFormat>Personnalisé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Gotham Rounded</vt:lpstr>
      <vt:lpstr>Gotham Rounded Bold</vt:lpstr>
      <vt:lpstr>Gotham Rounded Light</vt:lpstr>
      <vt:lpstr>Gotham Rounded Medium</vt:lpstr>
      <vt:lpstr>Roboto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Jean-Guillaume BIZERAY</dc:creator>
  <cp:lastModifiedBy>Claire MAIRET</cp:lastModifiedBy>
  <cp:revision>53</cp:revision>
  <cp:lastPrinted>2021-05-25T14:19:38Z</cp:lastPrinted>
  <dcterms:created xsi:type="dcterms:W3CDTF">2021-04-29T15:25:18Z</dcterms:created>
  <dcterms:modified xsi:type="dcterms:W3CDTF">2023-08-04T09:19:39Z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0x010100700117C2CCE7924285B64660865AB5EB</vt:lpwstr>
  </property>
  <property fmtid="{D5CDD505-2E9C-101B-9397-08002B2CF9AE}" pid="3" name="MSIP_Label_a4593b6e-8994-43c5-a486-e951b5f02cec_Enabled">
    <vt:lpwstr>true</vt:lpwstr>
  </property>
  <property fmtid="{D5CDD505-2E9C-101B-9397-08002B2CF9AE}" pid="4" name="MSIP_Label_a4593b6e-8994-43c5-a486-e951b5f02cec_SetDate">
    <vt:lpwstr>2021-06-10T07:55:59Z</vt:lpwstr>
  </property>
  <property fmtid="{D5CDD505-2E9C-101B-9397-08002B2CF9AE}" pid="5" name="MSIP_Label_a4593b6e-8994-43c5-a486-e951b5f02cec_Method">
    <vt:lpwstr>Privileged</vt:lpwstr>
  </property>
  <property fmtid="{D5CDD505-2E9C-101B-9397-08002B2CF9AE}" pid="6" name="MSIP_Label_a4593b6e-8994-43c5-a486-e951b5f02cec_Name">
    <vt:lpwstr>a4593b6e-8994-43c5-a486-e951b5f02cec</vt:lpwstr>
  </property>
  <property fmtid="{D5CDD505-2E9C-101B-9397-08002B2CF9AE}" pid="7" name="MSIP_Label_a4593b6e-8994-43c5-a486-e951b5f02cec_SiteId">
    <vt:lpwstr>329e91b0-e21f-48fb-a071-456717ecc28e</vt:lpwstr>
  </property>
  <property fmtid="{D5CDD505-2E9C-101B-9397-08002B2CF9AE}" pid="8" name="MSIP_Label_a4593b6e-8994-43c5-a486-e951b5f02cec_ActionId">
    <vt:lpwstr>a116aba2-b888-45ba-98f6-2b280bbfefea</vt:lpwstr>
  </property>
  <property fmtid="{D5CDD505-2E9C-101B-9397-08002B2CF9AE}" pid="9" name="MSIP_Label_a4593b6e-8994-43c5-a486-e951b5f02cec_ContentBits">
    <vt:lpwstr>0</vt:lpwstr>
  </property>
  <property fmtid="{D5CDD505-2E9C-101B-9397-08002B2CF9AE}" pid="10" name="MediaServiceImageTags">
    <vt:lpwstr/>
  </property>
</Properties>
</file>