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2" r:id="rId5"/>
  </p:sldIdLst>
  <p:sldSz cx="15119350" cy="1069181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47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FF"/>
    <a:srgbClr val="4632FF"/>
    <a:srgbClr val="00C8FF"/>
    <a:srgbClr val="0082FF"/>
    <a:srgbClr val="0083C7"/>
    <a:srgbClr val="3DC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6327"/>
  </p:normalViewPr>
  <p:slideViewPr>
    <p:cSldViewPr snapToGrid="0" snapToObjects="1" showGuides="1">
      <p:cViewPr varScale="1">
        <p:scale>
          <a:sx n="44" d="100"/>
          <a:sy n="44" d="100"/>
        </p:scale>
        <p:origin x="612" y="66"/>
      </p:cViewPr>
      <p:guideLst>
        <p:guide orient="horz" pos="3368"/>
        <p:guide pos="47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2" y="1749795"/>
            <a:ext cx="12851447" cy="3722335"/>
          </a:xfrm>
        </p:spPr>
        <p:txBody>
          <a:bodyPr anchor="b"/>
          <a:lstStyle>
            <a:lvl1pPr algn="ctr">
              <a:defRPr sz="496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8072" indent="0" algn="ctr">
              <a:buNone/>
              <a:defRPr sz="1654"/>
            </a:lvl2pPr>
            <a:lvl3pPr marL="756144" indent="0" algn="ctr">
              <a:buNone/>
              <a:defRPr sz="1489"/>
            </a:lvl3pPr>
            <a:lvl4pPr marL="1134216" indent="0" algn="ctr">
              <a:buNone/>
              <a:defRPr sz="1323"/>
            </a:lvl4pPr>
            <a:lvl5pPr marL="1512288" indent="0" algn="ctr">
              <a:buNone/>
              <a:defRPr sz="1323"/>
            </a:lvl5pPr>
            <a:lvl6pPr marL="1890360" indent="0" algn="ctr">
              <a:buNone/>
              <a:defRPr sz="1323"/>
            </a:lvl6pPr>
            <a:lvl7pPr marL="2268432" indent="0" algn="ctr">
              <a:buNone/>
              <a:defRPr sz="1323"/>
            </a:lvl7pPr>
            <a:lvl8pPr marL="2646504" indent="0" algn="ctr">
              <a:buNone/>
              <a:defRPr sz="1323"/>
            </a:lvl8pPr>
            <a:lvl9pPr marL="3024576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75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92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5" y="569241"/>
            <a:ext cx="3260110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7" y="569241"/>
            <a:ext cx="9591338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16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6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1"/>
            <a:ext cx="13040440" cy="4447497"/>
          </a:xfrm>
        </p:spPr>
        <p:txBody>
          <a:bodyPr anchor="b"/>
          <a:lstStyle>
            <a:lvl1pPr>
              <a:defRPr sz="496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40" cy="2338834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8072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144" indent="0">
              <a:buNone/>
              <a:defRPr sz="1489">
                <a:solidFill>
                  <a:schemeClr val="tx1">
                    <a:tint val="75000"/>
                  </a:schemeClr>
                </a:solidFill>
              </a:defRPr>
            </a:lvl3pPr>
            <a:lvl4pPr marL="113421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28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36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43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5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57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73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6" y="2846201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1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28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6" y="569243"/>
            <a:ext cx="13040440" cy="206658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7" y="2620980"/>
            <a:ext cx="6396192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72" indent="0">
              <a:buNone/>
              <a:defRPr sz="1654" b="1"/>
            </a:lvl2pPr>
            <a:lvl3pPr marL="756144" indent="0">
              <a:buNone/>
              <a:defRPr sz="1489" b="1"/>
            </a:lvl3pPr>
            <a:lvl4pPr marL="1134216" indent="0">
              <a:buNone/>
              <a:defRPr sz="1323" b="1"/>
            </a:lvl4pPr>
            <a:lvl5pPr marL="1512288" indent="0">
              <a:buNone/>
              <a:defRPr sz="1323" b="1"/>
            </a:lvl5pPr>
            <a:lvl6pPr marL="1890360" indent="0">
              <a:buNone/>
              <a:defRPr sz="1323" b="1"/>
            </a:lvl6pPr>
            <a:lvl7pPr marL="2268432" indent="0">
              <a:buNone/>
              <a:defRPr sz="1323" b="1"/>
            </a:lvl7pPr>
            <a:lvl8pPr marL="2646504" indent="0">
              <a:buNone/>
              <a:defRPr sz="1323" b="1"/>
            </a:lvl8pPr>
            <a:lvl9pPr marL="3024576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7" y="3905482"/>
            <a:ext cx="6396192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3" y="2620980"/>
            <a:ext cx="6427693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72" indent="0">
              <a:buNone/>
              <a:defRPr sz="1654" b="1"/>
            </a:lvl2pPr>
            <a:lvl3pPr marL="756144" indent="0">
              <a:buNone/>
              <a:defRPr sz="1489" b="1"/>
            </a:lvl3pPr>
            <a:lvl4pPr marL="1134216" indent="0">
              <a:buNone/>
              <a:defRPr sz="1323" b="1"/>
            </a:lvl4pPr>
            <a:lvl5pPr marL="1512288" indent="0">
              <a:buNone/>
              <a:defRPr sz="1323" b="1"/>
            </a:lvl5pPr>
            <a:lvl6pPr marL="1890360" indent="0">
              <a:buNone/>
              <a:defRPr sz="1323" b="1"/>
            </a:lvl6pPr>
            <a:lvl7pPr marL="2268432" indent="0">
              <a:buNone/>
              <a:defRPr sz="1323" b="1"/>
            </a:lvl7pPr>
            <a:lvl8pPr marL="2646504" indent="0">
              <a:buNone/>
              <a:defRPr sz="1323" b="1"/>
            </a:lvl8pPr>
            <a:lvl9pPr marL="3024576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3" y="3905482"/>
            <a:ext cx="6427693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80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3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73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6"/>
            <a:ext cx="7654170" cy="7598117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4"/>
            </a:lvl4pPr>
            <a:lvl5pPr>
              <a:defRPr sz="1654"/>
            </a:lvl5pPr>
            <a:lvl6pPr>
              <a:defRPr sz="1654"/>
            </a:lvl6pPr>
            <a:lvl7pPr>
              <a:defRPr sz="1654"/>
            </a:lvl7pPr>
            <a:lvl8pPr>
              <a:defRPr sz="1654"/>
            </a:lvl8pPr>
            <a:lvl9pPr>
              <a:defRPr sz="1654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8072" indent="0">
              <a:buNone/>
              <a:defRPr sz="1158"/>
            </a:lvl2pPr>
            <a:lvl3pPr marL="756144" indent="0">
              <a:buNone/>
              <a:defRPr sz="992"/>
            </a:lvl3pPr>
            <a:lvl4pPr marL="1134216" indent="0">
              <a:buNone/>
              <a:defRPr sz="827"/>
            </a:lvl4pPr>
            <a:lvl5pPr marL="1512288" indent="0">
              <a:buNone/>
              <a:defRPr sz="827"/>
            </a:lvl5pPr>
            <a:lvl6pPr marL="1890360" indent="0">
              <a:buNone/>
              <a:defRPr sz="827"/>
            </a:lvl6pPr>
            <a:lvl7pPr marL="2268432" indent="0">
              <a:buNone/>
              <a:defRPr sz="827"/>
            </a:lvl7pPr>
            <a:lvl8pPr marL="2646504" indent="0">
              <a:buNone/>
              <a:defRPr sz="827"/>
            </a:lvl8pPr>
            <a:lvl9pPr marL="3024576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03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6"/>
            <a:ext cx="7654170" cy="7598117"/>
          </a:xfrm>
        </p:spPr>
        <p:txBody>
          <a:bodyPr anchor="t"/>
          <a:lstStyle>
            <a:lvl1pPr marL="0" indent="0">
              <a:buNone/>
              <a:defRPr sz="2646"/>
            </a:lvl1pPr>
            <a:lvl2pPr marL="378072" indent="0">
              <a:buNone/>
              <a:defRPr sz="2315"/>
            </a:lvl2pPr>
            <a:lvl3pPr marL="756144" indent="0">
              <a:buNone/>
              <a:defRPr sz="1984"/>
            </a:lvl3pPr>
            <a:lvl4pPr marL="1134216" indent="0">
              <a:buNone/>
              <a:defRPr sz="1654"/>
            </a:lvl4pPr>
            <a:lvl5pPr marL="1512288" indent="0">
              <a:buNone/>
              <a:defRPr sz="1654"/>
            </a:lvl5pPr>
            <a:lvl6pPr marL="1890360" indent="0">
              <a:buNone/>
              <a:defRPr sz="1654"/>
            </a:lvl6pPr>
            <a:lvl7pPr marL="2268432" indent="0">
              <a:buNone/>
              <a:defRPr sz="1654"/>
            </a:lvl7pPr>
            <a:lvl8pPr marL="2646504" indent="0">
              <a:buNone/>
              <a:defRPr sz="1654"/>
            </a:lvl8pPr>
            <a:lvl9pPr marL="3024576" indent="0">
              <a:buNone/>
              <a:defRPr sz="165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8072" indent="0">
              <a:buNone/>
              <a:defRPr sz="1158"/>
            </a:lvl2pPr>
            <a:lvl3pPr marL="756144" indent="0">
              <a:buNone/>
              <a:defRPr sz="992"/>
            </a:lvl3pPr>
            <a:lvl4pPr marL="1134216" indent="0">
              <a:buNone/>
              <a:defRPr sz="827"/>
            </a:lvl4pPr>
            <a:lvl5pPr marL="1512288" indent="0">
              <a:buNone/>
              <a:defRPr sz="827"/>
            </a:lvl5pPr>
            <a:lvl6pPr marL="1890360" indent="0">
              <a:buNone/>
              <a:defRPr sz="827"/>
            </a:lvl6pPr>
            <a:lvl7pPr marL="2268432" indent="0">
              <a:buNone/>
              <a:defRPr sz="827"/>
            </a:lvl7pPr>
            <a:lvl8pPr marL="2646504" indent="0">
              <a:buNone/>
              <a:defRPr sz="827"/>
            </a:lvl8pPr>
            <a:lvl9pPr marL="3024576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17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3"/>
            <a:ext cx="13040440" cy="2066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1"/>
            <a:ext cx="1304044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18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6144" rtl="0" eaLnBrk="1" latinLnBrk="0" hangingPunct="1">
        <a:lnSpc>
          <a:spcPct val="90000"/>
        </a:lnSpc>
        <a:spcBef>
          <a:spcPct val="0"/>
        </a:spcBef>
        <a:buNone/>
        <a:defRPr sz="36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36" indent="-189036" algn="l" defTabSz="75614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108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5180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252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701324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2079396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457468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835540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213612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1pPr>
      <a:lvl2pPr marL="378072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2pPr>
      <a:lvl3pPr marL="756144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3pPr>
      <a:lvl4pPr marL="1134216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512288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1890360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268432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646504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024576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ersonne, groupe&#10;&#10;Description générée automatiquement">
            <a:extLst>
              <a:ext uri="{FF2B5EF4-FFF2-40B4-BE49-F238E27FC236}">
                <a16:creationId xmlns:a16="http://schemas.microsoft.com/office/drawing/2014/main" id="{FFF3E116-829F-DD8C-B641-5F32F004A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" y="0"/>
            <a:ext cx="10079198" cy="1069181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EEC12B0-B12D-E24F-DEB0-217FDA69B818}"/>
              </a:ext>
            </a:extLst>
          </p:cNvPr>
          <p:cNvSpPr/>
          <p:nvPr/>
        </p:nvSpPr>
        <p:spPr>
          <a:xfrm>
            <a:off x="1" y="0"/>
            <a:ext cx="10051528" cy="514349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4905E99-BE62-9664-8BD2-CCC77723D99F}"/>
              </a:ext>
            </a:extLst>
          </p:cNvPr>
          <p:cNvSpPr txBox="1"/>
          <p:nvPr/>
        </p:nvSpPr>
        <p:spPr>
          <a:xfrm>
            <a:off x="686941" y="571506"/>
            <a:ext cx="937629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Risques technologiques : </a:t>
            </a:r>
          </a:p>
          <a:p>
            <a:r>
              <a:rPr lang="fr-FR" sz="4800" spc="-150" dirty="0">
                <a:solidFill>
                  <a:schemeClr val="bg1"/>
                </a:solidFill>
                <a:latin typeface="Gotham Rounded Medium" pitchFamily="50" charset="0"/>
              </a:rPr>
              <a:t>tous concernés, tous acteurs !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295AC9-8E01-2EBD-E5CF-40098094F594}"/>
              </a:ext>
            </a:extLst>
          </p:cNvPr>
          <p:cNvSpPr/>
          <p:nvPr/>
        </p:nvSpPr>
        <p:spPr>
          <a:xfrm>
            <a:off x="10759367" y="2571749"/>
            <a:ext cx="3673041" cy="1157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Maîtriser les risques technologiques de nos activités industrielles, c’est protéger les personnes, l’environnement et les biens.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8E4B64B9-40C1-05CE-7DEE-036B63352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573" y="7649582"/>
            <a:ext cx="3626747" cy="2866557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737DDB49-99BD-2E76-FD59-48860C7DAE24}"/>
              </a:ext>
            </a:extLst>
          </p:cNvPr>
          <p:cNvSpPr/>
          <p:nvPr/>
        </p:nvSpPr>
        <p:spPr>
          <a:xfrm>
            <a:off x="10747021" y="586747"/>
            <a:ext cx="3709446" cy="10618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32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Journée Mondiale </a:t>
            </a:r>
          </a:p>
          <a:p>
            <a:pPr algn="just">
              <a:spcAft>
                <a:spcPts val="600"/>
              </a:spcAft>
            </a:pPr>
            <a:r>
              <a:rPr lang="fr-FR" sz="32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de la Sécurité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73BB98F-86E0-8713-A87A-E5E466FEFBB8}"/>
              </a:ext>
            </a:extLst>
          </p:cNvPr>
          <p:cNvSpPr/>
          <p:nvPr/>
        </p:nvSpPr>
        <p:spPr>
          <a:xfrm>
            <a:off x="10747021" y="1833390"/>
            <a:ext cx="3709446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28 avril 2023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50F323B2-19C0-DD11-302C-BAECB9572060}"/>
              </a:ext>
            </a:extLst>
          </p:cNvPr>
          <p:cNvSpPr txBox="1"/>
          <p:nvPr/>
        </p:nvSpPr>
        <p:spPr>
          <a:xfrm>
            <a:off x="10747021" y="3956516"/>
            <a:ext cx="3685387" cy="6370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dirty="0">
                <a:gradFill>
                  <a:gsLst>
                    <a:gs pos="100000">
                      <a:srgbClr val="4632FF"/>
                    </a:gs>
                    <a:gs pos="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Ensemble, faisons preuve de rigueur et de vigilance !</a:t>
            </a:r>
          </a:p>
        </p:txBody>
      </p:sp>
      <p:sp>
        <p:nvSpPr>
          <p:cNvPr id="91" name="Forme libre : forme 90">
            <a:extLst>
              <a:ext uri="{FF2B5EF4-FFF2-40B4-BE49-F238E27FC236}">
                <a16:creationId xmlns:a16="http://schemas.microsoft.com/office/drawing/2014/main" id="{FFE43C3A-B79A-16D1-8C21-E7BDCA083888}"/>
              </a:ext>
            </a:extLst>
          </p:cNvPr>
          <p:cNvSpPr/>
          <p:nvPr/>
        </p:nvSpPr>
        <p:spPr>
          <a:xfrm>
            <a:off x="16248" y="9297372"/>
            <a:ext cx="10055082" cy="1428750"/>
          </a:xfrm>
          <a:custGeom>
            <a:avLst/>
            <a:gdLst>
              <a:gd name="connsiteX0" fmla="*/ 0 w 10055082"/>
              <a:gd name="connsiteY0" fmla="*/ 0 h 1428750"/>
              <a:gd name="connsiteX1" fmla="*/ 10055082 w 10055082"/>
              <a:gd name="connsiteY1" fmla="*/ 0 h 1428750"/>
              <a:gd name="connsiteX2" fmla="*/ 10055082 w 10055082"/>
              <a:gd name="connsiteY2" fmla="*/ 1428750 h 1428750"/>
              <a:gd name="connsiteX3" fmla="*/ 0 w 10055082"/>
              <a:gd name="connsiteY3" fmla="*/ 142875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5082" h="1428750">
                <a:moveTo>
                  <a:pt x="0" y="0"/>
                </a:moveTo>
                <a:lnTo>
                  <a:pt x="10055082" y="0"/>
                </a:lnTo>
                <a:lnTo>
                  <a:pt x="10055082" y="1428750"/>
                </a:lnTo>
                <a:lnTo>
                  <a:pt x="0" y="1428750"/>
                </a:lnTo>
                <a:close/>
              </a:path>
            </a:pathLst>
          </a:custGeom>
          <a:solidFill>
            <a:schemeClr val="tx1">
              <a:alpha val="48000"/>
            </a:schemeClr>
          </a:solidFill>
          <a:ln w="929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2" name="Forme libre : forme 91">
            <a:extLst>
              <a:ext uri="{FF2B5EF4-FFF2-40B4-BE49-F238E27FC236}">
                <a16:creationId xmlns:a16="http://schemas.microsoft.com/office/drawing/2014/main" id="{4E6D24D0-A61D-9A23-4ED6-496BFD891802}"/>
              </a:ext>
            </a:extLst>
          </p:cNvPr>
          <p:cNvSpPr/>
          <p:nvPr/>
        </p:nvSpPr>
        <p:spPr>
          <a:xfrm>
            <a:off x="16248" y="9293181"/>
            <a:ext cx="3755354" cy="1437227"/>
          </a:xfrm>
          <a:custGeom>
            <a:avLst/>
            <a:gdLst>
              <a:gd name="connsiteX0" fmla="*/ 3359942 w 3755354"/>
              <a:gd name="connsiteY0" fmla="*/ 1437227 h 1437227"/>
              <a:gd name="connsiteX1" fmla="*/ 3755355 w 3755354"/>
              <a:gd name="connsiteY1" fmla="*/ 718566 h 1437227"/>
              <a:gd name="connsiteX2" fmla="*/ 3359942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2" y="1437227"/>
                </a:moveTo>
                <a:lnTo>
                  <a:pt x="3755355" y="718566"/>
                </a:lnTo>
                <a:lnTo>
                  <a:pt x="3359942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93" name="Forme libre : forme 92">
            <a:extLst>
              <a:ext uri="{FF2B5EF4-FFF2-40B4-BE49-F238E27FC236}">
                <a16:creationId xmlns:a16="http://schemas.microsoft.com/office/drawing/2014/main" id="{79A0086A-80E5-7BB7-B0F2-B3F2EA8B8B00}"/>
              </a:ext>
            </a:extLst>
          </p:cNvPr>
          <p:cNvSpPr/>
          <p:nvPr/>
        </p:nvSpPr>
        <p:spPr>
          <a:xfrm>
            <a:off x="3364841" y="9293181"/>
            <a:ext cx="3755354" cy="1437227"/>
          </a:xfrm>
          <a:custGeom>
            <a:avLst/>
            <a:gdLst>
              <a:gd name="connsiteX0" fmla="*/ 3359941 w 3755354"/>
              <a:gd name="connsiteY0" fmla="*/ 1437227 h 1437227"/>
              <a:gd name="connsiteX1" fmla="*/ 3755354 w 3755354"/>
              <a:gd name="connsiteY1" fmla="*/ 718566 h 1437227"/>
              <a:gd name="connsiteX2" fmla="*/ 3359941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1" y="1437227"/>
                </a:moveTo>
                <a:lnTo>
                  <a:pt x="3755354" y="718566"/>
                </a:lnTo>
                <a:lnTo>
                  <a:pt x="3359941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4" name="Forme libre : forme 93">
            <a:extLst>
              <a:ext uri="{FF2B5EF4-FFF2-40B4-BE49-F238E27FC236}">
                <a16:creationId xmlns:a16="http://schemas.microsoft.com/office/drawing/2014/main" id="{5AD794A8-961E-0B0F-D013-7503841A1908}"/>
              </a:ext>
            </a:extLst>
          </p:cNvPr>
          <p:cNvSpPr/>
          <p:nvPr/>
        </p:nvSpPr>
        <p:spPr>
          <a:xfrm>
            <a:off x="6713434" y="9293181"/>
            <a:ext cx="3359941" cy="9525"/>
          </a:xfrm>
          <a:custGeom>
            <a:avLst/>
            <a:gdLst>
              <a:gd name="connsiteX0" fmla="*/ 3359941 w 3359941"/>
              <a:gd name="connsiteY0" fmla="*/ 0 h 9525"/>
              <a:gd name="connsiteX1" fmla="*/ 0 w 3359941"/>
              <a:gd name="connsiteY1" fmla="*/ 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59941" h="9525">
                <a:moveTo>
                  <a:pt x="3359941" y="0"/>
                </a:moveTo>
                <a:lnTo>
                  <a:pt x="0" y="0"/>
                </a:lnTo>
              </a:path>
            </a:pathLst>
          </a:custGeom>
          <a:ln w="985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E042B8C2-2850-C6DA-A09E-C41FA43E2D56}"/>
              </a:ext>
            </a:extLst>
          </p:cNvPr>
          <p:cNvSpPr/>
          <p:nvPr/>
        </p:nvSpPr>
        <p:spPr>
          <a:xfrm>
            <a:off x="686940" y="9302706"/>
            <a:ext cx="2399883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J’IDENTIFIE</a:t>
            </a:r>
            <a:r>
              <a:rPr lang="fr-FR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 les dangers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78F1F851-117F-67FD-8E37-853DA653FBD2}"/>
              </a:ext>
            </a:extLst>
          </p:cNvPr>
          <p:cNvSpPr/>
          <p:nvPr/>
        </p:nvSpPr>
        <p:spPr>
          <a:xfrm>
            <a:off x="3976865" y="9293086"/>
            <a:ext cx="2597560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J’ÉVALUE</a:t>
            </a:r>
            <a:r>
              <a:rPr lang="fr-FR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 les risques et </a:t>
            </a:r>
            <a:r>
              <a:rPr lang="fr-FR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DÉFINIS </a:t>
            </a:r>
            <a:r>
              <a:rPr lang="fr-FR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les barrières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9E6CBA27-1162-F739-3B17-126C85E764F9}"/>
              </a:ext>
            </a:extLst>
          </p:cNvPr>
          <p:cNvSpPr/>
          <p:nvPr/>
        </p:nvSpPr>
        <p:spPr>
          <a:xfrm>
            <a:off x="7334760" y="9276838"/>
            <a:ext cx="2403600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JE GARANTIS</a:t>
            </a:r>
            <a:r>
              <a:rPr lang="fr-FR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 l’efficacité des barrières</a:t>
            </a:r>
          </a:p>
        </p:txBody>
      </p:sp>
    </p:spTree>
    <p:extLst>
      <p:ext uri="{BB962C8B-B14F-4D97-AF65-F5344CB8AC3E}">
        <p14:creationId xmlns:p14="http://schemas.microsoft.com/office/powerpoint/2010/main" val="21864102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61D0CFBF04D419E92C6762A59609F" ma:contentTypeVersion="13" ma:contentTypeDescription="Crée un document." ma:contentTypeScope="" ma:versionID="a2f7082f42cf32efff37312ce1e57755">
  <xsd:schema xmlns:xsd="http://www.w3.org/2001/XMLSchema" xmlns:xs="http://www.w3.org/2001/XMLSchema" xmlns:p="http://schemas.microsoft.com/office/2006/metadata/properties" xmlns:ns2="9694f358-bea2-4fbc-945c-785bfdba02d6" xmlns:ns3="c09fe5a3-2d36-47ce-8129-a79ea8f55571" targetNamespace="http://schemas.microsoft.com/office/2006/metadata/properties" ma:root="true" ma:fieldsID="a17331ca07228deccaf7c1472f56731f" ns2:_="" ns3:_="">
    <xsd:import namespace="9694f358-bea2-4fbc-945c-785bfdba02d6"/>
    <xsd:import namespace="c09fe5a3-2d36-47ce-8129-a79ea8f55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94f358-bea2-4fbc-945c-785bfdba0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fe5a3-2d36-47ce-8129-a79ea8f55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67CBA75-1F9F-45E5-91E6-BF0F8AA898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0B976F-ED3A-4A98-A3C9-CB09202AF2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94f358-bea2-4fbc-945c-785bfdba02d6"/>
    <ds:schemaRef ds:uri="c09fe5a3-2d36-47ce-8129-a79ea8f55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86324CF-0369-4587-A60A-0E432FBFB0E7}">
  <ds:schemaRefs>
    <ds:schemaRef ds:uri="http://schemas.microsoft.com/office/2006/metadata/properties"/>
    <ds:schemaRef ds:uri="9694f358-bea2-4fbc-945c-785bfdba02d6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c09fe5a3-2d36-47ce-8129-a79ea8f55571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520</TotalTime>
  <Words>61</Words>
  <Application>Microsoft Office PowerPoint</Application>
  <PresentationFormat>Personnalisé</PresentationFormat>
  <Paragraphs>10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Rounded Bold</vt:lpstr>
      <vt:lpstr>Gotham Rounded Book</vt:lpstr>
      <vt:lpstr>Gotham Rounded Light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Joséphine Dufour Lamanthe</dc:creator>
  <cp:lastModifiedBy>sab perez</cp:lastModifiedBy>
  <cp:revision>18</cp:revision>
  <dcterms:created xsi:type="dcterms:W3CDTF">2022-03-15T11:40:48Z</dcterms:created>
  <dcterms:modified xsi:type="dcterms:W3CDTF">2023-03-09T15:44:21Z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0x0101005D161D0CFBF04D419E92C6762A59609F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2022-04-25T07:44:03Z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deac3df0-474e-4383-98d3-0c4e7a0f799a</vt:lpwstr>
  </property>
  <property fmtid="{D5CDD505-2E9C-101B-9397-08002B2CF9AE}" pid="9" name="MSIP_Label_a4593b6e-8994-43c5-a486-e951b5f02cec_ContentBits">
    <vt:lpwstr>0</vt:lpwstr>
  </property>
</Properties>
</file>