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4" d="100"/>
          <a:sy n="44" d="100"/>
        </p:scale>
        <p:origin x="612" y="66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FFF3E116-829F-DD8C-B641-5F32F004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" y="0"/>
            <a:ext cx="10079198" cy="10691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C12B0-B12D-E24F-DEB0-217FDA69B818}"/>
              </a:ext>
            </a:extLst>
          </p:cNvPr>
          <p:cNvSpPr/>
          <p:nvPr/>
        </p:nvSpPr>
        <p:spPr>
          <a:xfrm>
            <a:off x="1" y="0"/>
            <a:ext cx="1005152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86941" y="571506"/>
            <a:ext cx="93762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Risques technologiques : </a:t>
            </a:r>
          </a:p>
          <a:p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tous concernés, tous acteurs 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2571749"/>
            <a:ext cx="3673041" cy="115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Maîtriser les risques technologiques de nos activités industrielles, c’est protéger les personnes, l’environnement et les biens.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Journée Mondiale </a:t>
            </a:r>
          </a:p>
          <a:p>
            <a:pPr algn="just">
              <a:spcAft>
                <a:spcPts val="600"/>
              </a:spcAft>
            </a:pP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de la Sécurité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833390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avril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956516"/>
            <a:ext cx="3685387" cy="6370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Ensemble, faisons preuve de rigueur et de vigilance !</a:t>
            </a: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FFE43C3A-B79A-16D1-8C21-E7BDCA083888}"/>
              </a:ext>
            </a:extLst>
          </p:cNvPr>
          <p:cNvSpPr/>
          <p:nvPr/>
        </p:nvSpPr>
        <p:spPr>
          <a:xfrm>
            <a:off x="16248" y="9297372"/>
            <a:ext cx="10055082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4E6D24D0-A61D-9A23-4ED6-496BFD891802}"/>
              </a:ext>
            </a:extLst>
          </p:cNvPr>
          <p:cNvSpPr/>
          <p:nvPr/>
        </p:nvSpPr>
        <p:spPr>
          <a:xfrm>
            <a:off x="16248" y="9293181"/>
            <a:ext cx="3755354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79A0086A-80E5-7BB7-B0F2-B3F2EA8B8B00}"/>
              </a:ext>
            </a:extLst>
          </p:cNvPr>
          <p:cNvSpPr/>
          <p:nvPr/>
        </p:nvSpPr>
        <p:spPr>
          <a:xfrm>
            <a:off x="3364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5AD794A8-961E-0B0F-D013-7503841A1908}"/>
              </a:ext>
            </a:extLst>
          </p:cNvPr>
          <p:cNvSpPr/>
          <p:nvPr/>
        </p:nvSpPr>
        <p:spPr>
          <a:xfrm>
            <a:off x="6713434" y="9293181"/>
            <a:ext cx="3359941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042B8C2-2850-C6DA-A09E-C41FA43E2D56}"/>
              </a:ext>
            </a:extLst>
          </p:cNvPr>
          <p:cNvSpPr/>
          <p:nvPr/>
        </p:nvSpPr>
        <p:spPr>
          <a:xfrm>
            <a:off x="686940" y="9302706"/>
            <a:ext cx="239988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J’IDENTIFIE</a:t>
            </a: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 les dangers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F1F851-117F-67FD-8E37-853DA653FBD2}"/>
              </a:ext>
            </a:extLst>
          </p:cNvPr>
          <p:cNvSpPr/>
          <p:nvPr/>
        </p:nvSpPr>
        <p:spPr>
          <a:xfrm>
            <a:off x="3976865" y="9293086"/>
            <a:ext cx="259756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J’ÉVALUE</a:t>
            </a: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 les risques et </a:t>
            </a: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DÉFINIS </a:t>
            </a: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les barrières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E6CBA27-1162-F739-3B17-126C85E764F9}"/>
              </a:ext>
            </a:extLst>
          </p:cNvPr>
          <p:cNvSpPr/>
          <p:nvPr/>
        </p:nvSpPr>
        <p:spPr>
          <a:xfrm>
            <a:off x="7334760" y="9276838"/>
            <a:ext cx="240360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JE GARANTIS</a:t>
            </a: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 l’efficacité des barrières</a:t>
            </a: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61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18</cp:revision>
  <dcterms:created xsi:type="dcterms:W3CDTF">2022-03-15T11:40:48Z</dcterms:created>
  <dcterms:modified xsi:type="dcterms:W3CDTF">2023-03-09T15:44:21Z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