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3" r:id="rId5"/>
    <p:sldMasterId id="2147483698" r:id="rId6"/>
    <p:sldMasterId id="2147483713" r:id="rId7"/>
    <p:sldMasterId id="2147483728" r:id="rId8"/>
  </p:sldMasterIdLst>
  <p:notesMasterIdLst>
    <p:notesMasterId r:id="rId28"/>
  </p:notesMasterIdLst>
  <p:handoutMasterIdLst>
    <p:handoutMasterId r:id="rId29"/>
  </p:handoutMasterIdLst>
  <p:sldIdLst>
    <p:sldId id="2134805774" r:id="rId9"/>
    <p:sldId id="2134805772" r:id="rId10"/>
    <p:sldId id="2134805710" r:id="rId11"/>
    <p:sldId id="2134805756" r:id="rId12"/>
    <p:sldId id="2134805714" r:id="rId13"/>
    <p:sldId id="2134805757" r:id="rId14"/>
    <p:sldId id="2134805771" r:id="rId15"/>
    <p:sldId id="2134805758" r:id="rId16"/>
    <p:sldId id="2134805760" r:id="rId17"/>
    <p:sldId id="2134805762" r:id="rId18"/>
    <p:sldId id="2134805761" r:id="rId19"/>
    <p:sldId id="2134805763" r:id="rId20"/>
    <p:sldId id="2134805764" r:id="rId21"/>
    <p:sldId id="2134805765" r:id="rId22"/>
    <p:sldId id="2134805766" r:id="rId23"/>
    <p:sldId id="2134805740" r:id="rId24"/>
    <p:sldId id="2134805755" r:id="rId25"/>
    <p:sldId id="2134805739" r:id="rId26"/>
    <p:sldId id="2134805747" r:id="rId27"/>
  </p:sldIdLst>
  <p:sldSz cx="12192000" cy="6858000"/>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deline GARNIER" initials="AG" lastIdx="9" clrIdx="6">
    <p:extLst>
      <p:ext uri="{19B8F6BF-5375-455C-9EA6-DF929625EA0E}">
        <p15:presenceInfo xmlns:p15="http://schemas.microsoft.com/office/powerpoint/2012/main" userId="S::adeline.garnier@totalenergies.com::b5140358-a731-43b0-b2d4-95a7ebfda634" providerId="AD"/>
      </p:ext>
    </p:extLst>
  </p:cmAuthor>
  <p:cmAuthor id="1" name="Jean-Guillaume BIZERAY" initials="JGB" lastIdx="9" clrIdx="0">
    <p:extLst>
      <p:ext uri="{19B8F6BF-5375-455C-9EA6-DF929625EA0E}">
        <p15:presenceInfo xmlns:p15="http://schemas.microsoft.com/office/powerpoint/2012/main" userId="S::jean-guillaume.bizeray@totalenergies.com::49b5d947-5b60-4c66-bcd8-12c7a1edf37f" providerId="AD"/>
      </p:ext>
    </p:extLst>
  </p:cmAuthor>
  <p:cmAuthor id="8" name="Claire MAIRET" initials="CM" lastIdx="5" clrIdx="7">
    <p:extLst>
      <p:ext uri="{19B8F6BF-5375-455C-9EA6-DF929625EA0E}">
        <p15:presenceInfo xmlns:p15="http://schemas.microsoft.com/office/powerpoint/2012/main" userId="S::claire.mairet@totalenergies.com::b91d9db2-e41b-4c98-9525-27312980cc2f" providerId="AD"/>
      </p:ext>
    </p:extLst>
  </p:cmAuthor>
  <p:cmAuthor id="2" name="Alexandra PAPILLON" initials="AP" lastIdx="5" clrIdx="1">
    <p:extLst>
      <p:ext uri="{19B8F6BF-5375-455C-9EA6-DF929625EA0E}">
        <p15:presenceInfo xmlns:p15="http://schemas.microsoft.com/office/powerpoint/2012/main" userId="S::alexandra.papillon@totalenergies.com::6ed42675-17a0-4139-8016-992ac43c869f" providerId="AD"/>
      </p:ext>
    </p:extLst>
  </p:cmAuthor>
  <p:cmAuthor id="9" name="Ismaïl Diedhiou" initials="ID" lastIdx="17" clrIdx="8">
    <p:extLst>
      <p:ext uri="{19B8F6BF-5375-455C-9EA6-DF929625EA0E}">
        <p15:presenceInfo xmlns:p15="http://schemas.microsoft.com/office/powerpoint/2012/main" userId="S::idiedhiou@wordappeal.com::bd00cb13-adf6-4f90-8d8e-d970bbca8edc" providerId="AD"/>
      </p:ext>
    </p:extLst>
  </p:cmAuthor>
  <p:cmAuthor id="3" name="Cyril DE-COATPONT" initials="CDC" lastIdx="6" clrIdx="2">
    <p:extLst>
      <p:ext uri="{19B8F6BF-5375-455C-9EA6-DF929625EA0E}">
        <p15:presenceInfo xmlns:p15="http://schemas.microsoft.com/office/powerpoint/2012/main" userId="S::cyril.de-coatpont@totalenergies.com::8e2a7a85-c243-49c2-bdd5-9a8a2591b005" providerId="AD"/>
      </p:ext>
    </p:extLst>
  </p:cmAuthor>
  <p:cmAuthor id="4" name="Tatiana MIR" initials="TM" lastIdx="84" clrIdx="3">
    <p:extLst>
      <p:ext uri="{19B8F6BF-5375-455C-9EA6-DF929625EA0E}">
        <p15:presenceInfo xmlns:p15="http://schemas.microsoft.com/office/powerpoint/2012/main" userId="S::tatiana.mir@totalenergies.com::4d1b6097-a687-44dd-ad16-6ad111d36e7d" providerId="AD"/>
      </p:ext>
    </p:extLst>
  </p:cmAuthor>
  <p:cmAuthor id="5" name="Cyril DE-COATPONT" initials="CDC [2]" lastIdx="13" clrIdx="4">
    <p:extLst>
      <p:ext uri="{19B8F6BF-5375-455C-9EA6-DF929625EA0E}">
        <p15:presenceInfo xmlns:p15="http://schemas.microsoft.com/office/powerpoint/2012/main" userId="S::cyril.de-coatpont@total.com::8e2a7a85-c243-49c2-bdd5-9a8a2591b005" providerId="AD"/>
      </p:ext>
    </p:extLst>
  </p:cmAuthor>
  <p:cmAuthor id="6" name="Michiel DE KOSTER" initials="MK" lastIdx="23" clrIdx="5">
    <p:extLst>
      <p:ext uri="{19B8F6BF-5375-455C-9EA6-DF929625EA0E}">
        <p15:presenceInfo xmlns:p15="http://schemas.microsoft.com/office/powerpoint/2012/main" userId="S::michiel.de-koster@totalenergies.com::7d7c490e-1e4b-4bd1-978a-bd0aaf19c38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9300"/>
    <a:srgbClr val="F7941D"/>
    <a:srgbClr val="354D56"/>
    <a:srgbClr val="ADADAD"/>
    <a:srgbClr val="BFBFBC"/>
    <a:srgbClr val="00B050"/>
    <a:srgbClr val="009BFF"/>
    <a:srgbClr val="C30000"/>
    <a:srgbClr val="000000"/>
    <a:srgbClr val="569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C383A8-90EB-4F02-9B17-CA0AC3D7F590}" v="4" dt="2022-06-23T12:49:17.0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Style léger 1 - Accentuation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94880" autoAdjust="0"/>
  </p:normalViewPr>
  <p:slideViewPr>
    <p:cSldViewPr snapToGrid="0">
      <p:cViewPr varScale="1">
        <p:scale>
          <a:sx n="117" d="100"/>
          <a:sy n="117" d="100"/>
        </p:scale>
        <p:origin x="258"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notesMaster" Target="notesMasters/notesMaster1.xml"/><Relationship Id="rId36" Type="http://schemas.microsoft.com/office/2015/10/relationships/revisionInfo" Target="revisionInfo.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commentAuthors" Target="commentAuthors.xml"/><Relationship Id="rId35" Type="http://schemas.microsoft.com/office/2016/11/relationships/changesInfo" Target="changesInfos/changesInfo1.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iel DE KOSTER" userId="S::michiel.de-koster@totalenergies.com::7d7c490e-1e4b-4bd1-978a-bd0aaf19c382" providerId="AD" clId="Web-{E1F28043-BEB3-419D-8F01-0D199171428D}"/>
    <pc:docChg chg="modSld">
      <pc:chgData name="Michiel DE KOSTER" userId="S::michiel.de-koster@totalenergies.com::7d7c490e-1e4b-4bd1-978a-bd0aaf19c382" providerId="AD" clId="Web-{E1F28043-BEB3-419D-8F01-0D199171428D}" dt="2022-05-11T11:46:32.304" v="2" actId="20577"/>
      <pc:docMkLst>
        <pc:docMk/>
      </pc:docMkLst>
      <pc:sldChg chg="modSp">
        <pc:chgData name="Michiel DE KOSTER" userId="S::michiel.de-koster@totalenergies.com::7d7c490e-1e4b-4bd1-978a-bd0aaf19c382" providerId="AD" clId="Web-{E1F28043-BEB3-419D-8F01-0D199171428D}" dt="2022-05-11T11:46:32.304" v="2" actId="20577"/>
        <pc:sldMkLst>
          <pc:docMk/>
          <pc:sldMk cId="1527423765" sldId="2134805757"/>
        </pc:sldMkLst>
        <pc:spChg chg="mod">
          <ac:chgData name="Michiel DE KOSTER" userId="S::michiel.de-koster@totalenergies.com::7d7c490e-1e4b-4bd1-978a-bd0aaf19c382" providerId="AD" clId="Web-{E1F28043-BEB3-419D-8F01-0D199171428D}" dt="2022-05-11T11:46:32.304" v="2" actId="20577"/>
          <ac:spMkLst>
            <pc:docMk/>
            <pc:sldMk cId="1527423765" sldId="2134805757"/>
            <ac:spMk id="49" creationId="{5A63BF29-CBA0-1846-A30C-309B8E97C571}"/>
          </ac:spMkLst>
        </pc:spChg>
      </pc:sldChg>
    </pc:docChg>
  </pc:docChgLst>
  <pc:docChgLst>
    <pc:chgData name="Claire MAIRET" userId="b91d9db2-e41b-4c98-9525-27312980cc2f" providerId="ADAL" clId="{8EC383A8-90EB-4F02-9B17-CA0AC3D7F590}"/>
    <pc:docChg chg="undo custSel modSld">
      <pc:chgData name="Claire MAIRET" userId="b91d9db2-e41b-4c98-9525-27312980cc2f" providerId="ADAL" clId="{8EC383A8-90EB-4F02-9B17-CA0AC3D7F590}" dt="2022-06-23T13:51:12.944" v="38" actId="20577"/>
      <pc:docMkLst>
        <pc:docMk/>
      </pc:docMkLst>
      <pc:sldChg chg="modSp mod modNotesTx">
        <pc:chgData name="Claire MAIRET" userId="b91d9db2-e41b-4c98-9525-27312980cc2f" providerId="ADAL" clId="{8EC383A8-90EB-4F02-9B17-CA0AC3D7F590}" dt="2022-06-23T13:51:12.944" v="38" actId="20577"/>
        <pc:sldMkLst>
          <pc:docMk/>
          <pc:sldMk cId="3219673142" sldId="2134805747"/>
        </pc:sldMkLst>
        <pc:spChg chg="mod">
          <ac:chgData name="Claire MAIRET" userId="b91d9db2-e41b-4c98-9525-27312980cc2f" providerId="ADAL" clId="{8EC383A8-90EB-4F02-9B17-CA0AC3D7F590}" dt="2022-06-23T13:51:12.944" v="38" actId="20577"/>
          <ac:spMkLst>
            <pc:docMk/>
            <pc:sldMk cId="3219673142" sldId="2134805747"/>
            <ac:spMk id="2" creationId="{1251B668-D05F-4C1E-93F4-ACE2B4ADD88F}"/>
          </ac:spMkLst>
        </pc:spChg>
      </pc:sldChg>
      <pc:sldChg chg="modNotesTx">
        <pc:chgData name="Claire MAIRET" userId="b91d9db2-e41b-4c98-9525-27312980cc2f" providerId="ADAL" clId="{8EC383A8-90EB-4F02-9B17-CA0AC3D7F590}" dt="2022-06-23T13:44:40.374" v="31" actId="6549"/>
        <pc:sldMkLst>
          <pc:docMk/>
          <pc:sldMk cId="2332208611" sldId="2134805756"/>
        </pc:sldMkLst>
      </pc:sldChg>
      <pc:sldChg chg="modNotesTx">
        <pc:chgData name="Claire MAIRET" userId="b91d9db2-e41b-4c98-9525-27312980cc2f" providerId="ADAL" clId="{8EC383A8-90EB-4F02-9B17-CA0AC3D7F590}" dt="2022-06-23T13:44:30.865" v="30" actId="6549"/>
        <pc:sldMkLst>
          <pc:docMk/>
          <pc:sldMk cId="4163919738" sldId="2134805758"/>
        </pc:sldMkLst>
      </pc:sldChg>
      <pc:sldChg chg="modSp mod">
        <pc:chgData name="Claire MAIRET" userId="b91d9db2-e41b-4c98-9525-27312980cc2f" providerId="ADAL" clId="{8EC383A8-90EB-4F02-9B17-CA0AC3D7F590}" dt="2022-06-23T13:43:26.386" v="29" actId="20577"/>
        <pc:sldMkLst>
          <pc:docMk/>
          <pc:sldMk cId="3816454091" sldId="2134805774"/>
        </pc:sldMkLst>
        <pc:spChg chg="mod">
          <ac:chgData name="Claire MAIRET" userId="b91d9db2-e41b-4c98-9525-27312980cc2f" providerId="ADAL" clId="{8EC383A8-90EB-4F02-9B17-CA0AC3D7F590}" dt="2022-06-23T13:43:26.386" v="29" actId="20577"/>
          <ac:spMkLst>
            <pc:docMk/>
            <pc:sldMk cId="3816454091" sldId="2134805774"/>
            <ac:spMk id="11" creationId="{52E19F55-36F6-6189-6DF9-3C96278924EE}"/>
          </ac:spMkLst>
        </pc:spChg>
      </pc:sldChg>
    </pc:docChg>
  </pc:docChgLst>
  <pc:docChgLst>
    <pc:chgData name="Michiel DE KOSTER" userId="S::michiel.de-koster@totalenergies.com::7d7c490e-1e4b-4bd1-978a-bd0aaf19c382" providerId="AD" clId="Web-{3F77ED0B-B22D-44D4-80D2-6C736B332006}"/>
    <pc:docChg chg="modSld">
      <pc:chgData name="Michiel DE KOSTER" userId="S::michiel.de-koster@totalenergies.com::7d7c490e-1e4b-4bd1-978a-bd0aaf19c382" providerId="AD" clId="Web-{3F77ED0B-B22D-44D4-80D2-6C736B332006}" dt="2022-05-10T11:06:17.759" v="27"/>
      <pc:docMkLst>
        <pc:docMk/>
      </pc:docMkLst>
      <pc:sldChg chg="modSp delCm">
        <pc:chgData name="Michiel DE KOSTER" userId="S::michiel.de-koster@totalenergies.com::7d7c490e-1e4b-4bd1-978a-bd0aaf19c382" providerId="AD" clId="Web-{3F77ED0B-B22D-44D4-80D2-6C736B332006}" dt="2022-05-10T11:06:17.759" v="27"/>
        <pc:sldMkLst>
          <pc:docMk/>
          <pc:sldMk cId="1180370113" sldId="2134805772"/>
        </pc:sldMkLst>
        <pc:spChg chg="mod">
          <ac:chgData name="Michiel DE KOSTER" userId="S::michiel.de-koster@totalenergies.com::7d7c490e-1e4b-4bd1-978a-bd0aaf19c382" providerId="AD" clId="Web-{3F77ED0B-B22D-44D4-80D2-6C736B332006}" dt="2022-05-10T11:06:17.509" v="26" actId="20577"/>
          <ac:spMkLst>
            <pc:docMk/>
            <pc:sldMk cId="1180370113" sldId="2134805772"/>
            <ac:spMk id="12" creationId="{B3D1768F-37A1-764B-B173-877D889123A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C614CAE6-BFFC-44D9-B589-0D037404D961}"/>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F608E2BC-021C-40B7-90F3-4B68AD2B718E}"/>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51C2EC88-F953-4BD6-A688-3279E9A6E67A}" type="datetimeFigureOut">
              <a:rPr lang="fr-FR" smtClean="0"/>
              <a:t>23/06/2022</a:t>
            </a:fld>
            <a:endParaRPr lang="fr-FR"/>
          </a:p>
        </p:txBody>
      </p:sp>
      <p:sp>
        <p:nvSpPr>
          <p:cNvPr id="4" name="Espace réservé du pied de page 3">
            <a:extLst>
              <a:ext uri="{FF2B5EF4-FFF2-40B4-BE49-F238E27FC236}">
                <a16:creationId xmlns:a16="http://schemas.microsoft.com/office/drawing/2014/main" id="{E5F619B7-E80F-4357-A079-8385235264F1}"/>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8027D7F4-CEC4-4BC4-A31D-0DEAAFB9863B}"/>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97B5B5C3-2E1E-4008-9B77-C67FFE77BEAF}" type="slidenum">
              <a:rPr lang="fr-FR" smtClean="0"/>
              <a:t>‹N°›</a:t>
            </a:fld>
            <a:endParaRPr lang="fr-FR"/>
          </a:p>
        </p:txBody>
      </p:sp>
    </p:spTree>
    <p:extLst>
      <p:ext uri="{BB962C8B-B14F-4D97-AF65-F5344CB8AC3E}">
        <p14:creationId xmlns:p14="http://schemas.microsoft.com/office/powerpoint/2010/main" val="38860422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5E849E9D-AF7B-45D0-B389-3AE92F6B3F8A}" type="datetimeFigureOut">
              <a:rPr lang="fr-FR" smtClean="0"/>
              <a:t>23/06/2022</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6FEDE3DE-59D0-436E-9643-2C33BA4042BB}" type="slidenum">
              <a:rPr lang="fr-FR" smtClean="0"/>
              <a:t>‹N°›</a:t>
            </a:fld>
            <a:endParaRPr lang="fr-FR"/>
          </a:p>
        </p:txBody>
      </p:sp>
    </p:spTree>
    <p:extLst>
      <p:ext uri="{BB962C8B-B14F-4D97-AF65-F5344CB8AC3E}">
        <p14:creationId xmlns:p14="http://schemas.microsoft.com/office/powerpoint/2010/main" val="771461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288000" indent="-144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432000" indent="-144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576000" indent="-144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FEDE3DE-59D0-436E-9643-2C33BA4042BB}" type="slidenum">
              <a:rPr lang="fr-FR" smtClean="0"/>
              <a:t>3</a:t>
            </a:fld>
            <a:endParaRPr lang="fr-FR"/>
          </a:p>
        </p:txBody>
      </p:sp>
    </p:spTree>
    <p:extLst>
      <p:ext uri="{BB962C8B-B14F-4D97-AF65-F5344CB8AC3E}">
        <p14:creationId xmlns:p14="http://schemas.microsoft.com/office/powerpoint/2010/main" val="2799439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FEDE3DE-59D0-436E-9643-2C33BA4042BB}" type="slidenum">
              <a:rPr lang="fr-FR" smtClean="0"/>
              <a:t>13</a:t>
            </a:fld>
            <a:endParaRPr lang="fr-FR"/>
          </a:p>
        </p:txBody>
      </p:sp>
    </p:spTree>
    <p:extLst>
      <p:ext uri="{BB962C8B-B14F-4D97-AF65-F5344CB8AC3E}">
        <p14:creationId xmlns:p14="http://schemas.microsoft.com/office/powerpoint/2010/main" val="1085088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FEDE3DE-59D0-436E-9643-2C33BA4042BB}" type="slidenum">
              <a:rPr lang="fr-FR" smtClean="0"/>
              <a:t>14</a:t>
            </a:fld>
            <a:endParaRPr lang="fr-FR"/>
          </a:p>
        </p:txBody>
      </p:sp>
    </p:spTree>
    <p:extLst>
      <p:ext uri="{BB962C8B-B14F-4D97-AF65-F5344CB8AC3E}">
        <p14:creationId xmlns:p14="http://schemas.microsoft.com/office/powerpoint/2010/main" val="4270618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FEDE3DE-59D0-436E-9643-2C33BA4042BB}" type="slidenum">
              <a:rPr lang="fr-FR" smtClean="0"/>
              <a:t>15</a:t>
            </a:fld>
            <a:endParaRPr lang="fr-FR"/>
          </a:p>
        </p:txBody>
      </p:sp>
    </p:spTree>
    <p:extLst>
      <p:ext uri="{BB962C8B-B14F-4D97-AF65-F5344CB8AC3E}">
        <p14:creationId xmlns:p14="http://schemas.microsoft.com/office/powerpoint/2010/main" val="811941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FEDE3DE-59D0-436E-9643-2C33BA4042BB}" type="slidenum">
              <a:rPr lang="fr-FR" smtClean="0"/>
              <a:t>19</a:t>
            </a:fld>
            <a:endParaRPr lang="fr-FR"/>
          </a:p>
        </p:txBody>
      </p:sp>
    </p:spTree>
    <p:extLst>
      <p:ext uri="{BB962C8B-B14F-4D97-AF65-F5344CB8AC3E}">
        <p14:creationId xmlns:p14="http://schemas.microsoft.com/office/powerpoint/2010/main" val="3455851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6FEDE3DE-59D0-436E-9643-2C33BA4042BB}" type="slidenum">
              <a:rPr lang="fr-FR" smtClean="0"/>
              <a:t>4</a:t>
            </a:fld>
            <a:endParaRPr lang="fr-FR"/>
          </a:p>
        </p:txBody>
      </p:sp>
    </p:spTree>
    <p:extLst>
      <p:ext uri="{BB962C8B-B14F-4D97-AF65-F5344CB8AC3E}">
        <p14:creationId xmlns:p14="http://schemas.microsoft.com/office/powerpoint/2010/main" val="1184897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6FEDE3DE-59D0-436E-9643-2C33BA4042BB}" type="slidenum">
              <a:rPr lang="fr-FR" smtClean="0"/>
              <a:t>5</a:t>
            </a:fld>
            <a:endParaRPr lang="fr-FR"/>
          </a:p>
        </p:txBody>
      </p:sp>
    </p:spTree>
    <p:extLst>
      <p:ext uri="{BB962C8B-B14F-4D97-AF65-F5344CB8AC3E}">
        <p14:creationId xmlns:p14="http://schemas.microsoft.com/office/powerpoint/2010/main" val="1474635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6FEDE3DE-59D0-436E-9643-2C33BA4042BB}" type="slidenum">
              <a:rPr lang="fr-FR" smtClean="0"/>
              <a:t>6</a:t>
            </a:fld>
            <a:endParaRPr lang="fr-FR"/>
          </a:p>
        </p:txBody>
      </p:sp>
    </p:spTree>
    <p:extLst>
      <p:ext uri="{BB962C8B-B14F-4D97-AF65-F5344CB8AC3E}">
        <p14:creationId xmlns:p14="http://schemas.microsoft.com/office/powerpoint/2010/main" val="907922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FEDE3DE-59D0-436E-9643-2C33BA4042BB}" type="slidenum">
              <a:rPr lang="fr-FR" smtClean="0"/>
              <a:t>8</a:t>
            </a:fld>
            <a:endParaRPr lang="fr-FR"/>
          </a:p>
        </p:txBody>
      </p:sp>
    </p:spTree>
    <p:extLst>
      <p:ext uri="{BB962C8B-B14F-4D97-AF65-F5344CB8AC3E}">
        <p14:creationId xmlns:p14="http://schemas.microsoft.com/office/powerpoint/2010/main" val="1377689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FEDE3DE-59D0-436E-9643-2C33BA4042BB}" type="slidenum">
              <a:rPr lang="fr-FR" smtClean="0"/>
              <a:t>9</a:t>
            </a:fld>
            <a:endParaRPr lang="fr-FR"/>
          </a:p>
        </p:txBody>
      </p:sp>
    </p:spTree>
    <p:extLst>
      <p:ext uri="{BB962C8B-B14F-4D97-AF65-F5344CB8AC3E}">
        <p14:creationId xmlns:p14="http://schemas.microsoft.com/office/powerpoint/2010/main" val="3132404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FEDE3DE-59D0-436E-9643-2C33BA4042BB}" type="slidenum">
              <a:rPr lang="fr-FR" smtClean="0"/>
              <a:t>10</a:t>
            </a:fld>
            <a:endParaRPr lang="fr-FR"/>
          </a:p>
        </p:txBody>
      </p:sp>
    </p:spTree>
    <p:extLst>
      <p:ext uri="{BB962C8B-B14F-4D97-AF65-F5344CB8AC3E}">
        <p14:creationId xmlns:p14="http://schemas.microsoft.com/office/powerpoint/2010/main" val="3311685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FEDE3DE-59D0-436E-9643-2C33BA4042BB}" type="slidenum">
              <a:rPr lang="fr-FR" smtClean="0"/>
              <a:t>11</a:t>
            </a:fld>
            <a:endParaRPr lang="fr-FR"/>
          </a:p>
        </p:txBody>
      </p:sp>
    </p:spTree>
    <p:extLst>
      <p:ext uri="{BB962C8B-B14F-4D97-AF65-F5344CB8AC3E}">
        <p14:creationId xmlns:p14="http://schemas.microsoft.com/office/powerpoint/2010/main" val="629275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FEDE3DE-59D0-436E-9643-2C33BA4042BB}" type="slidenum">
              <a:rPr lang="fr-FR" smtClean="0"/>
              <a:t>12</a:t>
            </a:fld>
            <a:endParaRPr lang="fr-FR"/>
          </a:p>
        </p:txBody>
      </p:sp>
    </p:spTree>
    <p:extLst>
      <p:ext uri="{BB962C8B-B14F-4D97-AF65-F5344CB8AC3E}">
        <p14:creationId xmlns:p14="http://schemas.microsoft.com/office/powerpoint/2010/main" val="2541401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Option N°1 Couverture">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40DC9AC8-422B-445F-B045-79F986D08E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a:ln>
            <a:noFill/>
          </a:ln>
        </p:spPr>
      </p:pic>
      <p:sp>
        <p:nvSpPr>
          <p:cNvPr id="2" name="Titre 1">
            <a:extLst>
              <a:ext uri="{FF2B5EF4-FFF2-40B4-BE49-F238E27FC236}">
                <a16:creationId xmlns:a16="http://schemas.microsoft.com/office/drawing/2014/main" id="{50C5EE01-F973-4120-91B8-34CAA765DBA3}"/>
              </a:ext>
            </a:extLst>
          </p:cNvPr>
          <p:cNvSpPr>
            <a:spLocks noGrp="1"/>
          </p:cNvSpPr>
          <p:nvPr>
            <p:ph type="ctrTitle"/>
          </p:nvPr>
        </p:nvSpPr>
        <p:spPr>
          <a:xfrm>
            <a:off x="464400" y="2288392"/>
            <a:ext cx="8640000" cy="2160000"/>
          </a:xfrm>
        </p:spPr>
        <p:txBody>
          <a:bodyPr anchor="b">
            <a:noAutofit/>
          </a:bodyPr>
          <a:lstStyle>
            <a:lvl1pPr algn="l">
              <a:lnSpc>
                <a:spcPct val="90000"/>
              </a:lnSpc>
              <a:defRPr sz="3200">
                <a:solidFill>
                  <a:schemeClr val="tx2"/>
                </a:solidFill>
              </a:defRPr>
            </a:lvl1pPr>
          </a:lstStyle>
          <a:p>
            <a:r>
              <a:rPr lang="fr-FR"/>
              <a:t>Modifiez le style du titre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464400" y="4520416"/>
            <a:ext cx="8640000" cy="468000"/>
          </a:xfrm>
        </p:spPr>
        <p:txBody>
          <a:bodyPr anchor="t">
            <a:noAutofit/>
          </a:bodyPr>
          <a:lstStyle>
            <a:lvl1pPr marL="0" indent="0" algn="l">
              <a:lnSpc>
                <a:spcPct val="90000"/>
              </a:lnSpc>
              <a:buNone/>
              <a:defRPr sz="27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5" name="Espace réservé du texte 4">
            <a:extLst>
              <a:ext uri="{FF2B5EF4-FFF2-40B4-BE49-F238E27FC236}">
                <a16:creationId xmlns:a16="http://schemas.microsoft.com/office/drawing/2014/main" id="{63458929-8E1A-4632-B75F-4975DF8FBB0A}"/>
              </a:ext>
            </a:extLst>
          </p:cNvPr>
          <p:cNvSpPr>
            <a:spLocks noGrp="1"/>
          </p:cNvSpPr>
          <p:nvPr>
            <p:ph type="body" sz="quarter" idx="14"/>
          </p:nvPr>
        </p:nvSpPr>
        <p:spPr>
          <a:xfrm>
            <a:off x="464400" y="5084504"/>
            <a:ext cx="8640000" cy="720000"/>
          </a:xfrm>
        </p:spPr>
        <p:txBody>
          <a:bodyPr>
            <a:noAutofit/>
          </a:bodyPr>
          <a:lstStyle>
            <a:lvl1pPr marL="0" indent="0">
              <a:buNone/>
              <a:defRPr sz="2000">
                <a:solidFill>
                  <a:schemeClr val="tx1"/>
                </a:solidFill>
              </a:defRPr>
            </a:lvl1pPr>
            <a:lvl2pPr marL="108000" indent="0">
              <a:buNone/>
              <a:defRPr/>
            </a:lvl2pPr>
          </a:lstStyle>
          <a:p>
            <a:pPr lvl="0"/>
            <a:r>
              <a:rPr lang="fr-FR"/>
              <a:t>Cliquez pour modifier les styles du texte du masque</a:t>
            </a:r>
          </a:p>
        </p:txBody>
      </p:sp>
    </p:spTree>
    <p:extLst>
      <p:ext uri="{BB962C8B-B14F-4D97-AF65-F5344CB8AC3E}">
        <p14:creationId xmlns:p14="http://schemas.microsoft.com/office/powerpoint/2010/main" val="227039759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iffres Clés">
    <p:spTree>
      <p:nvGrpSpPr>
        <p:cNvPr id="1" name=""/>
        <p:cNvGrpSpPr/>
        <p:nvPr/>
      </p:nvGrpSpPr>
      <p:grpSpPr>
        <a:xfrm>
          <a:off x="0" y="0"/>
          <a:ext cx="0" cy="0"/>
          <a:chOff x="0" y="0"/>
          <a:chExt cx="0" cy="0"/>
        </a:xfrm>
      </p:grpSpPr>
      <p:sp>
        <p:nvSpPr>
          <p:cNvPr id="14" name="Espace réservé du texte 2">
            <a:extLst>
              <a:ext uri="{FF2B5EF4-FFF2-40B4-BE49-F238E27FC236}">
                <a16:creationId xmlns:a16="http://schemas.microsoft.com/office/drawing/2014/main" id="{6684C25F-7F00-41C3-A7CD-0A38D6BB6A4B}"/>
              </a:ext>
            </a:extLst>
          </p:cNvPr>
          <p:cNvSpPr>
            <a:spLocks noGrp="1"/>
          </p:cNvSpPr>
          <p:nvPr>
            <p:ph type="body" idx="18" hasCustomPrompt="1"/>
          </p:nvPr>
        </p:nvSpPr>
        <p:spPr>
          <a:xfrm>
            <a:off x="469879" y="1501200"/>
            <a:ext cx="1980000" cy="1188000"/>
          </a:xfrm>
        </p:spPr>
        <p:txBody>
          <a:bodyPr anchor="ctr">
            <a:noAutofit/>
          </a:bodyPr>
          <a:lstStyle>
            <a:lvl1pPr marL="0" indent="0">
              <a:buNone/>
              <a:defRPr sz="81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NN</a:t>
            </a:r>
          </a:p>
        </p:txBody>
      </p:sp>
      <p:sp>
        <p:nvSpPr>
          <p:cNvPr id="15" name="Espace réservé du texte 10">
            <a:extLst>
              <a:ext uri="{FF2B5EF4-FFF2-40B4-BE49-F238E27FC236}">
                <a16:creationId xmlns:a16="http://schemas.microsoft.com/office/drawing/2014/main" id="{FFEA4E96-A4C5-404E-84EB-0DA2FDAD3E47}"/>
              </a:ext>
            </a:extLst>
          </p:cNvPr>
          <p:cNvSpPr>
            <a:spLocks noGrp="1"/>
          </p:cNvSpPr>
          <p:nvPr>
            <p:ph type="body" sz="quarter" idx="19" hasCustomPrompt="1"/>
          </p:nvPr>
        </p:nvSpPr>
        <p:spPr>
          <a:xfrm>
            <a:off x="3240699" y="1501200"/>
            <a:ext cx="8497179" cy="1188000"/>
          </a:xfrm>
        </p:spPr>
        <p:txBody>
          <a:bodyPr anchor="ctr">
            <a:noAutofit/>
          </a:bodyPr>
          <a:lstStyle>
            <a:lvl1pPr marL="0" indent="0">
              <a:buNone/>
              <a:defRPr sz="1800" b="1">
                <a:solidFill>
                  <a:schemeClr val="tx1"/>
                </a:solidFill>
              </a:defRPr>
            </a:lvl1pPr>
            <a:lvl2pPr marL="180000" indent="-180000">
              <a:spcBef>
                <a:spcPts val="600"/>
              </a:spcBef>
              <a:buSzPct val="100000"/>
              <a:buFont typeface="Arial" panose="020B0604020202020204" pitchFamily="34" charset="0"/>
              <a:buChar char="•"/>
              <a:tabLst/>
              <a:defRPr>
                <a:solidFill>
                  <a:schemeClr val="tx1"/>
                </a:solidFill>
              </a:defRPr>
            </a:lvl2pPr>
          </a:lstStyle>
          <a:p>
            <a:pPr lvl="0"/>
            <a:r>
              <a:rPr lang="fr-FR"/>
              <a:t>Modifier les styles du texte du masque</a:t>
            </a:r>
          </a:p>
          <a:p>
            <a:pPr lvl="1"/>
            <a:r>
              <a:rPr lang="fr-FR"/>
              <a:t>Deuxième niveau</a:t>
            </a:r>
          </a:p>
        </p:txBody>
      </p:sp>
      <p:sp>
        <p:nvSpPr>
          <p:cNvPr id="16" name="Espace réservé du texte 2">
            <a:extLst>
              <a:ext uri="{FF2B5EF4-FFF2-40B4-BE49-F238E27FC236}">
                <a16:creationId xmlns:a16="http://schemas.microsoft.com/office/drawing/2014/main" id="{431124CF-D305-4637-B02D-7916DC400940}"/>
              </a:ext>
            </a:extLst>
          </p:cNvPr>
          <p:cNvSpPr>
            <a:spLocks noGrp="1"/>
          </p:cNvSpPr>
          <p:nvPr>
            <p:ph type="body" idx="20" hasCustomPrompt="1"/>
          </p:nvPr>
        </p:nvSpPr>
        <p:spPr>
          <a:xfrm>
            <a:off x="469879" y="2656800"/>
            <a:ext cx="1980000" cy="1188000"/>
          </a:xfrm>
        </p:spPr>
        <p:txBody>
          <a:bodyPr anchor="ctr">
            <a:noAutofit/>
          </a:bodyPr>
          <a:lstStyle>
            <a:lvl1pPr marL="0" indent="0">
              <a:buNone/>
              <a:defRPr sz="8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NN</a:t>
            </a:r>
          </a:p>
        </p:txBody>
      </p:sp>
      <p:sp>
        <p:nvSpPr>
          <p:cNvPr id="17" name="Espace réservé du texte 10">
            <a:extLst>
              <a:ext uri="{FF2B5EF4-FFF2-40B4-BE49-F238E27FC236}">
                <a16:creationId xmlns:a16="http://schemas.microsoft.com/office/drawing/2014/main" id="{F7F54A8A-B912-4DCA-A7A6-D2FE7A31E0B8}"/>
              </a:ext>
            </a:extLst>
          </p:cNvPr>
          <p:cNvSpPr>
            <a:spLocks noGrp="1"/>
          </p:cNvSpPr>
          <p:nvPr>
            <p:ph type="body" sz="quarter" idx="21" hasCustomPrompt="1"/>
          </p:nvPr>
        </p:nvSpPr>
        <p:spPr>
          <a:xfrm>
            <a:off x="3240699" y="2656800"/>
            <a:ext cx="8497179" cy="1188000"/>
          </a:xfrm>
        </p:spPr>
        <p:txBody>
          <a:bodyPr anchor="ctr">
            <a:noAutofit/>
          </a:bodyPr>
          <a:lstStyle>
            <a:lvl1pPr marL="0" indent="0">
              <a:buNone/>
              <a:defRPr sz="1800" b="1">
                <a:solidFill>
                  <a:schemeClr val="tx1"/>
                </a:solidFill>
              </a:defRPr>
            </a:lvl1pPr>
            <a:lvl2pPr marL="180000" indent="-180000">
              <a:spcBef>
                <a:spcPts val="600"/>
              </a:spcBef>
              <a:buSzPct val="100000"/>
              <a:buFont typeface="Arial" panose="020B0604020202020204" pitchFamily="34" charset="0"/>
              <a:buChar char="•"/>
              <a:tabLst/>
              <a:defRPr>
                <a:solidFill>
                  <a:schemeClr val="tx1"/>
                </a:solidFill>
              </a:defRPr>
            </a:lvl2pPr>
          </a:lstStyle>
          <a:p>
            <a:pPr lvl="0"/>
            <a:r>
              <a:rPr lang="fr-FR"/>
              <a:t>Modifier les styles du texte du masque</a:t>
            </a:r>
          </a:p>
          <a:p>
            <a:pPr lvl="1"/>
            <a:r>
              <a:rPr lang="fr-FR"/>
              <a:t>Deuxième niveau</a:t>
            </a:r>
          </a:p>
        </p:txBody>
      </p:sp>
      <p:sp>
        <p:nvSpPr>
          <p:cNvPr id="4" name="Titre 3">
            <a:extLst>
              <a:ext uri="{FF2B5EF4-FFF2-40B4-BE49-F238E27FC236}">
                <a16:creationId xmlns:a16="http://schemas.microsoft.com/office/drawing/2014/main" id="{0F9ED843-C44A-45CC-9B1D-C837E4DDCE6E}"/>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18" name="Espace réservé du texte 2">
            <a:extLst>
              <a:ext uri="{FF2B5EF4-FFF2-40B4-BE49-F238E27FC236}">
                <a16:creationId xmlns:a16="http://schemas.microsoft.com/office/drawing/2014/main" id="{322CE313-0A26-4E99-9C93-6C3FC888A8DE}"/>
              </a:ext>
            </a:extLst>
          </p:cNvPr>
          <p:cNvSpPr>
            <a:spLocks noGrp="1"/>
          </p:cNvSpPr>
          <p:nvPr>
            <p:ph type="body" idx="25" hasCustomPrompt="1"/>
          </p:nvPr>
        </p:nvSpPr>
        <p:spPr>
          <a:xfrm>
            <a:off x="469879" y="3812400"/>
            <a:ext cx="1980000" cy="1188000"/>
          </a:xfrm>
        </p:spPr>
        <p:txBody>
          <a:bodyPr anchor="ctr">
            <a:noAutofit/>
          </a:bodyPr>
          <a:lstStyle>
            <a:lvl1pPr marL="0" indent="0">
              <a:buNone/>
              <a:defRPr sz="81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NN</a:t>
            </a:r>
          </a:p>
        </p:txBody>
      </p:sp>
      <p:sp>
        <p:nvSpPr>
          <p:cNvPr id="19" name="Espace réservé du texte 10">
            <a:extLst>
              <a:ext uri="{FF2B5EF4-FFF2-40B4-BE49-F238E27FC236}">
                <a16:creationId xmlns:a16="http://schemas.microsoft.com/office/drawing/2014/main" id="{EB31187B-F91F-44EB-9CB5-1BF3730F7621}"/>
              </a:ext>
            </a:extLst>
          </p:cNvPr>
          <p:cNvSpPr>
            <a:spLocks noGrp="1"/>
          </p:cNvSpPr>
          <p:nvPr>
            <p:ph type="body" sz="quarter" idx="26" hasCustomPrompt="1"/>
          </p:nvPr>
        </p:nvSpPr>
        <p:spPr>
          <a:xfrm>
            <a:off x="3240699" y="3812400"/>
            <a:ext cx="8497179" cy="1188000"/>
          </a:xfrm>
        </p:spPr>
        <p:txBody>
          <a:bodyPr anchor="ctr">
            <a:noAutofit/>
          </a:bodyPr>
          <a:lstStyle>
            <a:lvl1pPr marL="0" indent="0">
              <a:buNone/>
              <a:defRPr sz="1800" b="1">
                <a:solidFill>
                  <a:schemeClr val="tx1"/>
                </a:solidFill>
              </a:defRPr>
            </a:lvl1pPr>
            <a:lvl2pPr marL="180000" indent="-180000">
              <a:spcBef>
                <a:spcPts val="600"/>
              </a:spcBef>
              <a:buSzPct val="100000"/>
              <a:buFont typeface="Arial" panose="020B0604020202020204" pitchFamily="34" charset="0"/>
              <a:buChar char="•"/>
              <a:tabLst/>
              <a:defRPr>
                <a:solidFill>
                  <a:schemeClr val="tx1"/>
                </a:solidFill>
              </a:defRPr>
            </a:lvl2pPr>
          </a:lstStyle>
          <a:p>
            <a:pPr lvl="0"/>
            <a:r>
              <a:rPr lang="fr-FR"/>
              <a:t>Modifier les styles du texte du masque</a:t>
            </a:r>
          </a:p>
          <a:p>
            <a:pPr lvl="1"/>
            <a:r>
              <a:rPr lang="fr-FR"/>
              <a:t>Deuxième niveau</a:t>
            </a:r>
          </a:p>
        </p:txBody>
      </p:sp>
      <p:sp>
        <p:nvSpPr>
          <p:cNvPr id="31" name="Espace réservé du texte 21">
            <a:extLst>
              <a:ext uri="{FF2B5EF4-FFF2-40B4-BE49-F238E27FC236}">
                <a16:creationId xmlns:a16="http://schemas.microsoft.com/office/drawing/2014/main" id="{6FD92059-A22C-433B-8494-343CBC88ADC5}"/>
              </a:ext>
            </a:extLst>
          </p:cNvPr>
          <p:cNvSpPr>
            <a:spLocks noGrp="1"/>
          </p:cNvSpPr>
          <p:nvPr>
            <p:ph type="body" sz="quarter" idx="27" hasCustomPrompt="1"/>
          </p:nvPr>
        </p:nvSpPr>
        <p:spPr>
          <a:xfrm>
            <a:off x="2601913" y="18094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1"/>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a:t> </a:t>
            </a:r>
          </a:p>
        </p:txBody>
      </p:sp>
      <p:sp>
        <p:nvSpPr>
          <p:cNvPr id="32" name="Espace réservé du texte 21">
            <a:extLst>
              <a:ext uri="{FF2B5EF4-FFF2-40B4-BE49-F238E27FC236}">
                <a16:creationId xmlns:a16="http://schemas.microsoft.com/office/drawing/2014/main" id="{2487A579-BB10-4B9C-8037-89848E4EB31C}"/>
              </a:ext>
            </a:extLst>
          </p:cNvPr>
          <p:cNvSpPr>
            <a:spLocks noGrp="1"/>
          </p:cNvSpPr>
          <p:nvPr>
            <p:ph type="body" sz="quarter" idx="28" hasCustomPrompt="1"/>
          </p:nvPr>
        </p:nvSpPr>
        <p:spPr>
          <a:xfrm>
            <a:off x="2601913" y="29650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2"/>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a:t> </a:t>
            </a:r>
          </a:p>
        </p:txBody>
      </p:sp>
      <p:sp>
        <p:nvSpPr>
          <p:cNvPr id="33" name="Espace réservé du texte 21">
            <a:extLst>
              <a:ext uri="{FF2B5EF4-FFF2-40B4-BE49-F238E27FC236}">
                <a16:creationId xmlns:a16="http://schemas.microsoft.com/office/drawing/2014/main" id="{C0B0C0AB-7256-484A-8EF0-3BC6851D748F}"/>
              </a:ext>
            </a:extLst>
          </p:cNvPr>
          <p:cNvSpPr>
            <a:spLocks noGrp="1"/>
          </p:cNvSpPr>
          <p:nvPr>
            <p:ph type="body" sz="quarter" idx="29" hasCustomPrompt="1"/>
          </p:nvPr>
        </p:nvSpPr>
        <p:spPr>
          <a:xfrm>
            <a:off x="2601913" y="41206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3"/>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a:t> </a:t>
            </a:r>
          </a:p>
        </p:txBody>
      </p:sp>
      <p:sp>
        <p:nvSpPr>
          <p:cNvPr id="5" name="Espace réservé de la date 4">
            <a:extLst>
              <a:ext uri="{FF2B5EF4-FFF2-40B4-BE49-F238E27FC236}">
                <a16:creationId xmlns:a16="http://schemas.microsoft.com/office/drawing/2014/main" id="{75997647-8494-4CC4-948F-29A8D49CBCEB}"/>
              </a:ext>
            </a:extLst>
          </p:cNvPr>
          <p:cNvSpPr>
            <a:spLocks noGrp="1"/>
          </p:cNvSpPr>
          <p:nvPr>
            <p:ph type="dt" sz="half" idx="30"/>
          </p:nvPr>
        </p:nvSpPr>
        <p:spPr/>
        <p:txBody>
          <a:bodyPr/>
          <a:lstStyle>
            <a:lvl1pPr>
              <a:defRPr>
                <a:solidFill>
                  <a:schemeClr val="tx1"/>
                </a:solidFill>
              </a:defRPr>
            </a:lvl1pPr>
          </a:lstStyle>
          <a:p>
            <a:endParaRPr lang="fr-FR"/>
          </a:p>
        </p:txBody>
      </p:sp>
      <p:sp>
        <p:nvSpPr>
          <p:cNvPr id="6" name="Espace réservé du pied de page 5">
            <a:extLst>
              <a:ext uri="{FF2B5EF4-FFF2-40B4-BE49-F238E27FC236}">
                <a16:creationId xmlns:a16="http://schemas.microsoft.com/office/drawing/2014/main" id="{02B4AC02-49D4-4738-A9B4-B3DA90016A7F}"/>
              </a:ext>
            </a:extLst>
          </p:cNvPr>
          <p:cNvSpPr>
            <a:spLocks noGrp="1"/>
          </p:cNvSpPr>
          <p:nvPr>
            <p:ph type="ftr" sz="quarter" idx="31"/>
          </p:nvPr>
        </p:nvSpPr>
        <p:spPr/>
        <p:txBody>
          <a:bodyPr/>
          <a:lstStyle>
            <a:lvl1pPr>
              <a:defRPr>
                <a:solidFill>
                  <a:schemeClr val="tx1"/>
                </a:solidFill>
              </a:defRPr>
            </a:lvl1pPr>
          </a:lstStyle>
          <a:p>
            <a:r>
              <a:rPr lang="fr-FR"/>
              <a:t>Kit de déploiement Règle d'or 12</a:t>
            </a:r>
          </a:p>
        </p:txBody>
      </p:sp>
      <p:sp>
        <p:nvSpPr>
          <p:cNvPr id="7" name="Espace réservé du numéro de diapositive 6">
            <a:extLst>
              <a:ext uri="{FF2B5EF4-FFF2-40B4-BE49-F238E27FC236}">
                <a16:creationId xmlns:a16="http://schemas.microsoft.com/office/drawing/2014/main" id="{28EE574D-092E-4259-81EB-81EA91E97CDA}"/>
              </a:ext>
            </a:extLst>
          </p:cNvPr>
          <p:cNvSpPr>
            <a:spLocks noGrp="1"/>
          </p:cNvSpPr>
          <p:nvPr>
            <p:ph type="sldNum" sz="quarter" idx="3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2785988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41BBE8-1E54-415C-B10D-F6342B80F061}"/>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7" name="Espace réservé de la date 6">
            <a:extLst>
              <a:ext uri="{FF2B5EF4-FFF2-40B4-BE49-F238E27FC236}">
                <a16:creationId xmlns:a16="http://schemas.microsoft.com/office/drawing/2014/main" id="{CE830942-5133-4F54-8414-98EC08DAA6C5}"/>
              </a:ext>
            </a:extLst>
          </p:cNvPr>
          <p:cNvSpPr>
            <a:spLocks noGrp="1"/>
          </p:cNvSpPr>
          <p:nvPr>
            <p:ph type="dt" sz="half" idx="10"/>
          </p:nvPr>
        </p:nvSpPr>
        <p:spPr/>
        <p:txBody>
          <a:bodyPr/>
          <a:lstStyle>
            <a:lvl1pPr>
              <a:defRPr>
                <a:solidFill>
                  <a:schemeClr val="tx1"/>
                </a:solidFill>
              </a:defRPr>
            </a:lvl1pPr>
          </a:lstStyle>
          <a:p>
            <a:endParaRPr lang="fr-FR"/>
          </a:p>
        </p:txBody>
      </p:sp>
      <p:sp>
        <p:nvSpPr>
          <p:cNvPr id="8" name="Espace réservé du pied de page 7">
            <a:extLst>
              <a:ext uri="{FF2B5EF4-FFF2-40B4-BE49-F238E27FC236}">
                <a16:creationId xmlns:a16="http://schemas.microsoft.com/office/drawing/2014/main" id="{A03D30D6-5712-44A8-87A9-67750D407146}"/>
              </a:ext>
            </a:extLst>
          </p:cNvPr>
          <p:cNvSpPr>
            <a:spLocks noGrp="1"/>
          </p:cNvSpPr>
          <p:nvPr>
            <p:ph type="ftr" sz="quarter" idx="11"/>
          </p:nvPr>
        </p:nvSpPr>
        <p:spPr/>
        <p:txBody>
          <a:bodyPr/>
          <a:lstStyle>
            <a:lvl1pPr>
              <a:defRPr>
                <a:solidFill>
                  <a:schemeClr val="tx1"/>
                </a:solidFill>
              </a:defRPr>
            </a:lvl1pPr>
          </a:lstStyle>
          <a:p>
            <a:r>
              <a:rPr lang="fr-FR"/>
              <a:t>Kit de déploiement Règle d'or 12</a:t>
            </a:r>
          </a:p>
        </p:txBody>
      </p:sp>
      <p:sp>
        <p:nvSpPr>
          <p:cNvPr id="9" name="Espace réservé du numéro de diapositive 8">
            <a:extLst>
              <a:ext uri="{FF2B5EF4-FFF2-40B4-BE49-F238E27FC236}">
                <a16:creationId xmlns:a16="http://schemas.microsoft.com/office/drawing/2014/main" id="{872F511C-AE30-47A8-8C9B-F0B33753CCDA}"/>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38861563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9B47C71-F46D-4EA0-AF6A-4962453CDD76}"/>
              </a:ext>
            </a:extLst>
          </p:cNvPr>
          <p:cNvSpPr>
            <a:spLocks noGrp="1"/>
          </p:cNvSpPr>
          <p:nvPr>
            <p:ph type="dt" sz="half" idx="10"/>
          </p:nvPr>
        </p:nvSpPr>
        <p:spPr/>
        <p:txBody>
          <a:bodyPr/>
          <a:lstStyle>
            <a:lvl1pPr>
              <a:defRPr>
                <a:solidFill>
                  <a:schemeClr val="tx1"/>
                </a:solidFill>
              </a:defRPr>
            </a:lvl1pPr>
          </a:lstStyle>
          <a:p>
            <a:endParaRPr lang="fr-FR"/>
          </a:p>
        </p:txBody>
      </p:sp>
      <p:sp>
        <p:nvSpPr>
          <p:cNvPr id="7" name="Espace réservé du pied de page 6">
            <a:extLst>
              <a:ext uri="{FF2B5EF4-FFF2-40B4-BE49-F238E27FC236}">
                <a16:creationId xmlns:a16="http://schemas.microsoft.com/office/drawing/2014/main" id="{0495B091-68ED-45A4-957C-92BBA7548811}"/>
              </a:ext>
            </a:extLst>
          </p:cNvPr>
          <p:cNvSpPr>
            <a:spLocks noGrp="1"/>
          </p:cNvSpPr>
          <p:nvPr>
            <p:ph type="ftr" sz="quarter" idx="11"/>
          </p:nvPr>
        </p:nvSpPr>
        <p:spPr/>
        <p:txBody>
          <a:bodyPr/>
          <a:lstStyle>
            <a:lvl1pPr>
              <a:defRPr>
                <a:solidFill>
                  <a:schemeClr val="tx1"/>
                </a:solidFill>
              </a:defRPr>
            </a:lvl1pPr>
          </a:lstStyle>
          <a:p>
            <a:r>
              <a:rPr lang="fr-FR"/>
              <a:t>Kit de déploiement Règle d'or 12</a:t>
            </a:r>
          </a:p>
        </p:txBody>
      </p:sp>
      <p:sp>
        <p:nvSpPr>
          <p:cNvPr id="8" name="Espace réservé du numéro de diapositive 7">
            <a:extLst>
              <a:ext uri="{FF2B5EF4-FFF2-40B4-BE49-F238E27FC236}">
                <a16:creationId xmlns:a16="http://schemas.microsoft.com/office/drawing/2014/main" id="{A4361BE1-6536-48FB-BC11-166BC54BD6F9}"/>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16138740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nnex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489742" y="2845977"/>
            <a:ext cx="11160000" cy="1440000"/>
          </a:xfrm>
        </p:spPr>
        <p:txBody>
          <a:bodyPr anchor="t">
            <a:noAutofit/>
          </a:bodyPr>
          <a:lstStyle>
            <a:lvl1pPr>
              <a:lnSpc>
                <a:spcPct val="90000"/>
              </a:lnSpc>
              <a:defRPr sz="5000">
                <a:solidFill>
                  <a:schemeClr val="tx2"/>
                </a:solidFill>
              </a:defRPr>
            </a:lvl1pPr>
          </a:lstStyle>
          <a:p>
            <a:r>
              <a:rPr lang="fr-FR"/>
              <a:t>Modifiez le style du titre</a:t>
            </a:r>
          </a:p>
        </p:txBody>
      </p:sp>
      <p:sp>
        <p:nvSpPr>
          <p:cNvPr id="3" name="Espace réservé de la date 2">
            <a:extLst>
              <a:ext uri="{FF2B5EF4-FFF2-40B4-BE49-F238E27FC236}">
                <a16:creationId xmlns:a16="http://schemas.microsoft.com/office/drawing/2014/main" id="{C9E24192-EBCA-4782-93A3-6134ECDB202A}"/>
              </a:ext>
            </a:extLst>
          </p:cNvPr>
          <p:cNvSpPr>
            <a:spLocks noGrp="1"/>
          </p:cNvSpPr>
          <p:nvPr>
            <p:ph type="dt" sz="half" idx="10"/>
          </p:nvPr>
        </p:nvSpPr>
        <p:spPr/>
        <p:txBody>
          <a:bodyPr/>
          <a:lstStyle>
            <a:lvl1pPr>
              <a:defRPr>
                <a:solidFill>
                  <a:schemeClr val="tx1"/>
                </a:solidFill>
              </a:defRPr>
            </a:lvl1pPr>
          </a:lstStyle>
          <a:p>
            <a:endParaRPr lang="fr-FR"/>
          </a:p>
        </p:txBody>
      </p:sp>
      <p:sp>
        <p:nvSpPr>
          <p:cNvPr id="4" name="Espace réservé du pied de page 3">
            <a:extLst>
              <a:ext uri="{FF2B5EF4-FFF2-40B4-BE49-F238E27FC236}">
                <a16:creationId xmlns:a16="http://schemas.microsoft.com/office/drawing/2014/main" id="{8627768F-E755-49AE-BDD4-F22B941EE926}"/>
              </a:ext>
            </a:extLst>
          </p:cNvPr>
          <p:cNvSpPr>
            <a:spLocks noGrp="1"/>
          </p:cNvSpPr>
          <p:nvPr>
            <p:ph type="ftr" sz="quarter" idx="11"/>
          </p:nvPr>
        </p:nvSpPr>
        <p:spPr/>
        <p:txBody>
          <a:bodyPr/>
          <a:lstStyle>
            <a:lvl1pPr>
              <a:defRPr>
                <a:solidFill>
                  <a:schemeClr val="tx1"/>
                </a:solidFill>
              </a:defRPr>
            </a:lvl1pPr>
          </a:lstStyle>
          <a:p>
            <a:r>
              <a:rPr lang="fr-FR"/>
              <a:t>Kit de déploiement Règle d'or 12</a:t>
            </a:r>
          </a:p>
        </p:txBody>
      </p:sp>
      <p:sp>
        <p:nvSpPr>
          <p:cNvPr id="5" name="Espace réservé du numéro de diapositive 4">
            <a:extLst>
              <a:ext uri="{FF2B5EF4-FFF2-40B4-BE49-F238E27FC236}">
                <a16:creationId xmlns:a16="http://schemas.microsoft.com/office/drawing/2014/main" id="{679213C8-C608-4F8F-B3E7-6893ECEEC936}"/>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3613946989"/>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reserve="1">
  <p:cSld name="Merci">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FB4134C-1D6E-45C5-A0CB-6875E698A7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9A50C95A-056C-429F-A1B6-8B1CDC140D27}"/>
              </a:ext>
            </a:extLst>
          </p:cNvPr>
          <p:cNvSpPr>
            <a:spLocks noGrp="1"/>
          </p:cNvSpPr>
          <p:nvPr>
            <p:ph type="title"/>
          </p:nvPr>
        </p:nvSpPr>
        <p:spPr>
          <a:xfrm>
            <a:off x="2316000" y="2845977"/>
            <a:ext cx="7560000" cy="828000"/>
          </a:xfrm>
        </p:spPr>
        <p:txBody>
          <a:bodyPr anchor="t">
            <a:noAutofit/>
          </a:bodyPr>
          <a:lstStyle>
            <a:lvl1pPr algn="ctr">
              <a:defRPr sz="4300">
                <a:solidFill>
                  <a:schemeClr val="tx1"/>
                </a:solidFill>
              </a:defRPr>
            </a:lvl1pPr>
          </a:lstStyle>
          <a:p>
            <a:r>
              <a:rPr lang="fr-FR"/>
              <a:t>Modifiez le style du titre</a:t>
            </a:r>
          </a:p>
        </p:txBody>
      </p:sp>
    </p:spTree>
    <p:extLst>
      <p:ext uri="{BB962C8B-B14F-4D97-AF65-F5344CB8AC3E}">
        <p14:creationId xmlns:p14="http://schemas.microsoft.com/office/powerpoint/2010/main" val="16328042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Option N°1 Couverture">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40DC9AC8-422B-445F-B045-79F986D08E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a:ln>
            <a:noFill/>
          </a:ln>
        </p:spPr>
      </p:pic>
      <p:sp>
        <p:nvSpPr>
          <p:cNvPr id="2" name="Titre 1">
            <a:extLst>
              <a:ext uri="{FF2B5EF4-FFF2-40B4-BE49-F238E27FC236}">
                <a16:creationId xmlns:a16="http://schemas.microsoft.com/office/drawing/2014/main" id="{50C5EE01-F973-4120-91B8-34CAA765DBA3}"/>
              </a:ext>
            </a:extLst>
          </p:cNvPr>
          <p:cNvSpPr>
            <a:spLocks noGrp="1"/>
          </p:cNvSpPr>
          <p:nvPr>
            <p:ph type="ctrTitle"/>
          </p:nvPr>
        </p:nvSpPr>
        <p:spPr>
          <a:xfrm>
            <a:off x="464400" y="2288392"/>
            <a:ext cx="8640000" cy="2160000"/>
          </a:xfrm>
        </p:spPr>
        <p:txBody>
          <a:bodyPr anchor="b">
            <a:noAutofit/>
          </a:bodyPr>
          <a:lstStyle>
            <a:lvl1pPr algn="l">
              <a:lnSpc>
                <a:spcPct val="90000"/>
              </a:lnSpc>
              <a:defRPr sz="3200">
                <a:solidFill>
                  <a:schemeClr val="tx2"/>
                </a:solidFill>
              </a:defRPr>
            </a:lvl1pPr>
          </a:lstStyle>
          <a:p>
            <a:r>
              <a:rPr lang="fr-FR"/>
              <a:t>Modifiez le style du titre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464400" y="4520416"/>
            <a:ext cx="8640000" cy="468000"/>
          </a:xfrm>
        </p:spPr>
        <p:txBody>
          <a:bodyPr anchor="t">
            <a:noAutofit/>
          </a:bodyPr>
          <a:lstStyle>
            <a:lvl1pPr marL="0" indent="0" algn="l">
              <a:lnSpc>
                <a:spcPct val="90000"/>
              </a:lnSpc>
              <a:buNone/>
              <a:defRPr sz="27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5" name="Espace réservé du texte 4">
            <a:extLst>
              <a:ext uri="{FF2B5EF4-FFF2-40B4-BE49-F238E27FC236}">
                <a16:creationId xmlns:a16="http://schemas.microsoft.com/office/drawing/2014/main" id="{63458929-8E1A-4632-B75F-4975DF8FBB0A}"/>
              </a:ext>
            </a:extLst>
          </p:cNvPr>
          <p:cNvSpPr>
            <a:spLocks noGrp="1"/>
          </p:cNvSpPr>
          <p:nvPr>
            <p:ph type="body" sz="quarter" idx="14"/>
          </p:nvPr>
        </p:nvSpPr>
        <p:spPr>
          <a:xfrm>
            <a:off x="464400" y="5084504"/>
            <a:ext cx="8640000" cy="720000"/>
          </a:xfrm>
        </p:spPr>
        <p:txBody>
          <a:bodyPr>
            <a:noAutofit/>
          </a:bodyPr>
          <a:lstStyle>
            <a:lvl1pPr marL="0" indent="0">
              <a:buNone/>
              <a:defRPr sz="2000">
                <a:solidFill>
                  <a:schemeClr val="tx1"/>
                </a:solidFill>
              </a:defRPr>
            </a:lvl1pPr>
            <a:lvl2pPr marL="108000" indent="0">
              <a:buNone/>
              <a:defRPr/>
            </a:lvl2pPr>
          </a:lstStyle>
          <a:p>
            <a:pPr lvl="0"/>
            <a:r>
              <a:rPr lang="fr-FR"/>
              <a:t>Cliquez pour modifier les styles du texte du masque</a:t>
            </a:r>
          </a:p>
        </p:txBody>
      </p:sp>
    </p:spTree>
    <p:extLst>
      <p:ext uri="{BB962C8B-B14F-4D97-AF65-F5344CB8AC3E}">
        <p14:creationId xmlns:p14="http://schemas.microsoft.com/office/powerpoint/2010/main" val="900183691"/>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Option N°2 Couverture avec photo">
    <p:spTree>
      <p:nvGrpSpPr>
        <p:cNvPr id="1" name=""/>
        <p:cNvGrpSpPr/>
        <p:nvPr/>
      </p:nvGrpSpPr>
      <p:grpSpPr>
        <a:xfrm>
          <a:off x="0" y="0"/>
          <a:ext cx="0" cy="0"/>
          <a:chOff x="0" y="0"/>
          <a:chExt cx="0" cy="0"/>
        </a:xfrm>
      </p:grpSpPr>
      <p:sp>
        <p:nvSpPr>
          <p:cNvPr id="6" name="Espace réservé pour une image  2">
            <a:extLst>
              <a:ext uri="{FF2B5EF4-FFF2-40B4-BE49-F238E27FC236}">
                <a16:creationId xmlns:a16="http://schemas.microsoft.com/office/drawing/2014/main" id="{3161ED2A-2241-4A52-8E2E-B973EB0C4E44}"/>
              </a:ext>
            </a:extLst>
          </p:cNvPr>
          <p:cNvSpPr>
            <a:spLocks noGrp="1"/>
          </p:cNvSpPr>
          <p:nvPr>
            <p:ph type="pic" idx="10"/>
          </p:nvPr>
        </p:nvSpPr>
        <p:spPr>
          <a:xfrm>
            <a:off x="0" y="1"/>
            <a:ext cx="6093760" cy="6857999"/>
          </a:xfrm>
          <a:solidFill>
            <a:schemeClr val="bg1">
              <a:lumMod val="95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pic>
        <p:nvPicPr>
          <p:cNvPr id="14" name="Image 13">
            <a:extLst>
              <a:ext uri="{FF2B5EF4-FFF2-40B4-BE49-F238E27FC236}">
                <a16:creationId xmlns:a16="http://schemas.microsoft.com/office/drawing/2014/main" id="{DAAE4607-2A2E-45AF-81C6-9691F876AD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50C5EE01-F973-4120-91B8-34CAA765DBA3}"/>
              </a:ext>
            </a:extLst>
          </p:cNvPr>
          <p:cNvSpPr>
            <a:spLocks noGrp="1"/>
          </p:cNvSpPr>
          <p:nvPr>
            <p:ph type="ctrTitle"/>
          </p:nvPr>
        </p:nvSpPr>
        <p:spPr>
          <a:xfrm>
            <a:off x="6361200" y="2469600"/>
            <a:ext cx="5400000" cy="1980000"/>
          </a:xfrm>
        </p:spPr>
        <p:txBody>
          <a:bodyPr anchor="b">
            <a:noAutofit/>
          </a:bodyPr>
          <a:lstStyle>
            <a:lvl1pPr algn="l">
              <a:lnSpc>
                <a:spcPct val="90000"/>
              </a:lnSpc>
              <a:defRPr sz="3200">
                <a:solidFill>
                  <a:schemeClr val="tx2"/>
                </a:solidFill>
              </a:defRPr>
            </a:lvl1pPr>
          </a:lstStyle>
          <a:p>
            <a:r>
              <a:rPr lang="fr-FR"/>
              <a:t>Modifiez le style du titre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6361200" y="4521600"/>
            <a:ext cx="5400000" cy="828000"/>
          </a:xfrm>
        </p:spPr>
        <p:txBody>
          <a:bodyPr anchor="t">
            <a:noAutofit/>
          </a:bodyPr>
          <a:lstStyle>
            <a:lvl1pPr marL="0" indent="0" algn="l">
              <a:lnSpc>
                <a:spcPct val="90000"/>
              </a:lnSpc>
              <a:buNone/>
              <a:defRPr sz="27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8" name="Espace réservé du texte 4">
            <a:extLst>
              <a:ext uri="{FF2B5EF4-FFF2-40B4-BE49-F238E27FC236}">
                <a16:creationId xmlns:a16="http://schemas.microsoft.com/office/drawing/2014/main" id="{BF23DB5D-4428-47C6-AAAD-CF435EDAD101}"/>
              </a:ext>
            </a:extLst>
          </p:cNvPr>
          <p:cNvSpPr>
            <a:spLocks noGrp="1"/>
          </p:cNvSpPr>
          <p:nvPr>
            <p:ph type="body" sz="quarter" idx="14"/>
          </p:nvPr>
        </p:nvSpPr>
        <p:spPr>
          <a:xfrm>
            <a:off x="6361200" y="5446800"/>
            <a:ext cx="5400000" cy="720000"/>
          </a:xfrm>
        </p:spPr>
        <p:txBody>
          <a:bodyPr>
            <a:noAutofit/>
          </a:bodyPr>
          <a:lstStyle>
            <a:lvl1pPr marL="0" indent="0">
              <a:buNone/>
              <a:defRPr sz="2000">
                <a:solidFill>
                  <a:schemeClr val="tx1"/>
                </a:solidFill>
              </a:defRPr>
            </a:lvl1pPr>
            <a:lvl2pPr marL="108000" indent="0">
              <a:buNone/>
              <a:defRPr/>
            </a:lvl2pPr>
          </a:lstStyle>
          <a:p>
            <a:pPr lvl="0"/>
            <a:r>
              <a:rPr lang="fr-FR"/>
              <a:t>Cliquez pour modifier les styles du texte du masque</a:t>
            </a:r>
          </a:p>
        </p:txBody>
      </p:sp>
    </p:spTree>
    <p:extLst>
      <p:ext uri="{BB962C8B-B14F-4D97-AF65-F5344CB8AC3E}">
        <p14:creationId xmlns:p14="http://schemas.microsoft.com/office/powerpoint/2010/main" val="273971514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ommair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BCD4C5B-CD44-4B48-93FD-F44EED8D1E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8934B7DA-FA75-4149-8676-64791F4D66D2}"/>
              </a:ext>
            </a:extLst>
          </p:cNvPr>
          <p:cNvSpPr>
            <a:spLocks noGrp="1"/>
          </p:cNvSpPr>
          <p:nvPr>
            <p:ph type="title" hasCustomPrompt="1"/>
          </p:nvPr>
        </p:nvSpPr>
        <p:spPr>
          <a:xfrm>
            <a:off x="464400" y="1987200"/>
            <a:ext cx="5400000" cy="720000"/>
          </a:xfrm>
        </p:spPr>
        <p:txBody>
          <a:bodyPr>
            <a:noAutofit/>
          </a:bodyPr>
          <a:lstStyle>
            <a:lvl1pPr>
              <a:defRPr sz="4200">
                <a:solidFill>
                  <a:schemeClr val="tx2"/>
                </a:solidFill>
              </a:defRPr>
            </a:lvl1pPr>
          </a:lstStyle>
          <a:p>
            <a:r>
              <a:rPr lang="fr-FR"/>
              <a:t>Modifiez le titre</a:t>
            </a:r>
          </a:p>
        </p:txBody>
      </p:sp>
      <p:sp>
        <p:nvSpPr>
          <p:cNvPr id="6" name="Espace réservé du texte 5">
            <a:extLst>
              <a:ext uri="{FF2B5EF4-FFF2-40B4-BE49-F238E27FC236}">
                <a16:creationId xmlns:a16="http://schemas.microsoft.com/office/drawing/2014/main" id="{476F1D12-C6FB-4ED9-B1EA-2AF1415447D6}"/>
              </a:ext>
            </a:extLst>
          </p:cNvPr>
          <p:cNvSpPr>
            <a:spLocks noGrp="1"/>
          </p:cNvSpPr>
          <p:nvPr>
            <p:ph type="body" sz="quarter" idx="26"/>
          </p:nvPr>
        </p:nvSpPr>
        <p:spPr>
          <a:xfrm>
            <a:off x="464400" y="2876400"/>
            <a:ext cx="5400000" cy="3240000"/>
          </a:xfrm>
        </p:spPr>
        <p:txBody>
          <a:bodyPr>
            <a:noAutofit/>
          </a:bodyPr>
          <a:lstStyle>
            <a:lvl1pPr marL="432000" indent="-432000">
              <a:spcBef>
                <a:spcPts val="600"/>
              </a:spcBef>
              <a:buFont typeface="+mj-lt"/>
              <a:buAutoNum type="arabicPeriod"/>
              <a:defRPr sz="2000" b="0">
                <a:solidFill>
                  <a:schemeClr val="tx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fr-FR"/>
              <a:t>Cliquez pour modifier les styles du texte du masque</a:t>
            </a:r>
          </a:p>
        </p:txBody>
      </p:sp>
    </p:spTree>
    <p:extLst>
      <p:ext uri="{BB962C8B-B14F-4D97-AF65-F5344CB8AC3E}">
        <p14:creationId xmlns:p14="http://schemas.microsoft.com/office/powerpoint/2010/main" val="1530721357"/>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ption N°1 Ouverture de chap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489742" y="3430800"/>
            <a:ext cx="11160000" cy="1152000"/>
          </a:xfrm>
        </p:spPr>
        <p:txBody>
          <a:bodyPr>
            <a:noAutofit/>
          </a:bodyPr>
          <a:lstStyle>
            <a:lvl1pPr>
              <a:lnSpc>
                <a:spcPct val="90000"/>
              </a:lnSpc>
              <a:defRPr sz="3900">
                <a:solidFill>
                  <a:schemeClr val="tx2"/>
                </a:solidFill>
              </a:defRPr>
            </a:lvl1pPr>
          </a:lstStyle>
          <a:p>
            <a:r>
              <a:rPr lang="fr-FR"/>
              <a:t>Modifiez le style du titre</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489741" y="4662000"/>
            <a:ext cx="11160000" cy="504000"/>
          </a:xfrm>
        </p:spPr>
        <p:txBody>
          <a:bodyPr anchor="t">
            <a:noAutofit/>
          </a:bodyPr>
          <a:lstStyle>
            <a:lvl1pPr marL="0" indent="0">
              <a:lnSpc>
                <a:spcPct val="90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489742" y="1490400"/>
            <a:ext cx="3960000" cy="1872000"/>
          </a:xfrm>
        </p:spPr>
        <p:txBody>
          <a:bodyPr>
            <a:noAutofit/>
          </a:bodyPr>
          <a:lstStyle>
            <a:lvl1pPr marL="0" indent="0">
              <a:buNone/>
              <a:defRPr sz="13500">
                <a:solidFill>
                  <a:schemeClr val="tx2"/>
                </a:solidFill>
              </a:defRPr>
            </a:lvl1pPr>
          </a:lstStyle>
          <a:p>
            <a:pPr lvl="0"/>
            <a:r>
              <a:rPr lang="fr-FR"/>
              <a:t>NN.</a:t>
            </a:r>
          </a:p>
        </p:txBody>
      </p:sp>
      <p:sp>
        <p:nvSpPr>
          <p:cNvPr id="4" name="Espace réservé de la date 3">
            <a:extLst>
              <a:ext uri="{FF2B5EF4-FFF2-40B4-BE49-F238E27FC236}">
                <a16:creationId xmlns:a16="http://schemas.microsoft.com/office/drawing/2014/main" id="{084489D0-046B-4DA8-828E-D1EDDC72FA8E}"/>
              </a:ext>
            </a:extLst>
          </p:cNvPr>
          <p:cNvSpPr>
            <a:spLocks noGrp="1"/>
          </p:cNvSpPr>
          <p:nvPr>
            <p:ph type="dt" sz="half" idx="14"/>
          </p:nvPr>
        </p:nvSpPr>
        <p:spPr/>
        <p:txBody>
          <a:bodyPr/>
          <a:lstStyle>
            <a:lvl1pPr>
              <a:defRPr>
                <a:solidFill>
                  <a:schemeClr val="tx1"/>
                </a:solidFill>
              </a:defRPr>
            </a:lvl1pPr>
          </a:lstStyle>
          <a:p>
            <a:endParaRPr lang="fr-FR"/>
          </a:p>
        </p:txBody>
      </p:sp>
      <p:sp>
        <p:nvSpPr>
          <p:cNvPr id="5" name="Espace réservé du pied de page 4">
            <a:extLst>
              <a:ext uri="{FF2B5EF4-FFF2-40B4-BE49-F238E27FC236}">
                <a16:creationId xmlns:a16="http://schemas.microsoft.com/office/drawing/2014/main" id="{827B8392-9F0D-47B8-8F1D-D057C53A97DD}"/>
              </a:ext>
            </a:extLst>
          </p:cNvPr>
          <p:cNvSpPr>
            <a:spLocks noGrp="1"/>
          </p:cNvSpPr>
          <p:nvPr>
            <p:ph type="ftr" sz="quarter" idx="15"/>
          </p:nvPr>
        </p:nvSpPr>
        <p:spPr/>
        <p:txBody>
          <a:bodyPr/>
          <a:lstStyle>
            <a:lvl1pPr>
              <a:defRPr>
                <a:solidFill>
                  <a:schemeClr val="tx1"/>
                </a:solidFill>
              </a:defRPr>
            </a:lvl1pPr>
          </a:lstStyle>
          <a:p>
            <a:r>
              <a:rPr lang="fr-FR"/>
              <a:t>Kit de déploiement Règle d'or 12</a:t>
            </a:r>
          </a:p>
        </p:txBody>
      </p:sp>
      <p:sp>
        <p:nvSpPr>
          <p:cNvPr id="6" name="Espace réservé du numéro de diapositive 5">
            <a:extLst>
              <a:ext uri="{FF2B5EF4-FFF2-40B4-BE49-F238E27FC236}">
                <a16:creationId xmlns:a16="http://schemas.microsoft.com/office/drawing/2014/main" id="{CC4EDA01-DE85-4E9D-A6E0-28AA131E783D}"/>
              </a:ext>
            </a:extLst>
          </p:cNvPr>
          <p:cNvSpPr>
            <a:spLocks noGrp="1"/>
          </p:cNvSpPr>
          <p:nvPr>
            <p:ph type="sldNum" sz="quarter" idx="16"/>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1625948165"/>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ption N°2 Ouverture de chapitre avec photo">
    <p:spTree>
      <p:nvGrpSpPr>
        <p:cNvPr id="1" name=""/>
        <p:cNvGrpSpPr/>
        <p:nvPr/>
      </p:nvGrpSpPr>
      <p:grpSpPr>
        <a:xfrm>
          <a:off x="0" y="0"/>
          <a:ext cx="0" cy="0"/>
          <a:chOff x="0" y="0"/>
          <a:chExt cx="0" cy="0"/>
        </a:xfrm>
      </p:grpSpPr>
      <p:sp>
        <p:nvSpPr>
          <p:cNvPr id="13" name="Espace réservé pour une image  2">
            <a:extLst>
              <a:ext uri="{FF2B5EF4-FFF2-40B4-BE49-F238E27FC236}">
                <a16:creationId xmlns:a16="http://schemas.microsoft.com/office/drawing/2014/main" id="{DEC6A7FF-A1FA-4490-9CC7-51078FF84353}"/>
              </a:ext>
            </a:extLst>
          </p:cNvPr>
          <p:cNvSpPr>
            <a:spLocks noGrp="1"/>
          </p:cNvSpPr>
          <p:nvPr>
            <p:ph type="pic" idx="14"/>
          </p:nvPr>
        </p:nvSpPr>
        <p:spPr>
          <a:xfrm>
            <a:off x="0" y="1"/>
            <a:ext cx="6093760" cy="6857999"/>
          </a:xfrm>
          <a:solidFill>
            <a:schemeClr val="bg1">
              <a:lumMod val="95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6361200" y="3430800"/>
            <a:ext cx="5400000" cy="1152000"/>
          </a:xfrm>
        </p:spPr>
        <p:txBody>
          <a:bodyPr>
            <a:noAutofit/>
          </a:bodyPr>
          <a:lstStyle>
            <a:lvl1pPr>
              <a:lnSpc>
                <a:spcPct val="90000"/>
              </a:lnSpc>
              <a:defRPr sz="3900">
                <a:solidFill>
                  <a:schemeClr val="tx2"/>
                </a:solidFill>
              </a:defRPr>
            </a:lvl1pPr>
          </a:lstStyle>
          <a:p>
            <a:r>
              <a:rPr lang="fr-FR"/>
              <a:t>Modifiez le style du titre</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6361200" y="4662000"/>
            <a:ext cx="5400000" cy="900000"/>
          </a:xfrm>
        </p:spPr>
        <p:txBody>
          <a:bodyPr anchor="t">
            <a:noAutofit/>
          </a:bodyPr>
          <a:lstStyle>
            <a:lvl1pPr marL="0" indent="0">
              <a:lnSpc>
                <a:spcPct val="90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6361200" y="1490400"/>
            <a:ext cx="5400000" cy="1872000"/>
          </a:xfrm>
        </p:spPr>
        <p:txBody>
          <a:bodyPr>
            <a:noAutofit/>
          </a:bodyPr>
          <a:lstStyle>
            <a:lvl1pPr marL="0" indent="0">
              <a:buNone/>
              <a:defRPr sz="13500">
                <a:solidFill>
                  <a:schemeClr val="tx2"/>
                </a:solidFill>
              </a:defRPr>
            </a:lvl1pPr>
          </a:lstStyle>
          <a:p>
            <a:pPr lvl="0"/>
            <a:r>
              <a:rPr lang="fr-FR"/>
              <a:t>NN.</a:t>
            </a:r>
          </a:p>
        </p:txBody>
      </p:sp>
      <p:sp>
        <p:nvSpPr>
          <p:cNvPr id="16" name="Espace réservé du texte 8">
            <a:extLst>
              <a:ext uri="{FF2B5EF4-FFF2-40B4-BE49-F238E27FC236}">
                <a16:creationId xmlns:a16="http://schemas.microsoft.com/office/drawing/2014/main" id="{19FE5F0F-1A19-4580-B09D-11BAB259543F}"/>
              </a:ext>
            </a:extLst>
          </p:cNvPr>
          <p:cNvSpPr>
            <a:spLocks noGrp="1"/>
          </p:cNvSpPr>
          <p:nvPr>
            <p:ph type="body" sz="quarter" idx="15" hasCustomPrompt="1"/>
          </p:nvPr>
        </p:nvSpPr>
        <p:spPr>
          <a:xfrm>
            <a:off x="825578" y="6523200"/>
            <a:ext cx="10800" cy="100800"/>
          </a:xfrm>
          <a:solidFill>
            <a:schemeClr val="bg1"/>
          </a:solidFill>
        </p:spPr>
        <p:txBody>
          <a:bodyPr lIns="0" tIns="0" rIns="0" bIns="0"/>
          <a:lstStyle>
            <a:lvl1pPr marL="0" indent="0">
              <a:buNone/>
              <a:defRPr sz="100">
                <a:solidFill>
                  <a:schemeClr val="bg1"/>
                </a:solidFill>
              </a:defRPr>
            </a:lvl1pPr>
          </a:lstStyle>
          <a:p>
            <a:pPr lvl="0"/>
            <a:r>
              <a:rPr lang="fr-FR"/>
              <a:t> </a:t>
            </a:r>
          </a:p>
        </p:txBody>
      </p:sp>
      <p:sp>
        <p:nvSpPr>
          <p:cNvPr id="4" name="Espace réservé de la date 3">
            <a:extLst>
              <a:ext uri="{FF2B5EF4-FFF2-40B4-BE49-F238E27FC236}">
                <a16:creationId xmlns:a16="http://schemas.microsoft.com/office/drawing/2014/main" id="{CAF82D43-4E1B-4274-AC55-C533B8C04656}"/>
              </a:ext>
            </a:extLst>
          </p:cNvPr>
          <p:cNvSpPr>
            <a:spLocks noGrp="1"/>
          </p:cNvSpPr>
          <p:nvPr>
            <p:ph type="dt" sz="half" idx="16"/>
          </p:nvPr>
        </p:nvSpPr>
        <p:spPr/>
        <p:txBody>
          <a:bodyPr/>
          <a:lstStyle>
            <a:lvl1pPr>
              <a:defRPr>
                <a:solidFill>
                  <a:schemeClr val="bg1"/>
                </a:solidFill>
              </a:defRPr>
            </a:lvl1pPr>
          </a:lstStyle>
          <a:p>
            <a:endParaRPr lang="fr-FR"/>
          </a:p>
        </p:txBody>
      </p:sp>
      <p:sp>
        <p:nvSpPr>
          <p:cNvPr id="5" name="Espace réservé du pied de page 4">
            <a:extLst>
              <a:ext uri="{FF2B5EF4-FFF2-40B4-BE49-F238E27FC236}">
                <a16:creationId xmlns:a16="http://schemas.microsoft.com/office/drawing/2014/main" id="{4F7AF283-CD1F-4E50-9456-6BD3B772A116}"/>
              </a:ext>
            </a:extLst>
          </p:cNvPr>
          <p:cNvSpPr>
            <a:spLocks noGrp="1"/>
          </p:cNvSpPr>
          <p:nvPr>
            <p:ph type="ftr" sz="quarter" idx="17"/>
          </p:nvPr>
        </p:nvSpPr>
        <p:spPr/>
        <p:txBody>
          <a:bodyPr/>
          <a:lstStyle>
            <a:lvl1pPr>
              <a:defRPr>
                <a:solidFill>
                  <a:schemeClr val="bg1"/>
                </a:solidFill>
              </a:defRPr>
            </a:lvl1pPr>
          </a:lstStyle>
          <a:p>
            <a:r>
              <a:rPr lang="fr-FR"/>
              <a:t>Kit de déploiement Règle d'or 12</a:t>
            </a:r>
          </a:p>
        </p:txBody>
      </p:sp>
      <p:sp>
        <p:nvSpPr>
          <p:cNvPr id="6" name="Espace réservé du numéro de diapositive 5">
            <a:extLst>
              <a:ext uri="{FF2B5EF4-FFF2-40B4-BE49-F238E27FC236}">
                <a16:creationId xmlns:a16="http://schemas.microsoft.com/office/drawing/2014/main" id="{072A83F9-605B-451F-81C4-4DB3BD64BF25}"/>
              </a:ext>
            </a:extLst>
          </p:cNvPr>
          <p:cNvSpPr>
            <a:spLocks noGrp="1"/>
          </p:cNvSpPr>
          <p:nvPr>
            <p:ph type="sldNum" sz="quarter" idx="18"/>
          </p:nvPr>
        </p:nvSpPr>
        <p:spPr/>
        <p:txBody>
          <a:bodyPr/>
          <a:lstStyle>
            <a:lvl1pPr>
              <a:defRPr>
                <a:solidFill>
                  <a:schemeClr val="bg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2203747579"/>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Option N°2 Couverture avec photo">
    <p:spTree>
      <p:nvGrpSpPr>
        <p:cNvPr id="1" name=""/>
        <p:cNvGrpSpPr/>
        <p:nvPr/>
      </p:nvGrpSpPr>
      <p:grpSpPr>
        <a:xfrm>
          <a:off x="0" y="0"/>
          <a:ext cx="0" cy="0"/>
          <a:chOff x="0" y="0"/>
          <a:chExt cx="0" cy="0"/>
        </a:xfrm>
      </p:grpSpPr>
      <p:sp>
        <p:nvSpPr>
          <p:cNvPr id="6" name="Espace réservé pour une image  2">
            <a:extLst>
              <a:ext uri="{FF2B5EF4-FFF2-40B4-BE49-F238E27FC236}">
                <a16:creationId xmlns:a16="http://schemas.microsoft.com/office/drawing/2014/main" id="{3161ED2A-2241-4A52-8E2E-B973EB0C4E44}"/>
              </a:ext>
            </a:extLst>
          </p:cNvPr>
          <p:cNvSpPr>
            <a:spLocks noGrp="1"/>
          </p:cNvSpPr>
          <p:nvPr>
            <p:ph type="pic" idx="10"/>
          </p:nvPr>
        </p:nvSpPr>
        <p:spPr>
          <a:xfrm>
            <a:off x="0" y="1"/>
            <a:ext cx="6093760" cy="6857999"/>
          </a:xfrm>
          <a:solidFill>
            <a:schemeClr val="bg1">
              <a:lumMod val="95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pic>
        <p:nvPicPr>
          <p:cNvPr id="14" name="Image 13">
            <a:extLst>
              <a:ext uri="{FF2B5EF4-FFF2-40B4-BE49-F238E27FC236}">
                <a16:creationId xmlns:a16="http://schemas.microsoft.com/office/drawing/2014/main" id="{DAAE4607-2A2E-45AF-81C6-9691F876AD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50C5EE01-F973-4120-91B8-34CAA765DBA3}"/>
              </a:ext>
            </a:extLst>
          </p:cNvPr>
          <p:cNvSpPr>
            <a:spLocks noGrp="1"/>
          </p:cNvSpPr>
          <p:nvPr>
            <p:ph type="ctrTitle"/>
          </p:nvPr>
        </p:nvSpPr>
        <p:spPr>
          <a:xfrm>
            <a:off x="6361200" y="2469600"/>
            <a:ext cx="5400000" cy="1980000"/>
          </a:xfrm>
        </p:spPr>
        <p:txBody>
          <a:bodyPr anchor="b">
            <a:noAutofit/>
          </a:bodyPr>
          <a:lstStyle>
            <a:lvl1pPr algn="l">
              <a:lnSpc>
                <a:spcPct val="90000"/>
              </a:lnSpc>
              <a:defRPr sz="3200">
                <a:solidFill>
                  <a:schemeClr val="tx2"/>
                </a:solidFill>
              </a:defRPr>
            </a:lvl1pPr>
          </a:lstStyle>
          <a:p>
            <a:r>
              <a:rPr lang="fr-FR"/>
              <a:t>Modifiez le style du titre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6361200" y="4521600"/>
            <a:ext cx="5400000" cy="828000"/>
          </a:xfrm>
        </p:spPr>
        <p:txBody>
          <a:bodyPr anchor="t">
            <a:noAutofit/>
          </a:bodyPr>
          <a:lstStyle>
            <a:lvl1pPr marL="0" indent="0" algn="l">
              <a:lnSpc>
                <a:spcPct val="90000"/>
              </a:lnSpc>
              <a:buNone/>
              <a:defRPr sz="27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8" name="Espace réservé du texte 4">
            <a:extLst>
              <a:ext uri="{FF2B5EF4-FFF2-40B4-BE49-F238E27FC236}">
                <a16:creationId xmlns:a16="http://schemas.microsoft.com/office/drawing/2014/main" id="{BF23DB5D-4428-47C6-AAAD-CF435EDAD101}"/>
              </a:ext>
            </a:extLst>
          </p:cNvPr>
          <p:cNvSpPr>
            <a:spLocks noGrp="1"/>
          </p:cNvSpPr>
          <p:nvPr>
            <p:ph type="body" sz="quarter" idx="14"/>
          </p:nvPr>
        </p:nvSpPr>
        <p:spPr>
          <a:xfrm>
            <a:off x="6361200" y="5446800"/>
            <a:ext cx="5400000" cy="720000"/>
          </a:xfrm>
        </p:spPr>
        <p:txBody>
          <a:bodyPr>
            <a:noAutofit/>
          </a:bodyPr>
          <a:lstStyle>
            <a:lvl1pPr marL="0" indent="0">
              <a:buNone/>
              <a:defRPr sz="2000">
                <a:solidFill>
                  <a:schemeClr val="tx1"/>
                </a:solidFill>
              </a:defRPr>
            </a:lvl1pPr>
            <a:lvl2pPr marL="108000" indent="0">
              <a:buNone/>
              <a:defRPr/>
            </a:lvl2pPr>
          </a:lstStyle>
          <a:p>
            <a:pPr lvl="0"/>
            <a:r>
              <a:rPr lang="fr-FR"/>
              <a:t>Cliquez pour modifier les styles du texte du masque</a:t>
            </a:r>
          </a:p>
        </p:txBody>
      </p:sp>
    </p:spTree>
    <p:extLst>
      <p:ext uri="{BB962C8B-B14F-4D97-AF65-F5344CB8AC3E}">
        <p14:creationId xmlns:p14="http://schemas.microsoft.com/office/powerpoint/2010/main" val="421557504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e">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4" name="Titre 3">
            <a:extLst>
              <a:ext uri="{FF2B5EF4-FFF2-40B4-BE49-F238E27FC236}">
                <a16:creationId xmlns:a16="http://schemas.microsoft.com/office/drawing/2014/main" id="{C292072E-287F-4875-8FDB-C22CF0436582}"/>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40DE2FB5-2CE4-44D5-9167-5E9A54E4AAB3}"/>
              </a:ext>
            </a:extLst>
          </p:cNvPr>
          <p:cNvSpPr>
            <a:spLocks noGrp="1"/>
          </p:cNvSpPr>
          <p:nvPr>
            <p:ph type="dt" sz="half" idx="14"/>
          </p:nvPr>
        </p:nvSpPr>
        <p:spPr/>
        <p:txBody>
          <a:bodyPr/>
          <a:lstStyle>
            <a:lvl1pPr>
              <a:defRPr>
                <a:solidFill>
                  <a:schemeClr val="tx1"/>
                </a:solidFill>
              </a:defRPr>
            </a:lvl1pPr>
          </a:lstStyle>
          <a:p>
            <a:endParaRPr lang="fr-FR"/>
          </a:p>
        </p:txBody>
      </p:sp>
      <p:sp>
        <p:nvSpPr>
          <p:cNvPr id="6" name="Espace réservé du pied de page 5">
            <a:extLst>
              <a:ext uri="{FF2B5EF4-FFF2-40B4-BE49-F238E27FC236}">
                <a16:creationId xmlns:a16="http://schemas.microsoft.com/office/drawing/2014/main" id="{99ED68ED-4BAB-426E-AC8B-79F072DDCF3C}"/>
              </a:ext>
            </a:extLst>
          </p:cNvPr>
          <p:cNvSpPr>
            <a:spLocks noGrp="1"/>
          </p:cNvSpPr>
          <p:nvPr>
            <p:ph type="ftr" sz="quarter" idx="15"/>
          </p:nvPr>
        </p:nvSpPr>
        <p:spPr/>
        <p:txBody>
          <a:bodyPr/>
          <a:lstStyle>
            <a:lvl1pPr>
              <a:defRPr>
                <a:solidFill>
                  <a:schemeClr val="tx1"/>
                </a:solidFill>
              </a:defRPr>
            </a:lvl1pPr>
          </a:lstStyle>
          <a:p>
            <a:r>
              <a:rPr lang="fr-FR"/>
              <a:t>Kit de déploiement Règle d'or 12</a:t>
            </a:r>
          </a:p>
        </p:txBody>
      </p:sp>
      <p:sp>
        <p:nvSpPr>
          <p:cNvPr id="10" name="Espace réservé du numéro de diapositive 9">
            <a:extLst>
              <a:ext uri="{FF2B5EF4-FFF2-40B4-BE49-F238E27FC236}">
                <a16:creationId xmlns:a16="http://schemas.microsoft.com/office/drawing/2014/main" id="{18ECF392-ABEC-45C0-9399-5BB17B364A4E}"/>
              </a:ext>
            </a:extLst>
          </p:cNvPr>
          <p:cNvSpPr>
            <a:spLocks noGrp="1"/>
          </p:cNvSpPr>
          <p:nvPr>
            <p:ph type="sldNum" sz="quarter" idx="16"/>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3247771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e avec photo">
    <p:spTree>
      <p:nvGrpSpPr>
        <p:cNvPr id="1" name=""/>
        <p:cNvGrpSpPr/>
        <p:nvPr/>
      </p:nvGrpSpPr>
      <p:grpSpPr>
        <a:xfrm>
          <a:off x="0" y="0"/>
          <a:ext cx="0" cy="0"/>
          <a:chOff x="0" y="0"/>
          <a:chExt cx="0" cy="0"/>
        </a:xfrm>
      </p:grpSpPr>
      <p:sp>
        <p:nvSpPr>
          <p:cNvPr id="12" name="Espace réservé pour une image  2">
            <a:extLst>
              <a:ext uri="{FF2B5EF4-FFF2-40B4-BE49-F238E27FC236}">
                <a16:creationId xmlns:a16="http://schemas.microsoft.com/office/drawing/2014/main" id="{3FA18DAD-43C7-439C-AEB4-182FDEF42A93}"/>
              </a:ext>
            </a:extLst>
          </p:cNvPr>
          <p:cNvSpPr>
            <a:spLocks noGrp="1"/>
          </p:cNvSpPr>
          <p:nvPr>
            <p:ph type="pic" idx="10"/>
          </p:nvPr>
        </p:nvSpPr>
        <p:spPr>
          <a:xfrm>
            <a:off x="0" y="1"/>
            <a:ext cx="6093760" cy="6857999"/>
          </a:xfrm>
          <a:solidFill>
            <a:schemeClr val="bg1">
              <a:lumMod val="95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6361200" y="1371600"/>
            <a:ext cx="5472000" cy="486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15" name="Espace réservé du texte 8">
            <a:extLst>
              <a:ext uri="{FF2B5EF4-FFF2-40B4-BE49-F238E27FC236}">
                <a16:creationId xmlns:a16="http://schemas.microsoft.com/office/drawing/2014/main" id="{90C7237F-FD39-40C9-B915-D4BC62A3BEC4}"/>
              </a:ext>
            </a:extLst>
          </p:cNvPr>
          <p:cNvSpPr>
            <a:spLocks noGrp="1"/>
          </p:cNvSpPr>
          <p:nvPr>
            <p:ph type="body" sz="quarter" idx="17" hasCustomPrompt="1"/>
          </p:nvPr>
        </p:nvSpPr>
        <p:spPr>
          <a:xfrm>
            <a:off x="825578" y="6523200"/>
            <a:ext cx="10800" cy="100800"/>
          </a:xfrm>
          <a:solidFill>
            <a:schemeClr val="bg1"/>
          </a:solidFill>
        </p:spPr>
        <p:txBody>
          <a:bodyPr lIns="0" tIns="0" rIns="0" bIns="0"/>
          <a:lstStyle>
            <a:lvl1pPr marL="0" indent="0">
              <a:buNone/>
              <a:defRPr sz="100">
                <a:solidFill>
                  <a:schemeClr val="bg1"/>
                </a:solidFill>
              </a:defRPr>
            </a:lvl1pPr>
          </a:lstStyle>
          <a:p>
            <a:pPr lvl="0"/>
            <a:r>
              <a:rPr lang="fr-FR"/>
              <a:t> </a:t>
            </a:r>
          </a:p>
        </p:txBody>
      </p:sp>
      <p:sp>
        <p:nvSpPr>
          <p:cNvPr id="4" name="Titre 3">
            <a:extLst>
              <a:ext uri="{FF2B5EF4-FFF2-40B4-BE49-F238E27FC236}">
                <a16:creationId xmlns:a16="http://schemas.microsoft.com/office/drawing/2014/main" id="{A95F48EF-CBAD-4F80-B069-72AECAEC0746}"/>
              </a:ext>
            </a:extLst>
          </p:cNvPr>
          <p:cNvSpPr>
            <a:spLocks noGrp="1"/>
          </p:cNvSpPr>
          <p:nvPr>
            <p:ph type="title"/>
          </p:nvPr>
        </p:nvSpPr>
        <p:spPr>
          <a:xfrm>
            <a:off x="6361199" y="242844"/>
            <a:ext cx="3960000" cy="1008000"/>
          </a:xfrm>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F45A3821-9C55-4E10-844A-98E6FB07D68C}"/>
              </a:ext>
            </a:extLst>
          </p:cNvPr>
          <p:cNvSpPr>
            <a:spLocks noGrp="1"/>
          </p:cNvSpPr>
          <p:nvPr>
            <p:ph type="dt" sz="half" idx="18"/>
          </p:nvPr>
        </p:nvSpPr>
        <p:spPr/>
        <p:txBody>
          <a:bodyPr/>
          <a:lstStyle>
            <a:lvl1pPr>
              <a:defRPr>
                <a:solidFill>
                  <a:schemeClr val="bg1"/>
                </a:solidFill>
              </a:defRPr>
            </a:lvl1pPr>
          </a:lstStyle>
          <a:p>
            <a:endParaRPr lang="fr-FR"/>
          </a:p>
        </p:txBody>
      </p:sp>
      <p:sp>
        <p:nvSpPr>
          <p:cNvPr id="6" name="Espace réservé du pied de page 5">
            <a:extLst>
              <a:ext uri="{FF2B5EF4-FFF2-40B4-BE49-F238E27FC236}">
                <a16:creationId xmlns:a16="http://schemas.microsoft.com/office/drawing/2014/main" id="{B26B9FA6-E4DB-4B15-BD57-BEC5F537E3AB}"/>
              </a:ext>
            </a:extLst>
          </p:cNvPr>
          <p:cNvSpPr>
            <a:spLocks noGrp="1"/>
          </p:cNvSpPr>
          <p:nvPr>
            <p:ph type="ftr" sz="quarter" idx="19"/>
          </p:nvPr>
        </p:nvSpPr>
        <p:spPr/>
        <p:txBody>
          <a:bodyPr/>
          <a:lstStyle>
            <a:lvl1pPr>
              <a:defRPr>
                <a:solidFill>
                  <a:schemeClr val="bg1"/>
                </a:solidFill>
              </a:defRPr>
            </a:lvl1pPr>
          </a:lstStyle>
          <a:p>
            <a:r>
              <a:rPr lang="fr-FR"/>
              <a:t>Kit de déploiement Règle d'or 12</a:t>
            </a:r>
          </a:p>
        </p:txBody>
      </p:sp>
      <p:sp>
        <p:nvSpPr>
          <p:cNvPr id="7" name="Espace réservé du numéro de diapositive 6">
            <a:extLst>
              <a:ext uri="{FF2B5EF4-FFF2-40B4-BE49-F238E27FC236}">
                <a16:creationId xmlns:a16="http://schemas.microsoft.com/office/drawing/2014/main" id="{6FE6001F-97CC-4008-B22A-EFA29A13779C}"/>
              </a:ext>
            </a:extLst>
          </p:cNvPr>
          <p:cNvSpPr>
            <a:spLocks noGrp="1"/>
          </p:cNvSpPr>
          <p:nvPr>
            <p:ph type="sldNum" sz="quarter" idx="20"/>
          </p:nvPr>
        </p:nvSpPr>
        <p:spPr/>
        <p:txBody>
          <a:bodyPr/>
          <a:lstStyle>
            <a:lvl1pPr>
              <a:defRPr>
                <a:solidFill>
                  <a:schemeClr val="bg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423735674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ableau">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469879" y="3820350"/>
            <a:ext cx="11133952" cy="2412000"/>
          </a:xfrm>
        </p:spPr>
        <p:txBody>
          <a:bodyPr/>
          <a:lstStyle>
            <a:lvl1pPr>
              <a:defRPr>
                <a:solidFill>
                  <a:schemeClr val="tx1"/>
                </a:solidFill>
              </a:defRPr>
            </a:lvl1pPr>
            <a:lvl2pPr>
              <a:spcBef>
                <a:spcPts val="400"/>
              </a:spcBef>
              <a:defRPr>
                <a:solidFill>
                  <a:schemeClr val="tx1"/>
                </a:solidFill>
              </a:defRPr>
            </a:lvl2pPr>
          </a:lstStyle>
          <a:p>
            <a:pPr lvl="0"/>
            <a:r>
              <a:rPr lang="fr-FR"/>
              <a:t>Modifier les styles du texte du masque</a:t>
            </a:r>
          </a:p>
          <a:p>
            <a:pPr lvl="1"/>
            <a:r>
              <a:rPr lang="fr-FR"/>
              <a:t>Deuxième niveau</a:t>
            </a:r>
          </a:p>
        </p:txBody>
      </p:sp>
      <p:sp>
        <p:nvSpPr>
          <p:cNvPr id="12" name="Espace réservé du tableau 2">
            <a:extLst>
              <a:ext uri="{FF2B5EF4-FFF2-40B4-BE49-F238E27FC236}">
                <a16:creationId xmlns:a16="http://schemas.microsoft.com/office/drawing/2014/main" id="{3EADC01A-12BC-4330-8A1C-A4DCE63F4D5F}"/>
              </a:ext>
            </a:extLst>
          </p:cNvPr>
          <p:cNvSpPr>
            <a:spLocks noGrp="1"/>
          </p:cNvSpPr>
          <p:nvPr>
            <p:ph type="tbl" sz="quarter" idx="17"/>
          </p:nvPr>
        </p:nvSpPr>
        <p:spPr>
          <a:xfrm>
            <a:off x="589752" y="1372349"/>
            <a:ext cx="11014079" cy="2304000"/>
          </a:xfrm>
        </p:spPr>
        <p:txBody>
          <a:bodyPr anchor="ctr"/>
          <a:lstStyle>
            <a:lvl1pPr marL="0" indent="0" algn="ctr">
              <a:buNone/>
              <a:defRPr sz="1400">
                <a:solidFill>
                  <a:schemeClr val="tx2"/>
                </a:solidFill>
              </a:defRPr>
            </a:lvl1pPr>
          </a:lstStyle>
          <a:p>
            <a:endParaRPr lang="fr-FR"/>
          </a:p>
        </p:txBody>
      </p:sp>
      <p:sp>
        <p:nvSpPr>
          <p:cNvPr id="4" name="Titre 3">
            <a:extLst>
              <a:ext uri="{FF2B5EF4-FFF2-40B4-BE49-F238E27FC236}">
                <a16:creationId xmlns:a16="http://schemas.microsoft.com/office/drawing/2014/main" id="{F7BED8F5-8DF4-41F4-9FBF-3FC3EFF478F8}"/>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74A5DB8F-F9F5-4D34-AD2B-20A401276C3E}"/>
              </a:ext>
            </a:extLst>
          </p:cNvPr>
          <p:cNvSpPr>
            <a:spLocks noGrp="1"/>
          </p:cNvSpPr>
          <p:nvPr>
            <p:ph type="dt" sz="half" idx="18"/>
          </p:nvPr>
        </p:nvSpPr>
        <p:spPr/>
        <p:txBody>
          <a:bodyPr/>
          <a:lstStyle>
            <a:lvl1pPr>
              <a:defRPr>
                <a:solidFill>
                  <a:schemeClr val="tx1"/>
                </a:solidFill>
              </a:defRPr>
            </a:lvl1pPr>
          </a:lstStyle>
          <a:p>
            <a:endParaRPr lang="fr-FR"/>
          </a:p>
        </p:txBody>
      </p:sp>
      <p:sp>
        <p:nvSpPr>
          <p:cNvPr id="6" name="Espace réservé du pied de page 5">
            <a:extLst>
              <a:ext uri="{FF2B5EF4-FFF2-40B4-BE49-F238E27FC236}">
                <a16:creationId xmlns:a16="http://schemas.microsoft.com/office/drawing/2014/main" id="{7F448ABE-6518-42E7-86CB-17EBD972C87A}"/>
              </a:ext>
            </a:extLst>
          </p:cNvPr>
          <p:cNvSpPr>
            <a:spLocks noGrp="1"/>
          </p:cNvSpPr>
          <p:nvPr>
            <p:ph type="ftr" sz="quarter" idx="19"/>
          </p:nvPr>
        </p:nvSpPr>
        <p:spPr/>
        <p:txBody>
          <a:bodyPr/>
          <a:lstStyle>
            <a:lvl1pPr>
              <a:defRPr>
                <a:solidFill>
                  <a:schemeClr val="tx1"/>
                </a:solidFill>
              </a:defRPr>
            </a:lvl1pPr>
          </a:lstStyle>
          <a:p>
            <a:r>
              <a:rPr lang="fr-FR"/>
              <a:t>Kit de déploiement Règle d'or 12</a:t>
            </a:r>
          </a:p>
        </p:txBody>
      </p:sp>
      <p:sp>
        <p:nvSpPr>
          <p:cNvPr id="7" name="Espace réservé du numéro de diapositive 6">
            <a:extLst>
              <a:ext uri="{FF2B5EF4-FFF2-40B4-BE49-F238E27FC236}">
                <a16:creationId xmlns:a16="http://schemas.microsoft.com/office/drawing/2014/main" id="{DBF92594-638F-42B7-B983-EDCA45116F84}"/>
              </a:ext>
            </a:extLst>
          </p:cNvPr>
          <p:cNvSpPr>
            <a:spLocks noGrp="1"/>
          </p:cNvSpPr>
          <p:nvPr>
            <p:ph type="sldNum" sz="quarter" idx="20"/>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29361152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e avec graphique">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469879" y="1371600"/>
            <a:ext cx="5472000" cy="486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13" name="Espace réservé du graphique 2">
            <a:extLst>
              <a:ext uri="{FF2B5EF4-FFF2-40B4-BE49-F238E27FC236}">
                <a16:creationId xmlns:a16="http://schemas.microsoft.com/office/drawing/2014/main" id="{36B54297-76AA-4A3B-A34F-53F1E4289CC7}"/>
              </a:ext>
            </a:extLst>
          </p:cNvPr>
          <p:cNvSpPr>
            <a:spLocks noGrp="1"/>
          </p:cNvSpPr>
          <p:nvPr>
            <p:ph type="chart" sz="quarter" idx="17"/>
          </p:nvPr>
        </p:nvSpPr>
        <p:spPr>
          <a:xfrm>
            <a:off x="6229879" y="1371600"/>
            <a:ext cx="5508000" cy="4860000"/>
          </a:xfrm>
        </p:spPr>
        <p:txBody>
          <a:bodyPr anchor="ctr"/>
          <a:lstStyle>
            <a:lvl1pPr marL="0" indent="0" algn="ctr">
              <a:buNone/>
              <a:defRPr sz="1400">
                <a:solidFill>
                  <a:schemeClr val="tx2"/>
                </a:solidFill>
              </a:defRPr>
            </a:lvl1pPr>
          </a:lstStyle>
          <a:p>
            <a:endParaRPr lang="fr-FR"/>
          </a:p>
        </p:txBody>
      </p:sp>
      <p:sp>
        <p:nvSpPr>
          <p:cNvPr id="4" name="Titre 3">
            <a:extLst>
              <a:ext uri="{FF2B5EF4-FFF2-40B4-BE49-F238E27FC236}">
                <a16:creationId xmlns:a16="http://schemas.microsoft.com/office/drawing/2014/main" id="{7AE7569B-B080-4146-A11F-1E61AF63D642}"/>
              </a:ext>
            </a:extLst>
          </p:cNvPr>
          <p:cNvSpPr>
            <a:spLocks noGrp="1"/>
          </p:cNvSpPr>
          <p:nvPr>
            <p:ph type="title"/>
          </p:nvPr>
        </p:nvSpPr>
        <p:spPr>
          <a:xfrm>
            <a:off x="469879" y="242844"/>
            <a:ext cx="9720000" cy="1008000"/>
          </a:xfrm>
        </p:spPr>
        <p:txBody>
          <a:bodyPr/>
          <a:lstStyle>
            <a:lvl1pPr>
              <a:defRPr>
                <a:solidFill>
                  <a:schemeClr val="tx2"/>
                </a:solidFill>
              </a:defRPr>
            </a:lvl1pPr>
          </a:lstStyle>
          <a:p>
            <a:r>
              <a:rPr lang="fr-FR"/>
              <a:t>Modifiez le style du titre</a:t>
            </a:r>
          </a:p>
        </p:txBody>
      </p:sp>
      <p:sp>
        <p:nvSpPr>
          <p:cNvPr id="6" name="Espace réservé de la date 5">
            <a:extLst>
              <a:ext uri="{FF2B5EF4-FFF2-40B4-BE49-F238E27FC236}">
                <a16:creationId xmlns:a16="http://schemas.microsoft.com/office/drawing/2014/main" id="{1A8B2399-CA73-45EA-BE18-9A20282E60B2}"/>
              </a:ext>
            </a:extLst>
          </p:cNvPr>
          <p:cNvSpPr>
            <a:spLocks noGrp="1"/>
          </p:cNvSpPr>
          <p:nvPr>
            <p:ph type="dt" sz="half" idx="18"/>
          </p:nvPr>
        </p:nvSpPr>
        <p:spPr/>
        <p:txBody>
          <a:bodyPr/>
          <a:lstStyle>
            <a:lvl1pPr>
              <a:defRPr>
                <a:solidFill>
                  <a:schemeClr val="tx1"/>
                </a:solidFill>
              </a:defRPr>
            </a:lvl1pPr>
          </a:lstStyle>
          <a:p>
            <a:endParaRPr lang="fr-FR"/>
          </a:p>
        </p:txBody>
      </p:sp>
      <p:sp>
        <p:nvSpPr>
          <p:cNvPr id="7" name="Espace réservé du pied de page 6">
            <a:extLst>
              <a:ext uri="{FF2B5EF4-FFF2-40B4-BE49-F238E27FC236}">
                <a16:creationId xmlns:a16="http://schemas.microsoft.com/office/drawing/2014/main" id="{78D64F63-31B3-46AB-8995-E4EAED1967BD}"/>
              </a:ext>
            </a:extLst>
          </p:cNvPr>
          <p:cNvSpPr>
            <a:spLocks noGrp="1"/>
          </p:cNvSpPr>
          <p:nvPr>
            <p:ph type="ftr" sz="quarter" idx="19"/>
          </p:nvPr>
        </p:nvSpPr>
        <p:spPr/>
        <p:txBody>
          <a:bodyPr/>
          <a:lstStyle>
            <a:lvl1pPr>
              <a:defRPr>
                <a:solidFill>
                  <a:schemeClr val="tx1"/>
                </a:solidFill>
              </a:defRPr>
            </a:lvl1pPr>
          </a:lstStyle>
          <a:p>
            <a:r>
              <a:rPr lang="fr-FR"/>
              <a:t>Kit de déploiement Règle d'or 12</a:t>
            </a:r>
          </a:p>
        </p:txBody>
      </p:sp>
      <p:sp>
        <p:nvSpPr>
          <p:cNvPr id="11" name="Espace réservé du numéro de diapositive 10">
            <a:extLst>
              <a:ext uri="{FF2B5EF4-FFF2-40B4-BE49-F238E27FC236}">
                <a16:creationId xmlns:a16="http://schemas.microsoft.com/office/drawing/2014/main" id="{DB398A68-6D32-4A8D-8EF8-C3BF7CEF61AB}"/>
              </a:ext>
            </a:extLst>
          </p:cNvPr>
          <p:cNvSpPr>
            <a:spLocks noGrp="1"/>
          </p:cNvSpPr>
          <p:nvPr>
            <p:ph type="sldNum" sz="quarter" idx="20"/>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36894483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iffres Clés">
    <p:spTree>
      <p:nvGrpSpPr>
        <p:cNvPr id="1" name=""/>
        <p:cNvGrpSpPr/>
        <p:nvPr/>
      </p:nvGrpSpPr>
      <p:grpSpPr>
        <a:xfrm>
          <a:off x="0" y="0"/>
          <a:ext cx="0" cy="0"/>
          <a:chOff x="0" y="0"/>
          <a:chExt cx="0" cy="0"/>
        </a:xfrm>
      </p:grpSpPr>
      <p:sp>
        <p:nvSpPr>
          <p:cNvPr id="14" name="Espace réservé du texte 2">
            <a:extLst>
              <a:ext uri="{FF2B5EF4-FFF2-40B4-BE49-F238E27FC236}">
                <a16:creationId xmlns:a16="http://schemas.microsoft.com/office/drawing/2014/main" id="{6684C25F-7F00-41C3-A7CD-0A38D6BB6A4B}"/>
              </a:ext>
            </a:extLst>
          </p:cNvPr>
          <p:cNvSpPr>
            <a:spLocks noGrp="1"/>
          </p:cNvSpPr>
          <p:nvPr>
            <p:ph type="body" idx="18" hasCustomPrompt="1"/>
          </p:nvPr>
        </p:nvSpPr>
        <p:spPr>
          <a:xfrm>
            <a:off x="469879" y="1501200"/>
            <a:ext cx="1980000" cy="1188000"/>
          </a:xfrm>
        </p:spPr>
        <p:txBody>
          <a:bodyPr anchor="ctr">
            <a:noAutofit/>
          </a:bodyPr>
          <a:lstStyle>
            <a:lvl1pPr marL="0" indent="0">
              <a:buNone/>
              <a:defRPr sz="81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NN</a:t>
            </a:r>
          </a:p>
        </p:txBody>
      </p:sp>
      <p:sp>
        <p:nvSpPr>
          <p:cNvPr id="15" name="Espace réservé du texte 10">
            <a:extLst>
              <a:ext uri="{FF2B5EF4-FFF2-40B4-BE49-F238E27FC236}">
                <a16:creationId xmlns:a16="http://schemas.microsoft.com/office/drawing/2014/main" id="{FFEA4E96-A4C5-404E-84EB-0DA2FDAD3E47}"/>
              </a:ext>
            </a:extLst>
          </p:cNvPr>
          <p:cNvSpPr>
            <a:spLocks noGrp="1"/>
          </p:cNvSpPr>
          <p:nvPr>
            <p:ph type="body" sz="quarter" idx="19" hasCustomPrompt="1"/>
          </p:nvPr>
        </p:nvSpPr>
        <p:spPr>
          <a:xfrm>
            <a:off x="3240699" y="1501200"/>
            <a:ext cx="8497179" cy="1188000"/>
          </a:xfrm>
        </p:spPr>
        <p:txBody>
          <a:bodyPr anchor="ctr">
            <a:noAutofit/>
          </a:bodyPr>
          <a:lstStyle>
            <a:lvl1pPr marL="0" indent="0">
              <a:buNone/>
              <a:defRPr sz="1800" b="1">
                <a:solidFill>
                  <a:schemeClr val="tx1"/>
                </a:solidFill>
              </a:defRPr>
            </a:lvl1pPr>
            <a:lvl2pPr marL="180000" indent="-180000">
              <a:spcBef>
                <a:spcPts val="600"/>
              </a:spcBef>
              <a:buSzPct val="100000"/>
              <a:buFont typeface="Arial" panose="020B0604020202020204" pitchFamily="34" charset="0"/>
              <a:buChar char="•"/>
              <a:tabLst/>
              <a:defRPr>
                <a:solidFill>
                  <a:schemeClr val="tx1"/>
                </a:solidFill>
              </a:defRPr>
            </a:lvl2pPr>
          </a:lstStyle>
          <a:p>
            <a:pPr lvl="0"/>
            <a:r>
              <a:rPr lang="fr-FR"/>
              <a:t>Modifier les styles du texte du masque</a:t>
            </a:r>
          </a:p>
          <a:p>
            <a:pPr lvl="1"/>
            <a:r>
              <a:rPr lang="fr-FR"/>
              <a:t>Deuxième niveau</a:t>
            </a:r>
          </a:p>
        </p:txBody>
      </p:sp>
      <p:sp>
        <p:nvSpPr>
          <p:cNvPr id="16" name="Espace réservé du texte 2">
            <a:extLst>
              <a:ext uri="{FF2B5EF4-FFF2-40B4-BE49-F238E27FC236}">
                <a16:creationId xmlns:a16="http://schemas.microsoft.com/office/drawing/2014/main" id="{431124CF-D305-4637-B02D-7916DC400940}"/>
              </a:ext>
            </a:extLst>
          </p:cNvPr>
          <p:cNvSpPr>
            <a:spLocks noGrp="1"/>
          </p:cNvSpPr>
          <p:nvPr>
            <p:ph type="body" idx="20" hasCustomPrompt="1"/>
          </p:nvPr>
        </p:nvSpPr>
        <p:spPr>
          <a:xfrm>
            <a:off x="469879" y="2656800"/>
            <a:ext cx="1980000" cy="1188000"/>
          </a:xfrm>
        </p:spPr>
        <p:txBody>
          <a:bodyPr anchor="ctr">
            <a:noAutofit/>
          </a:bodyPr>
          <a:lstStyle>
            <a:lvl1pPr marL="0" indent="0">
              <a:buNone/>
              <a:defRPr sz="8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NN</a:t>
            </a:r>
          </a:p>
        </p:txBody>
      </p:sp>
      <p:sp>
        <p:nvSpPr>
          <p:cNvPr id="17" name="Espace réservé du texte 10">
            <a:extLst>
              <a:ext uri="{FF2B5EF4-FFF2-40B4-BE49-F238E27FC236}">
                <a16:creationId xmlns:a16="http://schemas.microsoft.com/office/drawing/2014/main" id="{F7F54A8A-B912-4DCA-A7A6-D2FE7A31E0B8}"/>
              </a:ext>
            </a:extLst>
          </p:cNvPr>
          <p:cNvSpPr>
            <a:spLocks noGrp="1"/>
          </p:cNvSpPr>
          <p:nvPr>
            <p:ph type="body" sz="quarter" idx="21" hasCustomPrompt="1"/>
          </p:nvPr>
        </p:nvSpPr>
        <p:spPr>
          <a:xfrm>
            <a:off x="3240699" y="2656800"/>
            <a:ext cx="8497179" cy="1188000"/>
          </a:xfrm>
        </p:spPr>
        <p:txBody>
          <a:bodyPr anchor="ctr">
            <a:noAutofit/>
          </a:bodyPr>
          <a:lstStyle>
            <a:lvl1pPr marL="0" indent="0">
              <a:buNone/>
              <a:defRPr sz="1800" b="1">
                <a:solidFill>
                  <a:schemeClr val="tx1"/>
                </a:solidFill>
              </a:defRPr>
            </a:lvl1pPr>
            <a:lvl2pPr marL="180000" indent="-180000">
              <a:spcBef>
                <a:spcPts val="600"/>
              </a:spcBef>
              <a:buSzPct val="100000"/>
              <a:buFont typeface="Arial" panose="020B0604020202020204" pitchFamily="34" charset="0"/>
              <a:buChar char="•"/>
              <a:tabLst/>
              <a:defRPr>
                <a:solidFill>
                  <a:schemeClr val="tx1"/>
                </a:solidFill>
              </a:defRPr>
            </a:lvl2pPr>
          </a:lstStyle>
          <a:p>
            <a:pPr lvl="0"/>
            <a:r>
              <a:rPr lang="fr-FR"/>
              <a:t>Modifier les styles du texte du masque</a:t>
            </a:r>
          </a:p>
          <a:p>
            <a:pPr lvl="1"/>
            <a:r>
              <a:rPr lang="fr-FR"/>
              <a:t>Deuxième niveau</a:t>
            </a:r>
          </a:p>
        </p:txBody>
      </p:sp>
      <p:sp>
        <p:nvSpPr>
          <p:cNvPr id="4" name="Titre 3">
            <a:extLst>
              <a:ext uri="{FF2B5EF4-FFF2-40B4-BE49-F238E27FC236}">
                <a16:creationId xmlns:a16="http://schemas.microsoft.com/office/drawing/2014/main" id="{0F9ED843-C44A-45CC-9B1D-C837E4DDCE6E}"/>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18" name="Espace réservé du texte 2">
            <a:extLst>
              <a:ext uri="{FF2B5EF4-FFF2-40B4-BE49-F238E27FC236}">
                <a16:creationId xmlns:a16="http://schemas.microsoft.com/office/drawing/2014/main" id="{322CE313-0A26-4E99-9C93-6C3FC888A8DE}"/>
              </a:ext>
            </a:extLst>
          </p:cNvPr>
          <p:cNvSpPr>
            <a:spLocks noGrp="1"/>
          </p:cNvSpPr>
          <p:nvPr>
            <p:ph type="body" idx="25" hasCustomPrompt="1"/>
          </p:nvPr>
        </p:nvSpPr>
        <p:spPr>
          <a:xfrm>
            <a:off x="469879" y="3812400"/>
            <a:ext cx="1980000" cy="1188000"/>
          </a:xfrm>
        </p:spPr>
        <p:txBody>
          <a:bodyPr anchor="ctr">
            <a:noAutofit/>
          </a:bodyPr>
          <a:lstStyle>
            <a:lvl1pPr marL="0" indent="0">
              <a:buNone/>
              <a:defRPr sz="81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NN</a:t>
            </a:r>
          </a:p>
        </p:txBody>
      </p:sp>
      <p:sp>
        <p:nvSpPr>
          <p:cNvPr id="19" name="Espace réservé du texte 10">
            <a:extLst>
              <a:ext uri="{FF2B5EF4-FFF2-40B4-BE49-F238E27FC236}">
                <a16:creationId xmlns:a16="http://schemas.microsoft.com/office/drawing/2014/main" id="{EB31187B-F91F-44EB-9CB5-1BF3730F7621}"/>
              </a:ext>
            </a:extLst>
          </p:cNvPr>
          <p:cNvSpPr>
            <a:spLocks noGrp="1"/>
          </p:cNvSpPr>
          <p:nvPr>
            <p:ph type="body" sz="quarter" idx="26" hasCustomPrompt="1"/>
          </p:nvPr>
        </p:nvSpPr>
        <p:spPr>
          <a:xfrm>
            <a:off x="3240699" y="3812400"/>
            <a:ext cx="8497179" cy="1188000"/>
          </a:xfrm>
        </p:spPr>
        <p:txBody>
          <a:bodyPr anchor="ctr">
            <a:noAutofit/>
          </a:bodyPr>
          <a:lstStyle>
            <a:lvl1pPr marL="0" indent="0">
              <a:buNone/>
              <a:defRPr sz="1800" b="1">
                <a:solidFill>
                  <a:schemeClr val="tx1"/>
                </a:solidFill>
              </a:defRPr>
            </a:lvl1pPr>
            <a:lvl2pPr marL="180000" indent="-180000">
              <a:spcBef>
                <a:spcPts val="600"/>
              </a:spcBef>
              <a:buSzPct val="100000"/>
              <a:buFont typeface="Arial" panose="020B0604020202020204" pitchFamily="34" charset="0"/>
              <a:buChar char="•"/>
              <a:tabLst/>
              <a:defRPr>
                <a:solidFill>
                  <a:schemeClr val="tx1"/>
                </a:solidFill>
              </a:defRPr>
            </a:lvl2pPr>
          </a:lstStyle>
          <a:p>
            <a:pPr lvl="0"/>
            <a:r>
              <a:rPr lang="fr-FR"/>
              <a:t>Modifier les styles du texte du masque</a:t>
            </a:r>
          </a:p>
          <a:p>
            <a:pPr lvl="1"/>
            <a:r>
              <a:rPr lang="fr-FR"/>
              <a:t>Deuxième niveau</a:t>
            </a:r>
          </a:p>
        </p:txBody>
      </p:sp>
      <p:sp>
        <p:nvSpPr>
          <p:cNvPr id="31" name="Espace réservé du texte 21">
            <a:extLst>
              <a:ext uri="{FF2B5EF4-FFF2-40B4-BE49-F238E27FC236}">
                <a16:creationId xmlns:a16="http://schemas.microsoft.com/office/drawing/2014/main" id="{6FD92059-A22C-433B-8494-343CBC88ADC5}"/>
              </a:ext>
            </a:extLst>
          </p:cNvPr>
          <p:cNvSpPr>
            <a:spLocks noGrp="1"/>
          </p:cNvSpPr>
          <p:nvPr>
            <p:ph type="body" sz="quarter" idx="27" hasCustomPrompt="1"/>
          </p:nvPr>
        </p:nvSpPr>
        <p:spPr>
          <a:xfrm>
            <a:off x="2601913" y="18094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1"/>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a:t> </a:t>
            </a:r>
          </a:p>
        </p:txBody>
      </p:sp>
      <p:sp>
        <p:nvSpPr>
          <p:cNvPr id="32" name="Espace réservé du texte 21">
            <a:extLst>
              <a:ext uri="{FF2B5EF4-FFF2-40B4-BE49-F238E27FC236}">
                <a16:creationId xmlns:a16="http://schemas.microsoft.com/office/drawing/2014/main" id="{2487A579-BB10-4B9C-8037-89848E4EB31C}"/>
              </a:ext>
            </a:extLst>
          </p:cNvPr>
          <p:cNvSpPr>
            <a:spLocks noGrp="1"/>
          </p:cNvSpPr>
          <p:nvPr>
            <p:ph type="body" sz="quarter" idx="28" hasCustomPrompt="1"/>
          </p:nvPr>
        </p:nvSpPr>
        <p:spPr>
          <a:xfrm>
            <a:off x="2601913" y="29650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2"/>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a:t> </a:t>
            </a:r>
          </a:p>
        </p:txBody>
      </p:sp>
      <p:sp>
        <p:nvSpPr>
          <p:cNvPr id="33" name="Espace réservé du texte 21">
            <a:extLst>
              <a:ext uri="{FF2B5EF4-FFF2-40B4-BE49-F238E27FC236}">
                <a16:creationId xmlns:a16="http://schemas.microsoft.com/office/drawing/2014/main" id="{C0B0C0AB-7256-484A-8EF0-3BC6851D748F}"/>
              </a:ext>
            </a:extLst>
          </p:cNvPr>
          <p:cNvSpPr>
            <a:spLocks noGrp="1"/>
          </p:cNvSpPr>
          <p:nvPr>
            <p:ph type="body" sz="quarter" idx="29" hasCustomPrompt="1"/>
          </p:nvPr>
        </p:nvSpPr>
        <p:spPr>
          <a:xfrm>
            <a:off x="2601913" y="41206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3"/>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a:t> </a:t>
            </a:r>
          </a:p>
        </p:txBody>
      </p:sp>
      <p:sp>
        <p:nvSpPr>
          <p:cNvPr id="5" name="Espace réservé de la date 4">
            <a:extLst>
              <a:ext uri="{FF2B5EF4-FFF2-40B4-BE49-F238E27FC236}">
                <a16:creationId xmlns:a16="http://schemas.microsoft.com/office/drawing/2014/main" id="{75997647-8494-4CC4-948F-29A8D49CBCEB}"/>
              </a:ext>
            </a:extLst>
          </p:cNvPr>
          <p:cNvSpPr>
            <a:spLocks noGrp="1"/>
          </p:cNvSpPr>
          <p:nvPr>
            <p:ph type="dt" sz="half" idx="30"/>
          </p:nvPr>
        </p:nvSpPr>
        <p:spPr/>
        <p:txBody>
          <a:bodyPr/>
          <a:lstStyle>
            <a:lvl1pPr>
              <a:defRPr>
                <a:solidFill>
                  <a:schemeClr val="tx1"/>
                </a:solidFill>
              </a:defRPr>
            </a:lvl1pPr>
          </a:lstStyle>
          <a:p>
            <a:endParaRPr lang="fr-FR"/>
          </a:p>
        </p:txBody>
      </p:sp>
      <p:sp>
        <p:nvSpPr>
          <p:cNvPr id="6" name="Espace réservé du pied de page 5">
            <a:extLst>
              <a:ext uri="{FF2B5EF4-FFF2-40B4-BE49-F238E27FC236}">
                <a16:creationId xmlns:a16="http://schemas.microsoft.com/office/drawing/2014/main" id="{02B4AC02-49D4-4738-A9B4-B3DA90016A7F}"/>
              </a:ext>
            </a:extLst>
          </p:cNvPr>
          <p:cNvSpPr>
            <a:spLocks noGrp="1"/>
          </p:cNvSpPr>
          <p:nvPr>
            <p:ph type="ftr" sz="quarter" idx="31"/>
          </p:nvPr>
        </p:nvSpPr>
        <p:spPr/>
        <p:txBody>
          <a:bodyPr/>
          <a:lstStyle>
            <a:lvl1pPr>
              <a:defRPr>
                <a:solidFill>
                  <a:schemeClr val="tx1"/>
                </a:solidFill>
              </a:defRPr>
            </a:lvl1pPr>
          </a:lstStyle>
          <a:p>
            <a:r>
              <a:rPr lang="fr-FR"/>
              <a:t>Kit de déploiement Règle d'or 12</a:t>
            </a:r>
          </a:p>
        </p:txBody>
      </p:sp>
      <p:sp>
        <p:nvSpPr>
          <p:cNvPr id="7" name="Espace réservé du numéro de diapositive 6">
            <a:extLst>
              <a:ext uri="{FF2B5EF4-FFF2-40B4-BE49-F238E27FC236}">
                <a16:creationId xmlns:a16="http://schemas.microsoft.com/office/drawing/2014/main" id="{28EE574D-092E-4259-81EB-81EA91E97CDA}"/>
              </a:ext>
            </a:extLst>
          </p:cNvPr>
          <p:cNvSpPr>
            <a:spLocks noGrp="1"/>
          </p:cNvSpPr>
          <p:nvPr>
            <p:ph type="sldNum" sz="quarter" idx="3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33710461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41BBE8-1E54-415C-B10D-F6342B80F061}"/>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7" name="Espace réservé de la date 6">
            <a:extLst>
              <a:ext uri="{FF2B5EF4-FFF2-40B4-BE49-F238E27FC236}">
                <a16:creationId xmlns:a16="http://schemas.microsoft.com/office/drawing/2014/main" id="{CE830942-5133-4F54-8414-98EC08DAA6C5}"/>
              </a:ext>
            </a:extLst>
          </p:cNvPr>
          <p:cNvSpPr>
            <a:spLocks noGrp="1"/>
          </p:cNvSpPr>
          <p:nvPr>
            <p:ph type="dt" sz="half" idx="10"/>
          </p:nvPr>
        </p:nvSpPr>
        <p:spPr/>
        <p:txBody>
          <a:bodyPr/>
          <a:lstStyle>
            <a:lvl1pPr>
              <a:defRPr>
                <a:solidFill>
                  <a:schemeClr val="tx1"/>
                </a:solidFill>
              </a:defRPr>
            </a:lvl1pPr>
          </a:lstStyle>
          <a:p>
            <a:endParaRPr lang="fr-FR"/>
          </a:p>
        </p:txBody>
      </p:sp>
      <p:sp>
        <p:nvSpPr>
          <p:cNvPr id="8" name="Espace réservé du pied de page 7">
            <a:extLst>
              <a:ext uri="{FF2B5EF4-FFF2-40B4-BE49-F238E27FC236}">
                <a16:creationId xmlns:a16="http://schemas.microsoft.com/office/drawing/2014/main" id="{A03D30D6-5712-44A8-87A9-67750D407146}"/>
              </a:ext>
            </a:extLst>
          </p:cNvPr>
          <p:cNvSpPr>
            <a:spLocks noGrp="1"/>
          </p:cNvSpPr>
          <p:nvPr>
            <p:ph type="ftr" sz="quarter" idx="11"/>
          </p:nvPr>
        </p:nvSpPr>
        <p:spPr/>
        <p:txBody>
          <a:bodyPr/>
          <a:lstStyle>
            <a:lvl1pPr>
              <a:defRPr>
                <a:solidFill>
                  <a:schemeClr val="tx1"/>
                </a:solidFill>
              </a:defRPr>
            </a:lvl1pPr>
          </a:lstStyle>
          <a:p>
            <a:r>
              <a:rPr lang="fr-FR"/>
              <a:t>Kit de déploiement Règle d'or 12</a:t>
            </a:r>
          </a:p>
        </p:txBody>
      </p:sp>
      <p:sp>
        <p:nvSpPr>
          <p:cNvPr id="9" name="Espace réservé du numéro de diapositive 8">
            <a:extLst>
              <a:ext uri="{FF2B5EF4-FFF2-40B4-BE49-F238E27FC236}">
                <a16:creationId xmlns:a16="http://schemas.microsoft.com/office/drawing/2014/main" id="{872F511C-AE30-47A8-8C9B-F0B33753CCDA}"/>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27347250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9B47C71-F46D-4EA0-AF6A-4962453CDD76}"/>
              </a:ext>
            </a:extLst>
          </p:cNvPr>
          <p:cNvSpPr>
            <a:spLocks noGrp="1"/>
          </p:cNvSpPr>
          <p:nvPr>
            <p:ph type="dt" sz="half" idx="10"/>
          </p:nvPr>
        </p:nvSpPr>
        <p:spPr/>
        <p:txBody>
          <a:bodyPr/>
          <a:lstStyle>
            <a:lvl1pPr>
              <a:defRPr>
                <a:solidFill>
                  <a:schemeClr val="tx1"/>
                </a:solidFill>
              </a:defRPr>
            </a:lvl1pPr>
          </a:lstStyle>
          <a:p>
            <a:endParaRPr lang="fr-FR"/>
          </a:p>
        </p:txBody>
      </p:sp>
      <p:sp>
        <p:nvSpPr>
          <p:cNvPr id="7" name="Espace réservé du pied de page 6">
            <a:extLst>
              <a:ext uri="{FF2B5EF4-FFF2-40B4-BE49-F238E27FC236}">
                <a16:creationId xmlns:a16="http://schemas.microsoft.com/office/drawing/2014/main" id="{0495B091-68ED-45A4-957C-92BBA7548811}"/>
              </a:ext>
            </a:extLst>
          </p:cNvPr>
          <p:cNvSpPr>
            <a:spLocks noGrp="1"/>
          </p:cNvSpPr>
          <p:nvPr>
            <p:ph type="ftr" sz="quarter" idx="11"/>
          </p:nvPr>
        </p:nvSpPr>
        <p:spPr/>
        <p:txBody>
          <a:bodyPr/>
          <a:lstStyle>
            <a:lvl1pPr>
              <a:defRPr>
                <a:solidFill>
                  <a:schemeClr val="tx1"/>
                </a:solidFill>
              </a:defRPr>
            </a:lvl1pPr>
          </a:lstStyle>
          <a:p>
            <a:r>
              <a:rPr lang="fr-FR"/>
              <a:t>Kit de déploiement Règle d'or 12</a:t>
            </a:r>
          </a:p>
        </p:txBody>
      </p:sp>
      <p:sp>
        <p:nvSpPr>
          <p:cNvPr id="8" name="Espace réservé du numéro de diapositive 7">
            <a:extLst>
              <a:ext uri="{FF2B5EF4-FFF2-40B4-BE49-F238E27FC236}">
                <a16:creationId xmlns:a16="http://schemas.microsoft.com/office/drawing/2014/main" id="{A4361BE1-6536-48FB-BC11-166BC54BD6F9}"/>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2914339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nnex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489742" y="2845977"/>
            <a:ext cx="11160000" cy="1440000"/>
          </a:xfrm>
        </p:spPr>
        <p:txBody>
          <a:bodyPr anchor="t">
            <a:noAutofit/>
          </a:bodyPr>
          <a:lstStyle>
            <a:lvl1pPr>
              <a:lnSpc>
                <a:spcPct val="90000"/>
              </a:lnSpc>
              <a:defRPr sz="5000">
                <a:solidFill>
                  <a:schemeClr val="tx2"/>
                </a:solidFill>
              </a:defRPr>
            </a:lvl1pPr>
          </a:lstStyle>
          <a:p>
            <a:r>
              <a:rPr lang="fr-FR"/>
              <a:t>Modifiez le style du titre</a:t>
            </a:r>
          </a:p>
        </p:txBody>
      </p:sp>
      <p:sp>
        <p:nvSpPr>
          <p:cNvPr id="3" name="Espace réservé de la date 2">
            <a:extLst>
              <a:ext uri="{FF2B5EF4-FFF2-40B4-BE49-F238E27FC236}">
                <a16:creationId xmlns:a16="http://schemas.microsoft.com/office/drawing/2014/main" id="{C9E24192-EBCA-4782-93A3-6134ECDB202A}"/>
              </a:ext>
            </a:extLst>
          </p:cNvPr>
          <p:cNvSpPr>
            <a:spLocks noGrp="1"/>
          </p:cNvSpPr>
          <p:nvPr>
            <p:ph type="dt" sz="half" idx="10"/>
          </p:nvPr>
        </p:nvSpPr>
        <p:spPr/>
        <p:txBody>
          <a:bodyPr/>
          <a:lstStyle>
            <a:lvl1pPr>
              <a:defRPr>
                <a:solidFill>
                  <a:schemeClr val="tx1"/>
                </a:solidFill>
              </a:defRPr>
            </a:lvl1pPr>
          </a:lstStyle>
          <a:p>
            <a:endParaRPr lang="fr-FR"/>
          </a:p>
        </p:txBody>
      </p:sp>
      <p:sp>
        <p:nvSpPr>
          <p:cNvPr id="4" name="Espace réservé du pied de page 3">
            <a:extLst>
              <a:ext uri="{FF2B5EF4-FFF2-40B4-BE49-F238E27FC236}">
                <a16:creationId xmlns:a16="http://schemas.microsoft.com/office/drawing/2014/main" id="{8627768F-E755-49AE-BDD4-F22B941EE926}"/>
              </a:ext>
            </a:extLst>
          </p:cNvPr>
          <p:cNvSpPr>
            <a:spLocks noGrp="1"/>
          </p:cNvSpPr>
          <p:nvPr>
            <p:ph type="ftr" sz="quarter" idx="11"/>
          </p:nvPr>
        </p:nvSpPr>
        <p:spPr/>
        <p:txBody>
          <a:bodyPr/>
          <a:lstStyle>
            <a:lvl1pPr>
              <a:defRPr>
                <a:solidFill>
                  <a:schemeClr val="tx1"/>
                </a:solidFill>
              </a:defRPr>
            </a:lvl1pPr>
          </a:lstStyle>
          <a:p>
            <a:r>
              <a:rPr lang="fr-FR"/>
              <a:t>Kit de déploiement Règle d'or 12</a:t>
            </a:r>
          </a:p>
        </p:txBody>
      </p:sp>
      <p:sp>
        <p:nvSpPr>
          <p:cNvPr id="5" name="Espace réservé du numéro de diapositive 4">
            <a:extLst>
              <a:ext uri="{FF2B5EF4-FFF2-40B4-BE49-F238E27FC236}">
                <a16:creationId xmlns:a16="http://schemas.microsoft.com/office/drawing/2014/main" id="{679213C8-C608-4F8F-B3E7-6893ECEEC936}"/>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965862277"/>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Merci">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FB4134C-1D6E-45C5-A0CB-6875E698A7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9A50C95A-056C-429F-A1B6-8B1CDC140D27}"/>
              </a:ext>
            </a:extLst>
          </p:cNvPr>
          <p:cNvSpPr>
            <a:spLocks noGrp="1"/>
          </p:cNvSpPr>
          <p:nvPr>
            <p:ph type="title"/>
          </p:nvPr>
        </p:nvSpPr>
        <p:spPr>
          <a:xfrm>
            <a:off x="2316000" y="2845977"/>
            <a:ext cx="7560000" cy="828000"/>
          </a:xfrm>
        </p:spPr>
        <p:txBody>
          <a:bodyPr anchor="t">
            <a:noAutofit/>
          </a:bodyPr>
          <a:lstStyle>
            <a:lvl1pPr algn="ctr">
              <a:defRPr sz="4300">
                <a:solidFill>
                  <a:schemeClr val="tx1"/>
                </a:solidFill>
              </a:defRPr>
            </a:lvl1pPr>
          </a:lstStyle>
          <a:p>
            <a:r>
              <a:rPr lang="fr-FR"/>
              <a:t>Modifiez le style du titre</a:t>
            </a:r>
          </a:p>
        </p:txBody>
      </p:sp>
    </p:spTree>
    <p:extLst>
      <p:ext uri="{BB962C8B-B14F-4D97-AF65-F5344CB8AC3E}">
        <p14:creationId xmlns:p14="http://schemas.microsoft.com/office/powerpoint/2010/main" val="21178648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Option N°1 Couverture">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40DC9AC8-422B-445F-B045-79F986D08E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a:ln>
            <a:noFill/>
          </a:ln>
        </p:spPr>
      </p:pic>
      <p:sp>
        <p:nvSpPr>
          <p:cNvPr id="2" name="Titre 1">
            <a:extLst>
              <a:ext uri="{FF2B5EF4-FFF2-40B4-BE49-F238E27FC236}">
                <a16:creationId xmlns:a16="http://schemas.microsoft.com/office/drawing/2014/main" id="{50C5EE01-F973-4120-91B8-34CAA765DBA3}"/>
              </a:ext>
            </a:extLst>
          </p:cNvPr>
          <p:cNvSpPr>
            <a:spLocks noGrp="1"/>
          </p:cNvSpPr>
          <p:nvPr>
            <p:ph type="ctrTitle"/>
          </p:nvPr>
        </p:nvSpPr>
        <p:spPr>
          <a:xfrm>
            <a:off x="464400" y="2288392"/>
            <a:ext cx="8640000" cy="2160000"/>
          </a:xfrm>
        </p:spPr>
        <p:txBody>
          <a:bodyPr anchor="b">
            <a:noAutofit/>
          </a:bodyPr>
          <a:lstStyle>
            <a:lvl1pPr algn="l">
              <a:lnSpc>
                <a:spcPct val="90000"/>
              </a:lnSpc>
              <a:defRPr sz="3200">
                <a:solidFill>
                  <a:schemeClr val="tx2"/>
                </a:solidFill>
              </a:defRPr>
            </a:lvl1pPr>
          </a:lstStyle>
          <a:p>
            <a:r>
              <a:rPr lang="fr-FR"/>
              <a:t>Modifiez le style du titre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464400" y="4520416"/>
            <a:ext cx="8640000" cy="468000"/>
          </a:xfrm>
        </p:spPr>
        <p:txBody>
          <a:bodyPr anchor="t">
            <a:noAutofit/>
          </a:bodyPr>
          <a:lstStyle>
            <a:lvl1pPr marL="0" indent="0" algn="l">
              <a:lnSpc>
                <a:spcPct val="90000"/>
              </a:lnSpc>
              <a:buNone/>
              <a:defRPr sz="27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5" name="Espace réservé du texte 4">
            <a:extLst>
              <a:ext uri="{FF2B5EF4-FFF2-40B4-BE49-F238E27FC236}">
                <a16:creationId xmlns:a16="http://schemas.microsoft.com/office/drawing/2014/main" id="{63458929-8E1A-4632-B75F-4975DF8FBB0A}"/>
              </a:ext>
            </a:extLst>
          </p:cNvPr>
          <p:cNvSpPr>
            <a:spLocks noGrp="1"/>
          </p:cNvSpPr>
          <p:nvPr>
            <p:ph type="body" sz="quarter" idx="14"/>
          </p:nvPr>
        </p:nvSpPr>
        <p:spPr>
          <a:xfrm>
            <a:off x="464400" y="5084504"/>
            <a:ext cx="8640000" cy="720000"/>
          </a:xfrm>
        </p:spPr>
        <p:txBody>
          <a:bodyPr>
            <a:noAutofit/>
          </a:bodyPr>
          <a:lstStyle>
            <a:lvl1pPr marL="0" indent="0">
              <a:buNone/>
              <a:defRPr sz="2000">
                <a:solidFill>
                  <a:schemeClr val="tx1"/>
                </a:solidFill>
              </a:defRPr>
            </a:lvl1pPr>
            <a:lvl2pPr marL="108000" indent="0">
              <a:buNone/>
              <a:defRPr/>
            </a:lvl2pPr>
          </a:lstStyle>
          <a:p>
            <a:pPr lvl="0"/>
            <a:r>
              <a:rPr lang="fr-FR"/>
              <a:t>Cliquez pour modifier les styles du texte du masque</a:t>
            </a:r>
          </a:p>
        </p:txBody>
      </p:sp>
    </p:spTree>
    <p:extLst>
      <p:ext uri="{BB962C8B-B14F-4D97-AF65-F5344CB8AC3E}">
        <p14:creationId xmlns:p14="http://schemas.microsoft.com/office/powerpoint/2010/main" val="1309069356"/>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ommair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BCD4C5B-CD44-4B48-93FD-F44EED8D1E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8934B7DA-FA75-4149-8676-64791F4D66D2}"/>
              </a:ext>
            </a:extLst>
          </p:cNvPr>
          <p:cNvSpPr>
            <a:spLocks noGrp="1"/>
          </p:cNvSpPr>
          <p:nvPr>
            <p:ph type="title" hasCustomPrompt="1"/>
          </p:nvPr>
        </p:nvSpPr>
        <p:spPr>
          <a:xfrm>
            <a:off x="464400" y="1987200"/>
            <a:ext cx="5400000" cy="720000"/>
          </a:xfrm>
        </p:spPr>
        <p:txBody>
          <a:bodyPr>
            <a:noAutofit/>
          </a:bodyPr>
          <a:lstStyle>
            <a:lvl1pPr>
              <a:defRPr sz="4200">
                <a:solidFill>
                  <a:schemeClr val="tx2"/>
                </a:solidFill>
              </a:defRPr>
            </a:lvl1pPr>
          </a:lstStyle>
          <a:p>
            <a:r>
              <a:rPr lang="fr-FR"/>
              <a:t>Modifiez le titre</a:t>
            </a:r>
          </a:p>
        </p:txBody>
      </p:sp>
      <p:sp>
        <p:nvSpPr>
          <p:cNvPr id="6" name="Espace réservé du texte 5">
            <a:extLst>
              <a:ext uri="{FF2B5EF4-FFF2-40B4-BE49-F238E27FC236}">
                <a16:creationId xmlns:a16="http://schemas.microsoft.com/office/drawing/2014/main" id="{476F1D12-C6FB-4ED9-B1EA-2AF1415447D6}"/>
              </a:ext>
            </a:extLst>
          </p:cNvPr>
          <p:cNvSpPr>
            <a:spLocks noGrp="1"/>
          </p:cNvSpPr>
          <p:nvPr>
            <p:ph type="body" sz="quarter" idx="26"/>
          </p:nvPr>
        </p:nvSpPr>
        <p:spPr>
          <a:xfrm>
            <a:off x="464400" y="2876400"/>
            <a:ext cx="5400000" cy="3240000"/>
          </a:xfrm>
        </p:spPr>
        <p:txBody>
          <a:bodyPr>
            <a:noAutofit/>
          </a:bodyPr>
          <a:lstStyle>
            <a:lvl1pPr marL="432000" indent="-432000">
              <a:spcBef>
                <a:spcPts val="600"/>
              </a:spcBef>
              <a:buFont typeface="+mj-lt"/>
              <a:buAutoNum type="arabicPeriod"/>
              <a:defRPr sz="2000" b="0">
                <a:solidFill>
                  <a:schemeClr val="tx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fr-FR"/>
              <a:t>Cliquez pour modifier les styles du texte du masque</a:t>
            </a:r>
          </a:p>
        </p:txBody>
      </p:sp>
    </p:spTree>
    <p:extLst>
      <p:ext uri="{BB962C8B-B14F-4D97-AF65-F5344CB8AC3E}">
        <p14:creationId xmlns:p14="http://schemas.microsoft.com/office/powerpoint/2010/main" val="4048464686"/>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Option N°2 Couverture avec photo">
    <p:spTree>
      <p:nvGrpSpPr>
        <p:cNvPr id="1" name=""/>
        <p:cNvGrpSpPr/>
        <p:nvPr/>
      </p:nvGrpSpPr>
      <p:grpSpPr>
        <a:xfrm>
          <a:off x="0" y="0"/>
          <a:ext cx="0" cy="0"/>
          <a:chOff x="0" y="0"/>
          <a:chExt cx="0" cy="0"/>
        </a:xfrm>
      </p:grpSpPr>
      <p:sp>
        <p:nvSpPr>
          <p:cNvPr id="6" name="Espace réservé pour une image  2">
            <a:extLst>
              <a:ext uri="{FF2B5EF4-FFF2-40B4-BE49-F238E27FC236}">
                <a16:creationId xmlns:a16="http://schemas.microsoft.com/office/drawing/2014/main" id="{3161ED2A-2241-4A52-8E2E-B973EB0C4E44}"/>
              </a:ext>
            </a:extLst>
          </p:cNvPr>
          <p:cNvSpPr>
            <a:spLocks noGrp="1"/>
          </p:cNvSpPr>
          <p:nvPr>
            <p:ph type="pic" idx="10"/>
          </p:nvPr>
        </p:nvSpPr>
        <p:spPr>
          <a:xfrm>
            <a:off x="0" y="1"/>
            <a:ext cx="6093760" cy="6857999"/>
          </a:xfrm>
          <a:solidFill>
            <a:schemeClr val="bg1">
              <a:lumMod val="95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pic>
        <p:nvPicPr>
          <p:cNvPr id="14" name="Image 13">
            <a:extLst>
              <a:ext uri="{FF2B5EF4-FFF2-40B4-BE49-F238E27FC236}">
                <a16:creationId xmlns:a16="http://schemas.microsoft.com/office/drawing/2014/main" id="{DAAE4607-2A2E-45AF-81C6-9691F876AD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50C5EE01-F973-4120-91B8-34CAA765DBA3}"/>
              </a:ext>
            </a:extLst>
          </p:cNvPr>
          <p:cNvSpPr>
            <a:spLocks noGrp="1"/>
          </p:cNvSpPr>
          <p:nvPr>
            <p:ph type="ctrTitle"/>
          </p:nvPr>
        </p:nvSpPr>
        <p:spPr>
          <a:xfrm>
            <a:off x="6361200" y="2469600"/>
            <a:ext cx="5400000" cy="1980000"/>
          </a:xfrm>
        </p:spPr>
        <p:txBody>
          <a:bodyPr anchor="b">
            <a:noAutofit/>
          </a:bodyPr>
          <a:lstStyle>
            <a:lvl1pPr algn="l">
              <a:lnSpc>
                <a:spcPct val="90000"/>
              </a:lnSpc>
              <a:defRPr sz="3200">
                <a:solidFill>
                  <a:schemeClr val="tx2"/>
                </a:solidFill>
              </a:defRPr>
            </a:lvl1pPr>
          </a:lstStyle>
          <a:p>
            <a:r>
              <a:rPr lang="fr-FR"/>
              <a:t>Modifiez le style du titre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6361200" y="4521600"/>
            <a:ext cx="5400000" cy="828000"/>
          </a:xfrm>
        </p:spPr>
        <p:txBody>
          <a:bodyPr anchor="t">
            <a:noAutofit/>
          </a:bodyPr>
          <a:lstStyle>
            <a:lvl1pPr marL="0" indent="0" algn="l">
              <a:lnSpc>
                <a:spcPct val="90000"/>
              </a:lnSpc>
              <a:buNone/>
              <a:defRPr sz="27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8" name="Espace réservé du texte 4">
            <a:extLst>
              <a:ext uri="{FF2B5EF4-FFF2-40B4-BE49-F238E27FC236}">
                <a16:creationId xmlns:a16="http://schemas.microsoft.com/office/drawing/2014/main" id="{BF23DB5D-4428-47C6-AAAD-CF435EDAD101}"/>
              </a:ext>
            </a:extLst>
          </p:cNvPr>
          <p:cNvSpPr>
            <a:spLocks noGrp="1"/>
          </p:cNvSpPr>
          <p:nvPr>
            <p:ph type="body" sz="quarter" idx="14"/>
          </p:nvPr>
        </p:nvSpPr>
        <p:spPr>
          <a:xfrm>
            <a:off x="6361200" y="5446800"/>
            <a:ext cx="5400000" cy="720000"/>
          </a:xfrm>
        </p:spPr>
        <p:txBody>
          <a:bodyPr>
            <a:noAutofit/>
          </a:bodyPr>
          <a:lstStyle>
            <a:lvl1pPr marL="0" indent="0">
              <a:buNone/>
              <a:defRPr sz="2000">
                <a:solidFill>
                  <a:schemeClr val="tx1"/>
                </a:solidFill>
              </a:defRPr>
            </a:lvl1pPr>
            <a:lvl2pPr marL="108000" indent="0">
              <a:buNone/>
              <a:defRPr/>
            </a:lvl2pPr>
          </a:lstStyle>
          <a:p>
            <a:pPr lvl="0"/>
            <a:r>
              <a:rPr lang="fr-FR"/>
              <a:t>Cliquez pour modifier les styles du texte du masque</a:t>
            </a:r>
          </a:p>
        </p:txBody>
      </p:sp>
    </p:spTree>
    <p:extLst>
      <p:ext uri="{BB962C8B-B14F-4D97-AF65-F5344CB8AC3E}">
        <p14:creationId xmlns:p14="http://schemas.microsoft.com/office/powerpoint/2010/main" val="3668104743"/>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ommair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BCD4C5B-CD44-4B48-93FD-F44EED8D1E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8934B7DA-FA75-4149-8676-64791F4D66D2}"/>
              </a:ext>
            </a:extLst>
          </p:cNvPr>
          <p:cNvSpPr>
            <a:spLocks noGrp="1"/>
          </p:cNvSpPr>
          <p:nvPr>
            <p:ph type="title" hasCustomPrompt="1"/>
          </p:nvPr>
        </p:nvSpPr>
        <p:spPr>
          <a:xfrm>
            <a:off x="464400" y="1987200"/>
            <a:ext cx="5400000" cy="720000"/>
          </a:xfrm>
        </p:spPr>
        <p:txBody>
          <a:bodyPr>
            <a:noAutofit/>
          </a:bodyPr>
          <a:lstStyle>
            <a:lvl1pPr>
              <a:defRPr sz="4200">
                <a:solidFill>
                  <a:schemeClr val="tx2"/>
                </a:solidFill>
              </a:defRPr>
            </a:lvl1pPr>
          </a:lstStyle>
          <a:p>
            <a:r>
              <a:rPr lang="fr-FR"/>
              <a:t>Modifiez le titre</a:t>
            </a:r>
          </a:p>
        </p:txBody>
      </p:sp>
      <p:sp>
        <p:nvSpPr>
          <p:cNvPr id="6" name="Espace réservé du texte 5">
            <a:extLst>
              <a:ext uri="{FF2B5EF4-FFF2-40B4-BE49-F238E27FC236}">
                <a16:creationId xmlns:a16="http://schemas.microsoft.com/office/drawing/2014/main" id="{476F1D12-C6FB-4ED9-B1EA-2AF1415447D6}"/>
              </a:ext>
            </a:extLst>
          </p:cNvPr>
          <p:cNvSpPr>
            <a:spLocks noGrp="1"/>
          </p:cNvSpPr>
          <p:nvPr>
            <p:ph type="body" sz="quarter" idx="26"/>
          </p:nvPr>
        </p:nvSpPr>
        <p:spPr>
          <a:xfrm>
            <a:off x="464400" y="2876400"/>
            <a:ext cx="5400000" cy="3240000"/>
          </a:xfrm>
        </p:spPr>
        <p:txBody>
          <a:bodyPr>
            <a:noAutofit/>
          </a:bodyPr>
          <a:lstStyle>
            <a:lvl1pPr marL="432000" indent="-432000">
              <a:spcBef>
                <a:spcPts val="600"/>
              </a:spcBef>
              <a:buFont typeface="+mj-lt"/>
              <a:buAutoNum type="arabicPeriod"/>
              <a:defRPr sz="2000" b="0">
                <a:solidFill>
                  <a:schemeClr val="tx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fr-FR"/>
              <a:t>Cliquez pour modifier les styles du texte du masque</a:t>
            </a:r>
          </a:p>
        </p:txBody>
      </p:sp>
    </p:spTree>
    <p:extLst>
      <p:ext uri="{BB962C8B-B14F-4D97-AF65-F5344CB8AC3E}">
        <p14:creationId xmlns:p14="http://schemas.microsoft.com/office/powerpoint/2010/main" val="2710869611"/>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ption N°1 Ouverture de chap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489742" y="3430800"/>
            <a:ext cx="11160000" cy="1152000"/>
          </a:xfrm>
        </p:spPr>
        <p:txBody>
          <a:bodyPr>
            <a:noAutofit/>
          </a:bodyPr>
          <a:lstStyle>
            <a:lvl1pPr>
              <a:lnSpc>
                <a:spcPct val="90000"/>
              </a:lnSpc>
              <a:defRPr sz="3900">
                <a:solidFill>
                  <a:schemeClr val="tx2"/>
                </a:solidFill>
              </a:defRPr>
            </a:lvl1pPr>
          </a:lstStyle>
          <a:p>
            <a:r>
              <a:rPr lang="fr-FR"/>
              <a:t>Modifiez le style du titre</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489741" y="4662000"/>
            <a:ext cx="11160000" cy="504000"/>
          </a:xfrm>
        </p:spPr>
        <p:txBody>
          <a:bodyPr anchor="t">
            <a:noAutofit/>
          </a:bodyPr>
          <a:lstStyle>
            <a:lvl1pPr marL="0" indent="0">
              <a:lnSpc>
                <a:spcPct val="90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489742" y="1490400"/>
            <a:ext cx="3960000" cy="1872000"/>
          </a:xfrm>
        </p:spPr>
        <p:txBody>
          <a:bodyPr>
            <a:noAutofit/>
          </a:bodyPr>
          <a:lstStyle>
            <a:lvl1pPr marL="0" indent="0">
              <a:buNone/>
              <a:defRPr sz="13500">
                <a:solidFill>
                  <a:schemeClr val="tx2"/>
                </a:solidFill>
              </a:defRPr>
            </a:lvl1pPr>
          </a:lstStyle>
          <a:p>
            <a:pPr lvl="0"/>
            <a:r>
              <a:rPr lang="fr-FR"/>
              <a:t>NN.</a:t>
            </a:r>
          </a:p>
        </p:txBody>
      </p:sp>
      <p:sp>
        <p:nvSpPr>
          <p:cNvPr id="4" name="Espace réservé de la date 3">
            <a:extLst>
              <a:ext uri="{FF2B5EF4-FFF2-40B4-BE49-F238E27FC236}">
                <a16:creationId xmlns:a16="http://schemas.microsoft.com/office/drawing/2014/main" id="{084489D0-046B-4DA8-828E-D1EDDC72FA8E}"/>
              </a:ext>
            </a:extLst>
          </p:cNvPr>
          <p:cNvSpPr>
            <a:spLocks noGrp="1"/>
          </p:cNvSpPr>
          <p:nvPr>
            <p:ph type="dt" sz="half" idx="14"/>
          </p:nvPr>
        </p:nvSpPr>
        <p:spPr/>
        <p:txBody>
          <a:bodyPr/>
          <a:lstStyle>
            <a:lvl1pPr>
              <a:defRPr>
                <a:solidFill>
                  <a:schemeClr val="tx1"/>
                </a:solidFill>
              </a:defRPr>
            </a:lvl1pPr>
          </a:lstStyle>
          <a:p>
            <a:endParaRPr lang="fr-FR"/>
          </a:p>
        </p:txBody>
      </p:sp>
      <p:sp>
        <p:nvSpPr>
          <p:cNvPr id="5" name="Espace réservé du pied de page 4">
            <a:extLst>
              <a:ext uri="{FF2B5EF4-FFF2-40B4-BE49-F238E27FC236}">
                <a16:creationId xmlns:a16="http://schemas.microsoft.com/office/drawing/2014/main" id="{827B8392-9F0D-47B8-8F1D-D057C53A97DD}"/>
              </a:ext>
            </a:extLst>
          </p:cNvPr>
          <p:cNvSpPr>
            <a:spLocks noGrp="1"/>
          </p:cNvSpPr>
          <p:nvPr>
            <p:ph type="ftr" sz="quarter" idx="15"/>
          </p:nvPr>
        </p:nvSpPr>
        <p:spPr/>
        <p:txBody>
          <a:bodyPr/>
          <a:lstStyle>
            <a:lvl1pPr>
              <a:defRPr>
                <a:solidFill>
                  <a:schemeClr val="tx1"/>
                </a:solidFill>
              </a:defRPr>
            </a:lvl1pPr>
          </a:lstStyle>
          <a:p>
            <a:r>
              <a:rPr lang="fr-FR"/>
              <a:t>Kit de déploiement Règle d'or 12</a:t>
            </a:r>
          </a:p>
        </p:txBody>
      </p:sp>
      <p:sp>
        <p:nvSpPr>
          <p:cNvPr id="6" name="Espace réservé du numéro de diapositive 5">
            <a:extLst>
              <a:ext uri="{FF2B5EF4-FFF2-40B4-BE49-F238E27FC236}">
                <a16:creationId xmlns:a16="http://schemas.microsoft.com/office/drawing/2014/main" id="{CC4EDA01-DE85-4E9D-A6E0-28AA131E783D}"/>
              </a:ext>
            </a:extLst>
          </p:cNvPr>
          <p:cNvSpPr>
            <a:spLocks noGrp="1"/>
          </p:cNvSpPr>
          <p:nvPr>
            <p:ph type="sldNum" sz="quarter" idx="16"/>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2234690769"/>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ption N°2 Ouverture de chapitre avec photo">
    <p:spTree>
      <p:nvGrpSpPr>
        <p:cNvPr id="1" name=""/>
        <p:cNvGrpSpPr/>
        <p:nvPr/>
      </p:nvGrpSpPr>
      <p:grpSpPr>
        <a:xfrm>
          <a:off x="0" y="0"/>
          <a:ext cx="0" cy="0"/>
          <a:chOff x="0" y="0"/>
          <a:chExt cx="0" cy="0"/>
        </a:xfrm>
      </p:grpSpPr>
      <p:sp>
        <p:nvSpPr>
          <p:cNvPr id="13" name="Espace réservé pour une image  2">
            <a:extLst>
              <a:ext uri="{FF2B5EF4-FFF2-40B4-BE49-F238E27FC236}">
                <a16:creationId xmlns:a16="http://schemas.microsoft.com/office/drawing/2014/main" id="{DEC6A7FF-A1FA-4490-9CC7-51078FF84353}"/>
              </a:ext>
            </a:extLst>
          </p:cNvPr>
          <p:cNvSpPr>
            <a:spLocks noGrp="1"/>
          </p:cNvSpPr>
          <p:nvPr>
            <p:ph type="pic" idx="14"/>
          </p:nvPr>
        </p:nvSpPr>
        <p:spPr>
          <a:xfrm>
            <a:off x="0" y="1"/>
            <a:ext cx="6093760" cy="6857999"/>
          </a:xfrm>
          <a:solidFill>
            <a:schemeClr val="bg1">
              <a:lumMod val="95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6361200" y="3430800"/>
            <a:ext cx="5400000" cy="1152000"/>
          </a:xfrm>
        </p:spPr>
        <p:txBody>
          <a:bodyPr>
            <a:noAutofit/>
          </a:bodyPr>
          <a:lstStyle>
            <a:lvl1pPr>
              <a:lnSpc>
                <a:spcPct val="90000"/>
              </a:lnSpc>
              <a:defRPr sz="3900">
                <a:solidFill>
                  <a:schemeClr val="tx2"/>
                </a:solidFill>
              </a:defRPr>
            </a:lvl1pPr>
          </a:lstStyle>
          <a:p>
            <a:r>
              <a:rPr lang="fr-FR"/>
              <a:t>Modifiez le style du titre</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6361200" y="4662000"/>
            <a:ext cx="5400000" cy="900000"/>
          </a:xfrm>
        </p:spPr>
        <p:txBody>
          <a:bodyPr anchor="t">
            <a:noAutofit/>
          </a:bodyPr>
          <a:lstStyle>
            <a:lvl1pPr marL="0" indent="0">
              <a:lnSpc>
                <a:spcPct val="90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6361200" y="1490400"/>
            <a:ext cx="5400000" cy="1872000"/>
          </a:xfrm>
        </p:spPr>
        <p:txBody>
          <a:bodyPr>
            <a:noAutofit/>
          </a:bodyPr>
          <a:lstStyle>
            <a:lvl1pPr marL="0" indent="0">
              <a:buNone/>
              <a:defRPr sz="13500">
                <a:solidFill>
                  <a:schemeClr val="tx2"/>
                </a:solidFill>
              </a:defRPr>
            </a:lvl1pPr>
          </a:lstStyle>
          <a:p>
            <a:pPr lvl="0"/>
            <a:r>
              <a:rPr lang="fr-FR"/>
              <a:t>NN.</a:t>
            </a:r>
          </a:p>
        </p:txBody>
      </p:sp>
      <p:sp>
        <p:nvSpPr>
          <p:cNvPr id="16" name="Espace réservé du texte 8">
            <a:extLst>
              <a:ext uri="{FF2B5EF4-FFF2-40B4-BE49-F238E27FC236}">
                <a16:creationId xmlns:a16="http://schemas.microsoft.com/office/drawing/2014/main" id="{19FE5F0F-1A19-4580-B09D-11BAB259543F}"/>
              </a:ext>
            </a:extLst>
          </p:cNvPr>
          <p:cNvSpPr>
            <a:spLocks noGrp="1"/>
          </p:cNvSpPr>
          <p:nvPr>
            <p:ph type="body" sz="quarter" idx="15" hasCustomPrompt="1"/>
          </p:nvPr>
        </p:nvSpPr>
        <p:spPr>
          <a:xfrm>
            <a:off x="825578" y="6523200"/>
            <a:ext cx="10800" cy="100800"/>
          </a:xfrm>
          <a:solidFill>
            <a:schemeClr val="bg1"/>
          </a:solidFill>
        </p:spPr>
        <p:txBody>
          <a:bodyPr lIns="0" tIns="0" rIns="0" bIns="0"/>
          <a:lstStyle>
            <a:lvl1pPr marL="0" indent="0">
              <a:buNone/>
              <a:defRPr sz="100">
                <a:solidFill>
                  <a:schemeClr val="bg1"/>
                </a:solidFill>
              </a:defRPr>
            </a:lvl1pPr>
          </a:lstStyle>
          <a:p>
            <a:pPr lvl="0"/>
            <a:r>
              <a:rPr lang="fr-FR"/>
              <a:t> </a:t>
            </a:r>
          </a:p>
        </p:txBody>
      </p:sp>
      <p:sp>
        <p:nvSpPr>
          <p:cNvPr id="4" name="Espace réservé de la date 3">
            <a:extLst>
              <a:ext uri="{FF2B5EF4-FFF2-40B4-BE49-F238E27FC236}">
                <a16:creationId xmlns:a16="http://schemas.microsoft.com/office/drawing/2014/main" id="{CAF82D43-4E1B-4274-AC55-C533B8C04656}"/>
              </a:ext>
            </a:extLst>
          </p:cNvPr>
          <p:cNvSpPr>
            <a:spLocks noGrp="1"/>
          </p:cNvSpPr>
          <p:nvPr>
            <p:ph type="dt" sz="half" idx="16"/>
          </p:nvPr>
        </p:nvSpPr>
        <p:spPr/>
        <p:txBody>
          <a:bodyPr/>
          <a:lstStyle>
            <a:lvl1pPr>
              <a:defRPr>
                <a:solidFill>
                  <a:schemeClr val="bg1"/>
                </a:solidFill>
              </a:defRPr>
            </a:lvl1pPr>
          </a:lstStyle>
          <a:p>
            <a:endParaRPr lang="fr-FR"/>
          </a:p>
        </p:txBody>
      </p:sp>
      <p:sp>
        <p:nvSpPr>
          <p:cNvPr id="5" name="Espace réservé du pied de page 4">
            <a:extLst>
              <a:ext uri="{FF2B5EF4-FFF2-40B4-BE49-F238E27FC236}">
                <a16:creationId xmlns:a16="http://schemas.microsoft.com/office/drawing/2014/main" id="{4F7AF283-CD1F-4E50-9456-6BD3B772A116}"/>
              </a:ext>
            </a:extLst>
          </p:cNvPr>
          <p:cNvSpPr>
            <a:spLocks noGrp="1"/>
          </p:cNvSpPr>
          <p:nvPr>
            <p:ph type="ftr" sz="quarter" idx="17"/>
          </p:nvPr>
        </p:nvSpPr>
        <p:spPr/>
        <p:txBody>
          <a:bodyPr/>
          <a:lstStyle>
            <a:lvl1pPr>
              <a:defRPr>
                <a:solidFill>
                  <a:schemeClr val="bg1"/>
                </a:solidFill>
              </a:defRPr>
            </a:lvl1pPr>
          </a:lstStyle>
          <a:p>
            <a:r>
              <a:rPr lang="fr-FR"/>
              <a:t>Kit de déploiement Règle d'or 12</a:t>
            </a:r>
          </a:p>
        </p:txBody>
      </p:sp>
      <p:sp>
        <p:nvSpPr>
          <p:cNvPr id="6" name="Espace réservé du numéro de diapositive 5">
            <a:extLst>
              <a:ext uri="{FF2B5EF4-FFF2-40B4-BE49-F238E27FC236}">
                <a16:creationId xmlns:a16="http://schemas.microsoft.com/office/drawing/2014/main" id="{072A83F9-605B-451F-81C4-4DB3BD64BF25}"/>
              </a:ext>
            </a:extLst>
          </p:cNvPr>
          <p:cNvSpPr>
            <a:spLocks noGrp="1"/>
          </p:cNvSpPr>
          <p:nvPr>
            <p:ph type="sldNum" sz="quarter" idx="18"/>
          </p:nvPr>
        </p:nvSpPr>
        <p:spPr/>
        <p:txBody>
          <a:bodyPr/>
          <a:lstStyle>
            <a:lvl1pPr>
              <a:defRPr>
                <a:solidFill>
                  <a:schemeClr val="bg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1025149241"/>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e">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4" name="Titre 3">
            <a:extLst>
              <a:ext uri="{FF2B5EF4-FFF2-40B4-BE49-F238E27FC236}">
                <a16:creationId xmlns:a16="http://schemas.microsoft.com/office/drawing/2014/main" id="{C292072E-287F-4875-8FDB-C22CF0436582}"/>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40DE2FB5-2CE4-44D5-9167-5E9A54E4AAB3}"/>
              </a:ext>
            </a:extLst>
          </p:cNvPr>
          <p:cNvSpPr>
            <a:spLocks noGrp="1"/>
          </p:cNvSpPr>
          <p:nvPr>
            <p:ph type="dt" sz="half" idx="14"/>
          </p:nvPr>
        </p:nvSpPr>
        <p:spPr/>
        <p:txBody>
          <a:bodyPr/>
          <a:lstStyle>
            <a:lvl1pPr>
              <a:defRPr>
                <a:solidFill>
                  <a:schemeClr val="tx1"/>
                </a:solidFill>
              </a:defRPr>
            </a:lvl1pPr>
          </a:lstStyle>
          <a:p>
            <a:endParaRPr lang="fr-FR"/>
          </a:p>
        </p:txBody>
      </p:sp>
      <p:sp>
        <p:nvSpPr>
          <p:cNvPr id="6" name="Espace réservé du pied de page 5">
            <a:extLst>
              <a:ext uri="{FF2B5EF4-FFF2-40B4-BE49-F238E27FC236}">
                <a16:creationId xmlns:a16="http://schemas.microsoft.com/office/drawing/2014/main" id="{99ED68ED-4BAB-426E-AC8B-79F072DDCF3C}"/>
              </a:ext>
            </a:extLst>
          </p:cNvPr>
          <p:cNvSpPr>
            <a:spLocks noGrp="1"/>
          </p:cNvSpPr>
          <p:nvPr>
            <p:ph type="ftr" sz="quarter" idx="15"/>
          </p:nvPr>
        </p:nvSpPr>
        <p:spPr/>
        <p:txBody>
          <a:bodyPr/>
          <a:lstStyle>
            <a:lvl1pPr>
              <a:defRPr>
                <a:solidFill>
                  <a:schemeClr val="tx1"/>
                </a:solidFill>
              </a:defRPr>
            </a:lvl1pPr>
          </a:lstStyle>
          <a:p>
            <a:r>
              <a:rPr lang="fr-FR"/>
              <a:t>Kit de déploiement Règle d'or 12</a:t>
            </a:r>
          </a:p>
        </p:txBody>
      </p:sp>
      <p:sp>
        <p:nvSpPr>
          <p:cNvPr id="10" name="Espace réservé du numéro de diapositive 9">
            <a:extLst>
              <a:ext uri="{FF2B5EF4-FFF2-40B4-BE49-F238E27FC236}">
                <a16:creationId xmlns:a16="http://schemas.microsoft.com/office/drawing/2014/main" id="{18ECF392-ABEC-45C0-9399-5BB17B364A4E}"/>
              </a:ext>
            </a:extLst>
          </p:cNvPr>
          <p:cNvSpPr>
            <a:spLocks noGrp="1"/>
          </p:cNvSpPr>
          <p:nvPr>
            <p:ph type="sldNum" sz="quarter" idx="16"/>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24550058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e avec photo">
    <p:spTree>
      <p:nvGrpSpPr>
        <p:cNvPr id="1" name=""/>
        <p:cNvGrpSpPr/>
        <p:nvPr/>
      </p:nvGrpSpPr>
      <p:grpSpPr>
        <a:xfrm>
          <a:off x="0" y="0"/>
          <a:ext cx="0" cy="0"/>
          <a:chOff x="0" y="0"/>
          <a:chExt cx="0" cy="0"/>
        </a:xfrm>
      </p:grpSpPr>
      <p:sp>
        <p:nvSpPr>
          <p:cNvPr id="12" name="Espace réservé pour une image  2">
            <a:extLst>
              <a:ext uri="{FF2B5EF4-FFF2-40B4-BE49-F238E27FC236}">
                <a16:creationId xmlns:a16="http://schemas.microsoft.com/office/drawing/2014/main" id="{3FA18DAD-43C7-439C-AEB4-182FDEF42A93}"/>
              </a:ext>
            </a:extLst>
          </p:cNvPr>
          <p:cNvSpPr>
            <a:spLocks noGrp="1"/>
          </p:cNvSpPr>
          <p:nvPr>
            <p:ph type="pic" idx="10"/>
          </p:nvPr>
        </p:nvSpPr>
        <p:spPr>
          <a:xfrm>
            <a:off x="0" y="1"/>
            <a:ext cx="6093760" cy="6857999"/>
          </a:xfrm>
          <a:solidFill>
            <a:schemeClr val="bg1">
              <a:lumMod val="95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6361200" y="1371600"/>
            <a:ext cx="5472000" cy="486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15" name="Espace réservé du texte 8">
            <a:extLst>
              <a:ext uri="{FF2B5EF4-FFF2-40B4-BE49-F238E27FC236}">
                <a16:creationId xmlns:a16="http://schemas.microsoft.com/office/drawing/2014/main" id="{90C7237F-FD39-40C9-B915-D4BC62A3BEC4}"/>
              </a:ext>
            </a:extLst>
          </p:cNvPr>
          <p:cNvSpPr>
            <a:spLocks noGrp="1"/>
          </p:cNvSpPr>
          <p:nvPr>
            <p:ph type="body" sz="quarter" idx="17" hasCustomPrompt="1"/>
          </p:nvPr>
        </p:nvSpPr>
        <p:spPr>
          <a:xfrm>
            <a:off x="825578" y="6523200"/>
            <a:ext cx="10800" cy="100800"/>
          </a:xfrm>
          <a:solidFill>
            <a:schemeClr val="bg1"/>
          </a:solidFill>
        </p:spPr>
        <p:txBody>
          <a:bodyPr lIns="0" tIns="0" rIns="0" bIns="0"/>
          <a:lstStyle>
            <a:lvl1pPr marL="0" indent="0">
              <a:buNone/>
              <a:defRPr sz="100">
                <a:solidFill>
                  <a:schemeClr val="bg1"/>
                </a:solidFill>
              </a:defRPr>
            </a:lvl1pPr>
          </a:lstStyle>
          <a:p>
            <a:pPr lvl="0"/>
            <a:r>
              <a:rPr lang="fr-FR"/>
              <a:t> </a:t>
            </a:r>
          </a:p>
        </p:txBody>
      </p:sp>
      <p:sp>
        <p:nvSpPr>
          <p:cNvPr id="4" name="Titre 3">
            <a:extLst>
              <a:ext uri="{FF2B5EF4-FFF2-40B4-BE49-F238E27FC236}">
                <a16:creationId xmlns:a16="http://schemas.microsoft.com/office/drawing/2014/main" id="{A95F48EF-CBAD-4F80-B069-72AECAEC0746}"/>
              </a:ext>
            </a:extLst>
          </p:cNvPr>
          <p:cNvSpPr>
            <a:spLocks noGrp="1"/>
          </p:cNvSpPr>
          <p:nvPr>
            <p:ph type="title"/>
          </p:nvPr>
        </p:nvSpPr>
        <p:spPr>
          <a:xfrm>
            <a:off x="6361199" y="242844"/>
            <a:ext cx="3960000" cy="1008000"/>
          </a:xfrm>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F45A3821-9C55-4E10-844A-98E6FB07D68C}"/>
              </a:ext>
            </a:extLst>
          </p:cNvPr>
          <p:cNvSpPr>
            <a:spLocks noGrp="1"/>
          </p:cNvSpPr>
          <p:nvPr>
            <p:ph type="dt" sz="half" idx="18"/>
          </p:nvPr>
        </p:nvSpPr>
        <p:spPr/>
        <p:txBody>
          <a:bodyPr/>
          <a:lstStyle>
            <a:lvl1pPr>
              <a:defRPr>
                <a:solidFill>
                  <a:schemeClr val="bg1"/>
                </a:solidFill>
              </a:defRPr>
            </a:lvl1pPr>
          </a:lstStyle>
          <a:p>
            <a:endParaRPr lang="fr-FR"/>
          </a:p>
        </p:txBody>
      </p:sp>
      <p:sp>
        <p:nvSpPr>
          <p:cNvPr id="6" name="Espace réservé du pied de page 5">
            <a:extLst>
              <a:ext uri="{FF2B5EF4-FFF2-40B4-BE49-F238E27FC236}">
                <a16:creationId xmlns:a16="http://schemas.microsoft.com/office/drawing/2014/main" id="{B26B9FA6-E4DB-4B15-BD57-BEC5F537E3AB}"/>
              </a:ext>
            </a:extLst>
          </p:cNvPr>
          <p:cNvSpPr>
            <a:spLocks noGrp="1"/>
          </p:cNvSpPr>
          <p:nvPr>
            <p:ph type="ftr" sz="quarter" idx="19"/>
          </p:nvPr>
        </p:nvSpPr>
        <p:spPr/>
        <p:txBody>
          <a:bodyPr/>
          <a:lstStyle>
            <a:lvl1pPr>
              <a:defRPr>
                <a:solidFill>
                  <a:schemeClr val="bg1"/>
                </a:solidFill>
              </a:defRPr>
            </a:lvl1pPr>
          </a:lstStyle>
          <a:p>
            <a:r>
              <a:rPr lang="fr-FR"/>
              <a:t>Kit de déploiement Règle d'or 12</a:t>
            </a:r>
          </a:p>
        </p:txBody>
      </p:sp>
      <p:sp>
        <p:nvSpPr>
          <p:cNvPr id="7" name="Espace réservé du numéro de diapositive 6">
            <a:extLst>
              <a:ext uri="{FF2B5EF4-FFF2-40B4-BE49-F238E27FC236}">
                <a16:creationId xmlns:a16="http://schemas.microsoft.com/office/drawing/2014/main" id="{6FE6001F-97CC-4008-B22A-EFA29A13779C}"/>
              </a:ext>
            </a:extLst>
          </p:cNvPr>
          <p:cNvSpPr>
            <a:spLocks noGrp="1"/>
          </p:cNvSpPr>
          <p:nvPr>
            <p:ph type="sldNum" sz="quarter" idx="20"/>
          </p:nvPr>
        </p:nvSpPr>
        <p:spPr/>
        <p:txBody>
          <a:bodyPr/>
          <a:lstStyle>
            <a:lvl1pPr>
              <a:defRPr>
                <a:solidFill>
                  <a:schemeClr val="bg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1119628065"/>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ableau">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469879" y="3820350"/>
            <a:ext cx="11133952" cy="2412000"/>
          </a:xfrm>
        </p:spPr>
        <p:txBody>
          <a:bodyPr/>
          <a:lstStyle>
            <a:lvl1pPr>
              <a:defRPr>
                <a:solidFill>
                  <a:schemeClr val="tx1"/>
                </a:solidFill>
              </a:defRPr>
            </a:lvl1pPr>
            <a:lvl2pPr>
              <a:spcBef>
                <a:spcPts val="400"/>
              </a:spcBef>
              <a:defRPr>
                <a:solidFill>
                  <a:schemeClr val="tx1"/>
                </a:solidFill>
              </a:defRPr>
            </a:lvl2pPr>
          </a:lstStyle>
          <a:p>
            <a:pPr lvl="0"/>
            <a:r>
              <a:rPr lang="fr-FR"/>
              <a:t>Modifier les styles du texte du masque</a:t>
            </a:r>
          </a:p>
          <a:p>
            <a:pPr lvl="1"/>
            <a:r>
              <a:rPr lang="fr-FR"/>
              <a:t>Deuxième niveau</a:t>
            </a:r>
          </a:p>
        </p:txBody>
      </p:sp>
      <p:sp>
        <p:nvSpPr>
          <p:cNvPr id="12" name="Espace réservé du tableau 2">
            <a:extLst>
              <a:ext uri="{FF2B5EF4-FFF2-40B4-BE49-F238E27FC236}">
                <a16:creationId xmlns:a16="http://schemas.microsoft.com/office/drawing/2014/main" id="{3EADC01A-12BC-4330-8A1C-A4DCE63F4D5F}"/>
              </a:ext>
            </a:extLst>
          </p:cNvPr>
          <p:cNvSpPr>
            <a:spLocks noGrp="1"/>
          </p:cNvSpPr>
          <p:nvPr>
            <p:ph type="tbl" sz="quarter" idx="17"/>
          </p:nvPr>
        </p:nvSpPr>
        <p:spPr>
          <a:xfrm>
            <a:off x="589752" y="1372349"/>
            <a:ext cx="11014079" cy="2304000"/>
          </a:xfrm>
        </p:spPr>
        <p:txBody>
          <a:bodyPr anchor="ctr"/>
          <a:lstStyle>
            <a:lvl1pPr marL="0" indent="0" algn="ctr">
              <a:buNone/>
              <a:defRPr sz="1400">
                <a:solidFill>
                  <a:schemeClr val="tx2"/>
                </a:solidFill>
              </a:defRPr>
            </a:lvl1pPr>
          </a:lstStyle>
          <a:p>
            <a:endParaRPr lang="fr-FR"/>
          </a:p>
        </p:txBody>
      </p:sp>
      <p:sp>
        <p:nvSpPr>
          <p:cNvPr id="4" name="Titre 3">
            <a:extLst>
              <a:ext uri="{FF2B5EF4-FFF2-40B4-BE49-F238E27FC236}">
                <a16:creationId xmlns:a16="http://schemas.microsoft.com/office/drawing/2014/main" id="{F7BED8F5-8DF4-41F4-9FBF-3FC3EFF478F8}"/>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74A5DB8F-F9F5-4D34-AD2B-20A401276C3E}"/>
              </a:ext>
            </a:extLst>
          </p:cNvPr>
          <p:cNvSpPr>
            <a:spLocks noGrp="1"/>
          </p:cNvSpPr>
          <p:nvPr>
            <p:ph type="dt" sz="half" idx="18"/>
          </p:nvPr>
        </p:nvSpPr>
        <p:spPr/>
        <p:txBody>
          <a:bodyPr/>
          <a:lstStyle>
            <a:lvl1pPr>
              <a:defRPr>
                <a:solidFill>
                  <a:schemeClr val="tx1"/>
                </a:solidFill>
              </a:defRPr>
            </a:lvl1pPr>
          </a:lstStyle>
          <a:p>
            <a:endParaRPr lang="fr-FR"/>
          </a:p>
        </p:txBody>
      </p:sp>
      <p:sp>
        <p:nvSpPr>
          <p:cNvPr id="6" name="Espace réservé du pied de page 5">
            <a:extLst>
              <a:ext uri="{FF2B5EF4-FFF2-40B4-BE49-F238E27FC236}">
                <a16:creationId xmlns:a16="http://schemas.microsoft.com/office/drawing/2014/main" id="{7F448ABE-6518-42E7-86CB-17EBD972C87A}"/>
              </a:ext>
            </a:extLst>
          </p:cNvPr>
          <p:cNvSpPr>
            <a:spLocks noGrp="1"/>
          </p:cNvSpPr>
          <p:nvPr>
            <p:ph type="ftr" sz="quarter" idx="19"/>
          </p:nvPr>
        </p:nvSpPr>
        <p:spPr/>
        <p:txBody>
          <a:bodyPr/>
          <a:lstStyle>
            <a:lvl1pPr>
              <a:defRPr>
                <a:solidFill>
                  <a:schemeClr val="tx1"/>
                </a:solidFill>
              </a:defRPr>
            </a:lvl1pPr>
          </a:lstStyle>
          <a:p>
            <a:r>
              <a:rPr lang="fr-FR"/>
              <a:t>Kit de déploiement Règle d'or 12</a:t>
            </a:r>
          </a:p>
        </p:txBody>
      </p:sp>
      <p:sp>
        <p:nvSpPr>
          <p:cNvPr id="7" name="Espace réservé du numéro de diapositive 6">
            <a:extLst>
              <a:ext uri="{FF2B5EF4-FFF2-40B4-BE49-F238E27FC236}">
                <a16:creationId xmlns:a16="http://schemas.microsoft.com/office/drawing/2014/main" id="{DBF92594-638F-42B7-B983-EDCA45116F84}"/>
              </a:ext>
            </a:extLst>
          </p:cNvPr>
          <p:cNvSpPr>
            <a:spLocks noGrp="1"/>
          </p:cNvSpPr>
          <p:nvPr>
            <p:ph type="sldNum" sz="quarter" idx="20"/>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38463966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e avec graphique">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469879" y="1371600"/>
            <a:ext cx="5472000" cy="486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13" name="Espace réservé du graphique 2">
            <a:extLst>
              <a:ext uri="{FF2B5EF4-FFF2-40B4-BE49-F238E27FC236}">
                <a16:creationId xmlns:a16="http://schemas.microsoft.com/office/drawing/2014/main" id="{36B54297-76AA-4A3B-A34F-53F1E4289CC7}"/>
              </a:ext>
            </a:extLst>
          </p:cNvPr>
          <p:cNvSpPr>
            <a:spLocks noGrp="1"/>
          </p:cNvSpPr>
          <p:nvPr>
            <p:ph type="chart" sz="quarter" idx="17"/>
          </p:nvPr>
        </p:nvSpPr>
        <p:spPr>
          <a:xfrm>
            <a:off x="6229879" y="1371600"/>
            <a:ext cx="5508000" cy="4860000"/>
          </a:xfrm>
        </p:spPr>
        <p:txBody>
          <a:bodyPr anchor="ctr"/>
          <a:lstStyle>
            <a:lvl1pPr marL="0" indent="0" algn="ctr">
              <a:buNone/>
              <a:defRPr sz="1400">
                <a:solidFill>
                  <a:schemeClr val="tx2"/>
                </a:solidFill>
              </a:defRPr>
            </a:lvl1pPr>
          </a:lstStyle>
          <a:p>
            <a:endParaRPr lang="fr-FR"/>
          </a:p>
        </p:txBody>
      </p:sp>
      <p:sp>
        <p:nvSpPr>
          <p:cNvPr id="4" name="Titre 3">
            <a:extLst>
              <a:ext uri="{FF2B5EF4-FFF2-40B4-BE49-F238E27FC236}">
                <a16:creationId xmlns:a16="http://schemas.microsoft.com/office/drawing/2014/main" id="{7AE7569B-B080-4146-A11F-1E61AF63D642}"/>
              </a:ext>
            </a:extLst>
          </p:cNvPr>
          <p:cNvSpPr>
            <a:spLocks noGrp="1"/>
          </p:cNvSpPr>
          <p:nvPr>
            <p:ph type="title"/>
          </p:nvPr>
        </p:nvSpPr>
        <p:spPr>
          <a:xfrm>
            <a:off x="469879" y="242844"/>
            <a:ext cx="9720000" cy="1008000"/>
          </a:xfrm>
        </p:spPr>
        <p:txBody>
          <a:bodyPr/>
          <a:lstStyle>
            <a:lvl1pPr>
              <a:defRPr>
                <a:solidFill>
                  <a:schemeClr val="tx2"/>
                </a:solidFill>
              </a:defRPr>
            </a:lvl1pPr>
          </a:lstStyle>
          <a:p>
            <a:r>
              <a:rPr lang="fr-FR"/>
              <a:t>Modifiez le style du titre</a:t>
            </a:r>
          </a:p>
        </p:txBody>
      </p:sp>
      <p:sp>
        <p:nvSpPr>
          <p:cNvPr id="6" name="Espace réservé de la date 5">
            <a:extLst>
              <a:ext uri="{FF2B5EF4-FFF2-40B4-BE49-F238E27FC236}">
                <a16:creationId xmlns:a16="http://schemas.microsoft.com/office/drawing/2014/main" id="{1A8B2399-CA73-45EA-BE18-9A20282E60B2}"/>
              </a:ext>
            </a:extLst>
          </p:cNvPr>
          <p:cNvSpPr>
            <a:spLocks noGrp="1"/>
          </p:cNvSpPr>
          <p:nvPr>
            <p:ph type="dt" sz="half" idx="18"/>
          </p:nvPr>
        </p:nvSpPr>
        <p:spPr/>
        <p:txBody>
          <a:bodyPr/>
          <a:lstStyle>
            <a:lvl1pPr>
              <a:defRPr>
                <a:solidFill>
                  <a:schemeClr val="tx1"/>
                </a:solidFill>
              </a:defRPr>
            </a:lvl1pPr>
          </a:lstStyle>
          <a:p>
            <a:endParaRPr lang="fr-FR"/>
          </a:p>
        </p:txBody>
      </p:sp>
      <p:sp>
        <p:nvSpPr>
          <p:cNvPr id="7" name="Espace réservé du pied de page 6">
            <a:extLst>
              <a:ext uri="{FF2B5EF4-FFF2-40B4-BE49-F238E27FC236}">
                <a16:creationId xmlns:a16="http://schemas.microsoft.com/office/drawing/2014/main" id="{78D64F63-31B3-46AB-8995-E4EAED1967BD}"/>
              </a:ext>
            </a:extLst>
          </p:cNvPr>
          <p:cNvSpPr>
            <a:spLocks noGrp="1"/>
          </p:cNvSpPr>
          <p:nvPr>
            <p:ph type="ftr" sz="quarter" idx="19"/>
          </p:nvPr>
        </p:nvSpPr>
        <p:spPr/>
        <p:txBody>
          <a:bodyPr/>
          <a:lstStyle>
            <a:lvl1pPr>
              <a:defRPr>
                <a:solidFill>
                  <a:schemeClr val="tx1"/>
                </a:solidFill>
              </a:defRPr>
            </a:lvl1pPr>
          </a:lstStyle>
          <a:p>
            <a:r>
              <a:rPr lang="fr-FR"/>
              <a:t>Kit de déploiement Règle d'or 12</a:t>
            </a:r>
          </a:p>
        </p:txBody>
      </p:sp>
      <p:sp>
        <p:nvSpPr>
          <p:cNvPr id="11" name="Espace réservé du numéro de diapositive 10">
            <a:extLst>
              <a:ext uri="{FF2B5EF4-FFF2-40B4-BE49-F238E27FC236}">
                <a16:creationId xmlns:a16="http://schemas.microsoft.com/office/drawing/2014/main" id="{DB398A68-6D32-4A8D-8EF8-C3BF7CEF61AB}"/>
              </a:ext>
            </a:extLst>
          </p:cNvPr>
          <p:cNvSpPr>
            <a:spLocks noGrp="1"/>
          </p:cNvSpPr>
          <p:nvPr>
            <p:ph type="sldNum" sz="quarter" idx="20"/>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38609529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hiffres Clés">
    <p:spTree>
      <p:nvGrpSpPr>
        <p:cNvPr id="1" name=""/>
        <p:cNvGrpSpPr/>
        <p:nvPr/>
      </p:nvGrpSpPr>
      <p:grpSpPr>
        <a:xfrm>
          <a:off x="0" y="0"/>
          <a:ext cx="0" cy="0"/>
          <a:chOff x="0" y="0"/>
          <a:chExt cx="0" cy="0"/>
        </a:xfrm>
      </p:grpSpPr>
      <p:sp>
        <p:nvSpPr>
          <p:cNvPr id="14" name="Espace réservé du texte 2">
            <a:extLst>
              <a:ext uri="{FF2B5EF4-FFF2-40B4-BE49-F238E27FC236}">
                <a16:creationId xmlns:a16="http://schemas.microsoft.com/office/drawing/2014/main" id="{6684C25F-7F00-41C3-A7CD-0A38D6BB6A4B}"/>
              </a:ext>
            </a:extLst>
          </p:cNvPr>
          <p:cNvSpPr>
            <a:spLocks noGrp="1"/>
          </p:cNvSpPr>
          <p:nvPr>
            <p:ph type="body" idx="18" hasCustomPrompt="1"/>
          </p:nvPr>
        </p:nvSpPr>
        <p:spPr>
          <a:xfrm>
            <a:off x="469879" y="1501200"/>
            <a:ext cx="1980000" cy="1188000"/>
          </a:xfrm>
        </p:spPr>
        <p:txBody>
          <a:bodyPr anchor="ctr">
            <a:noAutofit/>
          </a:bodyPr>
          <a:lstStyle>
            <a:lvl1pPr marL="0" indent="0">
              <a:buNone/>
              <a:defRPr sz="81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NN</a:t>
            </a:r>
          </a:p>
        </p:txBody>
      </p:sp>
      <p:sp>
        <p:nvSpPr>
          <p:cNvPr id="15" name="Espace réservé du texte 10">
            <a:extLst>
              <a:ext uri="{FF2B5EF4-FFF2-40B4-BE49-F238E27FC236}">
                <a16:creationId xmlns:a16="http://schemas.microsoft.com/office/drawing/2014/main" id="{FFEA4E96-A4C5-404E-84EB-0DA2FDAD3E47}"/>
              </a:ext>
            </a:extLst>
          </p:cNvPr>
          <p:cNvSpPr>
            <a:spLocks noGrp="1"/>
          </p:cNvSpPr>
          <p:nvPr>
            <p:ph type="body" sz="quarter" idx="19" hasCustomPrompt="1"/>
          </p:nvPr>
        </p:nvSpPr>
        <p:spPr>
          <a:xfrm>
            <a:off x="3240699" y="1501200"/>
            <a:ext cx="8497179" cy="1188000"/>
          </a:xfrm>
        </p:spPr>
        <p:txBody>
          <a:bodyPr anchor="ctr">
            <a:noAutofit/>
          </a:bodyPr>
          <a:lstStyle>
            <a:lvl1pPr marL="0" indent="0">
              <a:buNone/>
              <a:defRPr sz="1800" b="1">
                <a:solidFill>
                  <a:schemeClr val="tx1"/>
                </a:solidFill>
              </a:defRPr>
            </a:lvl1pPr>
            <a:lvl2pPr marL="180000" indent="-180000">
              <a:spcBef>
                <a:spcPts val="600"/>
              </a:spcBef>
              <a:buSzPct val="100000"/>
              <a:buFont typeface="Arial" panose="020B0604020202020204" pitchFamily="34" charset="0"/>
              <a:buChar char="•"/>
              <a:tabLst/>
              <a:defRPr>
                <a:solidFill>
                  <a:schemeClr val="tx1"/>
                </a:solidFill>
              </a:defRPr>
            </a:lvl2pPr>
          </a:lstStyle>
          <a:p>
            <a:pPr lvl="0"/>
            <a:r>
              <a:rPr lang="fr-FR"/>
              <a:t>Modifier les styles du texte du masque</a:t>
            </a:r>
          </a:p>
          <a:p>
            <a:pPr lvl="1"/>
            <a:r>
              <a:rPr lang="fr-FR"/>
              <a:t>Deuxième niveau</a:t>
            </a:r>
          </a:p>
        </p:txBody>
      </p:sp>
      <p:sp>
        <p:nvSpPr>
          <p:cNvPr id="16" name="Espace réservé du texte 2">
            <a:extLst>
              <a:ext uri="{FF2B5EF4-FFF2-40B4-BE49-F238E27FC236}">
                <a16:creationId xmlns:a16="http://schemas.microsoft.com/office/drawing/2014/main" id="{431124CF-D305-4637-B02D-7916DC400940}"/>
              </a:ext>
            </a:extLst>
          </p:cNvPr>
          <p:cNvSpPr>
            <a:spLocks noGrp="1"/>
          </p:cNvSpPr>
          <p:nvPr>
            <p:ph type="body" idx="20" hasCustomPrompt="1"/>
          </p:nvPr>
        </p:nvSpPr>
        <p:spPr>
          <a:xfrm>
            <a:off x="469879" y="2656800"/>
            <a:ext cx="1980000" cy="1188000"/>
          </a:xfrm>
        </p:spPr>
        <p:txBody>
          <a:bodyPr anchor="ctr">
            <a:noAutofit/>
          </a:bodyPr>
          <a:lstStyle>
            <a:lvl1pPr marL="0" indent="0">
              <a:buNone/>
              <a:defRPr sz="8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NN</a:t>
            </a:r>
          </a:p>
        </p:txBody>
      </p:sp>
      <p:sp>
        <p:nvSpPr>
          <p:cNvPr id="17" name="Espace réservé du texte 10">
            <a:extLst>
              <a:ext uri="{FF2B5EF4-FFF2-40B4-BE49-F238E27FC236}">
                <a16:creationId xmlns:a16="http://schemas.microsoft.com/office/drawing/2014/main" id="{F7F54A8A-B912-4DCA-A7A6-D2FE7A31E0B8}"/>
              </a:ext>
            </a:extLst>
          </p:cNvPr>
          <p:cNvSpPr>
            <a:spLocks noGrp="1"/>
          </p:cNvSpPr>
          <p:nvPr>
            <p:ph type="body" sz="quarter" idx="21" hasCustomPrompt="1"/>
          </p:nvPr>
        </p:nvSpPr>
        <p:spPr>
          <a:xfrm>
            <a:off x="3240699" y="2656800"/>
            <a:ext cx="8497179" cy="1188000"/>
          </a:xfrm>
        </p:spPr>
        <p:txBody>
          <a:bodyPr anchor="ctr">
            <a:noAutofit/>
          </a:bodyPr>
          <a:lstStyle>
            <a:lvl1pPr marL="0" indent="0">
              <a:buNone/>
              <a:defRPr sz="1800" b="1">
                <a:solidFill>
                  <a:schemeClr val="tx1"/>
                </a:solidFill>
              </a:defRPr>
            </a:lvl1pPr>
            <a:lvl2pPr marL="180000" indent="-180000">
              <a:spcBef>
                <a:spcPts val="600"/>
              </a:spcBef>
              <a:buSzPct val="100000"/>
              <a:buFont typeface="Arial" panose="020B0604020202020204" pitchFamily="34" charset="0"/>
              <a:buChar char="•"/>
              <a:tabLst/>
              <a:defRPr>
                <a:solidFill>
                  <a:schemeClr val="tx1"/>
                </a:solidFill>
              </a:defRPr>
            </a:lvl2pPr>
          </a:lstStyle>
          <a:p>
            <a:pPr lvl="0"/>
            <a:r>
              <a:rPr lang="fr-FR"/>
              <a:t>Modifier les styles du texte du masque</a:t>
            </a:r>
          </a:p>
          <a:p>
            <a:pPr lvl="1"/>
            <a:r>
              <a:rPr lang="fr-FR"/>
              <a:t>Deuxième niveau</a:t>
            </a:r>
          </a:p>
        </p:txBody>
      </p:sp>
      <p:sp>
        <p:nvSpPr>
          <p:cNvPr id="4" name="Titre 3">
            <a:extLst>
              <a:ext uri="{FF2B5EF4-FFF2-40B4-BE49-F238E27FC236}">
                <a16:creationId xmlns:a16="http://schemas.microsoft.com/office/drawing/2014/main" id="{0F9ED843-C44A-45CC-9B1D-C837E4DDCE6E}"/>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18" name="Espace réservé du texte 2">
            <a:extLst>
              <a:ext uri="{FF2B5EF4-FFF2-40B4-BE49-F238E27FC236}">
                <a16:creationId xmlns:a16="http://schemas.microsoft.com/office/drawing/2014/main" id="{322CE313-0A26-4E99-9C93-6C3FC888A8DE}"/>
              </a:ext>
            </a:extLst>
          </p:cNvPr>
          <p:cNvSpPr>
            <a:spLocks noGrp="1"/>
          </p:cNvSpPr>
          <p:nvPr>
            <p:ph type="body" idx="25" hasCustomPrompt="1"/>
          </p:nvPr>
        </p:nvSpPr>
        <p:spPr>
          <a:xfrm>
            <a:off x="469879" y="3812400"/>
            <a:ext cx="1980000" cy="1188000"/>
          </a:xfrm>
        </p:spPr>
        <p:txBody>
          <a:bodyPr anchor="ctr">
            <a:noAutofit/>
          </a:bodyPr>
          <a:lstStyle>
            <a:lvl1pPr marL="0" indent="0">
              <a:buNone/>
              <a:defRPr sz="81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NN</a:t>
            </a:r>
          </a:p>
        </p:txBody>
      </p:sp>
      <p:sp>
        <p:nvSpPr>
          <p:cNvPr id="19" name="Espace réservé du texte 10">
            <a:extLst>
              <a:ext uri="{FF2B5EF4-FFF2-40B4-BE49-F238E27FC236}">
                <a16:creationId xmlns:a16="http://schemas.microsoft.com/office/drawing/2014/main" id="{EB31187B-F91F-44EB-9CB5-1BF3730F7621}"/>
              </a:ext>
            </a:extLst>
          </p:cNvPr>
          <p:cNvSpPr>
            <a:spLocks noGrp="1"/>
          </p:cNvSpPr>
          <p:nvPr>
            <p:ph type="body" sz="quarter" idx="26" hasCustomPrompt="1"/>
          </p:nvPr>
        </p:nvSpPr>
        <p:spPr>
          <a:xfrm>
            <a:off x="3240699" y="3812400"/>
            <a:ext cx="8497179" cy="1188000"/>
          </a:xfrm>
        </p:spPr>
        <p:txBody>
          <a:bodyPr anchor="ctr">
            <a:noAutofit/>
          </a:bodyPr>
          <a:lstStyle>
            <a:lvl1pPr marL="0" indent="0">
              <a:buNone/>
              <a:defRPr sz="1800" b="1">
                <a:solidFill>
                  <a:schemeClr val="tx1"/>
                </a:solidFill>
              </a:defRPr>
            </a:lvl1pPr>
            <a:lvl2pPr marL="180000" indent="-180000">
              <a:spcBef>
                <a:spcPts val="600"/>
              </a:spcBef>
              <a:buSzPct val="100000"/>
              <a:buFont typeface="Arial" panose="020B0604020202020204" pitchFamily="34" charset="0"/>
              <a:buChar char="•"/>
              <a:tabLst/>
              <a:defRPr>
                <a:solidFill>
                  <a:schemeClr val="tx1"/>
                </a:solidFill>
              </a:defRPr>
            </a:lvl2pPr>
          </a:lstStyle>
          <a:p>
            <a:pPr lvl="0"/>
            <a:r>
              <a:rPr lang="fr-FR"/>
              <a:t>Modifier les styles du texte du masque</a:t>
            </a:r>
          </a:p>
          <a:p>
            <a:pPr lvl="1"/>
            <a:r>
              <a:rPr lang="fr-FR"/>
              <a:t>Deuxième niveau</a:t>
            </a:r>
          </a:p>
        </p:txBody>
      </p:sp>
      <p:sp>
        <p:nvSpPr>
          <p:cNvPr id="31" name="Espace réservé du texte 21">
            <a:extLst>
              <a:ext uri="{FF2B5EF4-FFF2-40B4-BE49-F238E27FC236}">
                <a16:creationId xmlns:a16="http://schemas.microsoft.com/office/drawing/2014/main" id="{6FD92059-A22C-433B-8494-343CBC88ADC5}"/>
              </a:ext>
            </a:extLst>
          </p:cNvPr>
          <p:cNvSpPr>
            <a:spLocks noGrp="1"/>
          </p:cNvSpPr>
          <p:nvPr>
            <p:ph type="body" sz="quarter" idx="27" hasCustomPrompt="1"/>
          </p:nvPr>
        </p:nvSpPr>
        <p:spPr>
          <a:xfrm>
            <a:off x="2601913" y="18094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1"/>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a:t> </a:t>
            </a:r>
          </a:p>
        </p:txBody>
      </p:sp>
      <p:sp>
        <p:nvSpPr>
          <p:cNvPr id="32" name="Espace réservé du texte 21">
            <a:extLst>
              <a:ext uri="{FF2B5EF4-FFF2-40B4-BE49-F238E27FC236}">
                <a16:creationId xmlns:a16="http://schemas.microsoft.com/office/drawing/2014/main" id="{2487A579-BB10-4B9C-8037-89848E4EB31C}"/>
              </a:ext>
            </a:extLst>
          </p:cNvPr>
          <p:cNvSpPr>
            <a:spLocks noGrp="1"/>
          </p:cNvSpPr>
          <p:nvPr>
            <p:ph type="body" sz="quarter" idx="28" hasCustomPrompt="1"/>
          </p:nvPr>
        </p:nvSpPr>
        <p:spPr>
          <a:xfrm>
            <a:off x="2601913" y="29650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2"/>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a:t> </a:t>
            </a:r>
          </a:p>
        </p:txBody>
      </p:sp>
      <p:sp>
        <p:nvSpPr>
          <p:cNvPr id="33" name="Espace réservé du texte 21">
            <a:extLst>
              <a:ext uri="{FF2B5EF4-FFF2-40B4-BE49-F238E27FC236}">
                <a16:creationId xmlns:a16="http://schemas.microsoft.com/office/drawing/2014/main" id="{C0B0C0AB-7256-484A-8EF0-3BC6851D748F}"/>
              </a:ext>
            </a:extLst>
          </p:cNvPr>
          <p:cNvSpPr>
            <a:spLocks noGrp="1"/>
          </p:cNvSpPr>
          <p:nvPr>
            <p:ph type="body" sz="quarter" idx="29" hasCustomPrompt="1"/>
          </p:nvPr>
        </p:nvSpPr>
        <p:spPr>
          <a:xfrm>
            <a:off x="2601913" y="41206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3"/>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a:t> </a:t>
            </a:r>
          </a:p>
        </p:txBody>
      </p:sp>
      <p:sp>
        <p:nvSpPr>
          <p:cNvPr id="5" name="Espace réservé de la date 4">
            <a:extLst>
              <a:ext uri="{FF2B5EF4-FFF2-40B4-BE49-F238E27FC236}">
                <a16:creationId xmlns:a16="http://schemas.microsoft.com/office/drawing/2014/main" id="{75997647-8494-4CC4-948F-29A8D49CBCEB}"/>
              </a:ext>
            </a:extLst>
          </p:cNvPr>
          <p:cNvSpPr>
            <a:spLocks noGrp="1"/>
          </p:cNvSpPr>
          <p:nvPr>
            <p:ph type="dt" sz="half" idx="30"/>
          </p:nvPr>
        </p:nvSpPr>
        <p:spPr/>
        <p:txBody>
          <a:bodyPr/>
          <a:lstStyle>
            <a:lvl1pPr>
              <a:defRPr>
                <a:solidFill>
                  <a:schemeClr val="tx1"/>
                </a:solidFill>
              </a:defRPr>
            </a:lvl1pPr>
          </a:lstStyle>
          <a:p>
            <a:endParaRPr lang="fr-FR"/>
          </a:p>
        </p:txBody>
      </p:sp>
      <p:sp>
        <p:nvSpPr>
          <p:cNvPr id="6" name="Espace réservé du pied de page 5">
            <a:extLst>
              <a:ext uri="{FF2B5EF4-FFF2-40B4-BE49-F238E27FC236}">
                <a16:creationId xmlns:a16="http://schemas.microsoft.com/office/drawing/2014/main" id="{02B4AC02-49D4-4738-A9B4-B3DA90016A7F}"/>
              </a:ext>
            </a:extLst>
          </p:cNvPr>
          <p:cNvSpPr>
            <a:spLocks noGrp="1"/>
          </p:cNvSpPr>
          <p:nvPr>
            <p:ph type="ftr" sz="quarter" idx="31"/>
          </p:nvPr>
        </p:nvSpPr>
        <p:spPr/>
        <p:txBody>
          <a:bodyPr/>
          <a:lstStyle>
            <a:lvl1pPr>
              <a:defRPr>
                <a:solidFill>
                  <a:schemeClr val="tx1"/>
                </a:solidFill>
              </a:defRPr>
            </a:lvl1pPr>
          </a:lstStyle>
          <a:p>
            <a:r>
              <a:rPr lang="fr-FR"/>
              <a:t>Kit de déploiement Règle d'or 12</a:t>
            </a:r>
          </a:p>
        </p:txBody>
      </p:sp>
      <p:sp>
        <p:nvSpPr>
          <p:cNvPr id="7" name="Espace réservé du numéro de diapositive 6">
            <a:extLst>
              <a:ext uri="{FF2B5EF4-FFF2-40B4-BE49-F238E27FC236}">
                <a16:creationId xmlns:a16="http://schemas.microsoft.com/office/drawing/2014/main" id="{28EE574D-092E-4259-81EB-81EA91E97CDA}"/>
              </a:ext>
            </a:extLst>
          </p:cNvPr>
          <p:cNvSpPr>
            <a:spLocks noGrp="1"/>
          </p:cNvSpPr>
          <p:nvPr>
            <p:ph type="sldNum" sz="quarter" idx="3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40354123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41BBE8-1E54-415C-B10D-F6342B80F061}"/>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7" name="Espace réservé de la date 6">
            <a:extLst>
              <a:ext uri="{FF2B5EF4-FFF2-40B4-BE49-F238E27FC236}">
                <a16:creationId xmlns:a16="http://schemas.microsoft.com/office/drawing/2014/main" id="{CE830942-5133-4F54-8414-98EC08DAA6C5}"/>
              </a:ext>
            </a:extLst>
          </p:cNvPr>
          <p:cNvSpPr>
            <a:spLocks noGrp="1"/>
          </p:cNvSpPr>
          <p:nvPr>
            <p:ph type="dt" sz="half" idx="10"/>
          </p:nvPr>
        </p:nvSpPr>
        <p:spPr/>
        <p:txBody>
          <a:bodyPr/>
          <a:lstStyle>
            <a:lvl1pPr>
              <a:defRPr>
                <a:solidFill>
                  <a:schemeClr val="tx1"/>
                </a:solidFill>
              </a:defRPr>
            </a:lvl1pPr>
          </a:lstStyle>
          <a:p>
            <a:endParaRPr lang="fr-FR"/>
          </a:p>
        </p:txBody>
      </p:sp>
      <p:sp>
        <p:nvSpPr>
          <p:cNvPr id="8" name="Espace réservé du pied de page 7">
            <a:extLst>
              <a:ext uri="{FF2B5EF4-FFF2-40B4-BE49-F238E27FC236}">
                <a16:creationId xmlns:a16="http://schemas.microsoft.com/office/drawing/2014/main" id="{A03D30D6-5712-44A8-87A9-67750D407146}"/>
              </a:ext>
            </a:extLst>
          </p:cNvPr>
          <p:cNvSpPr>
            <a:spLocks noGrp="1"/>
          </p:cNvSpPr>
          <p:nvPr>
            <p:ph type="ftr" sz="quarter" idx="11"/>
          </p:nvPr>
        </p:nvSpPr>
        <p:spPr/>
        <p:txBody>
          <a:bodyPr/>
          <a:lstStyle>
            <a:lvl1pPr>
              <a:defRPr>
                <a:solidFill>
                  <a:schemeClr val="tx1"/>
                </a:solidFill>
              </a:defRPr>
            </a:lvl1pPr>
          </a:lstStyle>
          <a:p>
            <a:r>
              <a:rPr lang="fr-FR"/>
              <a:t>Kit de déploiement Règle d'or 12</a:t>
            </a:r>
          </a:p>
        </p:txBody>
      </p:sp>
      <p:sp>
        <p:nvSpPr>
          <p:cNvPr id="9" name="Espace réservé du numéro de diapositive 8">
            <a:extLst>
              <a:ext uri="{FF2B5EF4-FFF2-40B4-BE49-F238E27FC236}">
                <a16:creationId xmlns:a16="http://schemas.microsoft.com/office/drawing/2014/main" id="{872F511C-AE30-47A8-8C9B-F0B33753CCDA}"/>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413532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ption N°1 Ouverture de chap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489742" y="3430800"/>
            <a:ext cx="11160000" cy="1152000"/>
          </a:xfrm>
        </p:spPr>
        <p:txBody>
          <a:bodyPr>
            <a:noAutofit/>
          </a:bodyPr>
          <a:lstStyle>
            <a:lvl1pPr>
              <a:lnSpc>
                <a:spcPct val="90000"/>
              </a:lnSpc>
              <a:defRPr sz="3900">
                <a:solidFill>
                  <a:schemeClr val="tx2"/>
                </a:solidFill>
              </a:defRPr>
            </a:lvl1pPr>
          </a:lstStyle>
          <a:p>
            <a:r>
              <a:rPr lang="fr-FR"/>
              <a:t>Modifiez le style du titre</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489741" y="4662000"/>
            <a:ext cx="11160000" cy="504000"/>
          </a:xfrm>
        </p:spPr>
        <p:txBody>
          <a:bodyPr anchor="t">
            <a:noAutofit/>
          </a:bodyPr>
          <a:lstStyle>
            <a:lvl1pPr marL="0" indent="0">
              <a:lnSpc>
                <a:spcPct val="90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489742" y="1490400"/>
            <a:ext cx="3960000" cy="1872000"/>
          </a:xfrm>
        </p:spPr>
        <p:txBody>
          <a:bodyPr>
            <a:noAutofit/>
          </a:bodyPr>
          <a:lstStyle>
            <a:lvl1pPr marL="0" indent="0">
              <a:buNone/>
              <a:defRPr sz="13500">
                <a:solidFill>
                  <a:schemeClr val="tx2"/>
                </a:solidFill>
              </a:defRPr>
            </a:lvl1pPr>
          </a:lstStyle>
          <a:p>
            <a:pPr lvl="0"/>
            <a:r>
              <a:rPr lang="fr-FR"/>
              <a:t>NN.</a:t>
            </a:r>
          </a:p>
        </p:txBody>
      </p:sp>
      <p:sp>
        <p:nvSpPr>
          <p:cNvPr id="4" name="Espace réservé de la date 3">
            <a:extLst>
              <a:ext uri="{FF2B5EF4-FFF2-40B4-BE49-F238E27FC236}">
                <a16:creationId xmlns:a16="http://schemas.microsoft.com/office/drawing/2014/main" id="{084489D0-046B-4DA8-828E-D1EDDC72FA8E}"/>
              </a:ext>
            </a:extLst>
          </p:cNvPr>
          <p:cNvSpPr>
            <a:spLocks noGrp="1"/>
          </p:cNvSpPr>
          <p:nvPr>
            <p:ph type="dt" sz="half" idx="14"/>
          </p:nvPr>
        </p:nvSpPr>
        <p:spPr/>
        <p:txBody>
          <a:bodyPr/>
          <a:lstStyle>
            <a:lvl1pPr>
              <a:defRPr>
                <a:solidFill>
                  <a:schemeClr val="tx1"/>
                </a:solidFill>
              </a:defRPr>
            </a:lvl1pPr>
          </a:lstStyle>
          <a:p>
            <a:endParaRPr lang="fr-FR"/>
          </a:p>
        </p:txBody>
      </p:sp>
      <p:sp>
        <p:nvSpPr>
          <p:cNvPr id="5" name="Espace réservé du pied de page 4">
            <a:extLst>
              <a:ext uri="{FF2B5EF4-FFF2-40B4-BE49-F238E27FC236}">
                <a16:creationId xmlns:a16="http://schemas.microsoft.com/office/drawing/2014/main" id="{827B8392-9F0D-47B8-8F1D-D057C53A97DD}"/>
              </a:ext>
            </a:extLst>
          </p:cNvPr>
          <p:cNvSpPr>
            <a:spLocks noGrp="1"/>
          </p:cNvSpPr>
          <p:nvPr>
            <p:ph type="ftr" sz="quarter" idx="15"/>
          </p:nvPr>
        </p:nvSpPr>
        <p:spPr/>
        <p:txBody>
          <a:bodyPr/>
          <a:lstStyle>
            <a:lvl1pPr>
              <a:defRPr>
                <a:solidFill>
                  <a:schemeClr val="tx1"/>
                </a:solidFill>
              </a:defRPr>
            </a:lvl1pPr>
          </a:lstStyle>
          <a:p>
            <a:r>
              <a:rPr lang="fr-FR"/>
              <a:t>Kit de déploiement Règle d'or 12</a:t>
            </a:r>
          </a:p>
        </p:txBody>
      </p:sp>
      <p:sp>
        <p:nvSpPr>
          <p:cNvPr id="6" name="Espace réservé du numéro de diapositive 5">
            <a:extLst>
              <a:ext uri="{FF2B5EF4-FFF2-40B4-BE49-F238E27FC236}">
                <a16:creationId xmlns:a16="http://schemas.microsoft.com/office/drawing/2014/main" id="{CC4EDA01-DE85-4E9D-A6E0-28AA131E783D}"/>
              </a:ext>
            </a:extLst>
          </p:cNvPr>
          <p:cNvSpPr>
            <a:spLocks noGrp="1"/>
          </p:cNvSpPr>
          <p:nvPr>
            <p:ph type="sldNum" sz="quarter" idx="16"/>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1820491097"/>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9B47C71-F46D-4EA0-AF6A-4962453CDD76}"/>
              </a:ext>
            </a:extLst>
          </p:cNvPr>
          <p:cNvSpPr>
            <a:spLocks noGrp="1"/>
          </p:cNvSpPr>
          <p:nvPr>
            <p:ph type="dt" sz="half" idx="10"/>
          </p:nvPr>
        </p:nvSpPr>
        <p:spPr/>
        <p:txBody>
          <a:bodyPr/>
          <a:lstStyle>
            <a:lvl1pPr>
              <a:defRPr>
                <a:solidFill>
                  <a:schemeClr val="tx1"/>
                </a:solidFill>
              </a:defRPr>
            </a:lvl1pPr>
          </a:lstStyle>
          <a:p>
            <a:endParaRPr lang="fr-FR"/>
          </a:p>
        </p:txBody>
      </p:sp>
      <p:sp>
        <p:nvSpPr>
          <p:cNvPr id="7" name="Espace réservé du pied de page 6">
            <a:extLst>
              <a:ext uri="{FF2B5EF4-FFF2-40B4-BE49-F238E27FC236}">
                <a16:creationId xmlns:a16="http://schemas.microsoft.com/office/drawing/2014/main" id="{0495B091-68ED-45A4-957C-92BBA7548811}"/>
              </a:ext>
            </a:extLst>
          </p:cNvPr>
          <p:cNvSpPr>
            <a:spLocks noGrp="1"/>
          </p:cNvSpPr>
          <p:nvPr>
            <p:ph type="ftr" sz="quarter" idx="11"/>
          </p:nvPr>
        </p:nvSpPr>
        <p:spPr/>
        <p:txBody>
          <a:bodyPr/>
          <a:lstStyle>
            <a:lvl1pPr>
              <a:defRPr>
                <a:solidFill>
                  <a:schemeClr val="tx1"/>
                </a:solidFill>
              </a:defRPr>
            </a:lvl1pPr>
          </a:lstStyle>
          <a:p>
            <a:r>
              <a:rPr lang="fr-FR"/>
              <a:t>Kit de déploiement Règle d'or 12</a:t>
            </a:r>
          </a:p>
        </p:txBody>
      </p:sp>
      <p:sp>
        <p:nvSpPr>
          <p:cNvPr id="8" name="Espace réservé du numéro de diapositive 7">
            <a:extLst>
              <a:ext uri="{FF2B5EF4-FFF2-40B4-BE49-F238E27FC236}">
                <a16:creationId xmlns:a16="http://schemas.microsoft.com/office/drawing/2014/main" id="{A4361BE1-6536-48FB-BC11-166BC54BD6F9}"/>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16515554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nnex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489742" y="2845977"/>
            <a:ext cx="11160000" cy="1440000"/>
          </a:xfrm>
        </p:spPr>
        <p:txBody>
          <a:bodyPr anchor="t">
            <a:noAutofit/>
          </a:bodyPr>
          <a:lstStyle>
            <a:lvl1pPr>
              <a:lnSpc>
                <a:spcPct val="90000"/>
              </a:lnSpc>
              <a:defRPr sz="5000">
                <a:solidFill>
                  <a:schemeClr val="tx2"/>
                </a:solidFill>
              </a:defRPr>
            </a:lvl1pPr>
          </a:lstStyle>
          <a:p>
            <a:r>
              <a:rPr lang="fr-FR"/>
              <a:t>Modifiez le style du titre</a:t>
            </a:r>
          </a:p>
        </p:txBody>
      </p:sp>
      <p:sp>
        <p:nvSpPr>
          <p:cNvPr id="3" name="Espace réservé de la date 2">
            <a:extLst>
              <a:ext uri="{FF2B5EF4-FFF2-40B4-BE49-F238E27FC236}">
                <a16:creationId xmlns:a16="http://schemas.microsoft.com/office/drawing/2014/main" id="{C9E24192-EBCA-4782-93A3-6134ECDB202A}"/>
              </a:ext>
            </a:extLst>
          </p:cNvPr>
          <p:cNvSpPr>
            <a:spLocks noGrp="1"/>
          </p:cNvSpPr>
          <p:nvPr>
            <p:ph type="dt" sz="half" idx="10"/>
          </p:nvPr>
        </p:nvSpPr>
        <p:spPr/>
        <p:txBody>
          <a:bodyPr/>
          <a:lstStyle>
            <a:lvl1pPr>
              <a:defRPr>
                <a:solidFill>
                  <a:schemeClr val="tx1"/>
                </a:solidFill>
              </a:defRPr>
            </a:lvl1pPr>
          </a:lstStyle>
          <a:p>
            <a:endParaRPr lang="fr-FR"/>
          </a:p>
        </p:txBody>
      </p:sp>
      <p:sp>
        <p:nvSpPr>
          <p:cNvPr id="4" name="Espace réservé du pied de page 3">
            <a:extLst>
              <a:ext uri="{FF2B5EF4-FFF2-40B4-BE49-F238E27FC236}">
                <a16:creationId xmlns:a16="http://schemas.microsoft.com/office/drawing/2014/main" id="{8627768F-E755-49AE-BDD4-F22B941EE926}"/>
              </a:ext>
            </a:extLst>
          </p:cNvPr>
          <p:cNvSpPr>
            <a:spLocks noGrp="1"/>
          </p:cNvSpPr>
          <p:nvPr>
            <p:ph type="ftr" sz="quarter" idx="11"/>
          </p:nvPr>
        </p:nvSpPr>
        <p:spPr/>
        <p:txBody>
          <a:bodyPr/>
          <a:lstStyle>
            <a:lvl1pPr>
              <a:defRPr>
                <a:solidFill>
                  <a:schemeClr val="tx1"/>
                </a:solidFill>
              </a:defRPr>
            </a:lvl1pPr>
          </a:lstStyle>
          <a:p>
            <a:r>
              <a:rPr lang="fr-FR"/>
              <a:t>Kit de déploiement Règle d'or 12</a:t>
            </a:r>
          </a:p>
        </p:txBody>
      </p:sp>
      <p:sp>
        <p:nvSpPr>
          <p:cNvPr id="5" name="Espace réservé du numéro de diapositive 4">
            <a:extLst>
              <a:ext uri="{FF2B5EF4-FFF2-40B4-BE49-F238E27FC236}">
                <a16:creationId xmlns:a16="http://schemas.microsoft.com/office/drawing/2014/main" id="{679213C8-C608-4F8F-B3E7-6893ECEEC936}"/>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13776946"/>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Only" preserve="1">
  <p:cSld name="Merci">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FB4134C-1D6E-45C5-A0CB-6875E698A7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9A50C95A-056C-429F-A1B6-8B1CDC140D27}"/>
              </a:ext>
            </a:extLst>
          </p:cNvPr>
          <p:cNvSpPr>
            <a:spLocks noGrp="1"/>
          </p:cNvSpPr>
          <p:nvPr>
            <p:ph type="title"/>
          </p:nvPr>
        </p:nvSpPr>
        <p:spPr>
          <a:xfrm>
            <a:off x="2316000" y="2845977"/>
            <a:ext cx="7560000" cy="828000"/>
          </a:xfrm>
        </p:spPr>
        <p:txBody>
          <a:bodyPr anchor="t">
            <a:noAutofit/>
          </a:bodyPr>
          <a:lstStyle>
            <a:lvl1pPr algn="ctr">
              <a:defRPr sz="4300">
                <a:solidFill>
                  <a:schemeClr val="tx1"/>
                </a:solidFill>
              </a:defRPr>
            </a:lvl1pPr>
          </a:lstStyle>
          <a:p>
            <a:r>
              <a:rPr lang="fr-FR"/>
              <a:t>Modifiez le style du titre</a:t>
            </a:r>
          </a:p>
        </p:txBody>
      </p:sp>
    </p:spTree>
    <p:extLst>
      <p:ext uri="{BB962C8B-B14F-4D97-AF65-F5344CB8AC3E}">
        <p14:creationId xmlns:p14="http://schemas.microsoft.com/office/powerpoint/2010/main" val="37790964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Option N°1 Couverture">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40DC9AC8-422B-445F-B045-79F986D08E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a:ln>
            <a:noFill/>
          </a:ln>
        </p:spPr>
      </p:pic>
      <p:sp>
        <p:nvSpPr>
          <p:cNvPr id="2" name="Titre 1">
            <a:extLst>
              <a:ext uri="{FF2B5EF4-FFF2-40B4-BE49-F238E27FC236}">
                <a16:creationId xmlns:a16="http://schemas.microsoft.com/office/drawing/2014/main" id="{50C5EE01-F973-4120-91B8-34CAA765DBA3}"/>
              </a:ext>
            </a:extLst>
          </p:cNvPr>
          <p:cNvSpPr>
            <a:spLocks noGrp="1"/>
          </p:cNvSpPr>
          <p:nvPr>
            <p:ph type="ctrTitle"/>
          </p:nvPr>
        </p:nvSpPr>
        <p:spPr>
          <a:xfrm>
            <a:off x="464400" y="2288392"/>
            <a:ext cx="8640000" cy="2160000"/>
          </a:xfrm>
        </p:spPr>
        <p:txBody>
          <a:bodyPr anchor="b">
            <a:noAutofit/>
          </a:bodyPr>
          <a:lstStyle>
            <a:lvl1pPr algn="l">
              <a:lnSpc>
                <a:spcPct val="90000"/>
              </a:lnSpc>
              <a:defRPr sz="3200">
                <a:solidFill>
                  <a:schemeClr val="tx2"/>
                </a:solidFill>
              </a:defRPr>
            </a:lvl1pPr>
          </a:lstStyle>
          <a:p>
            <a:r>
              <a:rPr lang="fr-FR"/>
              <a:t>Modifiez le style du titre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464400" y="4520416"/>
            <a:ext cx="8640000" cy="468000"/>
          </a:xfrm>
        </p:spPr>
        <p:txBody>
          <a:bodyPr anchor="t">
            <a:noAutofit/>
          </a:bodyPr>
          <a:lstStyle>
            <a:lvl1pPr marL="0" indent="0" algn="l">
              <a:lnSpc>
                <a:spcPct val="90000"/>
              </a:lnSpc>
              <a:buNone/>
              <a:defRPr sz="27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5" name="Espace réservé du texte 4">
            <a:extLst>
              <a:ext uri="{FF2B5EF4-FFF2-40B4-BE49-F238E27FC236}">
                <a16:creationId xmlns:a16="http://schemas.microsoft.com/office/drawing/2014/main" id="{63458929-8E1A-4632-B75F-4975DF8FBB0A}"/>
              </a:ext>
            </a:extLst>
          </p:cNvPr>
          <p:cNvSpPr>
            <a:spLocks noGrp="1"/>
          </p:cNvSpPr>
          <p:nvPr>
            <p:ph type="body" sz="quarter" idx="14"/>
          </p:nvPr>
        </p:nvSpPr>
        <p:spPr>
          <a:xfrm>
            <a:off x="464400" y="5084504"/>
            <a:ext cx="8640000" cy="720000"/>
          </a:xfrm>
        </p:spPr>
        <p:txBody>
          <a:bodyPr>
            <a:noAutofit/>
          </a:bodyPr>
          <a:lstStyle>
            <a:lvl1pPr marL="0" indent="0">
              <a:buNone/>
              <a:defRPr sz="2000">
                <a:solidFill>
                  <a:schemeClr val="tx1"/>
                </a:solidFill>
              </a:defRPr>
            </a:lvl1pPr>
            <a:lvl2pPr marL="108000" indent="0">
              <a:buNone/>
              <a:defRPr/>
            </a:lvl2pPr>
          </a:lstStyle>
          <a:p>
            <a:pPr lvl="0"/>
            <a:r>
              <a:rPr lang="fr-FR"/>
              <a:t>Cliquez pour modifier les styles du texte du masque</a:t>
            </a:r>
          </a:p>
        </p:txBody>
      </p:sp>
    </p:spTree>
    <p:extLst>
      <p:ext uri="{BB962C8B-B14F-4D97-AF65-F5344CB8AC3E}">
        <p14:creationId xmlns:p14="http://schemas.microsoft.com/office/powerpoint/2010/main" val="2855924638"/>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Option N°2 Couverture avec photo">
    <p:spTree>
      <p:nvGrpSpPr>
        <p:cNvPr id="1" name=""/>
        <p:cNvGrpSpPr/>
        <p:nvPr/>
      </p:nvGrpSpPr>
      <p:grpSpPr>
        <a:xfrm>
          <a:off x="0" y="0"/>
          <a:ext cx="0" cy="0"/>
          <a:chOff x="0" y="0"/>
          <a:chExt cx="0" cy="0"/>
        </a:xfrm>
      </p:grpSpPr>
      <p:sp>
        <p:nvSpPr>
          <p:cNvPr id="6" name="Espace réservé pour une image  2">
            <a:extLst>
              <a:ext uri="{FF2B5EF4-FFF2-40B4-BE49-F238E27FC236}">
                <a16:creationId xmlns:a16="http://schemas.microsoft.com/office/drawing/2014/main" id="{3161ED2A-2241-4A52-8E2E-B973EB0C4E44}"/>
              </a:ext>
            </a:extLst>
          </p:cNvPr>
          <p:cNvSpPr>
            <a:spLocks noGrp="1"/>
          </p:cNvSpPr>
          <p:nvPr>
            <p:ph type="pic" idx="10"/>
          </p:nvPr>
        </p:nvSpPr>
        <p:spPr>
          <a:xfrm>
            <a:off x="0" y="1"/>
            <a:ext cx="6093760" cy="6857999"/>
          </a:xfrm>
          <a:solidFill>
            <a:schemeClr val="bg1">
              <a:lumMod val="95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pic>
        <p:nvPicPr>
          <p:cNvPr id="14" name="Image 13">
            <a:extLst>
              <a:ext uri="{FF2B5EF4-FFF2-40B4-BE49-F238E27FC236}">
                <a16:creationId xmlns:a16="http://schemas.microsoft.com/office/drawing/2014/main" id="{DAAE4607-2A2E-45AF-81C6-9691F876AD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50C5EE01-F973-4120-91B8-34CAA765DBA3}"/>
              </a:ext>
            </a:extLst>
          </p:cNvPr>
          <p:cNvSpPr>
            <a:spLocks noGrp="1"/>
          </p:cNvSpPr>
          <p:nvPr>
            <p:ph type="ctrTitle"/>
          </p:nvPr>
        </p:nvSpPr>
        <p:spPr>
          <a:xfrm>
            <a:off x="6361200" y="2469600"/>
            <a:ext cx="5400000" cy="1980000"/>
          </a:xfrm>
        </p:spPr>
        <p:txBody>
          <a:bodyPr anchor="b">
            <a:noAutofit/>
          </a:bodyPr>
          <a:lstStyle>
            <a:lvl1pPr algn="l">
              <a:lnSpc>
                <a:spcPct val="90000"/>
              </a:lnSpc>
              <a:defRPr sz="3200">
                <a:solidFill>
                  <a:schemeClr val="tx2"/>
                </a:solidFill>
              </a:defRPr>
            </a:lvl1pPr>
          </a:lstStyle>
          <a:p>
            <a:r>
              <a:rPr lang="fr-FR"/>
              <a:t>Modifiez le style du titre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6361200" y="4521600"/>
            <a:ext cx="5400000" cy="828000"/>
          </a:xfrm>
        </p:spPr>
        <p:txBody>
          <a:bodyPr anchor="t">
            <a:noAutofit/>
          </a:bodyPr>
          <a:lstStyle>
            <a:lvl1pPr marL="0" indent="0" algn="l">
              <a:lnSpc>
                <a:spcPct val="90000"/>
              </a:lnSpc>
              <a:buNone/>
              <a:defRPr sz="27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8" name="Espace réservé du texte 4">
            <a:extLst>
              <a:ext uri="{FF2B5EF4-FFF2-40B4-BE49-F238E27FC236}">
                <a16:creationId xmlns:a16="http://schemas.microsoft.com/office/drawing/2014/main" id="{BF23DB5D-4428-47C6-AAAD-CF435EDAD101}"/>
              </a:ext>
            </a:extLst>
          </p:cNvPr>
          <p:cNvSpPr>
            <a:spLocks noGrp="1"/>
          </p:cNvSpPr>
          <p:nvPr>
            <p:ph type="body" sz="quarter" idx="14"/>
          </p:nvPr>
        </p:nvSpPr>
        <p:spPr>
          <a:xfrm>
            <a:off x="6361200" y="5446800"/>
            <a:ext cx="5400000" cy="720000"/>
          </a:xfrm>
        </p:spPr>
        <p:txBody>
          <a:bodyPr>
            <a:noAutofit/>
          </a:bodyPr>
          <a:lstStyle>
            <a:lvl1pPr marL="0" indent="0">
              <a:buNone/>
              <a:defRPr sz="2000">
                <a:solidFill>
                  <a:schemeClr val="tx1"/>
                </a:solidFill>
              </a:defRPr>
            </a:lvl1pPr>
            <a:lvl2pPr marL="108000" indent="0">
              <a:buNone/>
              <a:defRPr/>
            </a:lvl2pPr>
          </a:lstStyle>
          <a:p>
            <a:pPr lvl="0"/>
            <a:r>
              <a:rPr lang="fr-FR"/>
              <a:t>Cliquez pour modifier les styles du texte du masque</a:t>
            </a:r>
          </a:p>
        </p:txBody>
      </p:sp>
    </p:spTree>
    <p:extLst>
      <p:ext uri="{BB962C8B-B14F-4D97-AF65-F5344CB8AC3E}">
        <p14:creationId xmlns:p14="http://schemas.microsoft.com/office/powerpoint/2010/main" val="2123780375"/>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ommair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BCD4C5B-CD44-4B48-93FD-F44EED8D1E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8934B7DA-FA75-4149-8676-64791F4D66D2}"/>
              </a:ext>
            </a:extLst>
          </p:cNvPr>
          <p:cNvSpPr>
            <a:spLocks noGrp="1"/>
          </p:cNvSpPr>
          <p:nvPr>
            <p:ph type="title" hasCustomPrompt="1"/>
          </p:nvPr>
        </p:nvSpPr>
        <p:spPr>
          <a:xfrm>
            <a:off x="464400" y="1987200"/>
            <a:ext cx="5400000" cy="720000"/>
          </a:xfrm>
        </p:spPr>
        <p:txBody>
          <a:bodyPr>
            <a:noAutofit/>
          </a:bodyPr>
          <a:lstStyle>
            <a:lvl1pPr>
              <a:defRPr sz="4200">
                <a:solidFill>
                  <a:schemeClr val="tx2"/>
                </a:solidFill>
              </a:defRPr>
            </a:lvl1pPr>
          </a:lstStyle>
          <a:p>
            <a:r>
              <a:rPr lang="fr-FR"/>
              <a:t>Modifiez le titre</a:t>
            </a:r>
          </a:p>
        </p:txBody>
      </p:sp>
      <p:sp>
        <p:nvSpPr>
          <p:cNvPr id="6" name="Espace réservé du texte 5">
            <a:extLst>
              <a:ext uri="{FF2B5EF4-FFF2-40B4-BE49-F238E27FC236}">
                <a16:creationId xmlns:a16="http://schemas.microsoft.com/office/drawing/2014/main" id="{476F1D12-C6FB-4ED9-B1EA-2AF1415447D6}"/>
              </a:ext>
            </a:extLst>
          </p:cNvPr>
          <p:cNvSpPr>
            <a:spLocks noGrp="1"/>
          </p:cNvSpPr>
          <p:nvPr>
            <p:ph type="body" sz="quarter" idx="26"/>
          </p:nvPr>
        </p:nvSpPr>
        <p:spPr>
          <a:xfrm>
            <a:off x="464400" y="2876400"/>
            <a:ext cx="5400000" cy="3240000"/>
          </a:xfrm>
        </p:spPr>
        <p:txBody>
          <a:bodyPr>
            <a:noAutofit/>
          </a:bodyPr>
          <a:lstStyle>
            <a:lvl1pPr marL="432000" indent="-432000">
              <a:spcBef>
                <a:spcPts val="600"/>
              </a:spcBef>
              <a:buFont typeface="+mj-lt"/>
              <a:buAutoNum type="arabicPeriod"/>
              <a:defRPr sz="2000" b="0">
                <a:solidFill>
                  <a:schemeClr val="tx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fr-FR"/>
              <a:t>Cliquez pour modifier les styles du texte du masque</a:t>
            </a:r>
          </a:p>
        </p:txBody>
      </p:sp>
    </p:spTree>
    <p:extLst>
      <p:ext uri="{BB962C8B-B14F-4D97-AF65-F5344CB8AC3E}">
        <p14:creationId xmlns:p14="http://schemas.microsoft.com/office/powerpoint/2010/main" val="3116392684"/>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ption N°1 Ouverture de chap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489742" y="3430800"/>
            <a:ext cx="11160000" cy="1152000"/>
          </a:xfrm>
        </p:spPr>
        <p:txBody>
          <a:bodyPr>
            <a:noAutofit/>
          </a:bodyPr>
          <a:lstStyle>
            <a:lvl1pPr>
              <a:lnSpc>
                <a:spcPct val="90000"/>
              </a:lnSpc>
              <a:defRPr sz="3900">
                <a:solidFill>
                  <a:schemeClr val="tx2"/>
                </a:solidFill>
              </a:defRPr>
            </a:lvl1pPr>
          </a:lstStyle>
          <a:p>
            <a:r>
              <a:rPr lang="fr-FR"/>
              <a:t>Modifiez le style du titre</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489741" y="4662000"/>
            <a:ext cx="11160000" cy="504000"/>
          </a:xfrm>
        </p:spPr>
        <p:txBody>
          <a:bodyPr anchor="t">
            <a:noAutofit/>
          </a:bodyPr>
          <a:lstStyle>
            <a:lvl1pPr marL="0" indent="0">
              <a:lnSpc>
                <a:spcPct val="90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489742" y="1490400"/>
            <a:ext cx="3960000" cy="1872000"/>
          </a:xfrm>
        </p:spPr>
        <p:txBody>
          <a:bodyPr>
            <a:noAutofit/>
          </a:bodyPr>
          <a:lstStyle>
            <a:lvl1pPr marL="0" indent="0">
              <a:buNone/>
              <a:defRPr sz="13500">
                <a:solidFill>
                  <a:schemeClr val="tx2"/>
                </a:solidFill>
              </a:defRPr>
            </a:lvl1pPr>
          </a:lstStyle>
          <a:p>
            <a:pPr lvl="0"/>
            <a:r>
              <a:rPr lang="fr-FR"/>
              <a:t>NN.</a:t>
            </a:r>
          </a:p>
        </p:txBody>
      </p:sp>
      <p:sp>
        <p:nvSpPr>
          <p:cNvPr id="4" name="Espace réservé de la date 3">
            <a:extLst>
              <a:ext uri="{FF2B5EF4-FFF2-40B4-BE49-F238E27FC236}">
                <a16:creationId xmlns:a16="http://schemas.microsoft.com/office/drawing/2014/main" id="{084489D0-046B-4DA8-828E-D1EDDC72FA8E}"/>
              </a:ext>
            </a:extLst>
          </p:cNvPr>
          <p:cNvSpPr>
            <a:spLocks noGrp="1"/>
          </p:cNvSpPr>
          <p:nvPr>
            <p:ph type="dt" sz="half" idx="14"/>
          </p:nvPr>
        </p:nvSpPr>
        <p:spPr/>
        <p:txBody>
          <a:bodyPr/>
          <a:lstStyle>
            <a:lvl1pPr>
              <a:defRPr>
                <a:solidFill>
                  <a:schemeClr val="tx1"/>
                </a:solidFill>
              </a:defRPr>
            </a:lvl1pPr>
          </a:lstStyle>
          <a:p>
            <a:endParaRPr lang="fr-FR"/>
          </a:p>
        </p:txBody>
      </p:sp>
      <p:sp>
        <p:nvSpPr>
          <p:cNvPr id="5" name="Espace réservé du pied de page 4">
            <a:extLst>
              <a:ext uri="{FF2B5EF4-FFF2-40B4-BE49-F238E27FC236}">
                <a16:creationId xmlns:a16="http://schemas.microsoft.com/office/drawing/2014/main" id="{827B8392-9F0D-47B8-8F1D-D057C53A97DD}"/>
              </a:ext>
            </a:extLst>
          </p:cNvPr>
          <p:cNvSpPr>
            <a:spLocks noGrp="1"/>
          </p:cNvSpPr>
          <p:nvPr>
            <p:ph type="ftr" sz="quarter" idx="15"/>
          </p:nvPr>
        </p:nvSpPr>
        <p:spPr/>
        <p:txBody>
          <a:bodyPr/>
          <a:lstStyle>
            <a:lvl1pPr>
              <a:defRPr>
                <a:solidFill>
                  <a:schemeClr val="tx1"/>
                </a:solidFill>
              </a:defRPr>
            </a:lvl1pPr>
          </a:lstStyle>
          <a:p>
            <a:r>
              <a:rPr lang="fr-FR"/>
              <a:t>Kit de déploiement Règle d'or 12</a:t>
            </a:r>
          </a:p>
        </p:txBody>
      </p:sp>
      <p:sp>
        <p:nvSpPr>
          <p:cNvPr id="6" name="Espace réservé du numéro de diapositive 5">
            <a:extLst>
              <a:ext uri="{FF2B5EF4-FFF2-40B4-BE49-F238E27FC236}">
                <a16:creationId xmlns:a16="http://schemas.microsoft.com/office/drawing/2014/main" id="{CC4EDA01-DE85-4E9D-A6E0-28AA131E783D}"/>
              </a:ext>
            </a:extLst>
          </p:cNvPr>
          <p:cNvSpPr>
            <a:spLocks noGrp="1"/>
          </p:cNvSpPr>
          <p:nvPr>
            <p:ph type="sldNum" sz="quarter" idx="16"/>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1705239051"/>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ption N°2 Ouverture de chapitre avec photo">
    <p:spTree>
      <p:nvGrpSpPr>
        <p:cNvPr id="1" name=""/>
        <p:cNvGrpSpPr/>
        <p:nvPr/>
      </p:nvGrpSpPr>
      <p:grpSpPr>
        <a:xfrm>
          <a:off x="0" y="0"/>
          <a:ext cx="0" cy="0"/>
          <a:chOff x="0" y="0"/>
          <a:chExt cx="0" cy="0"/>
        </a:xfrm>
      </p:grpSpPr>
      <p:sp>
        <p:nvSpPr>
          <p:cNvPr id="13" name="Espace réservé pour une image  2">
            <a:extLst>
              <a:ext uri="{FF2B5EF4-FFF2-40B4-BE49-F238E27FC236}">
                <a16:creationId xmlns:a16="http://schemas.microsoft.com/office/drawing/2014/main" id="{DEC6A7FF-A1FA-4490-9CC7-51078FF84353}"/>
              </a:ext>
            </a:extLst>
          </p:cNvPr>
          <p:cNvSpPr>
            <a:spLocks noGrp="1"/>
          </p:cNvSpPr>
          <p:nvPr>
            <p:ph type="pic" idx="14"/>
          </p:nvPr>
        </p:nvSpPr>
        <p:spPr>
          <a:xfrm>
            <a:off x="0" y="1"/>
            <a:ext cx="6093760" cy="6857999"/>
          </a:xfrm>
          <a:solidFill>
            <a:schemeClr val="bg1">
              <a:lumMod val="95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6361200" y="3430800"/>
            <a:ext cx="5400000" cy="1152000"/>
          </a:xfrm>
        </p:spPr>
        <p:txBody>
          <a:bodyPr>
            <a:noAutofit/>
          </a:bodyPr>
          <a:lstStyle>
            <a:lvl1pPr>
              <a:lnSpc>
                <a:spcPct val="90000"/>
              </a:lnSpc>
              <a:defRPr sz="3900">
                <a:solidFill>
                  <a:schemeClr val="tx2"/>
                </a:solidFill>
              </a:defRPr>
            </a:lvl1pPr>
          </a:lstStyle>
          <a:p>
            <a:r>
              <a:rPr lang="fr-FR"/>
              <a:t>Modifiez le style du titre</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6361200" y="4662000"/>
            <a:ext cx="5400000" cy="900000"/>
          </a:xfrm>
        </p:spPr>
        <p:txBody>
          <a:bodyPr anchor="t">
            <a:noAutofit/>
          </a:bodyPr>
          <a:lstStyle>
            <a:lvl1pPr marL="0" indent="0">
              <a:lnSpc>
                <a:spcPct val="90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6361200" y="1490400"/>
            <a:ext cx="5400000" cy="1872000"/>
          </a:xfrm>
        </p:spPr>
        <p:txBody>
          <a:bodyPr>
            <a:noAutofit/>
          </a:bodyPr>
          <a:lstStyle>
            <a:lvl1pPr marL="0" indent="0">
              <a:buNone/>
              <a:defRPr sz="13500">
                <a:solidFill>
                  <a:schemeClr val="tx2"/>
                </a:solidFill>
              </a:defRPr>
            </a:lvl1pPr>
          </a:lstStyle>
          <a:p>
            <a:pPr lvl="0"/>
            <a:r>
              <a:rPr lang="fr-FR"/>
              <a:t>NN.</a:t>
            </a:r>
          </a:p>
        </p:txBody>
      </p:sp>
      <p:sp>
        <p:nvSpPr>
          <p:cNvPr id="16" name="Espace réservé du texte 8">
            <a:extLst>
              <a:ext uri="{FF2B5EF4-FFF2-40B4-BE49-F238E27FC236}">
                <a16:creationId xmlns:a16="http://schemas.microsoft.com/office/drawing/2014/main" id="{19FE5F0F-1A19-4580-B09D-11BAB259543F}"/>
              </a:ext>
            </a:extLst>
          </p:cNvPr>
          <p:cNvSpPr>
            <a:spLocks noGrp="1"/>
          </p:cNvSpPr>
          <p:nvPr>
            <p:ph type="body" sz="quarter" idx="15" hasCustomPrompt="1"/>
          </p:nvPr>
        </p:nvSpPr>
        <p:spPr>
          <a:xfrm>
            <a:off x="825578" y="6523200"/>
            <a:ext cx="10800" cy="100800"/>
          </a:xfrm>
          <a:solidFill>
            <a:schemeClr val="bg1"/>
          </a:solidFill>
        </p:spPr>
        <p:txBody>
          <a:bodyPr lIns="0" tIns="0" rIns="0" bIns="0"/>
          <a:lstStyle>
            <a:lvl1pPr marL="0" indent="0">
              <a:buNone/>
              <a:defRPr sz="100">
                <a:solidFill>
                  <a:schemeClr val="bg1"/>
                </a:solidFill>
              </a:defRPr>
            </a:lvl1pPr>
          </a:lstStyle>
          <a:p>
            <a:pPr lvl="0"/>
            <a:r>
              <a:rPr lang="fr-FR"/>
              <a:t> </a:t>
            </a:r>
          </a:p>
        </p:txBody>
      </p:sp>
      <p:sp>
        <p:nvSpPr>
          <p:cNvPr id="4" name="Espace réservé de la date 3">
            <a:extLst>
              <a:ext uri="{FF2B5EF4-FFF2-40B4-BE49-F238E27FC236}">
                <a16:creationId xmlns:a16="http://schemas.microsoft.com/office/drawing/2014/main" id="{CAF82D43-4E1B-4274-AC55-C533B8C04656}"/>
              </a:ext>
            </a:extLst>
          </p:cNvPr>
          <p:cNvSpPr>
            <a:spLocks noGrp="1"/>
          </p:cNvSpPr>
          <p:nvPr>
            <p:ph type="dt" sz="half" idx="16"/>
          </p:nvPr>
        </p:nvSpPr>
        <p:spPr/>
        <p:txBody>
          <a:bodyPr/>
          <a:lstStyle>
            <a:lvl1pPr>
              <a:defRPr>
                <a:solidFill>
                  <a:schemeClr val="bg1"/>
                </a:solidFill>
              </a:defRPr>
            </a:lvl1pPr>
          </a:lstStyle>
          <a:p>
            <a:endParaRPr lang="fr-FR"/>
          </a:p>
        </p:txBody>
      </p:sp>
      <p:sp>
        <p:nvSpPr>
          <p:cNvPr id="5" name="Espace réservé du pied de page 4">
            <a:extLst>
              <a:ext uri="{FF2B5EF4-FFF2-40B4-BE49-F238E27FC236}">
                <a16:creationId xmlns:a16="http://schemas.microsoft.com/office/drawing/2014/main" id="{4F7AF283-CD1F-4E50-9456-6BD3B772A116}"/>
              </a:ext>
            </a:extLst>
          </p:cNvPr>
          <p:cNvSpPr>
            <a:spLocks noGrp="1"/>
          </p:cNvSpPr>
          <p:nvPr>
            <p:ph type="ftr" sz="quarter" idx="17"/>
          </p:nvPr>
        </p:nvSpPr>
        <p:spPr/>
        <p:txBody>
          <a:bodyPr/>
          <a:lstStyle>
            <a:lvl1pPr>
              <a:defRPr>
                <a:solidFill>
                  <a:schemeClr val="bg1"/>
                </a:solidFill>
              </a:defRPr>
            </a:lvl1pPr>
          </a:lstStyle>
          <a:p>
            <a:r>
              <a:rPr lang="fr-FR"/>
              <a:t>Kit de déploiement Règle d'or 12</a:t>
            </a:r>
          </a:p>
        </p:txBody>
      </p:sp>
      <p:sp>
        <p:nvSpPr>
          <p:cNvPr id="6" name="Espace réservé du numéro de diapositive 5">
            <a:extLst>
              <a:ext uri="{FF2B5EF4-FFF2-40B4-BE49-F238E27FC236}">
                <a16:creationId xmlns:a16="http://schemas.microsoft.com/office/drawing/2014/main" id="{072A83F9-605B-451F-81C4-4DB3BD64BF25}"/>
              </a:ext>
            </a:extLst>
          </p:cNvPr>
          <p:cNvSpPr>
            <a:spLocks noGrp="1"/>
          </p:cNvSpPr>
          <p:nvPr>
            <p:ph type="sldNum" sz="quarter" idx="18"/>
          </p:nvPr>
        </p:nvSpPr>
        <p:spPr/>
        <p:txBody>
          <a:bodyPr/>
          <a:lstStyle>
            <a:lvl1pPr>
              <a:defRPr>
                <a:solidFill>
                  <a:schemeClr val="bg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2147421167"/>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e">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4" name="Titre 3">
            <a:extLst>
              <a:ext uri="{FF2B5EF4-FFF2-40B4-BE49-F238E27FC236}">
                <a16:creationId xmlns:a16="http://schemas.microsoft.com/office/drawing/2014/main" id="{C292072E-287F-4875-8FDB-C22CF0436582}"/>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40DE2FB5-2CE4-44D5-9167-5E9A54E4AAB3}"/>
              </a:ext>
            </a:extLst>
          </p:cNvPr>
          <p:cNvSpPr>
            <a:spLocks noGrp="1"/>
          </p:cNvSpPr>
          <p:nvPr>
            <p:ph type="dt" sz="half" idx="14"/>
          </p:nvPr>
        </p:nvSpPr>
        <p:spPr/>
        <p:txBody>
          <a:bodyPr/>
          <a:lstStyle>
            <a:lvl1pPr>
              <a:defRPr>
                <a:solidFill>
                  <a:schemeClr val="tx1"/>
                </a:solidFill>
              </a:defRPr>
            </a:lvl1pPr>
          </a:lstStyle>
          <a:p>
            <a:endParaRPr lang="fr-FR"/>
          </a:p>
        </p:txBody>
      </p:sp>
      <p:sp>
        <p:nvSpPr>
          <p:cNvPr id="6" name="Espace réservé du pied de page 5">
            <a:extLst>
              <a:ext uri="{FF2B5EF4-FFF2-40B4-BE49-F238E27FC236}">
                <a16:creationId xmlns:a16="http://schemas.microsoft.com/office/drawing/2014/main" id="{99ED68ED-4BAB-426E-AC8B-79F072DDCF3C}"/>
              </a:ext>
            </a:extLst>
          </p:cNvPr>
          <p:cNvSpPr>
            <a:spLocks noGrp="1"/>
          </p:cNvSpPr>
          <p:nvPr>
            <p:ph type="ftr" sz="quarter" idx="15"/>
          </p:nvPr>
        </p:nvSpPr>
        <p:spPr/>
        <p:txBody>
          <a:bodyPr/>
          <a:lstStyle>
            <a:lvl1pPr>
              <a:defRPr>
                <a:solidFill>
                  <a:schemeClr val="tx1"/>
                </a:solidFill>
              </a:defRPr>
            </a:lvl1pPr>
          </a:lstStyle>
          <a:p>
            <a:r>
              <a:rPr lang="fr-FR"/>
              <a:t>Kit de déploiement Règle d'or 12</a:t>
            </a:r>
          </a:p>
        </p:txBody>
      </p:sp>
      <p:sp>
        <p:nvSpPr>
          <p:cNvPr id="10" name="Espace réservé du numéro de diapositive 9">
            <a:extLst>
              <a:ext uri="{FF2B5EF4-FFF2-40B4-BE49-F238E27FC236}">
                <a16:creationId xmlns:a16="http://schemas.microsoft.com/office/drawing/2014/main" id="{18ECF392-ABEC-45C0-9399-5BB17B364A4E}"/>
              </a:ext>
            </a:extLst>
          </p:cNvPr>
          <p:cNvSpPr>
            <a:spLocks noGrp="1"/>
          </p:cNvSpPr>
          <p:nvPr>
            <p:ph type="sldNum" sz="quarter" idx="16"/>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15835666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e avec photo">
    <p:spTree>
      <p:nvGrpSpPr>
        <p:cNvPr id="1" name=""/>
        <p:cNvGrpSpPr/>
        <p:nvPr/>
      </p:nvGrpSpPr>
      <p:grpSpPr>
        <a:xfrm>
          <a:off x="0" y="0"/>
          <a:ext cx="0" cy="0"/>
          <a:chOff x="0" y="0"/>
          <a:chExt cx="0" cy="0"/>
        </a:xfrm>
      </p:grpSpPr>
      <p:sp>
        <p:nvSpPr>
          <p:cNvPr id="12" name="Espace réservé pour une image  2">
            <a:extLst>
              <a:ext uri="{FF2B5EF4-FFF2-40B4-BE49-F238E27FC236}">
                <a16:creationId xmlns:a16="http://schemas.microsoft.com/office/drawing/2014/main" id="{3FA18DAD-43C7-439C-AEB4-182FDEF42A93}"/>
              </a:ext>
            </a:extLst>
          </p:cNvPr>
          <p:cNvSpPr>
            <a:spLocks noGrp="1"/>
          </p:cNvSpPr>
          <p:nvPr>
            <p:ph type="pic" idx="10"/>
          </p:nvPr>
        </p:nvSpPr>
        <p:spPr>
          <a:xfrm>
            <a:off x="0" y="1"/>
            <a:ext cx="6093760" cy="6857999"/>
          </a:xfrm>
          <a:solidFill>
            <a:schemeClr val="bg1">
              <a:lumMod val="95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6361200" y="1371600"/>
            <a:ext cx="5472000" cy="486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15" name="Espace réservé du texte 8">
            <a:extLst>
              <a:ext uri="{FF2B5EF4-FFF2-40B4-BE49-F238E27FC236}">
                <a16:creationId xmlns:a16="http://schemas.microsoft.com/office/drawing/2014/main" id="{90C7237F-FD39-40C9-B915-D4BC62A3BEC4}"/>
              </a:ext>
            </a:extLst>
          </p:cNvPr>
          <p:cNvSpPr>
            <a:spLocks noGrp="1"/>
          </p:cNvSpPr>
          <p:nvPr>
            <p:ph type="body" sz="quarter" idx="17" hasCustomPrompt="1"/>
          </p:nvPr>
        </p:nvSpPr>
        <p:spPr>
          <a:xfrm>
            <a:off x="825578" y="6523200"/>
            <a:ext cx="10800" cy="100800"/>
          </a:xfrm>
          <a:solidFill>
            <a:schemeClr val="bg1"/>
          </a:solidFill>
        </p:spPr>
        <p:txBody>
          <a:bodyPr lIns="0" tIns="0" rIns="0" bIns="0"/>
          <a:lstStyle>
            <a:lvl1pPr marL="0" indent="0">
              <a:buNone/>
              <a:defRPr sz="100">
                <a:solidFill>
                  <a:schemeClr val="bg1"/>
                </a:solidFill>
              </a:defRPr>
            </a:lvl1pPr>
          </a:lstStyle>
          <a:p>
            <a:pPr lvl="0"/>
            <a:r>
              <a:rPr lang="fr-FR"/>
              <a:t> </a:t>
            </a:r>
          </a:p>
        </p:txBody>
      </p:sp>
      <p:sp>
        <p:nvSpPr>
          <p:cNvPr id="4" name="Titre 3">
            <a:extLst>
              <a:ext uri="{FF2B5EF4-FFF2-40B4-BE49-F238E27FC236}">
                <a16:creationId xmlns:a16="http://schemas.microsoft.com/office/drawing/2014/main" id="{A95F48EF-CBAD-4F80-B069-72AECAEC0746}"/>
              </a:ext>
            </a:extLst>
          </p:cNvPr>
          <p:cNvSpPr>
            <a:spLocks noGrp="1"/>
          </p:cNvSpPr>
          <p:nvPr>
            <p:ph type="title"/>
          </p:nvPr>
        </p:nvSpPr>
        <p:spPr>
          <a:xfrm>
            <a:off x="6361199" y="242844"/>
            <a:ext cx="3960000" cy="1008000"/>
          </a:xfrm>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F45A3821-9C55-4E10-844A-98E6FB07D68C}"/>
              </a:ext>
            </a:extLst>
          </p:cNvPr>
          <p:cNvSpPr>
            <a:spLocks noGrp="1"/>
          </p:cNvSpPr>
          <p:nvPr>
            <p:ph type="dt" sz="half" idx="18"/>
          </p:nvPr>
        </p:nvSpPr>
        <p:spPr/>
        <p:txBody>
          <a:bodyPr/>
          <a:lstStyle>
            <a:lvl1pPr>
              <a:defRPr>
                <a:solidFill>
                  <a:schemeClr val="bg1"/>
                </a:solidFill>
              </a:defRPr>
            </a:lvl1pPr>
          </a:lstStyle>
          <a:p>
            <a:endParaRPr lang="fr-FR"/>
          </a:p>
        </p:txBody>
      </p:sp>
      <p:sp>
        <p:nvSpPr>
          <p:cNvPr id="6" name="Espace réservé du pied de page 5">
            <a:extLst>
              <a:ext uri="{FF2B5EF4-FFF2-40B4-BE49-F238E27FC236}">
                <a16:creationId xmlns:a16="http://schemas.microsoft.com/office/drawing/2014/main" id="{B26B9FA6-E4DB-4B15-BD57-BEC5F537E3AB}"/>
              </a:ext>
            </a:extLst>
          </p:cNvPr>
          <p:cNvSpPr>
            <a:spLocks noGrp="1"/>
          </p:cNvSpPr>
          <p:nvPr>
            <p:ph type="ftr" sz="quarter" idx="19"/>
          </p:nvPr>
        </p:nvSpPr>
        <p:spPr/>
        <p:txBody>
          <a:bodyPr/>
          <a:lstStyle>
            <a:lvl1pPr>
              <a:defRPr>
                <a:solidFill>
                  <a:schemeClr val="bg1"/>
                </a:solidFill>
              </a:defRPr>
            </a:lvl1pPr>
          </a:lstStyle>
          <a:p>
            <a:r>
              <a:rPr lang="fr-FR"/>
              <a:t>Kit de déploiement Règle d'or 12</a:t>
            </a:r>
          </a:p>
        </p:txBody>
      </p:sp>
      <p:sp>
        <p:nvSpPr>
          <p:cNvPr id="7" name="Espace réservé du numéro de diapositive 6">
            <a:extLst>
              <a:ext uri="{FF2B5EF4-FFF2-40B4-BE49-F238E27FC236}">
                <a16:creationId xmlns:a16="http://schemas.microsoft.com/office/drawing/2014/main" id="{6FE6001F-97CC-4008-B22A-EFA29A13779C}"/>
              </a:ext>
            </a:extLst>
          </p:cNvPr>
          <p:cNvSpPr>
            <a:spLocks noGrp="1"/>
          </p:cNvSpPr>
          <p:nvPr>
            <p:ph type="sldNum" sz="quarter" idx="20"/>
          </p:nvPr>
        </p:nvSpPr>
        <p:spPr/>
        <p:txBody>
          <a:bodyPr/>
          <a:lstStyle>
            <a:lvl1pPr>
              <a:defRPr>
                <a:solidFill>
                  <a:schemeClr val="bg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321301820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ption N°2 Ouverture de chapitre avec photo">
    <p:spTree>
      <p:nvGrpSpPr>
        <p:cNvPr id="1" name=""/>
        <p:cNvGrpSpPr/>
        <p:nvPr/>
      </p:nvGrpSpPr>
      <p:grpSpPr>
        <a:xfrm>
          <a:off x="0" y="0"/>
          <a:ext cx="0" cy="0"/>
          <a:chOff x="0" y="0"/>
          <a:chExt cx="0" cy="0"/>
        </a:xfrm>
      </p:grpSpPr>
      <p:sp>
        <p:nvSpPr>
          <p:cNvPr id="13" name="Espace réservé pour une image  2">
            <a:extLst>
              <a:ext uri="{FF2B5EF4-FFF2-40B4-BE49-F238E27FC236}">
                <a16:creationId xmlns:a16="http://schemas.microsoft.com/office/drawing/2014/main" id="{DEC6A7FF-A1FA-4490-9CC7-51078FF84353}"/>
              </a:ext>
            </a:extLst>
          </p:cNvPr>
          <p:cNvSpPr>
            <a:spLocks noGrp="1"/>
          </p:cNvSpPr>
          <p:nvPr>
            <p:ph type="pic" idx="14"/>
          </p:nvPr>
        </p:nvSpPr>
        <p:spPr>
          <a:xfrm>
            <a:off x="0" y="1"/>
            <a:ext cx="6093760" cy="6857999"/>
          </a:xfrm>
          <a:solidFill>
            <a:schemeClr val="bg1">
              <a:lumMod val="95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6361200" y="3430800"/>
            <a:ext cx="5400000" cy="1152000"/>
          </a:xfrm>
        </p:spPr>
        <p:txBody>
          <a:bodyPr>
            <a:noAutofit/>
          </a:bodyPr>
          <a:lstStyle>
            <a:lvl1pPr>
              <a:lnSpc>
                <a:spcPct val="90000"/>
              </a:lnSpc>
              <a:defRPr sz="3900">
                <a:solidFill>
                  <a:schemeClr val="tx2"/>
                </a:solidFill>
              </a:defRPr>
            </a:lvl1pPr>
          </a:lstStyle>
          <a:p>
            <a:r>
              <a:rPr lang="fr-FR"/>
              <a:t>Modifiez le style du titre</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6361200" y="4662000"/>
            <a:ext cx="5400000" cy="900000"/>
          </a:xfrm>
        </p:spPr>
        <p:txBody>
          <a:bodyPr anchor="t">
            <a:noAutofit/>
          </a:bodyPr>
          <a:lstStyle>
            <a:lvl1pPr marL="0" indent="0">
              <a:lnSpc>
                <a:spcPct val="90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6361200" y="1490400"/>
            <a:ext cx="5400000" cy="1872000"/>
          </a:xfrm>
        </p:spPr>
        <p:txBody>
          <a:bodyPr>
            <a:noAutofit/>
          </a:bodyPr>
          <a:lstStyle>
            <a:lvl1pPr marL="0" indent="0">
              <a:buNone/>
              <a:defRPr sz="13500">
                <a:solidFill>
                  <a:schemeClr val="tx2"/>
                </a:solidFill>
              </a:defRPr>
            </a:lvl1pPr>
          </a:lstStyle>
          <a:p>
            <a:pPr lvl="0"/>
            <a:r>
              <a:rPr lang="fr-FR"/>
              <a:t>NN.</a:t>
            </a:r>
          </a:p>
        </p:txBody>
      </p:sp>
      <p:sp>
        <p:nvSpPr>
          <p:cNvPr id="16" name="Espace réservé du texte 8">
            <a:extLst>
              <a:ext uri="{FF2B5EF4-FFF2-40B4-BE49-F238E27FC236}">
                <a16:creationId xmlns:a16="http://schemas.microsoft.com/office/drawing/2014/main" id="{19FE5F0F-1A19-4580-B09D-11BAB259543F}"/>
              </a:ext>
            </a:extLst>
          </p:cNvPr>
          <p:cNvSpPr>
            <a:spLocks noGrp="1"/>
          </p:cNvSpPr>
          <p:nvPr>
            <p:ph type="body" sz="quarter" idx="15" hasCustomPrompt="1"/>
          </p:nvPr>
        </p:nvSpPr>
        <p:spPr>
          <a:xfrm>
            <a:off x="825578" y="6523200"/>
            <a:ext cx="10800" cy="100800"/>
          </a:xfrm>
          <a:solidFill>
            <a:schemeClr val="bg1"/>
          </a:solidFill>
        </p:spPr>
        <p:txBody>
          <a:bodyPr lIns="0" tIns="0" rIns="0" bIns="0"/>
          <a:lstStyle>
            <a:lvl1pPr marL="0" indent="0">
              <a:buNone/>
              <a:defRPr sz="100">
                <a:solidFill>
                  <a:schemeClr val="bg1"/>
                </a:solidFill>
              </a:defRPr>
            </a:lvl1pPr>
          </a:lstStyle>
          <a:p>
            <a:pPr lvl="0"/>
            <a:r>
              <a:rPr lang="fr-FR"/>
              <a:t> </a:t>
            </a:r>
          </a:p>
        </p:txBody>
      </p:sp>
      <p:sp>
        <p:nvSpPr>
          <p:cNvPr id="4" name="Espace réservé de la date 3">
            <a:extLst>
              <a:ext uri="{FF2B5EF4-FFF2-40B4-BE49-F238E27FC236}">
                <a16:creationId xmlns:a16="http://schemas.microsoft.com/office/drawing/2014/main" id="{CAF82D43-4E1B-4274-AC55-C533B8C04656}"/>
              </a:ext>
            </a:extLst>
          </p:cNvPr>
          <p:cNvSpPr>
            <a:spLocks noGrp="1"/>
          </p:cNvSpPr>
          <p:nvPr>
            <p:ph type="dt" sz="half" idx="16"/>
          </p:nvPr>
        </p:nvSpPr>
        <p:spPr/>
        <p:txBody>
          <a:bodyPr/>
          <a:lstStyle>
            <a:lvl1pPr>
              <a:defRPr>
                <a:solidFill>
                  <a:schemeClr val="bg1"/>
                </a:solidFill>
              </a:defRPr>
            </a:lvl1pPr>
          </a:lstStyle>
          <a:p>
            <a:endParaRPr lang="fr-FR"/>
          </a:p>
        </p:txBody>
      </p:sp>
      <p:sp>
        <p:nvSpPr>
          <p:cNvPr id="5" name="Espace réservé du pied de page 4">
            <a:extLst>
              <a:ext uri="{FF2B5EF4-FFF2-40B4-BE49-F238E27FC236}">
                <a16:creationId xmlns:a16="http://schemas.microsoft.com/office/drawing/2014/main" id="{4F7AF283-CD1F-4E50-9456-6BD3B772A116}"/>
              </a:ext>
            </a:extLst>
          </p:cNvPr>
          <p:cNvSpPr>
            <a:spLocks noGrp="1"/>
          </p:cNvSpPr>
          <p:nvPr>
            <p:ph type="ftr" sz="quarter" idx="17"/>
          </p:nvPr>
        </p:nvSpPr>
        <p:spPr/>
        <p:txBody>
          <a:bodyPr/>
          <a:lstStyle>
            <a:lvl1pPr>
              <a:defRPr>
                <a:solidFill>
                  <a:schemeClr val="bg1"/>
                </a:solidFill>
              </a:defRPr>
            </a:lvl1pPr>
          </a:lstStyle>
          <a:p>
            <a:r>
              <a:rPr lang="fr-FR"/>
              <a:t>Kit de déploiement Règle d'or 12</a:t>
            </a:r>
          </a:p>
        </p:txBody>
      </p:sp>
      <p:sp>
        <p:nvSpPr>
          <p:cNvPr id="6" name="Espace réservé du numéro de diapositive 5">
            <a:extLst>
              <a:ext uri="{FF2B5EF4-FFF2-40B4-BE49-F238E27FC236}">
                <a16:creationId xmlns:a16="http://schemas.microsoft.com/office/drawing/2014/main" id="{072A83F9-605B-451F-81C4-4DB3BD64BF25}"/>
              </a:ext>
            </a:extLst>
          </p:cNvPr>
          <p:cNvSpPr>
            <a:spLocks noGrp="1"/>
          </p:cNvSpPr>
          <p:nvPr>
            <p:ph type="sldNum" sz="quarter" idx="18"/>
          </p:nvPr>
        </p:nvSpPr>
        <p:spPr/>
        <p:txBody>
          <a:bodyPr/>
          <a:lstStyle>
            <a:lvl1pPr>
              <a:defRPr>
                <a:solidFill>
                  <a:schemeClr val="bg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400456243"/>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ableau">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469879" y="3820350"/>
            <a:ext cx="11133952" cy="2412000"/>
          </a:xfrm>
        </p:spPr>
        <p:txBody>
          <a:bodyPr/>
          <a:lstStyle>
            <a:lvl1pPr>
              <a:defRPr>
                <a:solidFill>
                  <a:schemeClr val="tx1"/>
                </a:solidFill>
              </a:defRPr>
            </a:lvl1pPr>
            <a:lvl2pPr>
              <a:spcBef>
                <a:spcPts val="400"/>
              </a:spcBef>
              <a:defRPr>
                <a:solidFill>
                  <a:schemeClr val="tx1"/>
                </a:solidFill>
              </a:defRPr>
            </a:lvl2pPr>
          </a:lstStyle>
          <a:p>
            <a:pPr lvl="0"/>
            <a:r>
              <a:rPr lang="fr-FR"/>
              <a:t>Modifier les styles du texte du masque</a:t>
            </a:r>
          </a:p>
          <a:p>
            <a:pPr lvl="1"/>
            <a:r>
              <a:rPr lang="fr-FR"/>
              <a:t>Deuxième niveau</a:t>
            </a:r>
          </a:p>
        </p:txBody>
      </p:sp>
      <p:sp>
        <p:nvSpPr>
          <p:cNvPr id="12" name="Espace réservé du tableau 2">
            <a:extLst>
              <a:ext uri="{FF2B5EF4-FFF2-40B4-BE49-F238E27FC236}">
                <a16:creationId xmlns:a16="http://schemas.microsoft.com/office/drawing/2014/main" id="{3EADC01A-12BC-4330-8A1C-A4DCE63F4D5F}"/>
              </a:ext>
            </a:extLst>
          </p:cNvPr>
          <p:cNvSpPr>
            <a:spLocks noGrp="1"/>
          </p:cNvSpPr>
          <p:nvPr>
            <p:ph type="tbl" sz="quarter" idx="17"/>
          </p:nvPr>
        </p:nvSpPr>
        <p:spPr>
          <a:xfrm>
            <a:off x="589752" y="1372349"/>
            <a:ext cx="11014079" cy="2304000"/>
          </a:xfrm>
        </p:spPr>
        <p:txBody>
          <a:bodyPr anchor="ctr"/>
          <a:lstStyle>
            <a:lvl1pPr marL="0" indent="0" algn="ctr">
              <a:buNone/>
              <a:defRPr sz="1400">
                <a:solidFill>
                  <a:schemeClr val="tx2"/>
                </a:solidFill>
              </a:defRPr>
            </a:lvl1pPr>
          </a:lstStyle>
          <a:p>
            <a:endParaRPr lang="fr-FR"/>
          </a:p>
        </p:txBody>
      </p:sp>
      <p:sp>
        <p:nvSpPr>
          <p:cNvPr id="4" name="Titre 3">
            <a:extLst>
              <a:ext uri="{FF2B5EF4-FFF2-40B4-BE49-F238E27FC236}">
                <a16:creationId xmlns:a16="http://schemas.microsoft.com/office/drawing/2014/main" id="{F7BED8F5-8DF4-41F4-9FBF-3FC3EFF478F8}"/>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74A5DB8F-F9F5-4D34-AD2B-20A401276C3E}"/>
              </a:ext>
            </a:extLst>
          </p:cNvPr>
          <p:cNvSpPr>
            <a:spLocks noGrp="1"/>
          </p:cNvSpPr>
          <p:nvPr>
            <p:ph type="dt" sz="half" idx="18"/>
          </p:nvPr>
        </p:nvSpPr>
        <p:spPr/>
        <p:txBody>
          <a:bodyPr/>
          <a:lstStyle>
            <a:lvl1pPr>
              <a:defRPr>
                <a:solidFill>
                  <a:schemeClr val="tx1"/>
                </a:solidFill>
              </a:defRPr>
            </a:lvl1pPr>
          </a:lstStyle>
          <a:p>
            <a:endParaRPr lang="fr-FR"/>
          </a:p>
        </p:txBody>
      </p:sp>
      <p:sp>
        <p:nvSpPr>
          <p:cNvPr id="6" name="Espace réservé du pied de page 5">
            <a:extLst>
              <a:ext uri="{FF2B5EF4-FFF2-40B4-BE49-F238E27FC236}">
                <a16:creationId xmlns:a16="http://schemas.microsoft.com/office/drawing/2014/main" id="{7F448ABE-6518-42E7-86CB-17EBD972C87A}"/>
              </a:ext>
            </a:extLst>
          </p:cNvPr>
          <p:cNvSpPr>
            <a:spLocks noGrp="1"/>
          </p:cNvSpPr>
          <p:nvPr>
            <p:ph type="ftr" sz="quarter" idx="19"/>
          </p:nvPr>
        </p:nvSpPr>
        <p:spPr/>
        <p:txBody>
          <a:bodyPr/>
          <a:lstStyle>
            <a:lvl1pPr>
              <a:defRPr>
                <a:solidFill>
                  <a:schemeClr val="tx1"/>
                </a:solidFill>
              </a:defRPr>
            </a:lvl1pPr>
          </a:lstStyle>
          <a:p>
            <a:r>
              <a:rPr lang="fr-FR"/>
              <a:t>Kit de déploiement Règle d'or 12</a:t>
            </a:r>
          </a:p>
        </p:txBody>
      </p:sp>
      <p:sp>
        <p:nvSpPr>
          <p:cNvPr id="7" name="Espace réservé du numéro de diapositive 6">
            <a:extLst>
              <a:ext uri="{FF2B5EF4-FFF2-40B4-BE49-F238E27FC236}">
                <a16:creationId xmlns:a16="http://schemas.microsoft.com/office/drawing/2014/main" id="{DBF92594-638F-42B7-B983-EDCA45116F84}"/>
              </a:ext>
            </a:extLst>
          </p:cNvPr>
          <p:cNvSpPr>
            <a:spLocks noGrp="1"/>
          </p:cNvSpPr>
          <p:nvPr>
            <p:ph type="sldNum" sz="quarter" idx="20"/>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30378144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e avec graphique">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469879" y="1371600"/>
            <a:ext cx="5472000" cy="486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13" name="Espace réservé du graphique 2">
            <a:extLst>
              <a:ext uri="{FF2B5EF4-FFF2-40B4-BE49-F238E27FC236}">
                <a16:creationId xmlns:a16="http://schemas.microsoft.com/office/drawing/2014/main" id="{36B54297-76AA-4A3B-A34F-53F1E4289CC7}"/>
              </a:ext>
            </a:extLst>
          </p:cNvPr>
          <p:cNvSpPr>
            <a:spLocks noGrp="1"/>
          </p:cNvSpPr>
          <p:nvPr>
            <p:ph type="chart" sz="quarter" idx="17"/>
          </p:nvPr>
        </p:nvSpPr>
        <p:spPr>
          <a:xfrm>
            <a:off x="6229879" y="1371600"/>
            <a:ext cx="5508000" cy="4860000"/>
          </a:xfrm>
        </p:spPr>
        <p:txBody>
          <a:bodyPr anchor="ctr"/>
          <a:lstStyle>
            <a:lvl1pPr marL="0" indent="0" algn="ctr">
              <a:buNone/>
              <a:defRPr sz="1400">
                <a:solidFill>
                  <a:schemeClr val="tx2"/>
                </a:solidFill>
              </a:defRPr>
            </a:lvl1pPr>
          </a:lstStyle>
          <a:p>
            <a:endParaRPr lang="fr-FR"/>
          </a:p>
        </p:txBody>
      </p:sp>
      <p:sp>
        <p:nvSpPr>
          <p:cNvPr id="4" name="Titre 3">
            <a:extLst>
              <a:ext uri="{FF2B5EF4-FFF2-40B4-BE49-F238E27FC236}">
                <a16:creationId xmlns:a16="http://schemas.microsoft.com/office/drawing/2014/main" id="{7AE7569B-B080-4146-A11F-1E61AF63D642}"/>
              </a:ext>
            </a:extLst>
          </p:cNvPr>
          <p:cNvSpPr>
            <a:spLocks noGrp="1"/>
          </p:cNvSpPr>
          <p:nvPr>
            <p:ph type="title"/>
          </p:nvPr>
        </p:nvSpPr>
        <p:spPr>
          <a:xfrm>
            <a:off x="469879" y="242844"/>
            <a:ext cx="9720000" cy="1008000"/>
          </a:xfrm>
        </p:spPr>
        <p:txBody>
          <a:bodyPr/>
          <a:lstStyle>
            <a:lvl1pPr>
              <a:defRPr>
                <a:solidFill>
                  <a:schemeClr val="tx2"/>
                </a:solidFill>
              </a:defRPr>
            </a:lvl1pPr>
          </a:lstStyle>
          <a:p>
            <a:r>
              <a:rPr lang="fr-FR"/>
              <a:t>Modifiez le style du titre</a:t>
            </a:r>
          </a:p>
        </p:txBody>
      </p:sp>
      <p:sp>
        <p:nvSpPr>
          <p:cNvPr id="6" name="Espace réservé de la date 5">
            <a:extLst>
              <a:ext uri="{FF2B5EF4-FFF2-40B4-BE49-F238E27FC236}">
                <a16:creationId xmlns:a16="http://schemas.microsoft.com/office/drawing/2014/main" id="{1A8B2399-CA73-45EA-BE18-9A20282E60B2}"/>
              </a:ext>
            </a:extLst>
          </p:cNvPr>
          <p:cNvSpPr>
            <a:spLocks noGrp="1"/>
          </p:cNvSpPr>
          <p:nvPr>
            <p:ph type="dt" sz="half" idx="18"/>
          </p:nvPr>
        </p:nvSpPr>
        <p:spPr/>
        <p:txBody>
          <a:bodyPr/>
          <a:lstStyle>
            <a:lvl1pPr>
              <a:defRPr>
                <a:solidFill>
                  <a:schemeClr val="tx1"/>
                </a:solidFill>
              </a:defRPr>
            </a:lvl1pPr>
          </a:lstStyle>
          <a:p>
            <a:endParaRPr lang="fr-FR"/>
          </a:p>
        </p:txBody>
      </p:sp>
      <p:sp>
        <p:nvSpPr>
          <p:cNvPr id="7" name="Espace réservé du pied de page 6">
            <a:extLst>
              <a:ext uri="{FF2B5EF4-FFF2-40B4-BE49-F238E27FC236}">
                <a16:creationId xmlns:a16="http://schemas.microsoft.com/office/drawing/2014/main" id="{78D64F63-31B3-46AB-8995-E4EAED1967BD}"/>
              </a:ext>
            </a:extLst>
          </p:cNvPr>
          <p:cNvSpPr>
            <a:spLocks noGrp="1"/>
          </p:cNvSpPr>
          <p:nvPr>
            <p:ph type="ftr" sz="quarter" idx="19"/>
          </p:nvPr>
        </p:nvSpPr>
        <p:spPr/>
        <p:txBody>
          <a:bodyPr/>
          <a:lstStyle>
            <a:lvl1pPr>
              <a:defRPr>
                <a:solidFill>
                  <a:schemeClr val="tx1"/>
                </a:solidFill>
              </a:defRPr>
            </a:lvl1pPr>
          </a:lstStyle>
          <a:p>
            <a:r>
              <a:rPr lang="fr-FR"/>
              <a:t>Kit de déploiement Règle d'or 12</a:t>
            </a:r>
          </a:p>
        </p:txBody>
      </p:sp>
      <p:sp>
        <p:nvSpPr>
          <p:cNvPr id="11" name="Espace réservé du numéro de diapositive 10">
            <a:extLst>
              <a:ext uri="{FF2B5EF4-FFF2-40B4-BE49-F238E27FC236}">
                <a16:creationId xmlns:a16="http://schemas.microsoft.com/office/drawing/2014/main" id="{DB398A68-6D32-4A8D-8EF8-C3BF7CEF61AB}"/>
              </a:ext>
            </a:extLst>
          </p:cNvPr>
          <p:cNvSpPr>
            <a:spLocks noGrp="1"/>
          </p:cNvSpPr>
          <p:nvPr>
            <p:ph type="sldNum" sz="quarter" idx="20"/>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4351313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hiffres Clés">
    <p:spTree>
      <p:nvGrpSpPr>
        <p:cNvPr id="1" name=""/>
        <p:cNvGrpSpPr/>
        <p:nvPr/>
      </p:nvGrpSpPr>
      <p:grpSpPr>
        <a:xfrm>
          <a:off x="0" y="0"/>
          <a:ext cx="0" cy="0"/>
          <a:chOff x="0" y="0"/>
          <a:chExt cx="0" cy="0"/>
        </a:xfrm>
      </p:grpSpPr>
      <p:sp>
        <p:nvSpPr>
          <p:cNvPr id="14" name="Espace réservé du texte 2">
            <a:extLst>
              <a:ext uri="{FF2B5EF4-FFF2-40B4-BE49-F238E27FC236}">
                <a16:creationId xmlns:a16="http://schemas.microsoft.com/office/drawing/2014/main" id="{6684C25F-7F00-41C3-A7CD-0A38D6BB6A4B}"/>
              </a:ext>
            </a:extLst>
          </p:cNvPr>
          <p:cNvSpPr>
            <a:spLocks noGrp="1"/>
          </p:cNvSpPr>
          <p:nvPr>
            <p:ph type="body" idx="18" hasCustomPrompt="1"/>
          </p:nvPr>
        </p:nvSpPr>
        <p:spPr>
          <a:xfrm>
            <a:off x="469879" y="1501200"/>
            <a:ext cx="1980000" cy="1188000"/>
          </a:xfrm>
        </p:spPr>
        <p:txBody>
          <a:bodyPr anchor="ctr">
            <a:noAutofit/>
          </a:bodyPr>
          <a:lstStyle>
            <a:lvl1pPr marL="0" indent="0">
              <a:buNone/>
              <a:defRPr sz="81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NN</a:t>
            </a:r>
          </a:p>
        </p:txBody>
      </p:sp>
      <p:sp>
        <p:nvSpPr>
          <p:cNvPr id="15" name="Espace réservé du texte 10">
            <a:extLst>
              <a:ext uri="{FF2B5EF4-FFF2-40B4-BE49-F238E27FC236}">
                <a16:creationId xmlns:a16="http://schemas.microsoft.com/office/drawing/2014/main" id="{FFEA4E96-A4C5-404E-84EB-0DA2FDAD3E47}"/>
              </a:ext>
            </a:extLst>
          </p:cNvPr>
          <p:cNvSpPr>
            <a:spLocks noGrp="1"/>
          </p:cNvSpPr>
          <p:nvPr>
            <p:ph type="body" sz="quarter" idx="19" hasCustomPrompt="1"/>
          </p:nvPr>
        </p:nvSpPr>
        <p:spPr>
          <a:xfrm>
            <a:off x="3240699" y="1501200"/>
            <a:ext cx="8497179" cy="1188000"/>
          </a:xfrm>
        </p:spPr>
        <p:txBody>
          <a:bodyPr anchor="ctr">
            <a:noAutofit/>
          </a:bodyPr>
          <a:lstStyle>
            <a:lvl1pPr marL="0" indent="0">
              <a:buNone/>
              <a:defRPr sz="1800" b="1">
                <a:solidFill>
                  <a:schemeClr val="tx1"/>
                </a:solidFill>
              </a:defRPr>
            </a:lvl1pPr>
            <a:lvl2pPr marL="180000" indent="-180000">
              <a:spcBef>
                <a:spcPts val="600"/>
              </a:spcBef>
              <a:buSzPct val="100000"/>
              <a:buFont typeface="Arial" panose="020B0604020202020204" pitchFamily="34" charset="0"/>
              <a:buChar char="•"/>
              <a:tabLst/>
              <a:defRPr>
                <a:solidFill>
                  <a:schemeClr val="tx1"/>
                </a:solidFill>
              </a:defRPr>
            </a:lvl2pPr>
          </a:lstStyle>
          <a:p>
            <a:pPr lvl="0"/>
            <a:r>
              <a:rPr lang="fr-FR"/>
              <a:t>Modifier les styles du texte du masque</a:t>
            </a:r>
          </a:p>
          <a:p>
            <a:pPr lvl="1"/>
            <a:r>
              <a:rPr lang="fr-FR"/>
              <a:t>Deuxième niveau</a:t>
            </a:r>
          </a:p>
        </p:txBody>
      </p:sp>
      <p:sp>
        <p:nvSpPr>
          <p:cNvPr id="16" name="Espace réservé du texte 2">
            <a:extLst>
              <a:ext uri="{FF2B5EF4-FFF2-40B4-BE49-F238E27FC236}">
                <a16:creationId xmlns:a16="http://schemas.microsoft.com/office/drawing/2014/main" id="{431124CF-D305-4637-B02D-7916DC400940}"/>
              </a:ext>
            </a:extLst>
          </p:cNvPr>
          <p:cNvSpPr>
            <a:spLocks noGrp="1"/>
          </p:cNvSpPr>
          <p:nvPr>
            <p:ph type="body" idx="20" hasCustomPrompt="1"/>
          </p:nvPr>
        </p:nvSpPr>
        <p:spPr>
          <a:xfrm>
            <a:off x="469879" y="2656800"/>
            <a:ext cx="1980000" cy="1188000"/>
          </a:xfrm>
        </p:spPr>
        <p:txBody>
          <a:bodyPr anchor="ctr">
            <a:noAutofit/>
          </a:bodyPr>
          <a:lstStyle>
            <a:lvl1pPr marL="0" indent="0">
              <a:buNone/>
              <a:defRPr sz="8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NN</a:t>
            </a:r>
          </a:p>
        </p:txBody>
      </p:sp>
      <p:sp>
        <p:nvSpPr>
          <p:cNvPr id="17" name="Espace réservé du texte 10">
            <a:extLst>
              <a:ext uri="{FF2B5EF4-FFF2-40B4-BE49-F238E27FC236}">
                <a16:creationId xmlns:a16="http://schemas.microsoft.com/office/drawing/2014/main" id="{F7F54A8A-B912-4DCA-A7A6-D2FE7A31E0B8}"/>
              </a:ext>
            </a:extLst>
          </p:cNvPr>
          <p:cNvSpPr>
            <a:spLocks noGrp="1"/>
          </p:cNvSpPr>
          <p:nvPr>
            <p:ph type="body" sz="quarter" idx="21" hasCustomPrompt="1"/>
          </p:nvPr>
        </p:nvSpPr>
        <p:spPr>
          <a:xfrm>
            <a:off x="3240699" y="2656800"/>
            <a:ext cx="8497179" cy="1188000"/>
          </a:xfrm>
        </p:spPr>
        <p:txBody>
          <a:bodyPr anchor="ctr">
            <a:noAutofit/>
          </a:bodyPr>
          <a:lstStyle>
            <a:lvl1pPr marL="0" indent="0">
              <a:buNone/>
              <a:defRPr sz="1800" b="1">
                <a:solidFill>
                  <a:schemeClr val="tx1"/>
                </a:solidFill>
              </a:defRPr>
            </a:lvl1pPr>
            <a:lvl2pPr marL="180000" indent="-180000">
              <a:spcBef>
                <a:spcPts val="600"/>
              </a:spcBef>
              <a:buSzPct val="100000"/>
              <a:buFont typeface="Arial" panose="020B0604020202020204" pitchFamily="34" charset="0"/>
              <a:buChar char="•"/>
              <a:tabLst/>
              <a:defRPr>
                <a:solidFill>
                  <a:schemeClr val="tx1"/>
                </a:solidFill>
              </a:defRPr>
            </a:lvl2pPr>
          </a:lstStyle>
          <a:p>
            <a:pPr lvl="0"/>
            <a:r>
              <a:rPr lang="fr-FR"/>
              <a:t>Modifier les styles du texte du masque</a:t>
            </a:r>
          </a:p>
          <a:p>
            <a:pPr lvl="1"/>
            <a:r>
              <a:rPr lang="fr-FR"/>
              <a:t>Deuxième niveau</a:t>
            </a:r>
          </a:p>
        </p:txBody>
      </p:sp>
      <p:sp>
        <p:nvSpPr>
          <p:cNvPr id="4" name="Titre 3">
            <a:extLst>
              <a:ext uri="{FF2B5EF4-FFF2-40B4-BE49-F238E27FC236}">
                <a16:creationId xmlns:a16="http://schemas.microsoft.com/office/drawing/2014/main" id="{0F9ED843-C44A-45CC-9B1D-C837E4DDCE6E}"/>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18" name="Espace réservé du texte 2">
            <a:extLst>
              <a:ext uri="{FF2B5EF4-FFF2-40B4-BE49-F238E27FC236}">
                <a16:creationId xmlns:a16="http://schemas.microsoft.com/office/drawing/2014/main" id="{322CE313-0A26-4E99-9C93-6C3FC888A8DE}"/>
              </a:ext>
            </a:extLst>
          </p:cNvPr>
          <p:cNvSpPr>
            <a:spLocks noGrp="1"/>
          </p:cNvSpPr>
          <p:nvPr>
            <p:ph type="body" idx="25" hasCustomPrompt="1"/>
          </p:nvPr>
        </p:nvSpPr>
        <p:spPr>
          <a:xfrm>
            <a:off x="469879" y="3812400"/>
            <a:ext cx="1980000" cy="1188000"/>
          </a:xfrm>
        </p:spPr>
        <p:txBody>
          <a:bodyPr anchor="ctr">
            <a:noAutofit/>
          </a:bodyPr>
          <a:lstStyle>
            <a:lvl1pPr marL="0" indent="0">
              <a:buNone/>
              <a:defRPr sz="81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NN</a:t>
            </a:r>
          </a:p>
        </p:txBody>
      </p:sp>
      <p:sp>
        <p:nvSpPr>
          <p:cNvPr id="19" name="Espace réservé du texte 10">
            <a:extLst>
              <a:ext uri="{FF2B5EF4-FFF2-40B4-BE49-F238E27FC236}">
                <a16:creationId xmlns:a16="http://schemas.microsoft.com/office/drawing/2014/main" id="{EB31187B-F91F-44EB-9CB5-1BF3730F7621}"/>
              </a:ext>
            </a:extLst>
          </p:cNvPr>
          <p:cNvSpPr>
            <a:spLocks noGrp="1"/>
          </p:cNvSpPr>
          <p:nvPr>
            <p:ph type="body" sz="quarter" idx="26" hasCustomPrompt="1"/>
          </p:nvPr>
        </p:nvSpPr>
        <p:spPr>
          <a:xfrm>
            <a:off x="3240699" y="3812400"/>
            <a:ext cx="8497179" cy="1188000"/>
          </a:xfrm>
        </p:spPr>
        <p:txBody>
          <a:bodyPr anchor="ctr">
            <a:noAutofit/>
          </a:bodyPr>
          <a:lstStyle>
            <a:lvl1pPr marL="0" indent="0">
              <a:buNone/>
              <a:defRPr sz="1800" b="1">
                <a:solidFill>
                  <a:schemeClr val="tx1"/>
                </a:solidFill>
              </a:defRPr>
            </a:lvl1pPr>
            <a:lvl2pPr marL="180000" indent="-180000">
              <a:spcBef>
                <a:spcPts val="600"/>
              </a:spcBef>
              <a:buSzPct val="100000"/>
              <a:buFont typeface="Arial" panose="020B0604020202020204" pitchFamily="34" charset="0"/>
              <a:buChar char="•"/>
              <a:tabLst/>
              <a:defRPr>
                <a:solidFill>
                  <a:schemeClr val="tx1"/>
                </a:solidFill>
              </a:defRPr>
            </a:lvl2pPr>
          </a:lstStyle>
          <a:p>
            <a:pPr lvl="0"/>
            <a:r>
              <a:rPr lang="fr-FR"/>
              <a:t>Modifier les styles du texte du masque</a:t>
            </a:r>
          </a:p>
          <a:p>
            <a:pPr lvl="1"/>
            <a:r>
              <a:rPr lang="fr-FR"/>
              <a:t>Deuxième niveau</a:t>
            </a:r>
          </a:p>
        </p:txBody>
      </p:sp>
      <p:sp>
        <p:nvSpPr>
          <p:cNvPr id="31" name="Espace réservé du texte 21">
            <a:extLst>
              <a:ext uri="{FF2B5EF4-FFF2-40B4-BE49-F238E27FC236}">
                <a16:creationId xmlns:a16="http://schemas.microsoft.com/office/drawing/2014/main" id="{6FD92059-A22C-433B-8494-343CBC88ADC5}"/>
              </a:ext>
            </a:extLst>
          </p:cNvPr>
          <p:cNvSpPr>
            <a:spLocks noGrp="1"/>
          </p:cNvSpPr>
          <p:nvPr>
            <p:ph type="body" sz="quarter" idx="27" hasCustomPrompt="1"/>
          </p:nvPr>
        </p:nvSpPr>
        <p:spPr>
          <a:xfrm>
            <a:off x="2601913" y="18094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1"/>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a:t> </a:t>
            </a:r>
          </a:p>
        </p:txBody>
      </p:sp>
      <p:sp>
        <p:nvSpPr>
          <p:cNvPr id="32" name="Espace réservé du texte 21">
            <a:extLst>
              <a:ext uri="{FF2B5EF4-FFF2-40B4-BE49-F238E27FC236}">
                <a16:creationId xmlns:a16="http://schemas.microsoft.com/office/drawing/2014/main" id="{2487A579-BB10-4B9C-8037-89848E4EB31C}"/>
              </a:ext>
            </a:extLst>
          </p:cNvPr>
          <p:cNvSpPr>
            <a:spLocks noGrp="1"/>
          </p:cNvSpPr>
          <p:nvPr>
            <p:ph type="body" sz="quarter" idx="28" hasCustomPrompt="1"/>
          </p:nvPr>
        </p:nvSpPr>
        <p:spPr>
          <a:xfrm>
            <a:off x="2601913" y="29650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2"/>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a:t> </a:t>
            </a:r>
          </a:p>
        </p:txBody>
      </p:sp>
      <p:sp>
        <p:nvSpPr>
          <p:cNvPr id="33" name="Espace réservé du texte 21">
            <a:extLst>
              <a:ext uri="{FF2B5EF4-FFF2-40B4-BE49-F238E27FC236}">
                <a16:creationId xmlns:a16="http://schemas.microsoft.com/office/drawing/2014/main" id="{C0B0C0AB-7256-484A-8EF0-3BC6851D748F}"/>
              </a:ext>
            </a:extLst>
          </p:cNvPr>
          <p:cNvSpPr>
            <a:spLocks noGrp="1"/>
          </p:cNvSpPr>
          <p:nvPr>
            <p:ph type="body" sz="quarter" idx="29" hasCustomPrompt="1"/>
          </p:nvPr>
        </p:nvSpPr>
        <p:spPr>
          <a:xfrm>
            <a:off x="2601913" y="41206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3"/>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a:t> </a:t>
            </a:r>
          </a:p>
        </p:txBody>
      </p:sp>
      <p:sp>
        <p:nvSpPr>
          <p:cNvPr id="5" name="Espace réservé de la date 4">
            <a:extLst>
              <a:ext uri="{FF2B5EF4-FFF2-40B4-BE49-F238E27FC236}">
                <a16:creationId xmlns:a16="http://schemas.microsoft.com/office/drawing/2014/main" id="{75997647-8494-4CC4-948F-29A8D49CBCEB}"/>
              </a:ext>
            </a:extLst>
          </p:cNvPr>
          <p:cNvSpPr>
            <a:spLocks noGrp="1"/>
          </p:cNvSpPr>
          <p:nvPr>
            <p:ph type="dt" sz="half" idx="30"/>
          </p:nvPr>
        </p:nvSpPr>
        <p:spPr/>
        <p:txBody>
          <a:bodyPr/>
          <a:lstStyle>
            <a:lvl1pPr>
              <a:defRPr>
                <a:solidFill>
                  <a:schemeClr val="tx1"/>
                </a:solidFill>
              </a:defRPr>
            </a:lvl1pPr>
          </a:lstStyle>
          <a:p>
            <a:endParaRPr lang="fr-FR"/>
          </a:p>
        </p:txBody>
      </p:sp>
      <p:sp>
        <p:nvSpPr>
          <p:cNvPr id="6" name="Espace réservé du pied de page 5">
            <a:extLst>
              <a:ext uri="{FF2B5EF4-FFF2-40B4-BE49-F238E27FC236}">
                <a16:creationId xmlns:a16="http://schemas.microsoft.com/office/drawing/2014/main" id="{02B4AC02-49D4-4738-A9B4-B3DA90016A7F}"/>
              </a:ext>
            </a:extLst>
          </p:cNvPr>
          <p:cNvSpPr>
            <a:spLocks noGrp="1"/>
          </p:cNvSpPr>
          <p:nvPr>
            <p:ph type="ftr" sz="quarter" idx="31"/>
          </p:nvPr>
        </p:nvSpPr>
        <p:spPr/>
        <p:txBody>
          <a:bodyPr/>
          <a:lstStyle>
            <a:lvl1pPr>
              <a:defRPr>
                <a:solidFill>
                  <a:schemeClr val="tx1"/>
                </a:solidFill>
              </a:defRPr>
            </a:lvl1pPr>
          </a:lstStyle>
          <a:p>
            <a:r>
              <a:rPr lang="fr-FR"/>
              <a:t>Kit de déploiement Règle d'or 12</a:t>
            </a:r>
          </a:p>
        </p:txBody>
      </p:sp>
      <p:sp>
        <p:nvSpPr>
          <p:cNvPr id="7" name="Espace réservé du numéro de diapositive 6">
            <a:extLst>
              <a:ext uri="{FF2B5EF4-FFF2-40B4-BE49-F238E27FC236}">
                <a16:creationId xmlns:a16="http://schemas.microsoft.com/office/drawing/2014/main" id="{28EE574D-092E-4259-81EB-81EA91E97CDA}"/>
              </a:ext>
            </a:extLst>
          </p:cNvPr>
          <p:cNvSpPr>
            <a:spLocks noGrp="1"/>
          </p:cNvSpPr>
          <p:nvPr>
            <p:ph type="sldNum" sz="quarter" idx="3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3785001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41BBE8-1E54-415C-B10D-F6342B80F061}"/>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7" name="Espace réservé de la date 6">
            <a:extLst>
              <a:ext uri="{FF2B5EF4-FFF2-40B4-BE49-F238E27FC236}">
                <a16:creationId xmlns:a16="http://schemas.microsoft.com/office/drawing/2014/main" id="{CE830942-5133-4F54-8414-98EC08DAA6C5}"/>
              </a:ext>
            </a:extLst>
          </p:cNvPr>
          <p:cNvSpPr>
            <a:spLocks noGrp="1"/>
          </p:cNvSpPr>
          <p:nvPr>
            <p:ph type="dt" sz="half" idx="10"/>
          </p:nvPr>
        </p:nvSpPr>
        <p:spPr/>
        <p:txBody>
          <a:bodyPr/>
          <a:lstStyle>
            <a:lvl1pPr>
              <a:defRPr>
                <a:solidFill>
                  <a:schemeClr val="tx1"/>
                </a:solidFill>
              </a:defRPr>
            </a:lvl1pPr>
          </a:lstStyle>
          <a:p>
            <a:endParaRPr lang="fr-FR"/>
          </a:p>
        </p:txBody>
      </p:sp>
      <p:sp>
        <p:nvSpPr>
          <p:cNvPr id="8" name="Espace réservé du pied de page 7">
            <a:extLst>
              <a:ext uri="{FF2B5EF4-FFF2-40B4-BE49-F238E27FC236}">
                <a16:creationId xmlns:a16="http://schemas.microsoft.com/office/drawing/2014/main" id="{A03D30D6-5712-44A8-87A9-67750D407146}"/>
              </a:ext>
            </a:extLst>
          </p:cNvPr>
          <p:cNvSpPr>
            <a:spLocks noGrp="1"/>
          </p:cNvSpPr>
          <p:nvPr>
            <p:ph type="ftr" sz="quarter" idx="11"/>
          </p:nvPr>
        </p:nvSpPr>
        <p:spPr/>
        <p:txBody>
          <a:bodyPr/>
          <a:lstStyle>
            <a:lvl1pPr>
              <a:defRPr>
                <a:solidFill>
                  <a:schemeClr val="tx1"/>
                </a:solidFill>
              </a:defRPr>
            </a:lvl1pPr>
          </a:lstStyle>
          <a:p>
            <a:r>
              <a:rPr lang="fr-FR"/>
              <a:t>Kit de déploiement Règle d'or 12</a:t>
            </a:r>
          </a:p>
        </p:txBody>
      </p:sp>
      <p:sp>
        <p:nvSpPr>
          <p:cNvPr id="9" name="Espace réservé du numéro de diapositive 8">
            <a:extLst>
              <a:ext uri="{FF2B5EF4-FFF2-40B4-BE49-F238E27FC236}">
                <a16:creationId xmlns:a16="http://schemas.microsoft.com/office/drawing/2014/main" id="{872F511C-AE30-47A8-8C9B-F0B33753CCDA}"/>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5780838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9B47C71-F46D-4EA0-AF6A-4962453CDD76}"/>
              </a:ext>
            </a:extLst>
          </p:cNvPr>
          <p:cNvSpPr>
            <a:spLocks noGrp="1"/>
          </p:cNvSpPr>
          <p:nvPr>
            <p:ph type="dt" sz="half" idx="10"/>
          </p:nvPr>
        </p:nvSpPr>
        <p:spPr/>
        <p:txBody>
          <a:bodyPr/>
          <a:lstStyle>
            <a:lvl1pPr>
              <a:defRPr>
                <a:solidFill>
                  <a:schemeClr val="tx1"/>
                </a:solidFill>
              </a:defRPr>
            </a:lvl1pPr>
          </a:lstStyle>
          <a:p>
            <a:endParaRPr lang="fr-FR"/>
          </a:p>
        </p:txBody>
      </p:sp>
      <p:sp>
        <p:nvSpPr>
          <p:cNvPr id="7" name="Espace réservé du pied de page 6">
            <a:extLst>
              <a:ext uri="{FF2B5EF4-FFF2-40B4-BE49-F238E27FC236}">
                <a16:creationId xmlns:a16="http://schemas.microsoft.com/office/drawing/2014/main" id="{0495B091-68ED-45A4-957C-92BBA7548811}"/>
              </a:ext>
            </a:extLst>
          </p:cNvPr>
          <p:cNvSpPr>
            <a:spLocks noGrp="1"/>
          </p:cNvSpPr>
          <p:nvPr>
            <p:ph type="ftr" sz="quarter" idx="11"/>
          </p:nvPr>
        </p:nvSpPr>
        <p:spPr/>
        <p:txBody>
          <a:bodyPr/>
          <a:lstStyle>
            <a:lvl1pPr>
              <a:defRPr>
                <a:solidFill>
                  <a:schemeClr val="tx1"/>
                </a:solidFill>
              </a:defRPr>
            </a:lvl1pPr>
          </a:lstStyle>
          <a:p>
            <a:r>
              <a:rPr lang="fr-FR"/>
              <a:t>Kit de déploiement Règle d'or 12</a:t>
            </a:r>
          </a:p>
        </p:txBody>
      </p:sp>
      <p:sp>
        <p:nvSpPr>
          <p:cNvPr id="8" name="Espace réservé du numéro de diapositive 7">
            <a:extLst>
              <a:ext uri="{FF2B5EF4-FFF2-40B4-BE49-F238E27FC236}">
                <a16:creationId xmlns:a16="http://schemas.microsoft.com/office/drawing/2014/main" id="{A4361BE1-6536-48FB-BC11-166BC54BD6F9}"/>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3491913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nnex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489742" y="2845977"/>
            <a:ext cx="11160000" cy="1440000"/>
          </a:xfrm>
        </p:spPr>
        <p:txBody>
          <a:bodyPr anchor="t">
            <a:noAutofit/>
          </a:bodyPr>
          <a:lstStyle>
            <a:lvl1pPr>
              <a:lnSpc>
                <a:spcPct val="90000"/>
              </a:lnSpc>
              <a:defRPr sz="5000">
                <a:solidFill>
                  <a:schemeClr val="tx2"/>
                </a:solidFill>
              </a:defRPr>
            </a:lvl1pPr>
          </a:lstStyle>
          <a:p>
            <a:r>
              <a:rPr lang="fr-FR"/>
              <a:t>Modifiez le style du titre</a:t>
            </a:r>
          </a:p>
        </p:txBody>
      </p:sp>
      <p:sp>
        <p:nvSpPr>
          <p:cNvPr id="3" name="Espace réservé de la date 2">
            <a:extLst>
              <a:ext uri="{FF2B5EF4-FFF2-40B4-BE49-F238E27FC236}">
                <a16:creationId xmlns:a16="http://schemas.microsoft.com/office/drawing/2014/main" id="{C9E24192-EBCA-4782-93A3-6134ECDB202A}"/>
              </a:ext>
            </a:extLst>
          </p:cNvPr>
          <p:cNvSpPr>
            <a:spLocks noGrp="1"/>
          </p:cNvSpPr>
          <p:nvPr>
            <p:ph type="dt" sz="half" idx="10"/>
          </p:nvPr>
        </p:nvSpPr>
        <p:spPr/>
        <p:txBody>
          <a:bodyPr/>
          <a:lstStyle>
            <a:lvl1pPr>
              <a:defRPr>
                <a:solidFill>
                  <a:schemeClr val="tx1"/>
                </a:solidFill>
              </a:defRPr>
            </a:lvl1pPr>
          </a:lstStyle>
          <a:p>
            <a:endParaRPr lang="fr-FR"/>
          </a:p>
        </p:txBody>
      </p:sp>
      <p:sp>
        <p:nvSpPr>
          <p:cNvPr id="4" name="Espace réservé du pied de page 3">
            <a:extLst>
              <a:ext uri="{FF2B5EF4-FFF2-40B4-BE49-F238E27FC236}">
                <a16:creationId xmlns:a16="http://schemas.microsoft.com/office/drawing/2014/main" id="{8627768F-E755-49AE-BDD4-F22B941EE926}"/>
              </a:ext>
            </a:extLst>
          </p:cNvPr>
          <p:cNvSpPr>
            <a:spLocks noGrp="1"/>
          </p:cNvSpPr>
          <p:nvPr>
            <p:ph type="ftr" sz="quarter" idx="11"/>
          </p:nvPr>
        </p:nvSpPr>
        <p:spPr/>
        <p:txBody>
          <a:bodyPr/>
          <a:lstStyle>
            <a:lvl1pPr>
              <a:defRPr>
                <a:solidFill>
                  <a:schemeClr val="tx1"/>
                </a:solidFill>
              </a:defRPr>
            </a:lvl1pPr>
          </a:lstStyle>
          <a:p>
            <a:r>
              <a:rPr lang="fr-FR"/>
              <a:t>Kit de déploiement Règle d'or 12</a:t>
            </a:r>
          </a:p>
        </p:txBody>
      </p:sp>
      <p:sp>
        <p:nvSpPr>
          <p:cNvPr id="5" name="Espace réservé du numéro de diapositive 4">
            <a:extLst>
              <a:ext uri="{FF2B5EF4-FFF2-40B4-BE49-F238E27FC236}">
                <a16:creationId xmlns:a16="http://schemas.microsoft.com/office/drawing/2014/main" id="{679213C8-C608-4F8F-B3E7-6893ECEEC936}"/>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2234978402"/>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Only" preserve="1">
  <p:cSld name="Merci">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FB4134C-1D6E-45C5-A0CB-6875E698A7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9A50C95A-056C-429F-A1B6-8B1CDC140D27}"/>
              </a:ext>
            </a:extLst>
          </p:cNvPr>
          <p:cNvSpPr>
            <a:spLocks noGrp="1"/>
          </p:cNvSpPr>
          <p:nvPr>
            <p:ph type="title"/>
          </p:nvPr>
        </p:nvSpPr>
        <p:spPr>
          <a:xfrm>
            <a:off x="2316000" y="2845977"/>
            <a:ext cx="7560000" cy="828000"/>
          </a:xfrm>
        </p:spPr>
        <p:txBody>
          <a:bodyPr anchor="t">
            <a:noAutofit/>
          </a:bodyPr>
          <a:lstStyle>
            <a:lvl1pPr algn="ctr">
              <a:defRPr sz="4300">
                <a:solidFill>
                  <a:schemeClr val="tx1"/>
                </a:solidFill>
              </a:defRPr>
            </a:lvl1pPr>
          </a:lstStyle>
          <a:p>
            <a:r>
              <a:rPr lang="fr-FR"/>
              <a:t>Modifiez le style du titre</a:t>
            </a:r>
          </a:p>
        </p:txBody>
      </p:sp>
    </p:spTree>
    <p:extLst>
      <p:ext uri="{BB962C8B-B14F-4D97-AF65-F5344CB8AC3E}">
        <p14:creationId xmlns:p14="http://schemas.microsoft.com/office/powerpoint/2010/main" val="22063467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Option N°1 Couverture">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40DC9AC8-422B-445F-B045-79F986D08E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a:ln>
            <a:noFill/>
          </a:ln>
        </p:spPr>
      </p:pic>
      <p:sp>
        <p:nvSpPr>
          <p:cNvPr id="2" name="Titre 1">
            <a:extLst>
              <a:ext uri="{FF2B5EF4-FFF2-40B4-BE49-F238E27FC236}">
                <a16:creationId xmlns:a16="http://schemas.microsoft.com/office/drawing/2014/main" id="{50C5EE01-F973-4120-91B8-34CAA765DBA3}"/>
              </a:ext>
            </a:extLst>
          </p:cNvPr>
          <p:cNvSpPr>
            <a:spLocks noGrp="1"/>
          </p:cNvSpPr>
          <p:nvPr>
            <p:ph type="ctrTitle"/>
          </p:nvPr>
        </p:nvSpPr>
        <p:spPr>
          <a:xfrm>
            <a:off x="464400" y="2288392"/>
            <a:ext cx="8640000" cy="2160000"/>
          </a:xfrm>
        </p:spPr>
        <p:txBody>
          <a:bodyPr anchor="b">
            <a:noAutofit/>
          </a:bodyPr>
          <a:lstStyle>
            <a:lvl1pPr algn="l">
              <a:lnSpc>
                <a:spcPct val="90000"/>
              </a:lnSpc>
              <a:defRPr sz="3200">
                <a:solidFill>
                  <a:schemeClr val="tx2"/>
                </a:solidFill>
              </a:defRPr>
            </a:lvl1pPr>
          </a:lstStyle>
          <a:p>
            <a:r>
              <a:rPr lang="fr-FR"/>
              <a:t>Modifiez le style du titre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464400" y="4520416"/>
            <a:ext cx="8640000" cy="468000"/>
          </a:xfrm>
        </p:spPr>
        <p:txBody>
          <a:bodyPr anchor="t">
            <a:noAutofit/>
          </a:bodyPr>
          <a:lstStyle>
            <a:lvl1pPr marL="0" indent="0" algn="l">
              <a:lnSpc>
                <a:spcPct val="90000"/>
              </a:lnSpc>
              <a:buNone/>
              <a:defRPr sz="27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5" name="Espace réservé du texte 4">
            <a:extLst>
              <a:ext uri="{FF2B5EF4-FFF2-40B4-BE49-F238E27FC236}">
                <a16:creationId xmlns:a16="http://schemas.microsoft.com/office/drawing/2014/main" id="{63458929-8E1A-4632-B75F-4975DF8FBB0A}"/>
              </a:ext>
            </a:extLst>
          </p:cNvPr>
          <p:cNvSpPr>
            <a:spLocks noGrp="1"/>
          </p:cNvSpPr>
          <p:nvPr>
            <p:ph type="body" sz="quarter" idx="14"/>
          </p:nvPr>
        </p:nvSpPr>
        <p:spPr>
          <a:xfrm>
            <a:off x="464400" y="5084504"/>
            <a:ext cx="8640000" cy="720000"/>
          </a:xfrm>
        </p:spPr>
        <p:txBody>
          <a:bodyPr>
            <a:noAutofit/>
          </a:bodyPr>
          <a:lstStyle>
            <a:lvl1pPr marL="0" indent="0">
              <a:buNone/>
              <a:defRPr sz="2000">
                <a:solidFill>
                  <a:schemeClr val="tx1"/>
                </a:solidFill>
              </a:defRPr>
            </a:lvl1pPr>
            <a:lvl2pPr marL="108000" indent="0">
              <a:buNone/>
              <a:defRPr/>
            </a:lvl2pPr>
          </a:lstStyle>
          <a:p>
            <a:pPr lvl="0"/>
            <a:r>
              <a:rPr lang="fr-FR"/>
              <a:t>Cliquez pour modifier les styles du texte du masque</a:t>
            </a:r>
          </a:p>
        </p:txBody>
      </p:sp>
    </p:spTree>
    <p:extLst>
      <p:ext uri="{BB962C8B-B14F-4D97-AF65-F5344CB8AC3E}">
        <p14:creationId xmlns:p14="http://schemas.microsoft.com/office/powerpoint/2010/main" val="995697976"/>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Option N°2 Couverture avec photo">
    <p:spTree>
      <p:nvGrpSpPr>
        <p:cNvPr id="1" name=""/>
        <p:cNvGrpSpPr/>
        <p:nvPr/>
      </p:nvGrpSpPr>
      <p:grpSpPr>
        <a:xfrm>
          <a:off x="0" y="0"/>
          <a:ext cx="0" cy="0"/>
          <a:chOff x="0" y="0"/>
          <a:chExt cx="0" cy="0"/>
        </a:xfrm>
      </p:grpSpPr>
      <p:sp>
        <p:nvSpPr>
          <p:cNvPr id="6" name="Espace réservé pour une image  2">
            <a:extLst>
              <a:ext uri="{FF2B5EF4-FFF2-40B4-BE49-F238E27FC236}">
                <a16:creationId xmlns:a16="http://schemas.microsoft.com/office/drawing/2014/main" id="{3161ED2A-2241-4A52-8E2E-B973EB0C4E44}"/>
              </a:ext>
            </a:extLst>
          </p:cNvPr>
          <p:cNvSpPr>
            <a:spLocks noGrp="1"/>
          </p:cNvSpPr>
          <p:nvPr>
            <p:ph type="pic" idx="10"/>
          </p:nvPr>
        </p:nvSpPr>
        <p:spPr>
          <a:xfrm>
            <a:off x="0" y="1"/>
            <a:ext cx="6093760" cy="6857999"/>
          </a:xfrm>
          <a:solidFill>
            <a:schemeClr val="bg1">
              <a:lumMod val="95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pic>
        <p:nvPicPr>
          <p:cNvPr id="14" name="Image 13">
            <a:extLst>
              <a:ext uri="{FF2B5EF4-FFF2-40B4-BE49-F238E27FC236}">
                <a16:creationId xmlns:a16="http://schemas.microsoft.com/office/drawing/2014/main" id="{DAAE4607-2A2E-45AF-81C6-9691F876AD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50C5EE01-F973-4120-91B8-34CAA765DBA3}"/>
              </a:ext>
            </a:extLst>
          </p:cNvPr>
          <p:cNvSpPr>
            <a:spLocks noGrp="1"/>
          </p:cNvSpPr>
          <p:nvPr>
            <p:ph type="ctrTitle"/>
          </p:nvPr>
        </p:nvSpPr>
        <p:spPr>
          <a:xfrm>
            <a:off x="6361200" y="2469600"/>
            <a:ext cx="5400000" cy="1980000"/>
          </a:xfrm>
        </p:spPr>
        <p:txBody>
          <a:bodyPr anchor="b">
            <a:noAutofit/>
          </a:bodyPr>
          <a:lstStyle>
            <a:lvl1pPr algn="l">
              <a:lnSpc>
                <a:spcPct val="90000"/>
              </a:lnSpc>
              <a:defRPr sz="3200">
                <a:solidFill>
                  <a:schemeClr val="tx2"/>
                </a:solidFill>
              </a:defRPr>
            </a:lvl1pPr>
          </a:lstStyle>
          <a:p>
            <a:r>
              <a:rPr lang="fr-FR"/>
              <a:t>Modifiez le style du titre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6361200" y="4521600"/>
            <a:ext cx="5400000" cy="828000"/>
          </a:xfrm>
        </p:spPr>
        <p:txBody>
          <a:bodyPr anchor="t">
            <a:noAutofit/>
          </a:bodyPr>
          <a:lstStyle>
            <a:lvl1pPr marL="0" indent="0" algn="l">
              <a:lnSpc>
                <a:spcPct val="90000"/>
              </a:lnSpc>
              <a:buNone/>
              <a:defRPr sz="27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8" name="Espace réservé du texte 4">
            <a:extLst>
              <a:ext uri="{FF2B5EF4-FFF2-40B4-BE49-F238E27FC236}">
                <a16:creationId xmlns:a16="http://schemas.microsoft.com/office/drawing/2014/main" id="{BF23DB5D-4428-47C6-AAAD-CF435EDAD101}"/>
              </a:ext>
            </a:extLst>
          </p:cNvPr>
          <p:cNvSpPr>
            <a:spLocks noGrp="1"/>
          </p:cNvSpPr>
          <p:nvPr>
            <p:ph type="body" sz="quarter" idx="14"/>
          </p:nvPr>
        </p:nvSpPr>
        <p:spPr>
          <a:xfrm>
            <a:off x="6361200" y="5446800"/>
            <a:ext cx="5400000" cy="720000"/>
          </a:xfrm>
        </p:spPr>
        <p:txBody>
          <a:bodyPr>
            <a:noAutofit/>
          </a:bodyPr>
          <a:lstStyle>
            <a:lvl1pPr marL="0" indent="0">
              <a:buNone/>
              <a:defRPr sz="2000">
                <a:solidFill>
                  <a:schemeClr val="tx1"/>
                </a:solidFill>
              </a:defRPr>
            </a:lvl1pPr>
            <a:lvl2pPr marL="108000" indent="0">
              <a:buNone/>
              <a:defRPr/>
            </a:lvl2pPr>
          </a:lstStyle>
          <a:p>
            <a:pPr lvl="0"/>
            <a:r>
              <a:rPr lang="fr-FR"/>
              <a:t>Cliquez pour modifier les styles du texte du masque</a:t>
            </a:r>
          </a:p>
        </p:txBody>
      </p:sp>
    </p:spTree>
    <p:extLst>
      <p:ext uri="{BB962C8B-B14F-4D97-AF65-F5344CB8AC3E}">
        <p14:creationId xmlns:p14="http://schemas.microsoft.com/office/powerpoint/2010/main" val="2376720765"/>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Sommair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BCD4C5B-CD44-4B48-93FD-F44EED8D1E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8934B7DA-FA75-4149-8676-64791F4D66D2}"/>
              </a:ext>
            </a:extLst>
          </p:cNvPr>
          <p:cNvSpPr>
            <a:spLocks noGrp="1"/>
          </p:cNvSpPr>
          <p:nvPr>
            <p:ph type="title" hasCustomPrompt="1"/>
          </p:nvPr>
        </p:nvSpPr>
        <p:spPr>
          <a:xfrm>
            <a:off x="464400" y="1987200"/>
            <a:ext cx="5400000" cy="720000"/>
          </a:xfrm>
        </p:spPr>
        <p:txBody>
          <a:bodyPr>
            <a:noAutofit/>
          </a:bodyPr>
          <a:lstStyle>
            <a:lvl1pPr>
              <a:defRPr sz="4200">
                <a:solidFill>
                  <a:schemeClr val="tx2"/>
                </a:solidFill>
              </a:defRPr>
            </a:lvl1pPr>
          </a:lstStyle>
          <a:p>
            <a:r>
              <a:rPr lang="fr-FR"/>
              <a:t>Modifiez le titre</a:t>
            </a:r>
          </a:p>
        </p:txBody>
      </p:sp>
      <p:sp>
        <p:nvSpPr>
          <p:cNvPr id="6" name="Espace réservé du texte 5">
            <a:extLst>
              <a:ext uri="{FF2B5EF4-FFF2-40B4-BE49-F238E27FC236}">
                <a16:creationId xmlns:a16="http://schemas.microsoft.com/office/drawing/2014/main" id="{476F1D12-C6FB-4ED9-B1EA-2AF1415447D6}"/>
              </a:ext>
            </a:extLst>
          </p:cNvPr>
          <p:cNvSpPr>
            <a:spLocks noGrp="1"/>
          </p:cNvSpPr>
          <p:nvPr>
            <p:ph type="body" sz="quarter" idx="26"/>
          </p:nvPr>
        </p:nvSpPr>
        <p:spPr>
          <a:xfrm>
            <a:off x="464400" y="2876400"/>
            <a:ext cx="5400000" cy="3240000"/>
          </a:xfrm>
        </p:spPr>
        <p:txBody>
          <a:bodyPr>
            <a:noAutofit/>
          </a:bodyPr>
          <a:lstStyle>
            <a:lvl1pPr marL="432000" indent="-432000">
              <a:spcBef>
                <a:spcPts val="600"/>
              </a:spcBef>
              <a:buFont typeface="+mj-lt"/>
              <a:buAutoNum type="arabicPeriod"/>
              <a:defRPr sz="2000" b="0">
                <a:solidFill>
                  <a:schemeClr val="tx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fr-FR"/>
              <a:t>Cliquez pour modifier les styles du texte du masque</a:t>
            </a:r>
          </a:p>
        </p:txBody>
      </p:sp>
    </p:spTree>
    <p:extLst>
      <p:ext uri="{BB962C8B-B14F-4D97-AF65-F5344CB8AC3E}">
        <p14:creationId xmlns:p14="http://schemas.microsoft.com/office/powerpoint/2010/main" val="202801313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e">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4" name="Titre 3">
            <a:extLst>
              <a:ext uri="{FF2B5EF4-FFF2-40B4-BE49-F238E27FC236}">
                <a16:creationId xmlns:a16="http://schemas.microsoft.com/office/drawing/2014/main" id="{C292072E-287F-4875-8FDB-C22CF0436582}"/>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40DE2FB5-2CE4-44D5-9167-5E9A54E4AAB3}"/>
              </a:ext>
            </a:extLst>
          </p:cNvPr>
          <p:cNvSpPr>
            <a:spLocks noGrp="1"/>
          </p:cNvSpPr>
          <p:nvPr>
            <p:ph type="dt" sz="half" idx="14"/>
          </p:nvPr>
        </p:nvSpPr>
        <p:spPr/>
        <p:txBody>
          <a:bodyPr/>
          <a:lstStyle>
            <a:lvl1pPr>
              <a:defRPr>
                <a:solidFill>
                  <a:schemeClr val="tx1"/>
                </a:solidFill>
              </a:defRPr>
            </a:lvl1pPr>
          </a:lstStyle>
          <a:p>
            <a:endParaRPr lang="fr-FR"/>
          </a:p>
        </p:txBody>
      </p:sp>
      <p:sp>
        <p:nvSpPr>
          <p:cNvPr id="6" name="Espace réservé du pied de page 5">
            <a:extLst>
              <a:ext uri="{FF2B5EF4-FFF2-40B4-BE49-F238E27FC236}">
                <a16:creationId xmlns:a16="http://schemas.microsoft.com/office/drawing/2014/main" id="{99ED68ED-4BAB-426E-AC8B-79F072DDCF3C}"/>
              </a:ext>
            </a:extLst>
          </p:cNvPr>
          <p:cNvSpPr>
            <a:spLocks noGrp="1"/>
          </p:cNvSpPr>
          <p:nvPr>
            <p:ph type="ftr" sz="quarter" idx="15"/>
          </p:nvPr>
        </p:nvSpPr>
        <p:spPr/>
        <p:txBody>
          <a:bodyPr/>
          <a:lstStyle>
            <a:lvl1pPr>
              <a:defRPr>
                <a:solidFill>
                  <a:schemeClr val="tx1"/>
                </a:solidFill>
              </a:defRPr>
            </a:lvl1pPr>
          </a:lstStyle>
          <a:p>
            <a:r>
              <a:rPr lang="fr-FR"/>
              <a:t>Kit de déploiement Règle d'or 12</a:t>
            </a:r>
          </a:p>
        </p:txBody>
      </p:sp>
      <p:sp>
        <p:nvSpPr>
          <p:cNvPr id="10" name="Espace réservé du numéro de diapositive 9">
            <a:extLst>
              <a:ext uri="{FF2B5EF4-FFF2-40B4-BE49-F238E27FC236}">
                <a16:creationId xmlns:a16="http://schemas.microsoft.com/office/drawing/2014/main" id="{18ECF392-ABEC-45C0-9399-5BB17B364A4E}"/>
              </a:ext>
            </a:extLst>
          </p:cNvPr>
          <p:cNvSpPr>
            <a:spLocks noGrp="1"/>
          </p:cNvSpPr>
          <p:nvPr>
            <p:ph type="sldNum" sz="quarter" idx="16"/>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2429506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Option N°1 Ouverture de chap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489742" y="3430800"/>
            <a:ext cx="11160000" cy="1152000"/>
          </a:xfrm>
        </p:spPr>
        <p:txBody>
          <a:bodyPr>
            <a:noAutofit/>
          </a:bodyPr>
          <a:lstStyle>
            <a:lvl1pPr>
              <a:lnSpc>
                <a:spcPct val="90000"/>
              </a:lnSpc>
              <a:defRPr sz="3900">
                <a:solidFill>
                  <a:schemeClr val="tx2"/>
                </a:solidFill>
              </a:defRPr>
            </a:lvl1pPr>
          </a:lstStyle>
          <a:p>
            <a:r>
              <a:rPr lang="fr-FR"/>
              <a:t>Modifiez le style du titre</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489741" y="4662000"/>
            <a:ext cx="11160000" cy="504000"/>
          </a:xfrm>
        </p:spPr>
        <p:txBody>
          <a:bodyPr anchor="t">
            <a:noAutofit/>
          </a:bodyPr>
          <a:lstStyle>
            <a:lvl1pPr marL="0" indent="0">
              <a:lnSpc>
                <a:spcPct val="90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489742" y="1490400"/>
            <a:ext cx="3960000" cy="1872000"/>
          </a:xfrm>
        </p:spPr>
        <p:txBody>
          <a:bodyPr>
            <a:noAutofit/>
          </a:bodyPr>
          <a:lstStyle>
            <a:lvl1pPr marL="0" indent="0">
              <a:buNone/>
              <a:defRPr sz="13500">
                <a:solidFill>
                  <a:schemeClr val="tx2"/>
                </a:solidFill>
              </a:defRPr>
            </a:lvl1pPr>
          </a:lstStyle>
          <a:p>
            <a:pPr lvl="0"/>
            <a:r>
              <a:rPr lang="fr-FR"/>
              <a:t>NN.</a:t>
            </a:r>
          </a:p>
        </p:txBody>
      </p:sp>
      <p:sp>
        <p:nvSpPr>
          <p:cNvPr id="4" name="Espace réservé de la date 3">
            <a:extLst>
              <a:ext uri="{FF2B5EF4-FFF2-40B4-BE49-F238E27FC236}">
                <a16:creationId xmlns:a16="http://schemas.microsoft.com/office/drawing/2014/main" id="{084489D0-046B-4DA8-828E-D1EDDC72FA8E}"/>
              </a:ext>
            </a:extLst>
          </p:cNvPr>
          <p:cNvSpPr>
            <a:spLocks noGrp="1"/>
          </p:cNvSpPr>
          <p:nvPr>
            <p:ph type="dt" sz="half" idx="14"/>
          </p:nvPr>
        </p:nvSpPr>
        <p:spPr/>
        <p:txBody>
          <a:bodyPr/>
          <a:lstStyle>
            <a:lvl1pPr>
              <a:defRPr>
                <a:solidFill>
                  <a:schemeClr val="tx1"/>
                </a:solidFill>
              </a:defRPr>
            </a:lvl1pPr>
          </a:lstStyle>
          <a:p>
            <a:endParaRPr lang="fr-FR"/>
          </a:p>
        </p:txBody>
      </p:sp>
      <p:sp>
        <p:nvSpPr>
          <p:cNvPr id="5" name="Espace réservé du pied de page 4">
            <a:extLst>
              <a:ext uri="{FF2B5EF4-FFF2-40B4-BE49-F238E27FC236}">
                <a16:creationId xmlns:a16="http://schemas.microsoft.com/office/drawing/2014/main" id="{827B8392-9F0D-47B8-8F1D-D057C53A97DD}"/>
              </a:ext>
            </a:extLst>
          </p:cNvPr>
          <p:cNvSpPr>
            <a:spLocks noGrp="1"/>
          </p:cNvSpPr>
          <p:nvPr>
            <p:ph type="ftr" sz="quarter" idx="15"/>
          </p:nvPr>
        </p:nvSpPr>
        <p:spPr/>
        <p:txBody>
          <a:bodyPr/>
          <a:lstStyle>
            <a:lvl1pPr>
              <a:defRPr>
                <a:solidFill>
                  <a:schemeClr val="tx1"/>
                </a:solidFill>
              </a:defRPr>
            </a:lvl1pPr>
          </a:lstStyle>
          <a:p>
            <a:r>
              <a:rPr lang="fr-FR"/>
              <a:t>Kit de déploiement Règle d'or 12</a:t>
            </a:r>
          </a:p>
        </p:txBody>
      </p:sp>
      <p:sp>
        <p:nvSpPr>
          <p:cNvPr id="6" name="Espace réservé du numéro de diapositive 5">
            <a:extLst>
              <a:ext uri="{FF2B5EF4-FFF2-40B4-BE49-F238E27FC236}">
                <a16:creationId xmlns:a16="http://schemas.microsoft.com/office/drawing/2014/main" id="{CC4EDA01-DE85-4E9D-A6E0-28AA131E783D}"/>
              </a:ext>
            </a:extLst>
          </p:cNvPr>
          <p:cNvSpPr>
            <a:spLocks noGrp="1"/>
          </p:cNvSpPr>
          <p:nvPr>
            <p:ph type="sldNum" sz="quarter" idx="16"/>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2757050052"/>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Option N°2 Ouverture de chapitre avec photo">
    <p:spTree>
      <p:nvGrpSpPr>
        <p:cNvPr id="1" name=""/>
        <p:cNvGrpSpPr/>
        <p:nvPr/>
      </p:nvGrpSpPr>
      <p:grpSpPr>
        <a:xfrm>
          <a:off x="0" y="0"/>
          <a:ext cx="0" cy="0"/>
          <a:chOff x="0" y="0"/>
          <a:chExt cx="0" cy="0"/>
        </a:xfrm>
      </p:grpSpPr>
      <p:sp>
        <p:nvSpPr>
          <p:cNvPr id="13" name="Espace réservé pour une image  2">
            <a:extLst>
              <a:ext uri="{FF2B5EF4-FFF2-40B4-BE49-F238E27FC236}">
                <a16:creationId xmlns:a16="http://schemas.microsoft.com/office/drawing/2014/main" id="{DEC6A7FF-A1FA-4490-9CC7-51078FF84353}"/>
              </a:ext>
            </a:extLst>
          </p:cNvPr>
          <p:cNvSpPr>
            <a:spLocks noGrp="1"/>
          </p:cNvSpPr>
          <p:nvPr>
            <p:ph type="pic" idx="14"/>
          </p:nvPr>
        </p:nvSpPr>
        <p:spPr>
          <a:xfrm>
            <a:off x="0" y="1"/>
            <a:ext cx="6093760" cy="6857999"/>
          </a:xfrm>
          <a:solidFill>
            <a:schemeClr val="bg1">
              <a:lumMod val="95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6361200" y="3430800"/>
            <a:ext cx="5400000" cy="1152000"/>
          </a:xfrm>
        </p:spPr>
        <p:txBody>
          <a:bodyPr>
            <a:noAutofit/>
          </a:bodyPr>
          <a:lstStyle>
            <a:lvl1pPr>
              <a:lnSpc>
                <a:spcPct val="90000"/>
              </a:lnSpc>
              <a:defRPr sz="3900">
                <a:solidFill>
                  <a:schemeClr val="tx2"/>
                </a:solidFill>
              </a:defRPr>
            </a:lvl1pPr>
          </a:lstStyle>
          <a:p>
            <a:r>
              <a:rPr lang="fr-FR"/>
              <a:t>Modifiez le style du titre</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6361200" y="4662000"/>
            <a:ext cx="5400000" cy="900000"/>
          </a:xfrm>
        </p:spPr>
        <p:txBody>
          <a:bodyPr anchor="t">
            <a:noAutofit/>
          </a:bodyPr>
          <a:lstStyle>
            <a:lvl1pPr marL="0" indent="0">
              <a:lnSpc>
                <a:spcPct val="90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6361200" y="1490400"/>
            <a:ext cx="5400000" cy="1872000"/>
          </a:xfrm>
        </p:spPr>
        <p:txBody>
          <a:bodyPr>
            <a:noAutofit/>
          </a:bodyPr>
          <a:lstStyle>
            <a:lvl1pPr marL="0" indent="0">
              <a:buNone/>
              <a:defRPr sz="13500">
                <a:solidFill>
                  <a:schemeClr val="tx2"/>
                </a:solidFill>
              </a:defRPr>
            </a:lvl1pPr>
          </a:lstStyle>
          <a:p>
            <a:pPr lvl="0"/>
            <a:r>
              <a:rPr lang="fr-FR"/>
              <a:t>NN.</a:t>
            </a:r>
          </a:p>
        </p:txBody>
      </p:sp>
      <p:sp>
        <p:nvSpPr>
          <p:cNvPr id="16" name="Espace réservé du texte 8">
            <a:extLst>
              <a:ext uri="{FF2B5EF4-FFF2-40B4-BE49-F238E27FC236}">
                <a16:creationId xmlns:a16="http://schemas.microsoft.com/office/drawing/2014/main" id="{19FE5F0F-1A19-4580-B09D-11BAB259543F}"/>
              </a:ext>
            </a:extLst>
          </p:cNvPr>
          <p:cNvSpPr>
            <a:spLocks noGrp="1"/>
          </p:cNvSpPr>
          <p:nvPr>
            <p:ph type="body" sz="quarter" idx="15" hasCustomPrompt="1"/>
          </p:nvPr>
        </p:nvSpPr>
        <p:spPr>
          <a:xfrm>
            <a:off x="825578" y="6523200"/>
            <a:ext cx="10800" cy="100800"/>
          </a:xfrm>
          <a:solidFill>
            <a:schemeClr val="bg1"/>
          </a:solidFill>
        </p:spPr>
        <p:txBody>
          <a:bodyPr lIns="0" tIns="0" rIns="0" bIns="0"/>
          <a:lstStyle>
            <a:lvl1pPr marL="0" indent="0">
              <a:buNone/>
              <a:defRPr sz="100">
                <a:solidFill>
                  <a:schemeClr val="bg1"/>
                </a:solidFill>
              </a:defRPr>
            </a:lvl1pPr>
          </a:lstStyle>
          <a:p>
            <a:pPr lvl="0"/>
            <a:r>
              <a:rPr lang="fr-FR"/>
              <a:t> </a:t>
            </a:r>
          </a:p>
        </p:txBody>
      </p:sp>
      <p:sp>
        <p:nvSpPr>
          <p:cNvPr id="4" name="Espace réservé de la date 3">
            <a:extLst>
              <a:ext uri="{FF2B5EF4-FFF2-40B4-BE49-F238E27FC236}">
                <a16:creationId xmlns:a16="http://schemas.microsoft.com/office/drawing/2014/main" id="{CAF82D43-4E1B-4274-AC55-C533B8C04656}"/>
              </a:ext>
            </a:extLst>
          </p:cNvPr>
          <p:cNvSpPr>
            <a:spLocks noGrp="1"/>
          </p:cNvSpPr>
          <p:nvPr>
            <p:ph type="dt" sz="half" idx="16"/>
          </p:nvPr>
        </p:nvSpPr>
        <p:spPr/>
        <p:txBody>
          <a:bodyPr/>
          <a:lstStyle>
            <a:lvl1pPr>
              <a:defRPr>
                <a:solidFill>
                  <a:schemeClr val="bg1"/>
                </a:solidFill>
              </a:defRPr>
            </a:lvl1pPr>
          </a:lstStyle>
          <a:p>
            <a:endParaRPr lang="fr-FR"/>
          </a:p>
        </p:txBody>
      </p:sp>
      <p:sp>
        <p:nvSpPr>
          <p:cNvPr id="5" name="Espace réservé du pied de page 4">
            <a:extLst>
              <a:ext uri="{FF2B5EF4-FFF2-40B4-BE49-F238E27FC236}">
                <a16:creationId xmlns:a16="http://schemas.microsoft.com/office/drawing/2014/main" id="{4F7AF283-CD1F-4E50-9456-6BD3B772A116}"/>
              </a:ext>
            </a:extLst>
          </p:cNvPr>
          <p:cNvSpPr>
            <a:spLocks noGrp="1"/>
          </p:cNvSpPr>
          <p:nvPr>
            <p:ph type="ftr" sz="quarter" idx="17"/>
          </p:nvPr>
        </p:nvSpPr>
        <p:spPr/>
        <p:txBody>
          <a:bodyPr/>
          <a:lstStyle>
            <a:lvl1pPr>
              <a:defRPr>
                <a:solidFill>
                  <a:schemeClr val="bg1"/>
                </a:solidFill>
              </a:defRPr>
            </a:lvl1pPr>
          </a:lstStyle>
          <a:p>
            <a:r>
              <a:rPr lang="fr-FR"/>
              <a:t>Kit de déploiement Règle d'or 12</a:t>
            </a:r>
          </a:p>
        </p:txBody>
      </p:sp>
      <p:sp>
        <p:nvSpPr>
          <p:cNvPr id="6" name="Espace réservé du numéro de diapositive 5">
            <a:extLst>
              <a:ext uri="{FF2B5EF4-FFF2-40B4-BE49-F238E27FC236}">
                <a16:creationId xmlns:a16="http://schemas.microsoft.com/office/drawing/2014/main" id="{072A83F9-605B-451F-81C4-4DB3BD64BF25}"/>
              </a:ext>
            </a:extLst>
          </p:cNvPr>
          <p:cNvSpPr>
            <a:spLocks noGrp="1"/>
          </p:cNvSpPr>
          <p:nvPr>
            <p:ph type="sldNum" sz="quarter" idx="18"/>
          </p:nvPr>
        </p:nvSpPr>
        <p:spPr/>
        <p:txBody>
          <a:bodyPr/>
          <a:lstStyle>
            <a:lvl1pPr>
              <a:defRPr>
                <a:solidFill>
                  <a:schemeClr val="bg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1809540665"/>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e">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4" name="Titre 3">
            <a:extLst>
              <a:ext uri="{FF2B5EF4-FFF2-40B4-BE49-F238E27FC236}">
                <a16:creationId xmlns:a16="http://schemas.microsoft.com/office/drawing/2014/main" id="{C292072E-287F-4875-8FDB-C22CF0436582}"/>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40DE2FB5-2CE4-44D5-9167-5E9A54E4AAB3}"/>
              </a:ext>
            </a:extLst>
          </p:cNvPr>
          <p:cNvSpPr>
            <a:spLocks noGrp="1"/>
          </p:cNvSpPr>
          <p:nvPr>
            <p:ph type="dt" sz="half" idx="14"/>
          </p:nvPr>
        </p:nvSpPr>
        <p:spPr/>
        <p:txBody>
          <a:bodyPr/>
          <a:lstStyle>
            <a:lvl1pPr>
              <a:defRPr>
                <a:solidFill>
                  <a:schemeClr val="tx1"/>
                </a:solidFill>
              </a:defRPr>
            </a:lvl1pPr>
          </a:lstStyle>
          <a:p>
            <a:endParaRPr lang="fr-FR"/>
          </a:p>
        </p:txBody>
      </p:sp>
      <p:sp>
        <p:nvSpPr>
          <p:cNvPr id="6" name="Espace réservé du pied de page 5">
            <a:extLst>
              <a:ext uri="{FF2B5EF4-FFF2-40B4-BE49-F238E27FC236}">
                <a16:creationId xmlns:a16="http://schemas.microsoft.com/office/drawing/2014/main" id="{99ED68ED-4BAB-426E-AC8B-79F072DDCF3C}"/>
              </a:ext>
            </a:extLst>
          </p:cNvPr>
          <p:cNvSpPr>
            <a:spLocks noGrp="1"/>
          </p:cNvSpPr>
          <p:nvPr>
            <p:ph type="ftr" sz="quarter" idx="15"/>
          </p:nvPr>
        </p:nvSpPr>
        <p:spPr/>
        <p:txBody>
          <a:bodyPr/>
          <a:lstStyle>
            <a:lvl1pPr>
              <a:defRPr>
                <a:solidFill>
                  <a:schemeClr val="tx1"/>
                </a:solidFill>
              </a:defRPr>
            </a:lvl1pPr>
          </a:lstStyle>
          <a:p>
            <a:r>
              <a:rPr lang="fr-FR"/>
              <a:t>Kit de déploiement Règle d'or 12</a:t>
            </a:r>
          </a:p>
        </p:txBody>
      </p:sp>
      <p:sp>
        <p:nvSpPr>
          <p:cNvPr id="10" name="Espace réservé du numéro de diapositive 9">
            <a:extLst>
              <a:ext uri="{FF2B5EF4-FFF2-40B4-BE49-F238E27FC236}">
                <a16:creationId xmlns:a16="http://schemas.microsoft.com/office/drawing/2014/main" id="{18ECF392-ABEC-45C0-9399-5BB17B364A4E}"/>
              </a:ext>
            </a:extLst>
          </p:cNvPr>
          <p:cNvSpPr>
            <a:spLocks noGrp="1"/>
          </p:cNvSpPr>
          <p:nvPr>
            <p:ph type="sldNum" sz="quarter" idx="16"/>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39562082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e avec photo">
    <p:spTree>
      <p:nvGrpSpPr>
        <p:cNvPr id="1" name=""/>
        <p:cNvGrpSpPr/>
        <p:nvPr/>
      </p:nvGrpSpPr>
      <p:grpSpPr>
        <a:xfrm>
          <a:off x="0" y="0"/>
          <a:ext cx="0" cy="0"/>
          <a:chOff x="0" y="0"/>
          <a:chExt cx="0" cy="0"/>
        </a:xfrm>
      </p:grpSpPr>
      <p:sp>
        <p:nvSpPr>
          <p:cNvPr id="12" name="Espace réservé pour une image  2">
            <a:extLst>
              <a:ext uri="{FF2B5EF4-FFF2-40B4-BE49-F238E27FC236}">
                <a16:creationId xmlns:a16="http://schemas.microsoft.com/office/drawing/2014/main" id="{3FA18DAD-43C7-439C-AEB4-182FDEF42A93}"/>
              </a:ext>
            </a:extLst>
          </p:cNvPr>
          <p:cNvSpPr>
            <a:spLocks noGrp="1"/>
          </p:cNvSpPr>
          <p:nvPr>
            <p:ph type="pic" idx="10"/>
          </p:nvPr>
        </p:nvSpPr>
        <p:spPr>
          <a:xfrm>
            <a:off x="0" y="1"/>
            <a:ext cx="6093760" cy="6857999"/>
          </a:xfrm>
          <a:solidFill>
            <a:schemeClr val="bg1">
              <a:lumMod val="95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6361200" y="1371600"/>
            <a:ext cx="5472000" cy="486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15" name="Espace réservé du texte 8">
            <a:extLst>
              <a:ext uri="{FF2B5EF4-FFF2-40B4-BE49-F238E27FC236}">
                <a16:creationId xmlns:a16="http://schemas.microsoft.com/office/drawing/2014/main" id="{90C7237F-FD39-40C9-B915-D4BC62A3BEC4}"/>
              </a:ext>
            </a:extLst>
          </p:cNvPr>
          <p:cNvSpPr>
            <a:spLocks noGrp="1"/>
          </p:cNvSpPr>
          <p:nvPr>
            <p:ph type="body" sz="quarter" idx="17" hasCustomPrompt="1"/>
          </p:nvPr>
        </p:nvSpPr>
        <p:spPr>
          <a:xfrm>
            <a:off x="825578" y="6523200"/>
            <a:ext cx="10800" cy="100800"/>
          </a:xfrm>
          <a:solidFill>
            <a:schemeClr val="bg1"/>
          </a:solidFill>
        </p:spPr>
        <p:txBody>
          <a:bodyPr lIns="0" tIns="0" rIns="0" bIns="0"/>
          <a:lstStyle>
            <a:lvl1pPr marL="0" indent="0">
              <a:buNone/>
              <a:defRPr sz="100">
                <a:solidFill>
                  <a:schemeClr val="bg1"/>
                </a:solidFill>
              </a:defRPr>
            </a:lvl1pPr>
          </a:lstStyle>
          <a:p>
            <a:pPr lvl="0"/>
            <a:r>
              <a:rPr lang="fr-FR"/>
              <a:t> </a:t>
            </a:r>
          </a:p>
        </p:txBody>
      </p:sp>
      <p:sp>
        <p:nvSpPr>
          <p:cNvPr id="4" name="Titre 3">
            <a:extLst>
              <a:ext uri="{FF2B5EF4-FFF2-40B4-BE49-F238E27FC236}">
                <a16:creationId xmlns:a16="http://schemas.microsoft.com/office/drawing/2014/main" id="{A95F48EF-CBAD-4F80-B069-72AECAEC0746}"/>
              </a:ext>
            </a:extLst>
          </p:cNvPr>
          <p:cNvSpPr>
            <a:spLocks noGrp="1"/>
          </p:cNvSpPr>
          <p:nvPr>
            <p:ph type="title"/>
          </p:nvPr>
        </p:nvSpPr>
        <p:spPr>
          <a:xfrm>
            <a:off x="6361199" y="242844"/>
            <a:ext cx="3960000" cy="1008000"/>
          </a:xfrm>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F45A3821-9C55-4E10-844A-98E6FB07D68C}"/>
              </a:ext>
            </a:extLst>
          </p:cNvPr>
          <p:cNvSpPr>
            <a:spLocks noGrp="1"/>
          </p:cNvSpPr>
          <p:nvPr>
            <p:ph type="dt" sz="half" idx="18"/>
          </p:nvPr>
        </p:nvSpPr>
        <p:spPr/>
        <p:txBody>
          <a:bodyPr/>
          <a:lstStyle>
            <a:lvl1pPr>
              <a:defRPr>
                <a:solidFill>
                  <a:schemeClr val="bg1"/>
                </a:solidFill>
              </a:defRPr>
            </a:lvl1pPr>
          </a:lstStyle>
          <a:p>
            <a:endParaRPr lang="fr-FR"/>
          </a:p>
        </p:txBody>
      </p:sp>
      <p:sp>
        <p:nvSpPr>
          <p:cNvPr id="6" name="Espace réservé du pied de page 5">
            <a:extLst>
              <a:ext uri="{FF2B5EF4-FFF2-40B4-BE49-F238E27FC236}">
                <a16:creationId xmlns:a16="http://schemas.microsoft.com/office/drawing/2014/main" id="{B26B9FA6-E4DB-4B15-BD57-BEC5F537E3AB}"/>
              </a:ext>
            </a:extLst>
          </p:cNvPr>
          <p:cNvSpPr>
            <a:spLocks noGrp="1"/>
          </p:cNvSpPr>
          <p:nvPr>
            <p:ph type="ftr" sz="quarter" idx="19"/>
          </p:nvPr>
        </p:nvSpPr>
        <p:spPr/>
        <p:txBody>
          <a:bodyPr/>
          <a:lstStyle>
            <a:lvl1pPr>
              <a:defRPr>
                <a:solidFill>
                  <a:schemeClr val="bg1"/>
                </a:solidFill>
              </a:defRPr>
            </a:lvl1pPr>
          </a:lstStyle>
          <a:p>
            <a:r>
              <a:rPr lang="fr-FR"/>
              <a:t>Kit de déploiement Règle d'or 12</a:t>
            </a:r>
          </a:p>
        </p:txBody>
      </p:sp>
      <p:sp>
        <p:nvSpPr>
          <p:cNvPr id="7" name="Espace réservé du numéro de diapositive 6">
            <a:extLst>
              <a:ext uri="{FF2B5EF4-FFF2-40B4-BE49-F238E27FC236}">
                <a16:creationId xmlns:a16="http://schemas.microsoft.com/office/drawing/2014/main" id="{6FE6001F-97CC-4008-B22A-EFA29A13779C}"/>
              </a:ext>
            </a:extLst>
          </p:cNvPr>
          <p:cNvSpPr>
            <a:spLocks noGrp="1"/>
          </p:cNvSpPr>
          <p:nvPr>
            <p:ph type="sldNum" sz="quarter" idx="20"/>
          </p:nvPr>
        </p:nvSpPr>
        <p:spPr/>
        <p:txBody>
          <a:bodyPr/>
          <a:lstStyle>
            <a:lvl1pPr>
              <a:defRPr>
                <a:solidFill>
                  <a:schemeClr val="bg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2792571214"/>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ableau">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469879" y="3820350"/>
            <a:ext cx="11133952" cy="2412000"/>
          </a:xfrm>
        </p:spPr>
        <p:txBody>
          <a:bodyPr/>
          <a:lstStyle>
            <a:lvl1pPr>
              <a:defRPr>
                <a:solidFill>
                  <a:schemeClr val="tx1"/>
                </a:solidFill>
              </a:defRPr>
            </a:lvl1pPr>
            <a:lvl2pPr>
              <a:spcBef>
                <a:spcPts val="400"/>
              </a:spcBef>
              <a:defRPr>
                <a:solidFill>
                  <a:schemeClr val="tx1"/>
                </a:solidFill>
              </a:defRPr>
            </a:lvl2pPr>
          </a:lstStyle>
          <a:p>
            <a:pPr lvl="0"/>
            <a:r>
              <a:rPr lang="fr-FR"/>
              <a:t>Modifier les styles du texte du masque</a:t>
            </a:r>
          </a:p>
          <a:p>
            <a:pPr lvl="1"/>
            <a:r>
              <a:rPr lang="fr-FR"/>
              <a:t>Deuxième niveau</a:t>
            </a:r>
          </a:p>
        </p:txBody>
      </p:sp>
      <p:sp>
        <p:nvSpPr>
          <p:cNvPr id="12" name="Espace réservé du tableau 2">
            <a:extLst>
              <a:ext uri="{FF2B5EF4-FFF2-40B4-BE49-F238E27FC236}">
                <a16:creationId xmlns:a16="http://schemas.microsoft.com/office/drawing/2014/main" id="{3EADC01A-12BC-4330-8A1C-A4DCE63F4D5F}"/>
              </a:ext>
            </a:extLst>
          </p:cNvPr>
          <p:cNvSpPr>
            <a:spLocks noGrp="1"/>
          </p:cNvSpPr>
          <p:nvPr>
            <p:ph type="tbl" sz="quarter" idx="17"/>
          </p:nvPr>
        </p:nvSpPr>
        <p:spPr>
          <a:xfrm>
            <a:off x="589752" y="1372349"/>
            <a:ext cx="11014079" cy="2304000"/>
          </a:xfrm>
        </p:spPr>
        <p:txBody>
          <a:bodyPr anchor="ctr"/>
          <a:lstStyle>
            <a:lvl1pPr marL="0" indent="0" algn="ctr">
              <a:buNone/>
              <a:defRPr sz="1400">
                <a:solidFill>
                  <a:schemeClr val="tx2"/>
                </a:solidFill>
              </a:defRPr>
            </a:lvl1pPr>
          </a:lstStyle>
          <a:p>
            <a:endParaRPr lang="fr-FR"/>
          </a:p>
        </p:txBody>
      </p:sp>
      <p:sp>
        <p:nvSpPr>
          <p:cNvPr id="4" name="Titre 3">
            <a:extLst>
              <a:ext uri="{FF2B5EF4-FFF2-40B4-BE49-F238E27FC236}">
                <a16:creationId xmlns:a16="http://schemas.microsoft.com/office/drawing/2014/main" id="{F7BED8F5-8DF4-41F4-9FBF-3FC3EFF478F8}"/>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74A5DB8F-F9F5-4D34-AD2B-20A401276C3E}"/>
              </a:ext>
            </a:extLst>
          </p:cNvPr>
          <p:cNvSpPr>
            <a:spLocks noGrp="1"/>
          </p:cNvSpPr>
          <p:nvPr>
            <p:ph type="dt" sz="half" idx="18"/>
          </p:nvPr>
        </p:nvSpPr>
        <p:spPr/>
        <p:txBody>
          <a:bodyPr/>
          <a:lstStyle>
            <a:lvl1pPr>
              <a:defRPr>
                <a:solidFill>
                  <a:schemeClr val="tx1"/>
                </a:solidFill>
              </a:defRPr>
            </a:lvl1pPr>
          </a:lstStyle>
          <a:p>
            <a:endParaRPr lang="fr-FR"/>
          </a:p>
        </p:txBody>
      </p:sp>
      <p:sp>
        <p:nvSpPr>
          <p:cNvPr id="6" name="Espace réservé du pied de page 5">
            <a:extLst>
              <a:ext uri="{FF2B5EF4-FFF2-40B4-BE49-F238E27FC236}">
                <a16:creationId xmlns:a16="http://schemas.microsoft.com/office/drawing/2014/main" id="{7F448ABE-6518-42E7-86CB-17EBD972C87A}"/>
              </a:ext>
            </a:extLst>
          </p:cNvPr>
          <p:cNvSpPr>
            <a:spLocks noGrp="1"/>
          </p:cNvSpPr>
          <p:nvPr>
            <p:ph type="ftr" sz="quarter" idx="19"/>
          </p:nvPr>
        </p:nvSpPr>
        <p:spPr/>
        <p:txBody>
          <a:bodyPr/>
          <a:lstStyle>
            <a:lvl1pPr>
              <a:defRPr>
                <a:solidFill>
                  <a:schemeClr val="tx1"/>
                </a:solidFill>
              </a:defRPr>
            </a:lvl1pPr>
          </a:lstStyle>
          <a:p>
            <a:r>
              <a:rPr lang="fr-FR"/>
              <a:t>Kit de déploiement Règle d'or 12</a:t>
            </a:r>
          </a:p>
        </p:txBody>
      </p:sp>
      <p:sp>
        <p:nvSpPr>
          <p:cNvPr id="7" name="Espace réservé du numéro de diapositive 6">
            <a:extLst>
              <a:ext uri="{FF2B5EF4-FFF2-40B4-BE49-F238E27FC236}">
                <a16:creationId xmlns:a16="http://schemas.microsoft.com/office/drawing/2014/main" id="{DBF92594-638F-42B7-B983-EDCA45116F84}"/>
              </a:ext>
            </a:extLst>
          </p:cNvPr>
          <p:cNvSpPr>
            <a:spLocks noGrp="1"/>
          </p:cNvSpPr>
          <p:nvPr>
            <p:ph type="sldNum" sz="quarter" idx="20"/>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1052955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e avec graphique">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469879" y="1371600"/>
            <a:ext cx="5472000" cy="486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13" name="Espace réservé du graphique 2">
            <a:extLst>
              <a:ext uri="{FF2B5EF4-FFF2-40B4-BE49-F238E27FC236}">
                <a16:creationId xmlns:a16="http://schemas.microsoft.com/office/drawing/2014/main" id="{36B54297-76AA-4A3B-A34F-53F1E4289CC7}"/>
              </a:ext>
            </a:extLst>
          </p:cNvPr>
          <p:cNvSpPr>
            <a:spLocks noGrp="1"/>
          </p:cNvSpPr>
          <p:nvPr>
            <p:ph type="chart" sz="quarter" idx="17"/>
          </p:nvPr>
        </p:nvSpPr>
        <p:spPr>
          <a:xfrm>
            <a:off x="6229879" y="1371600"/>
            <a:ext cx="5508000" cy="4860000"/>
          </a:xfrm>
        </p:spPr>
        <p:txBody>
          <a:bodyPr anchor="ctr"/>
          <a:lstStyle>
            <a:lvl1pPr marL="0" indent="0" algn="ctr">
              <a:buNone/>
              <a:defRPr sz="1400">
                <a:solidFill>
                  <a:schemeClr val="tx2"/>
                </a:solidFill>
              </a:defRPr>
            </a:lvl1pPr>
          </a:lstStyle>
          <a:p>
            <a:endParaRPr lang="fr-FR"/>
          </a:p>
        </p:txBody>
      </p:sp>
      <p:sp>
        <p:nvSpPr>
          <p:cNvPr id="4" name="Titre 3">
            <a:extLst>
              <a:ext uri="{FF2B5EF4-FFF2-40B4-BE49-F238E27FC236}">
                <a16:creationId xmlns:a16="http://schemas.microsoft.com/office/drawing/2014/main" id="{7AE7569B-B080-4146-A11F-1E61AF63D642}"/>
              </a:ext>
            </a:extLst>
          </p:cNvPr>
          <p:cNvSpPr>
            <a:spLocks noGrp="1"/>
          </p:cNvSpPr>
          <p:nvPr>
            <p:ph type="title"/>
          </p:nvPr>
        </p:nvSpPr>
        <p:spPr>
          <a:xfrm>
            <a:off x="469879" y="242844"/>
            <a:ext cx="9720000" cy="1008000"/>
          </a:xfrm>
        </p:spPr>
        <p:txBody>
          <a:bodyPr/>
          <a:lstStyle>
            <a:lvl1pPr>
              <a:defRPr>
                <a:solidFill>
                  <a:schemeClr val="tx2"/>
                </a:solidFill>
              </a:defRPr>
            </a:lvl1pPr>
          </a:lstStyle>
          <a:p>
            <a:r>
              <a:rPr lang="fr-FR"/>
              <a:t>Modifiez le style du titre</a:t>
            </a:r>
          </a:p>
        </p:txBody>
      </p:sp>
      <p:sp>
        <p:nvSpPr>
          <p:cNvPr id="6" name="Espace réservé de la date 5">
            <a:extLst>
              <a:ext uri="{FF2B5EF4-FFF2-40B4-BE49-F238E27FC236}">
                <a16:creationId xmlns:a16="http://schemas.microsoft.com/office/drawing/2014/main" id="{1A8B2399-CA73-45EA-BE18-9A20282E60B2}"/>
              </a:ext>
            </a:extLst>
          </p:cNvPr>
          <p:cNvSpPr>
            <a:spLocks noGrp="1"/>
          </p:cNvSpPr>
          <p:nvPr>
            <p:ph type="dt" sz="half" idx="18"/>
          </p:nvPr>
        </p:nvSpPr>
        <p:spPr/>
        <p:txBody>
          <a:bodyPr/>
          <a:lstStyle>
            <a:lvl1pPr>
              <a:defRPr>
                <a:solidFill>
                  <a:schemeClr val="tx1"/>
                </a:solidFill>
              </a:defRPr>
            </a:lvl1pPr>
          </a:lstStyle>
          <a:p>
            <a:endParaRPr lang="fr-FR"/>
          </a:p>
        </p:txBody>
      </p:sp>
      <p:sp>
        <p:nvSpPr>
          <p:cNvPr id="7" name="Espace réservé du pied de page 6">
            <a:extLst>
              <a:ext uri="{FF2B5EF4-FFF2-40B4-BE49-F238E27FC236}">
                <a16:creationId xmlns:a16="http://schemas.microsoft.com/office/drawing/2014/main" id="{78D64F63-31B3-46AB-8995-E4EAED1967BD}"/>
              </a:ext>
            </a:extLst>
          </p:cNvPr>
          <p:cNvSpPr>
            <a:spLocks noGrp="1"/>
          </p:cNvSpPr>
          <p:nvPr>
            <p:ph type="ftr" sz="quarter" idx="19"/>
          </p:nvPr>
        </p:nvSpPr>
        <p:spPr/>
        <p:txBody>
          <a:bodyPr/>
          <a:lstStyle>
            <a:lvl1pPr>
              <a:defRPr>
                <a:solidFill>
                  <a:schemeClr val="tx1"/>
                </a:solidFill>
              </a:defRPr>
            </a:lvl1pPr>
          </a:lstStyle>
          <a:p>
            <a:r>
              <a:rPr lang="fr-FR"/>
              <a:t>Kit de déploiement Règle d'or 12</a:t>
            </a:r>
          </a:p>
        </p:txBody>
      </p:sp>
      <p:sp>
        <p:nvSpPr>
          <p:cNvPr id="11" name="Espace réservé du numéro de diapositive 10">
            <a:extLst>
              <a:ext uri="{FF2B5EF4-FFF2-40B4-BE49-F238E27FC236}">
                <a16:creationId xmlns:a16="http://schemas.microsoft.com/office/drawing/2014/main" id="{DB398A68-6D32-4A8D-8EF8-C3BF7CEF61AB}"/>
              </a:ext>
            </a:extLst>
          </p:cNvPr>
          <p:cNvSpPr>
            <a:spLocks noGrp="1"/>
          </p:cNvSpPr>
          <p:nvPr>
            <p:ph type="sldNum" sz="quarter" idx="20"/>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37626070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hiffres Clés">
    <p:spTree>
      <p:nvGrpSpPr>
        <p:cNvPr id="1" name=""/>
        <p:cNvGrpSpPr/>
        <p:nvPr/>
      </p:nvGrpSpPr>
      <p:grpSpPr>
        <a:xfrm>
          <a:off x="0" y="0"/>
          <a:ext cx="0" cy="0"/>
          <a:chOff x="0" y="0"/>
          <a:chExt cx="0" cy="0"/>
        </a:xfrm>
      </p:grpSpPr>
      <p:sp>
        <p:nvSpPr>
          <p:cNvPr id="14" name="Espace réservé du texte 2">
            <a:extLst>
              <a:ext uri="{FF2B5EF4-FFF2-40B4-BE49-F238E27FC236}">
                <a16:creationId xmlns:a16="http://schemas.microsoft.com/office/drawing/2014/main" id="{6684C25F-7F00-41C3-A7CD-0A38D6BB6A4B}"/>
              </a:ext>
            </a:extLst>
          </p:cNvPr>
          <p:cNvSpPr>
            <a:spLocks noGrp="1"/>
          </p:cNvSpPr>
          <p:nvPr>
            <p:ph type="body" idx="18" hasCustomPrompt="1"/>
          </p:nvPr>
        </p:nvSpPr>
        <p:spPr>
          <a:xfrm>
            <a:off x="469879" y="1501200"/>
            <a:ext cx="1980000" cy="1188000"/>
          </a:xfrm>
        </p:spPr>
        <p:txBody>
          <a:bodyPr anchor="ctr">
            <a:noAutofit/>
          </a:bodyPr>
          <a:lstStyle>
            <a:lvl1pPr marL="0" indent="0">
              <a:buNone/>
              <a:defRPr sz="81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NN</a:t>
            </a:r>
          </a:p>
        </p:txBody>
      </p:sp>
      <p:sp>
        <p:nvSpPr>
          <p:cNvPr id="15" name="Espace réservé du texte 10">
            <a:extLst>
              <a:ext uri="{FF2B5EF4-FFF2-40B4-BE49-F238E27FC236}">
                <a16:creationId xmlns:a16="http://schemas.microsoft.com/office/drawing/2014/main" id="{FFEA4E96-A4C5-404E-84EB-0DA2FDAD3E47}"/>
              </a:ext>
            </a:extLst>
          </p:cNvPr>
          <p:cNvSpPr>
            <a:spLocks noGrp="1"/>
          </p:cNvSpPr>
          <p:nvPr>
            <p:ph type="body" sz="quarter" idx="19" hasCustomPrompt="1"/>
          </p:nvPr>
        </p:nvSpPr>
        <p:spPr>
          <a:xfrm>
            <a:off x="3240699" y="1501200"/>
            <a:ext cx="8497179" cy="1188000"/>
          </a:xfrm>
        </p:spPr>
        <p:txBody>
          <a:bodyPr anchor="ctr">
            <a:noAutofit/>
          </a:bodyPr>
          <a:lstStyle>
            <a:lvl1pPr marL="0" indent="0">
              <a:buNone/>
              <a:defRPr sz="1800" b="1">
                <a:solidFill>
                  <a:schemeClr val="tx1"/>
                </a:solidFill>
              </a:defRPr>
            </a:lvl1pPr>
            <a:lvl2pPr marL="180000" indent="-180000">
              <a:spcBef>
                <a:spcPts val="600"/>
              </a:spcBef>
              <a:buSzPct val="100000"/>
              <a:buFont typeface="Arial" panose="020B0604020202020204" pitchFamily="34" charset="0"/>
              <a:buChar char="•"/>
              <a:tabLst/>
              <a:defRPr>
                <a:solidFill>
                  <a:schemeClr val="tx1"/>
                </a:solidFill>
              </a:defRPr>
            </a:lvl2pPr>
          </a:lstStyle>
          <a:p>
            <a:pPr lvl="0"/>
            <a:r>
              <a:rPr lang="fr-FR"/>
              <a:t>Modifier les styles du texte du masque</a:t>
            </a:r>
          </a:p>
          <a:p>
            <a:pPr lvl="1"/>
            <a:r>
              <a:rPr lang="fr-FR"/>
              <a:t>Deuxième niveau</a:t>
            </a:r>
          </a:p>
        </p:txBody>
      </p:sp>
      <p:sp>
        <p:nvSpPr>
          <p:cNvPr id="16" name="Espace réservé du texte 2">
            <a:extLst>
              <a:ext uri="{FF2B5EF4-FFF2-40B4-BE49-F238E27FC236}">
                <a16:creationId xmlns:a16="http://schemas.microsoft.com/office/drawing/2014/main" id="{431124CF-D305-4637-B02D-7916DC400940}"/>
              </a:ext>
            </a:extLst>
          </p:cNvPr>
          <p:cNvSpPr>
            <a:spLocks noGrp="1"/>
          </p:cNvSpPr>
          <p:nvPr>
            <p:ph type="body" idx="20" hasCustomPrompt="1"/>
          </p:nvPr>
        </p:nvSpPr>
        <p:spPr>
          <a:xfrm>
            <a:off x="469879" y="2656800"/>
            <a:ext cx="1980000" cy="1188000"/>
          </a:xfrm>
        </p:spPr>
        <p:txBody>
          <a:bodyPr anchor="ctr">
            <a:noAutofit/>
          </a:bodyPr>
          <a:lstStyle>
            <a:lvl1pPr marL="0" indent="0">
              <a:buNone/>
              <a:defRPr sz="8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NN</a:t>
            </a:r>
          </a:p>
        </p:txBody>
      </p:sp>
      <p:sp>
        <p:nvSpPr>
          <p:cNvPr id="17" name="Espace réservé du texte 10">
            <a:extLst>
              <a:ext uri="{FF2B5EF4-FFF2-40B4-BE49-F238E27FC236}">
                <a16:creationId xmlns:a16="http://schemas.microsoft.com/office/drawing/2014/main" id="{F7F54A8A-B912-4DCA-A7A6-D2FE7A31E0B8}"/>
              </a:ext>
            </a:extLst>
          </p:cNvPr>
          <p:cNvSpPr>
            <a:spLocks noGrp="1"/>
          </p:cNvSpPr>
          <p:nvPr>
            <p:ph type="body" sz="quarter" idx="21" hasCustomPrompt="1"/>
          </p:nvPr>
        </p:nvSpPr>
        <p:spPr>
          <a:xfrm>
            <a:off x="3240699" y="2656800"/>
            <a:ext cx="8497179" cy="1188000"/>
          </a:xfrm>
        </p:spPr>
        <p:txBody>
          <a:bodyPr anchor="ctr">
            <a:noAutofit/>
          </a:bodyPr>
          <a:lstStyle>
            <a:lvl1pPr marL="0" indent="0">
              <a:buNone/>
              <a:defRPr sz="1800" b="1">
                <a:solidFill>
                  <a:schemeClr val="tx1"/>
                </a:solidFill>
              </a:defRPr>
            </a:lvl1pPr>
            <a:lvl2pPr marL="180000" indent="-180000">
              <a:spcBef>
                <a:spcPts val="600"/>
              </a:spcBef>
              <a:buSzPct val="100000"/>
              <a:buFont typeface="Arial" panose="020B0604020202020204" pitchFamily="34" charset="0"/>
              <a:buChar char="•"/>
              <a:tabLst/>
              <a:defRPr>
                <a:solidFill>
                  <a:schemeClr val="tx1"/>
                </a:solidFill>
              </a:defRPr>
            </a:lvl2pPr>
          </a:lstStyle>
          <a:p>
            <a:pPr lvl="0"/>
            <a:r>
              <a:rPr lang="fr-FR"/>
              <a:t>Modifier les styles du texte du masque</a:t>
            </a:r>
          </a:p>
          <a:p>
            <a:pPr lvl="1"/>
            <a:r>
              <a:rPr lang="fr-FR"/>
              <a:t>Deuxième niveau</a:t>
            </a:r>
          </a:p>
        </p:txBody>
      </p:sp>
      <p:sp>
        <p:nvSpPr>
          <p:cNvPr id="4" name="Titre 3">
            <a:extLst>
              <a:ext uri="{FF2B5EF4-FFF2-40B4-BE49-F238E27FC236}">
                <a16:creationId xmlns:a16="http://schemas.microsoft.com/office/drawing/2014/main" id="{0F9ED843-C44A-45CC-9B1D-C837E4DDCE6E}"/>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18" name="Espace réservé du texte 2">
            <a:extLst>
              <a:ext uri="{FF2B5EF4-FFF2-40B4-BE49-F238E27FC236}">
                <a16:creationId xmlns:a16="http://schemas.microsoft.com/office/drawing/2014/main" id="{322CE313-0A26-4E99-9C93-6C3FC888A8DE}"/>
              </a:ext>
            </a:extLst>
          </p:cNvPr>
          <p:cNvSpPr>
            <a:spLocks noGrp="1"/>
          </p:cNvSpPr>
          <p:nvPr>
            <p:ph type="body" idx="25" hasCustomPrompt="1"/>
          </p:nvPr>
        </p:nvSpPr>
        <p:spPr>
          <a:xfrm>
            <a:off x="469879" y="3812400"/>
            <a:ext cx="1980000" cy="1188000"/>
          </a:xfrm>
        </p:spPr>
        <p:txBody>
          <a:bodyPr anchor="ctr">
            <a:noAutofit/>
          </a:bodyPr>
          <a:lstStyle>
            <a:lvl1pPr marL="0" indent="0">
              <a:buNone/>
              <a:defRPr sz="81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NN</a:t>
            </a:r>
          </a:p>
        </p:txBody>
      </p:sp>
      <p:sp>
        <p:nvSpPr>
          <p:cNvPr id="19" name="Espace réservé du texte 10">
            <a:extLst>
              <a:ext uri="{FF2B5EF4-FFF2-40B4-BE49-F238E27FC236}">
                <a16:creationId xmlns:a16="http://schemas.microsoft.com/office/drawing/2014/main" id="{EB31187B-F91F-44EB-9CB5-1BF3730F7621}"/>
              </a:ext>
            </a:extLst>
          </p:cNvPr>
          <p:cNvSpPr>
            <a:spLocks noGrp="1"/>
          </p:cNvSpPr>
          <p:nvPr>
            <p:ph type="body" sz="quarter" idx="26" hasCustomPrompt="1"/>
          </p:nvPr>
        </p:nvSpPr>
        <p:spPr>
          <a:xfrm>
            <a:off x="3240699" y="3812400"/>
            <a:ext cx="8497179" cy="1188000"/>
          </a:xfrm>
        </p:spPr>
        <p:txBody>
          <a:bodyPr anchor="ctr">
            <a:noAutofit/>
          </a:bodyPr>
          <a:lstStyle>
            <a:lvl1pPr marL="0" indent="0">
              <a:buNone/>
              <a:defRPr sz="1800" b="1">
                <a:solidFill>
                  <a:schemeClr val="tx1"/>
                </a:solidFill>
              </a:defRPr>
            </a:lvl1pPr>
            <a:lvl2pPr marL="180000" indent="-180000">
              <a:spcBef>
                <a:spcPts val="600"/>
              </a:spcBef>
              <a:buSzPct val="100000"/>
              <a:buFont typeface="Arial" panose="020B0604020202020204" pitchFamily="34" charset="0"/>
              <a:buChar char="•"/>
              <a:tabLst/>
              <a:defRPr>
                <a:solidFill>
                  <a:schemeClr val="tx1"/>
                </a:solidFill>
              </a:defRPr>
            </a:lvl2pPr>
          </a:lstStyle>
          <a:p>
            <a:pPr lvl="0"/>
            <a:r>
              <a:rPr lang="fr-FR"/>
              <a:t>Modifier les styles du texte du masque</a:t>
            </a:r>
          </a:p>
          <a:p>
            <a:pPr lvl="1"/>
            <a:r>
              <a:rPr lang="fr-FR"/>
              <a:t>Deuxième niveau</a:t>
            </a:r>
          </a:p>
        </p:txBody>
      </p:sp>
      <p:sp>
        <p:nvSpPr>
          <p:cNvPr id="31" name="Espace réservé du texte 21">
            <a:extLst>
              <a:ext uri="{FF2B5EF4-FFF2-40B4-BE49-F238E27FC236}">
                <a16:creationId xmlns:a16="http://schemas.microsoft.com/office/drawing/2014/main" id="{6FD92059-A22C-433B-8494-343CBC88ADC5}"/>
              </a:ext>
            </a:extLst>
          </p:cNvPr>
          <p:cNvSpPr>
            <a:spLocks noGrp="1"/>
          </p:cNvSpPr>
          <p:nvPr>
            <p:ph type="body" sz="quarter" idx="27" hasCustomPrompt="1"/>
          </p:nvPr>
        </p:nvSpPr>
        <p:spPr>
          <a:xfrm>
            <a:off x="2601913" y="18094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1"/>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a:t> </a:t>
            </a:r>
          </a:p>
        </p:txBody>
      </p:sp>
      <p:sp>
        <p:nvSpPr>
          <p:cNvPr id="32" name="Espace réservé du texte 21">
            <a:extLst>
              <a:ext uri="{FF2B5EF4-FFF2-40B4-BE49-F238E27FC236}">
                <a16:creationId xmlns:a16="http://schemas.microsoft.com/office/drawing/2014/main" id="{2487A579-BB10-4B9C-8037-89848E4EB31C}"/>
              </a:ext>
            </a:extLst>
          </p:cNvPr>
          <p:cNvSpPr>
            <a:spLocks noGrp="1"/>
          </p:cNvSpPr>
          <p:nvPr>
            <p:ph type="body" sz="quarter" idx="28" hasCustomPrompt="1"/>
          </p:nvPr>
        </p:nvSpPr>
        <p:spPr>
          <a:xfrm>
            <a:off x="2601913" y="29650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2"/>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a:t> </a:t>
            </a:r>
          </a:p>
        </p:txBody>
      </p:sp>
      <p:sp>
        <p:nvSpPr>
          <p:cNvPr id="33" name="Espace réservé du texte 21">
            <a:extLst>
              <a:ext uri="{FF2B5EF4-FFF2-40B4-BE49-F238E27FC236}">
                <a16:creationId xmlns:a16="http://schemas.microsoft.com/office/drawing/2014/main" id="{C0B0C0AB-7256-484A-8EF0-3BC6851D748F}"/>
              </a:ext>
            </a:extLst>
          </p:cNvPr>
          <p:cNvSpPr>
            <a:spLocks noGrp="1"/>
          </p:cNvSpPr>
          <p:nvPr>
            <p:ph type="body" sz="quarter" idx="29" hasCustomPrompt="1"/>
          </p:nvPr>
        </p:nvSpPr>
        <p:spPr>
          <a:xfrm>
            <a:off x="2601913" y="41206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3"/>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a:t> </a:t>
            </a:r>
          </a:p>
        </p:txBody>
      </p:sp>
      <p:sp>
        <p:nvSpPr>
          <p:cNvPr id="5" name="Espace réservé de la date 4">
            <a:extLst>
              <a:ext uri="{FF2B5EF4-FFF2-40B4-BE49-F238E27FC236}">
                <a16:creationId xmlns:a16="http://schemas.microsoft.com/office/drawing/2014/main" id="{75997647-8494-4CC4-948F-29A8D49CBCEB}"/>
              </a:ext>
            </a:extLst>
          </p:cNvPr>
          <p:cNvSpPr>
            <a:spLocks noGrp="1"/>
          </p:cNvSpPr>
          <p:nvPr>
            <p:ph type="dt" sz="half" idx="30"/>
          </p:nvPr>
        </p:nvSpPr>
        <p:spPr/>
        <p:txBody>
          <a:bodyPr/>
          <a:lstStyle>
            <a:lvl1pPr>
              <a:defRPr>
                <a:solidFill>
                  <a:schemeClr val="tx1"/>
                </a:solidFill>
              </a:defRPr>
            </a:lvl1pPr>
          </a:lstStyle>
          <a:p>
            <a:endParaRPr lang="fr-FR"/>
          </a:p>
        </p:txBody>
      </p:sp>
      <p:sp>
        <p:nvSpPr>
          <p:cNvPr id="6" name="Espace réservé du pied de page 5">
            <a:extLst>
              <a:ext uri="{FF2B5EF4-FFF2-40B4-BE49-F238E27FC236}">
                <a16:creationId xmlns:a16="http://schemas.microsoft.com/office/drawing/2014/main" id="{02B4AC02-49D4-4738-A9B4-B3DA90016A7F}"/>
              </a:ext>
            </a:extLst>
          </p:cNvPr>
          <p:cNvSpPr>
            <a:spLocks noGrp="1"/>
          </p:cNvSpPr>
          <p:nvPr>
            <p:ph type="ftr" sz="quarter" idx="31"/>
          </p:nvPr>
        </p:nvSpPr>
        <p:spPr/>
        <p:txBody>
          <a:bodyPr/>
          <a:lstStyle>
            <a:lvl1pPr>
              <a:defRPr>
                <a:solidFill>
                  <a:schemeClr val="tx1"/>
                </a:solidFill>
              </a:defRPr>
            </a:lvl1pPr>
          </a:lstStyle>
          <a:p>
            <a:r>
              <a:rPr lang="fr-FR"/>
              <a:t>Kit de déploiement Règle d'or 12</a:t>
            </a:r>
          </a:p>
        </p:txBody>
      </p:sp>
      <p:sp>
        <p:nvSpPr>
          <p:cNvPr id="7" name="Espace réservé du numéro de diapositive 6">
            <a:extLst>
              <a:ext uri="{FF2B5EF4-FFF2-40B4-BE49-F238E27FC236}">
                <a16:creationId xmlns:a16="http://schemas.microsoft.com/office/drawing/2014/main" id="{28EE574D-092E-4259-81EB-81EA91E97CDA}"/>
              </a:ext>
            </a:extLst>
          </p:cNvPr>
          <p:cNvSpPr>
            <a:spLocks noGrp="1"/>
          </p:cNvSpPr>
          <p:nvPr>
            <p:ph type="sldNum" sz="quarter" idx="3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4825118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41BBE8-1E54-415C-B10D-F6342B80F061}"/>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7" name="Espace réservé de la date 6">
            <a:extLst>
              <a:ext uri="{FF2B5EF4-FFF2-40B4-BE49-F238E27FC236}">
                <a16:creationId xmlns:a16="http://schemas.microsoft.com/office/drawing/2014/main" id="{CE830942-5133-4F54-8414-98EC08DAA6C5}"/>
              </a:ext>
            </a:extLst>
          </p:cNvPr>
          <p:cNvSpPr>
            <a:spLocks noGrp="1"/>
          </p:cNvSpPr>
          <p:nvPr>
            <p:ph type="dt" sz="half" idx="10"/>
          </p:nvPr>
        </p:nvSpPr>
        <p:spPr/>
        <p:txBody>
          <a:bodyPr/>
          <a:lstStyle>
            <a:lvl1pPr>
              <a:defRPr>
                <a:solidFill>
                  <a:schemeClr val="tx1"/>
                </a:solidFill>
              </a:defRPr>
            </a:lvl1pPr>
          </a:lstStyle>
          <a:p>
            <a:endParaRPr lang="fr-FR"/>
          </a:p>
        </p:txBody>
      </p:sp>
      <p:sp>
        <p:nvSpPr>
          <p:cNvPr id="8" name="Espace réservé du pied de page 7">
            <a:extLst>
              <a:ext uri="{FF2B5EF4-FFF2-40B4-BE49-F238E27FC236}">
                <a16:creationId xmlns:a16="http://schemas.microsoft.com/office/drawing/2014/main" id="{A03D30D6-5712-44A8-87A9-67750D407146}"/>
              </a:ext>
            </a:extLst>
          </p:cNvPr>
          <p:cNvSpPr>
            <a:spLocks noGrp="1"/>
          </p:cNvSpPr>
          <p:nvPr>
            <p:ph type="ftr" sz="quarter" idx="11"/>
          </p:nvPr>
        </p:nvSpPr>
        <p:spPr/>
        <p:txBody>
          <a:bodyPr/>
          <a:lstStyle>
            <a:lvl1pPr>
              <a:defRPr>
                <a:solidFill>
                  <a:schemeClr val="tx1"/>
                </a:solidFill>
              </a:defRPr>
            </a:lvl1pPr>
          </a:lstStyle>
          <a:p>
            <a:r>
              <a:rPr lang="fr-FR"/>
              <a:t>Kit de déploiement Règle d'or 12</a:t>
            </a:r>
          </a:p>
        </p:txBody>
      </p:sp>
      <p:sp>
        <p:nvSpPr>
          <p:cNvPr id="9" name="Espace réservé du numéro de diapositive 8">
            <a:extLst>
              <a:ext uri="{FF2B5EF4-FFF2-40B4-BE49-F238E27FC236}">
                <a16:creationId xmlns:a16="http://schemas.microsoft.com/office/drawing/2014/main" id="{872F511C-AE30-47A8-8C9B-F0B33753CCDA}"/>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794521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9B47C71-F46D-4EA0-AF6A-4962453CDD76}"/>
              </a:ext>
            </a:extLst>
          </p:cNvPr>
          <p:cNvSpPr>
            <a:spLocks noGrp="1"/>
          </p:cNvSpPr>
          <p:nvPr>
            <p:ph type="dt" sz="half" idx="10"/>
          </p:nvPr>
        </p:nvSpPr>
        <p:spPr/>
        <p:txBody>
          <a:bodyPr/>
          <a:lstStyle>
            <a:lvl1pPr>
              <a:defRPr>
                <a:solidFill>
                  <a:schemeClr val="tx1"/>
                </a:solidFill>
              </a:defRPr>
            </a:lvl1pPr>
          </a:lstStyle>
          <a:p>
            <a:endParaRPr lang="fr-FR"/>
          </a:p>
        </p:txBody>
      </p:sp>
      <p:sp>
        <p:nvSpPr>
          <p:cNvPr id="7" name="Espace réservé du pied de page 6">
            <a:extLst>
              <a:ext uri="{FF2B5EF4-FFF2-40B4-BE49-F238E27FC236}">
                <a16:creationId xmlns:a16="http://schemas.microsoft.com/office/drawing/2014/main" id="{0495B091-68ED-45A4-957C-92BBA7548811}"/>
              </a:ext>
            </a:extLst>
          </p:cNvPr>
          <p:cNvSpPr>
            <a:spLocks noGrp="1"/>
          </p:cNvSpPr>
          <p:nvPr>
            <p:ph type="ftr" sz="quarter" idx="11"/>
          </p:nvPr>
        </p:nvSpPr>
        <p:spPr/>
        <p:txBody>
          <a:bodyPr/>
          <a:lstStyle>
            <a:lvl1pPr>
              <a:defRPr>
                <a:solidFill>
                  <a:schemeClr val="tx1"/>
                </a:solidFill>
              </a:defRPr>
            </a:lvl1pPr>
          </a:lstStyle>
          <a:p>
            <a:r>
              <a:rPr lang="fr-FR"/>
              <a:t>Kit de déploiement Règle d'or 12</a:t>
            </a:r>
          </a:p>
        </p:txBody>
      </p:sp>
      <p:sp>
        <p:nvSpPr>
          <p:cNvPr id="8" name="Espace réservé du numéro de diapositive 7">
            <a:extLst>
              <a:ext uri="{FF2B5EF4-FFF2-40B4-BE49-F238E27FC236}">
                <a16:creationId xmlns:a16="http://schemas.microsoft.com/office/drawing/2014/main" id="{A4361BE1-6536-48FB-BC11-166BC54BD6F9}"/>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23563156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nnex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489742" y="2845977"/>
            <a:ext cx="11160000" cy="1440000"/>
          </a:xfrm>
        </p:spPr>
        <p:txBody>
          <a:bodyPr anchor="t">
            <a:noAutofit/>
          </a:bodyPr>
          <a:lstStyle>
            <a:lvl1pPr>
              <a:lnSpc>
                <a:spcPct val="90000"/>
              </a:lnSpc>
              <a:defRPr sz="5000">
                <a:solidFill>
                  <a:schemeClr val="tx2"/>
                </a:solidFill>
              </a:defRPr>
            </a:lvl1pPr>
          </a:lstStyle>
          <a:p>
            <a:r>
              <a:rPr lang="fr-FR"/>
              <a:t>Modifiez le style du titre</a:t>
            </a:r>
          </a:p>
        </p:txBody>
      </p:sp>
      <p:sp>
        <p:nvSpPr>
          <p:cNvPr id="3" name="Espace réservé de la date 2">
            <a:extLst>
              <a:ext uri="{FF2B5EF4-FFF2-40B4-BE49-F238E27FC236}">
                <a16:creationId xmlns:a16="http://schemas.microsoft.com/office/drawing/2014/main" id="{C9E24192-EBCA-4782-93A3-6134ECDB202A}"/>
              </a:ext>
            </a:extLst>
          </p:cNvPr>
          <p:cNvSpPr>
            <a:spLocks noGrp="1"/>
          </p:cNvSpPr>
          <p:nvPr>
            <p:ph type="dt" sz="half" idx="10"/>
          </p:nvPr>
        </p:nvSpPr>
        <p:spPr/>
        <p:txBody>
          <a:bodyPr/>
          <a:lstStyle>
            <a:lvl1pPr>
              <a:defRPr>
                <a:solidFill>
                  <a:schemeClr val="tx1"/>
                </a:solidFill>
              </a:defRPr>
            </a:lvl1pPr>
          </a:lstStyle>
          <a:p>
            <a:endParaRPr lang="fr-FR"/>
          </a:p>
        </p:txBody>
      </p:sp>
      <p:sp>
        <p:nvSpPr>
          <p:cNvPr id="4" name="Espace réservé du pied de page 3">
            <a:extLst>
              <a:ext uri="{FF2B5EF4-FFF2-40B4-BE49-F238E27FC236}">
                <a16:creationId xmlns:a16="http://schemas.microsoft.com/office/drawing/2014/main" id="{8627768F-E755-49AE-BDD4-F22B941EE926}"/>
              </a:ext>
            </a:extLst>
          </p:cNvPr>
          <p:cNvSpPr>
            <a:spLocks noGrp="1"/>
          </p:cNvSpPr>
          <p:nvPr>
            <p:ph type="ftr" sz="quarter" idx="11"/>
          </p:nvPr>
        </p:nvSpPr>
        <p:spPr/>
        <p:txBody>
          <a:bodyPr/>
          <a:lstStyle>
            <a:lvl1pPr>
              <a:defRPr>
                <a:solidFill>
                  <a:schemeClr val="tx1"/>
                </a:solidFill>
              </a:defRPr>
            </a:lvl1pPr>
          </a:lstStyle>
          <a:p>
            <a:r>
              <a:rPr lang="fr-FR"/>
              <a:t>Kit de déploiement Règle d'or 12</a:t>
            </a:r>
          </a:p>
        </p:txBody>
      </p:sp>
      <p:sp>
        <p:nvSpPr>
          <p:cNvPr id="5" name="Espace réservé du numéro de diapositive 4">
            <a:extLst>
              <a:ext uri="{FF2B5EF4-FFF2-40B4-BE49-F238E27FC236}">
                <a16:creationId xmlns:a16="http://schemas.microsoft.com/office/drawing/2014/main" id="{679213C8-C608-4F8F-B3E7-6893ECEEC936}"/>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4234989086"/>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e avec photo">
    <p:spTree>
      <p:nvGrpSpPr>
        <p:cNvPr id="1" name=""/>
        <p:cNvGrpSpPr/>
        <p:nvPr/>
      </p:nvGrpSpPr>
      <p:grpSpPr>
        <a:xfrm>
          <a:off x="0" y="0"/>
          <a:ext cx="0" cy="0"/>
          <a:chOff x="0" y="0"/>
          <a:chExt cx="0" cy="0"/>
        </a:xfrm>
      </p:grpSpPr>
      <p:sp>
        <p:nvSpPr>
          <p:cNvPr id="12" name="Espace réservé pour une image  2">
            <a:extLst>
              <a:ext uri="{FF2B5EF4-FFF2-40B4-BE49-F238E27FC236}">
                <a16:creationId xmlns:a16="http://schemas.microsoft.com/office/drawing/2014/main" id="{3FA18DAD-43C7-439C-AEB4-182FDEF42A93}"/>
              </a:ext>
            </a:extLst>
          </p:cNvPr>
          <p:cNvSpPr>
            <a:spLocks noGrp="1"/>
          </p:cNvSpPr>
          <p:nvPr>
            <p:ph type="pic" idx="10"/>
          </p:nvPr>
        </p:nvSpPr>
        <p:spPr>
          <a:xfrm>
            <a:off x="0" y="1"/>
            <a:ext cx="6093760" cy="6857999"/>
          </a:xfrm>
          <a:solidFill>
            <a:schemeClr val="bg1">
              <a:lumMod val="95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6361200" y="1371600"/>
            <a:ext cx="5472000" cy="486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15" name="Espace réservé du texte 8">
            <a:extLst>
              <a:ext uri="{FF2B5EF4-FFF2-40B4-BE49-F238E27FC236}">
                <a16:creationId xmlns:a16="http://schemas.microsoft.com/office/drawing/2014/main" id="{90C7237F-FD39-40C9-B915-D4BC62A3BEC4}"/>
              </a:ext>
            </a:extLst>
          </p:cNvPr>
          <p:cNvSpPr>
            <a:spLocks noGrp="1"/>
          </p:cNvSpPr>
          <p:nvPr>
            <p:ph type="body" sz="quarter" idx="17" hasCustomPrompt="1"/>
          </p:nvPr>
        </p:nvSpPr>
        <p:spPr>
          <a:xfrm>
            <a:off x="825578" y="6523200"/>
            <a:ext cx="10800" cy="100800"/>
          </a:xfrm>
          <a:solidFill>
            <a:schemeClr val="bg1"/>
          </a:solidFill>
        </p:spPr>
        <p:txBody>
          <a:bodyPr lIns="0" tIns="0" rIns="0" bIns="0"/>
          <a:lstStyle>
            <a:lvl1pPr marL="0" indent="0">
              <a:buNone/>
              <a:defRPr sz="100">
                <a:solidFill>
                  <a:schemeClr val="bg1"/>
                </a:solidFill>
              </a:defRPr>
            </a:lvl1pPr>
          </a:lstStyle>
          <a:p>
            <a:pPr lvl="0"/>
            <a:r>
              <a:rPr lang="fr-FR"/>
              <a:t> </a:t>
            </a:r>
          </a:p>
        </p:txBody>
      </p:sp>
      <p:sp>
        <p:nvSpPr>
          <p:cNvPr id="4" name="Titre 3">
            <a:extLst>
              <a:ext uri="{FF2B5EF4-FFF2-40B4-BE49-F238E27FC236}">
                <a16:creationId xmlns:a16="http://schemas.microsoft.com/office/drawing/2014/main" id="{A95F48EF-CBAD-4F80-B069-72AECAEC0746}"/>
              </a:ext>
            </a:extLst>
          </p:cNvPr>
          <p:cNvSpPr>
            <a:spLocks noGrp="1"/>
          </p:cNvSpPr>
          <p:nvPr>
            <p:ph type="title"/>
          </p:nvPr>
        </p:nvSpPr>
        <p:spPr>
          <a:xfrm>
            <a:off x="6361199" y="242844"/>
            <a:ext cx="3960000" cy="1008000"/>
          </a:xfrm>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F45A3821-9C55-4E10-844A-98E6FB07D68C}"/>
              </a:ext>
            </a:extLst>
          </p:cNvPr>
          <p:cNvSpPr>
            <a:spLocks noGrp="1"/>
          </p:cNvSpPr>
          <p:nvPr>
            <p:ph type="dt" sz="half" idx="18"/>
          </p:nvPr>
        </p:nvSpPr>
        <p:spPr/>
        <p:txBody>
          <a:bodyPr/>
          <a:lstStyle>
            <a:lvl1pPr>
              <a:defRPr>
                <a:solidFill>
                  <a:schemeClr val="bg1"/>
                </a:solidFill>
              </a:defRPr>
            </a:lvl1pPr>
          </a:lstStyle>
          <a:p>
            <a:endParaRPr lang="fr-FR"/>
          </a:p>
        </p:txBody>
      </p:sp>
      <p:sp>
        <p:nvSpPr>
          <p:cNvPr id="6" name="Espace réservé du pied de page 5">
            <a:extLst>
              <a:ext uri="{FF2B5EF4-FFF2-40B4-BE49-F238E27FC236}">
                <a16:creationId xmlns:a16="http://schemas.microsoft.com/office/drawing/2014/main" id="{B26B9FA6-E4DB-4B15-BD57-BEC5F537E3AB}"/>
              </a:ext>
            </a:extLst>
          </p:cNvPr>
          <p:cNvSpPr>
            <a:spLocks noGrp="1"/>
          </p:cNvSpPr>
          <p:nvPr>
            <p:ph type="ftr" sz="quarter" idx="19"/>
          </p:nvPr>
        </p:nvSpPr>
        <p:spPr/>
        <p:txBody>
          <a:bodyPr/>
          <a:lstStyle>
            <a:lvl1pPr>
              <a:defRPr>
                <a:solidFill>
                  <a:schemeClr val="bg1"/>
                </a:solidFill>
              </a:defRPr>
            </a:lvl1pPr>
          </a:lstStyle>
          <a:p>
            <a:r>
              <a:rPr lang="fr-FR"/>
              <a:t>Kit de déploiement Règle d'or 12</a:t>
            </a:r>
          </a:p>
        </p:txBody>
      </p:sp>
      <p:sp>
        <p:nvSpPr>
          <p:cNvPr id="7" name="Espace réservé du numéro de diapositive 6">
            <a:extLst>
              <a:ext uri="{FF2B5EF4-FFF2-40B4-BE49-F238E27FC236}">
                <a16:creationId xmlns:a16="http://schemas.microsoft.com/office/drawing/2014/main" id="{6FE6001F-97CC-4008-B22A-EFA29A13779C}"/>
              </a:ext>
            </a:extLst>
          </p:cNvPr>
          <p:cNvSpPr>
            <a:spLocks noGrp="1"/>
          </p:cNvSpPr>
          <p:nvPr>
            <p:ph type="sldNum" sz="quarter" idx="20"/>
          </p:nvPr>
        </p:nvSpPr>
        <p:spPr/>
        <p:txBody>
          <a:bodyPr/>
          <a:lstStyle>
            <a:lvl1pPr>
              <a:defRPr>
                <a:solidFill>
                  <a:schemeClr val="bg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632417692"/>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Only" preserve="1">
  <p:cSld name="Merci">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FB4134C-1D6E-45C5-A0CB-6875E698A7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9A50C95A-056C-429F-A1B6-8B1CDC140D27}"/>
              </a:ext>
            </a:extLst>
          </p:cNvPr>
          <p:cNvSpPr>
            <a:spLocks noGrp="1"/>
          </p:cNvSpPr>
          <p:nvPr>
            <p:ph type="title"/>
          </p:nvPr>
        </p:nvSpPr>
        <p:spPr>
          <a:xfrm>
            <a:off x="2316000" y="2845977"/>
            <a:ext cx="7560000" cy="828000"/>
          </a:xfrm>
        </p:spPr>
        <p:txBody>
          <a:bodyPr anchor="t">
            <a:noAutofit/>
          </a:bodyPr>
          <a:lstStyle>
            <a:lvl1pPr algn="ctr">
              <a:defRPr sz="4300">
                <a:solidFill>
                  <a:schemeClr val="tx1"/>
                </a:solidFill>
              </a:defRPr>
            </a:lvl1pPr>
          </a:lstStyle>
          <a:p>
            <a:r>
              <a:rPr lang="fr-FR"/>
              <a:t>Modifiez le style du titre</a:t>
            </a:r>
          </a:p>
        </p:txBody>
      </p:sp>
    </p:spTree>
    <p:extLst>
      <p:ext uri="{BB962C8B-B14F-4D97-AF65-F5344CB8AC3E}">
        <p14:creationId xmlns:p14="http://schemas.microsoft.com/office/powerpoint/2010/main" val="3553691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au">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469879" y="3820350"/>
            <a:ext cx="11133952" cy="2412000"/>
          </a:xfrm>
        </p:spPr>
        <p:txBody>
          <a:bodyPr/>
          <a:lstStyle>
            <a:lvl1pPr>
              <a:defRPr>
                <a:solidFill>
                  <a:schemeClr val="tx1"/>
                </a:solidFill>
              </a:defRPr>
            </a:lvl1pPr>
            <a:lvl2pPr>
              <a:spcBef>
                <a:spcPts val="400"/>
              </a:spcBef>
              <a:defRPr>
                <a:solidFill>
                  <a:schemeClr val="tx1"/>
                </a:solidFill>
              </a:defRPr>
            </a:lvl2pPr>
          </a:lstStyle>
          <a:p>
            <a:pPr lvl="0"/>
            <a:r>
              <a:rPr lang="fr-FR"/>
              <a:t>Modifier les styles du texte du masque</a:t>
            </a:r>
          </a:p>
          <a:p>
            <a:pPr lvl="1"/>
            <a:r>
              <a:rPr lang="fr-FR"/>
              <a:t>Deuxième niveau</a:t>
            </a:r>
          </a:p>
        </p:txBody>
      </p:sp>
      <p:sp>
        <p:nvSpPr>
          <p:cNvPr id="12" name="Espace réservé du tableau 2">
            <a:extLst>
              <a:ext uri="{FF2B5EF4-FFF2-40B4-BE49-F238E27FC236}">
                <a16:creationId xmlns:a16="http://schemas.microsoft.com/office/drawing/2014/main" id="{3EADC01A-12BC-4330-8A1C-A4DCE63F4D5F}"/>
              </a:ext>
            </a:extLst>
          </p:cNvPr>
          <p:cNvSpPr>
            <a:spLocks noGrp="1"/>
          </p:cNvSpPr>
          <p:nvPr>
            <p:ph type="tbl" sz="quarter" idx="17"/>
          </p:nvPr>
        </p:nvSpPr>
        <p:spPr>
          <a:xfrm>
            <a:off x="589752" y="1372349"/>
            <a:ext cx="11014079" cy="2304000"/>
          </a:xfrm>
        </p:spPr>
        <p:txBody>
          <a:bodyPr anchor="ctr"/>
          <a:lstStyle>
            <a:lvl1pPr marL="0" indent="0" algn="ctr">
              <a:buNone/>
              <a:defRPr sz="1400">
                <a:solidFill>
                  <a:schemeClr val="tx2"/>
                </a:solidFill>
              </a:defRPr>
            </a:lvl1pPr>
          </a:lstStyle>
          <a:p>
            <a:r>
              <a:rPr lang="fr-FR"/>
              <a:t>Cliquez sur l'icône pour ajouter un tableau</a:t>
            </a:r>
          </a:p>
        </p:txBody>
      </p:sp>
      <p:sp>
        <p:nvSpPr>
          <p:cNvPr id="4" name="Titre 3">
            <a:extLst>
              <a:ext uri="{FF2B5EF4-FFF2-40B4-BE49-F238E27FC236}">
                <a16:creationId xmlns:a16="http://schemas.microsoft.com/office/drawing/2014/main" id="{F7BED8F5-8DF4-41F4-9FBF-3FC3EFF478F8}"/>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74A5DB8F-F9F5-4D34-AD2B-20A401276C3E}"/>
              </a:ext>
            </a:extLst>
          </p:cNvPr>
          <p:cNvSpPr>
            <a:spLocks noGrp="1"/>
          </p:cNvSpPr>
          <p:nvPr>
            <p:ph type="dt" sz="half" idx="18"/>
          </p:nvPr>
        </p:nvSpPr>
        <p:spPr/>
        <p:txBody>
          <a:bodyPr/>
          <a:lstStyle>
            <a:lvl1pPr>
              <a:defRPr>
                <a:solidFill>
                  <a:schemeClr val="tx1"/>
                </a:solidFill>
              </a:defRPr>
            </a:lvl1pPr>
          </a:lstStyle>
          <a:p>
            <a:endParaRPr lang="fr-FR"/>
          </a:p>
        </p:txBody>
      </p:sp>
      <p:sp>
        <p:nvSpPr>
          <p:cNvPr id="6" name="Espace réservé du pied de page 5">
            <a:extLst>
              <a:ext uri="{FF2B5EF4-FFF2-40B4-BE49-F238E27FC236}">
                <a16:creationId xmlns:a16="http://schemas.microsoft.com/office/drawing/2014/main" id="{7F448ABE-6518-42E7-86CB-17EBD972C87A}"/>
              </a:ext>
            </a:extLst>
          </p:cNvPr>
          <p:cNvSpPr>
            <a:spLocks noGrp="1"/>
          </p:cNvSpPr>
          <p:nvPr>
            <p:ph type="ftr" sz="quarter" idx="19"/>
          </p:nvPr>
        </p:nvSpPr>
        <p:spPr/>
        <p:txBody>
          <a:bodyPr/>
          <a:lstStyle>
            <a:lvl1pPr>
              <a:defRPr>
                <a:solidFill>
                  <a:schemeClr val="tx1"/>
                </a:solidFill>
              </a:defRPr>
            </a:lvl1pPr>
          </a:lstStyle>
          <a:p>
            <a:r>
              <a:rPr lang="fr-FR"/>
              <a:t>Kit de déploiement Règle d'or 12</a:t>
            </a:r>
          </a:p>
        </p:txBody>
      </p:sp>
      <p:sp>
        <p:nvSpPr>
          <p:cNvPr id="7" name="Espace réservé du numéro de diapositive 6">
            <a:extLst>
              <a:ext uri="{FF2B5EF4-FFF2-40B4-BE49-F238E27FC236}">
                <a16:creationId xmlns:a16="http://schemas.microsoft.com/office/drawing/2014/main" id="{DBF92594-638F-42B7-B983-EDCA45116F84}"/>
              </a:ext>
            </a:extLst>
          </p:cNvPr>
          <p:cNvSpPr>
            <a:spLocks noGrp="1"/>
          </p:cNvSpPr>
          <p:nvPr>
            <p:ph type="sldNum" sz="quarter" idx="20"/>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2454717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e avec graphique">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469879" y="1371600"/>
            <a:ext cx="5472000" cy="486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13" name="Espace réservé du graphique 2">
            <a:extLst>
              <a:ext uri="{FF2B5EF4-FFF2-40B4-BE49-F238E27FC236}">
                <a16:creationId xmlns:a16="http://schemas.microsoft.com/office/drawing/2014/main" id="{36B54297-76AA-4A3B-A34F-53F1E4289CC7}"/>
              </a:ext>
            </a:extLst>
          </p:cNvPr>
          <p:cNvSpPr>
            <a:spLocks noGrp="1"/>
          </p:cNvSpPr>
          <p:nvPr>
            <p:ph type="chart" sz="quarter" idx="17"/>
          </p:nvPr>
        </p:nvSpPr>
        <p:spPr>
          <a:xfrm>
            <a:off x="6229879" y="1371600"/>
            <a:ext cx="5508000" cy="4860000"/>
          </a:xfrm>
        </p:spPr>
        <p:txBody>
          <a:bodyPr anchor="ctr"/>
          <a:lstStyle>
            <a:lvl1pPr marL="0" indent="0" algn="ctr">
              <a:buNone/>
              <a:defRPr sz="1400">
                <a:solidFill>
                  <a:schemeClr val="tx2"/>
                </a:solidFill>
              </a:defRPr>
            </a:lvl1pPr>
          </a:lstStyle>
          <a:p>
            <a:r>
              <a:rPr lang="fr-FR"/>
              <a:t>Cliquez sur l'icône pour ajouter un graphique</a:t>
            </a:r>
          </a:p>
        </p:txBody>
      </p:sp>
      <p:sp>
        <p:nvSpPr>
          <p:cNvPr id="4" name="Titre 3">
            <a:extLst>
              <a:ext uri="{FF2B5EF4-FFF2-40B4-BE49-F238E27FC236}">
                <a16:creationId xmlns:a16="http://schemas.microsoft.com/office/drawing/2014/main" id="{7AE7569B-B080-4146-A11F-1E61AF63D642}"/>
              </a:ext>
            </a:extLst>
          </p:cNvPr>
          <p:cNvSpPr>
            <a:spLocks noGrp="1"/>
          </p:cNvSpPr>
          <p:nvPr>
            <p:ph type="title"/>
          </p:nvPr>
        </p:nvSpPr>
        <p:spPr>
          <a:xfrm>
            <a:off x="469879" y="242844"/>
            <a:ext cx="9720000" cy="1008000"/>
          </a:xfrm>
        </p:spPr>
        <p:txBody>
          <a:bodyPr/>
          <a:lstStyle>
            <a:lvl1pPr>
              <a:defRPr>
                <a:solidFill>
                  <a:schemeClr val="tx2"/>
                </a:solidFill>
              </a:defRPr>
            </a:lvl1pPr>
          </a:lstStyle>
          <a:p>
            <a:r>
              <a:rPr lang="fr-FR"/>
              <a:t>Modifiez le style du titre</a:t>
            </a:r>
          </a:p>
        </p:txBody>
      </p:sp>
      <p:sp>
        <p:nvSpPr>
          <p:cNvPr id="6" name="Espace réservé de la date 5">
            <a:extLst>
              <a:ext uri="{FF2B5EF4-FFF2-40B4-BE49-F238E27FC236}">
                <a16:creationId xmlns:a16="http://schemas.microsoft.com/office/drawing/2014/main" id="{1A8B2399-CA73-45EA-BE18-9A20282E60B2}"/>
              </a:ext>
            </a:extLst>
          </p:cNvPr>
          <p:cNvSpPr>
            <a:spLocks noGrp="1"/>
          </p:cNvSpPr>
          <p:nvPr>
            <p:ph type="dt" sz="half" idx="18"/>
          </p:nvPr>
        </p:nvSpPr>
        <p:spPr/>
        <p:txBody>
          <a:bodyPr/>
          <a:lstStyle>
            <a:lvl1pPr>
              <a:defRPr>
                <a:solidFill>
                  <a:schemeClr val="tx1"/>
                </a:solidFill>
              </a:defRPr>
            </a:lvl1pPr>
          </a:lstStyle>
          <a:p>
            <a:endParaRPr lang="fr-FR"/>
          </a:p>
        </p:txBody>
      </p:sp>
      <p:sp>
        <p:nvSpPr>
          <p:cNvPr id="7" name="Espace réservé du pied de page 6">
            <a:extLst>
              <a:ext uri="{FF2B5EF4-FFF2-40B4-BE49-F238E27FC236}">
                <a16:creationId xmlns:a16="http://schemas.microsoft.com/office/drawing/2014/main" id="{78D64F63-31B3-46AB-8995-E4EAED1967BD}"/>
              </a:ext>
            </a:extLst>
          </p:cNvPr>
          <p:cNvSpPr>
            <a:spLocks noGrp="1"/>
          </p:cNvSpPr>
          <p:nvPr>
            <p:ph type="ftr" sz="quarter" idx="19"/>
          </p:nvPr>
        </p:nvSpPr>
        <p:spPr/>
        <p:txBody>
          <a:bodyPr/>
          <a:lstStyle>
            <a:lvl1pPr>
              <a:defRPr>
                <a:solidFill>
                  <a:schemeClr val="tx1"/>
                </a:solidFill>
              </a:defRPr>
            </a:lvl1pPr>
          </a:lstStyle>
          <a:p>
            <a:r>
              <a:rPr lang="fr-FR"/>
              <a:t>Kit de déploiement Règle d'or 12</a:t>
            </a:r>
          </a:p>
        </p:txBody>
      </p:sp>
      <p:sp>
        <p:nvSpPr>
          <p:cNvPr id="11" name="Espace réservé du numéro de diapositive 10">
            <a:extLst>
              <a:ext uri="{FF2B5EF4-FFF2-40B4-BE49-F238E27FC236}">
                <a16:creationId xmlns:a16="http://schemas.microsoft.com/office/drawing/2014/main" id="{DB398A68-6D32-4A8D-8EF8-C3BF7CEF61AB}"/>
              </a:ext>
            </a:extLst>
          </p:cNvPr>
          <p:cNvSpPr>
            <a:spLocks noGrp="1"/>
          </p:cNvSpPr>
          <p:nvPr>
            <p:ph type="sldNum" sz="quarter" idx="20"/>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2489199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image" Target="../media/image1.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image" Target="../media/image1.pn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4.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6" Type="http://schemas.openxmlformats.org/officeDocument/2006/relationships/image" Target="../media/image1.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theme" Target="../theme/theme5.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B1118175-1072-407B-A6EC-436CFF5BD944}"/>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10295939" y="150003"/>
            <a:ext cx="1474442" cy="1165838"/>
          </a:xfrm>
          <a:prstGeom prst="rect">
            <a:avLst/>
          </a:prstGeom>
          <a:ln>
            <a:noFill/>
          </a:ln>
        </p:spPr>
      </p:pic>
      <p:cxnSp>
        <p:nvCxnSpPr>
          <p:cNvPr id="12" name="Connecteur droit 11">
            <a:extLst>
              <a:ext uri="{FF2B5EF4-FFF2-40B4-BE49-F238E27FC236}">
                <a16:creationId xmlns:a16="http://schemas.microsoft.com/office/drawing/2014/main" id="{782D8575-B917-4E3D-B2EB-ADC2EF0D7594}"/>
              </a:ext>
            </a:extLst>
          </p:cNvPr>
          <p:cNvCxnSpPr>
            <a:cxnSpLocks/>
          </p:cNvCxnSpPr>
          <p:nvPr userDrawn="1"/>
        </p:nvCxnSpPr>
        <p:spPr>
          <a:xfrm>
            <a:off x="825578" y="6524419"/>
            <a:ext cx="0" cy="100800"/>
          </a:xfrm>
          <a:prstGeom prst="line">
            <a:avLst/>
          </a:prstGeom>
          <a:ln w="12700">
            <a:solidFill>
              <a:schemeClr val="tx1"/>
            </a:solidFill>
          </a:ln>
        </p:spPr>
        <p:style>
          <a:lnRef idx="1">
            <a:schemeClr val="accent2"/>
          </a:lnRef>
          <a:fillRef idx="0">
            <a:schemeClr val="accent2"/>
          </a:fillRef>
          <a:effectRef idx="0">
            <a:schemeClr val="accent2"/>
          </a:effectRef>
          <a:fontRef idx="minor">
            <a:schemeClr val="tx1"/>
          </a:fontRef>
        </p:style>
      </p:cxnSp>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469879" y="242844"/>
            <a:ext cx="9720000" cy="1008000"/>
          </a:xfrm>
          <a:prstGeom prst="rect">
            <a:avLst/>
          </a:prstGeom>
        </p:spPr>
        <p:txBody>
          <a:bodyPr vert="horz" lIns="91440" tIns="45720" rIns="91440" bIns="45720" rtlCol="0" anchor="t">
            <a:noAutofit/>
          </a:bodyPr>
          <a:lstStyle/>
          <a:p>
            <a:r>
              <a:rPr lang="fr-FR"/>
              <a:t>Modifiez le style du titre</a:t>
            </a:r>
          </a:p>
        </p:txBody>
      </p:sp>
      <p:sp>
        <p:nvSpPr>
          <p:cNvPr id="3" name="Espace réservé du texte 2">
            <a:extLst>
              <a:ext uri="{FF2B5EF4-FFF2-40B4-BE49-F238E27FC236}">
                <a16:creationId xmlns:a16="http://schemas.microsoft.com/office/drawing/2014/main" id="{33116353-A2DB-400D-836D-10B770C82C62}"/>
              </a:ext>
            </a:extLst>
          </p:cNvPr>
          <p:cNvSpPr>
            <a:spLocks noGrp="1"/>
          </p:cNvSpPr>
          <p:nvPr>
            <p:ph type="body" idx="1"/>
          </p:nvPr>
        </p:nvSpPr>
        <p:spPr>
          <a:xfrm>
            <a:off x="469879" y="1372351"/>
            <a:ext cx="11268000" cy="4860000"/>
          </a:xfrm>
          <a:prstGeom prst="rect">
            <a:avLst/>
          </a:prstGeom>
        </p:spPr>
        <p:txBody>
          <a:bodyPr vert="horz" lIns="91440" tIns="45720" rIns="91440" bIns="45720" rtlCol="0">
            <a:noAutofit/>
          </a:body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9" name="Espace réservé de la date 3">
            <a:extLst>
              <a:ext uri="{FF2B5EF4-FFF2-40B4-BE49-F238E27FC236}">
                <a16:creationId xmlns:a16="http://schemas.microsoft.com/office/drawing/2014/main" id="{4A65FE1E-2200-449D-88E8-D8D4A09B802F}"/>
              </a:ext>
            </a:extLst>
          </p:cNvPr>
          <p:cNvSpPr>
            <a:spLocks noGrp="1"/>
          </p:cNvSpPr>
          <p:nvPr>
            <p:ph type="dt" sz="half" idx="2"/>
          </p:nvPr>
        </p:nvSpPr>
        <p:spPr>
          <a:xfrm>
            <a:off x="4571695" y="6449983"/>
            <a:ext cx="1440000" cy="252000"/>
          </a:xfrm>
          <a:prstGeom prst="rect">
            <a:avLst/>
          </a:prstGeom>
        </p:spPr>
        <p:txBody>
          <a:bodyPr vert="horz" lIns="91440" tIns="45720" rIns="91440" bIns="45720" rtlCol="0" anchor="ctr">
            <a:noAutofit/>
          </a:bodyPr>
          <a:lstStyle>
            <a:lvl1pPr algn="l">
              <a:defRPr sz="900">
                <a:solidFill>
                  <a:schemeClr val="tx1"/>
                </a:solidFill>
              </a:defRPr>
            </a:lvl1pPr>
          </a:lstStyle>
          <a:p>
            <a:endParaRPr lang="fr-FR"/>
          </a:p>
        </p:txBody>
      </p:sp>
      <p:sp>
        <p:nvSpPr>
          <p:cNvPr id="10" name="Espace réservé du pied de page 4">
            <a:extLst>
              <a:ext uri="{FF2B5EF4-FFF2-40B4-BE49-F238E27FC236}">
                <a16:creationId xmlns:a16="http://schemas.microsoft.com/office/drawing/2014/main" id="{3BAFF6D6-D321-4A5A-B742-C1924762B0BD}"/>
              </a:ext>
            </a:extLst>
          </p:cNvPr>
          <p:cNvSpPr>
            <a:spLocks noGrp="1"/>
          </p:cNvSpPr>
          <p:nvPr>
            <p:ph type="ftr" sz="quarter" idx="3"/>
          </p:nvPr>
        </p:nvSpPr>
        <p:spPr>
          <a:xfrm>
            <a:off x="856680" y="6449983"/>
            <a:ext cx="3600000" cy="252000"/>
          </a:xfrm>
          <a:prstGeom prst="rect">
            <a:avLst/>
          </a:prstGeom>
        </p:spPr>
        <p:txBody>
          <a:bodyPr vert="horz" lIns="91440" tIns="45720" rIns="91440" bIns="45720" rtlCol="0" anchor="ctr">
            <a:noAutofit/>
          </a:bodyPr>
          <a:lstStyle>
            <a:lvl1pPr algn="l">
              <a:defRPr sz="900" cap="none" baseline="0">
                <a:solidFill>
                  <a:schemeClr val="tx1"/>
                </a:solidFill>
              </a:defRPr>
            </a:lvl1pPr>
          </a:lstStyle>
          <a:p>
            <a:r>
              <a:rPr lang="fr-FR"/>
              <a:t>Kit de déploiement Règle d'or 12</a:t>
            </a:r>
          </a:p>
        </p:txBody>
      </p:sp>
      <p:sp>
        <p:nvSpPr>
          <p:cNvPr id="11" name="Espace réservé du numéro de diapositive 5">
            <a:extLst>
              <a:ext uri="{FF2B5EF4-FFF2-40B4-BE49-F238E27FC236}">
                <a16:creationId xmlns:a16="http://schemas.microsoft.com/office/drawing/2014/main" id="{21051C9B-F9F2-4B86-849F-4391216C8252}"/>
              </a:ext>
            </a:extLst>
          </p:cNvPr>
          <p:cNvSpPr>
            <a:spLocks noGrp="1"/>
          </p:cNvSpPr>
          <p:nvPr>
            <p:ph type="sldNum" sz="quarter" idx="4"/>
          </p:nvPr>
        </p:nvSpPr>
        <p:spPr>
          <a:xfrm>
            <a:off x="219008" y="6449983"/>
            <a:ext cx="576000" cy="252000"/>
          </a:xfrm>
          <a:prstGeom prst="rect">
            <a:avLst/>
          </a:prstGeom>
        </p:spPr>
        <p:txBody>
          <a:bodyPr vert="horz" lIns="91440" tIns="45720" rIns="91440" bIns="45720" rtlCol="0" anchor="ctr">
            <a:noAutofit/>
          </a:bodyPr>
          <a:lstStyle>
            <a:lvl1pPr algn="r">
              <a:defRPr sz="900" b="1">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35070141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66" r:id="rId6"/>
    <p:sldLayoutId id="2147483680" r:id="rId7"/>
    <p:sldLayoutId id="2147483668" r:id="rId8"/>
    <p:sldLayoutId id="2147483669" r:id="rId9"/>
    <p:sldLayoutId id="2147483670" r:id="rId10"/>
    <p:sldLayoutId id="2147483671" r:id="rId11"/>
    <p:sldLayoutId id="2147483672" r:id="rId12"/>
    <p:sldLayoutId id="2147483681" r:id="rId13"/>
    <p:sldLayoutId id="2147483682" r:id="rId14"/>
  </p:sldLayoutIdLst>
  <p:hf hdr="0" dt="0"/>
  <p:txStyles>
    <p:titleStyle>
      <a:lvl1pPr algn="l" defTabSz="914400" rtl="0" eaLnBrk="1" latinLnBrk="0" hangingPunct="1">
        <a:lnSpc>
          <a:spcPct val="100000"/>
        </a:lnSpc>
        <a:spcBef>
          <a:spcPct val="0"/>
        </a:spcBef>
        <a:buNone/>
        <a:defRPr sz="3000" kern="1200" cap="none" baseline="0">
          <a:solidFill>
            <a:schemeClr val="tx2"/>
          </a:solidFill>
          <a:latin typeface="+mj-lt"/>
          <a:ea typeface="+mj-ea"/>
          <a:cs typeface="+mj-cs"/>
        </a:defRPr>
      </a:lvl1pPr>
    </p:titleStyle>
    <p:bodyStyle>
      <a:lvl1pPr marL="180000" indent="-180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B1118175-1072-407B-A6EC-436CFF5BD944}"/>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10295939" y="150003"/>
            <a:ext cx="1474442" cy="1165838"/>
          </a:xfrm>
          <a:prstGeom prst="rect">
            <a:avLst/>
          </a:prstGeom>
          <a:ln>
            <a:noFill/>
          </a:ln>
        </p:spPr>
      </p:pic>
      <p:cxnSp>
        <p:nvCxnSpPr>
          <p:cNvPr id="12" name="Connecteur droit 11">
            <a:extLst>
              <a:ext uri="{FF2B5EF4-FFF2-40B4-BE49-F238E27FC236}">
                <a16:creationId xmlns:a16="http://schemas.microsoft.com/office/drawing/2014/main" id="{782D8575-B917-4E3D-B2EB-ADC2EF0D7594}"/>
              </a:ext>
            </a:extLst>
          </p:cNvPr>
          <p:cNvCxnSpPr>
            <a:cxnSpLocks/>
          </p:cNvCxnSpPr>
          <p:nvPr userDrawn="1"/>
        </p:nvCxnSpPr>
        <p:spPr>
          <a:xfrm>
            <a:off x="825578" y="6524419"/>
            <a:ext cx="0" cy="100800"/>
          </a:xfrm>
          <a:prstGeom prst="line">
            <a:avLst/>
          </a:prstGeom>
          <a:ln w="12700">
            <a:solidFill>
              <a:schemeClr val="tx1"/>
            </a:solidFill>
          </a:ln>
        </p:spPr>
        <p:style>
          <a:lnRef idx="1">
            <a:schemeClr val="accent2"/>
          </a:lnRef>
          <a:fillRef idx="0">
            <a:schemeClr val="accent2"/>
          </a:fillRef>
          <a:effectRef idx="0">
            <a:schemeClr val="accent2"/>
          </a:effectRef>
          <a:fontRef idx="minor">
            <a:schemeClr val="tx1"/>
          </a:fontRef>
        </p:style>
      </p:cxnSp>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469879" y="242844"/>
            <a:ext cx="9720000" cy="1008000"/>
          </a:xfrm>
          <a:prstGeom prst="rect">
            <a:avLst/>
          </a:prstGeom>
        </p:spPr>
        <p:txBody>
          <a:bodyPr vert="horz" lIns="91440" tIns="45720" rIns="91440" bIns="45720" rtlCol="0" anchor="t">
            <a:noAutofit/>
          </a:bodyPr>
          <a:lstStyle/>
          <a:p>
            <a:r>
              <a:rPr lang="fr-FR"/>
              <a:t>Modifiez le style du titre</a:t>
            </a:r>
          </a:p>
        </p:txBody>
      </p:sp>
      <p:sp>
        <p:nvSpPr>
          <p:cNvPr id="3" name="Espace réservé du texte 2">
            <a:extLst>
              <a:ext uri="{FF2B5EF4-FFF2-40B4-BE49-F238E27FC236}">
                <a16:creationId xmlns:a16="http://schemas.microsoft.com/office/drawing/2014/main" id="{33116353-A2DB-400D-836D-10B770C82C62}"/>
              </a:ext>
            </a:extLst>
          </p:cNvPr>
          <p:cNvSpPr>
            <a:spLocks noGrp="1"/>
          </p:cNvSpPr>
          <p:nvPr>
            <p:ph type="body" idx="1"/>
          </p:nvPr>
        </p:nvSpPr>
        <p:spPr>
          <a:xfrm>
            <a:off x="469879" y="1372351"/>
            <a:ext cx="11268000" cy="4860000"/>
          </a:xfrm>
          <a:prstGeom prst="rect">
            <a:avLst/>
          </a:prstGeom>
        </p:spPr>
        <p:txBody>
          <a:bodyPr vert="horz" lIns="91440" tIns="45720" rIns="91440" bIns="45720" rtlCol="0">
            <a:noAutofit/>
          </a:body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9" name="Espace réservé de la date 3">
            <a:extLst>
              <a:ext uri="{FF2B5EF4-FFF2-40B4-BE49-F238E27FC236}">
                <a16:creationId xmlns:a16="http://schemas.microsoft.com/office/drawing/2014/main" id="{4A65FE1E-2200-449D-88E8-D8D4A09B802F}"/>
              </a:ext>
            </a:extLst>
          </p:cNvPr>
          <p:cNvSpPr>
            <a:spLocks noGrp="1"/>
          </p:cNvSpPr>
          <p:nvPr>
            <p:ph type="dt" sz="half" idx="2"/>
          </p:nvPr>
        </p:nvSpPr>
        <p:spPr>
          <a:xfrm>
            <a:off x="4571695" y="6449983"/>
            <a:ext cx="1440000" cy="252000"/>
          </a:xfrm>
          <a:prstGeom prst="rect">
            <a:avLst/>
          </a:prstGeom>
        </p:spPr>
        <p:txBody>
          <a:bodyPr vert="horz" lIns="91440" tIns="45720" rIns="91440" bIns="45720" rtlCol="0" anchor="ctr">
            <a:noAutofit/>
          </a:bodyPr>
          <a:lstStyle>
            <a:lvl1pPr algn="l">
              <a:defRPr sz="900">
                <a:solidFill>
                  <a:schemeClr val="tx1"/>
                </a:solidFill>
              </a:defRPr>
            </a:lvl1pPr>
          </a:lstStyle>
          <a:p>
            <a:endParaRPr lang="fr-FR"/>
          </a:p>
        </p:txBody>
      </p:sp>
      <p:sp>
        <p:nvSpPr>
          <p:cNvPr id="10" name="Espace réservé du pied de page 4">
            <a:extLst>
              <a:ext uri="{FF2B5EF4-FFF2-40B4-BE49-F238E27FC236}">
                <a16:creationId xmlns:a16="http://schemas.microsoft.com/office/drawing/2014/main" id="{3BAFF6D6-D321-4A5A-B742-C1924762B0BD}"/>
              </a:ext>
            </a:extLst>
          </p:cNvPr>
          <p:cNvSpPr>
            <a:spLocks noGrp="1"/>
          </p:cNvSpPr>
          <p:nvPr>
            <p:ph type="ftr" sz="quarter" idx="3"/>
          </p:nvPr>
        </p:nvSpPr>
        <p:spPr>
          <a:xfrm>
            <a:off x="856680" y="6449983"/>
            <a:ext cx="3600000" cy="252000"/>
          </a:xfrm>
          <a:prstGeom prst="rect">
            <a:avLst/>
          </a:prstGeom>
        </p:spPr>
        <p:txBody>
          <a:bodyPr vert="horz" lIns="91440" tIns="45720" rIns="91440" bIns="45720" rtlCol="0" anchor="ctr">
            <a:noAutofit/>
          </a:bodyPr>
          <a:lstStyle>
            <a:lvl1pPr algn="l">
              <a:defRPr sz="900" cap="none" baseline="0">
                <a:solidFill>
                  <a:schemeClr val="tx1"/>
                </a:solidFill>
              </a:defRPr>
            </a:lvl1pPr>
          </a:lstStyle>
          <a:p>
            <a:r>
              <a:rPr lang="fr-FR"/>
              <a:t>Kit de déploiement Règle d'or 12</a:t>
            </a:r>
          </a:p>
        </p:txBody>
      </p:sp>
      <p:sp>
        <p:nvSpPr>
          <p:cNvPr id="11" name="Espace réservé du numéro de diapositive 5">
            <a:extLst>
              <a:ext uri="{FF2B5EF4-FFF2-40B4-BE49-F238E27FC236}">
                <a16:creationId xmlns:a16="http://schemas.microsoft.com/office/drawing/2014/main" id="{21051C9B-F9F2-4B86-849F-4391216C8252}"/>
              </a:ext>
            </a:extLst>
          </p:cNvPr>
          <p:cNvSpPr>
            <a:spLocks noGrp="1"/>
          </p:cNvSpPr>
          <p:nvPr>
            <p:ph type="sldNum" sz="quarter" idx="4"/>
          </p:nvPr>
        </p:nvSpPr>
        <p:spPr>
          <a:xfrm>
            <a:off x="219008" y="6449983"/>
            <a:ext cx="576000" cy="252000"/>
          </a:xfrm>
          <a:prstGeom prst="rect">
            <a:avLst/>
          </a:prstGeom>
        </p:spPr>
        <p:txBody>
          <a:bodyPr vert="horz" lIns="91440" tIns="45720" rIns="91440" bIns="45720" rtlCol="0" anchor="ctr">
            <a:noAutofit/>
          </a:bodyPr>
          <a:lstStyle>
            <a:lvl1pPr algn="r">
              <a:defRPr sz="900" b="1">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179794172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Lst>
  <p:hf hdr="0" dt="0"/>
  <p:txStyles>
    <p:titleStyle>
      <a:lvl1pPr algn="l" defTabSz="914400" rtl="0" eaLnBrk="1" latinLnBrk="0" hangingPunct="1">
        <a:lnSpc>
          <a:spcPct val="100000"/>
        </a:lnSpc>
        <a:spcBef>
          <a:spcPct val="0"/>
        </a:spcBef>
        <a:buNone/>
        <a:defRPr sz="3000" kern="1200" cap="none" baseline="0">
          <a:solidFill>
            <a:schemeClr val="tx2"/>
          </a:solidFill>
          <a:latin typeface="+mj-lt"/>
          <a:ea typeface="+mj-ea"/>
          <a:cs typeface="+mj-cs"/>
        </a:defRPr>
      </a:lvl1pPr>
    </p:titleStyle>
    <p:bodyStyle>
      <a:lvl1pPr marL="180000" indent="-180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B1118175-1072-407B-A6EC-436CFF5BD944}"/>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10295939" y="150003"/>
            <a:ext cx="1474442" cy="1165838"/>
          </a:xfrm>
          <a:prstGeom prst="rect">
            <a:avLst/>
          </a:prstGeom>
          <a:ln>
            <a:noFill/>
          </a:ln>
        </p:spPr>
      </p:pic>
      <p:cxnSp>
        <p:nvCxnSpPr>
          <p:cNvPr id="12" name="Connecteur droit 11">
            <a:extLst>
              <a:ext uri="{FF2B5EF4-FFF2-40B4-BE49-F238E27FC236}">
                <a16:creationId xmlns:a16="http://schemas.microsoft.com/office/drawing/2014/main" id="{782D8575-B917-4E3D-B2EB-ADC2EF0D7594}"/>
              </a:ext>
            </a:extLst>
          </p:cNvPr>
          <p:cNvCxnSpPr>
            <a:cxnSpLocks/>
          </p:cNvCxnSpPr>
          <p:nvPr userDrawn="1"/>
        </p:nvCxnSpPr>
        <p:spPr>
          <a:xfrm>
            <a:off x="825578" y="6524419"/>
            <a:ext cx="0" cy="100800"/>
          </a:xfrm>
          <a:prstGeom prst="line">
            <a:avLst/>
          </a:prstGeom>
          <a:ln w="12700">
            <a:solidFill>
              <a:schemeClr val="tx1"/>
            </a:solidFill>
          </a:ln>
        </p:spPr>
        <p:style>
          <a:lnRef idx="1">
            <a:schemeClr val="accent2"/>
          </a:lnRef>
          <a:fillRef idx="0">
            <a:schemeClr val="accent2"/>
          </a:fillRef>
          <a:effectRef idx="0">
            <a:schemeClr val="accent2"/>
          </a:effectRef>
          <a:fontRef idx="minor">
            <a:schemeClr val="tx1"/>
          </a:fontRef>
        </p:style>
      </p:cxnSp>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469879" y="242844"/>
            <a:ext cx="9720000" cy="1008000"/>
          </a:xfrm>
          <a:prstGeom prst="rect">
            <a:avLst/>
          </a:prstGeom>
        </p:spPr>
        <p:txBody>
          <a:bodyPr vert="horz" lIns="91440" tIns="45720" rIns="91440" bIns="45720" rtlCol="0" anchor="t">
            <a:noAutofit/>
          </a:bodyPr>
          <a:lstStyle/>
          <a:p>
            <a:r>
              <a:rPr lang="fr-FR"/>
              <a:t>Modifiez le style du titre</a:t>
            </a:r>
          </a:p>
        </p:txBody>
      </p:sp>
      <p:sp>
        <p:nvSpPr>
          <p:cNvPr id="3" name="Espace réservé du texte 2">
            <a:extLst>
              <a:ext uri="{FF2B5EF4-FFF2-40B4-BE49-F238E27FC236}">
                <a16:creationId xmlns:a16="http://schemas.microsoft.com/office/drawing/2014/main" id="{33116353-A2DB-400D-836D-10B770C82C62}"/>
              </a:ext>
            </a:extLst>
          </p:cNvPr>
          <p:cNvSpPr>
            <a:spLocks noGrp="1"/>
          </p:cNvSpPr>
          <p:nvPr>
            <p:ph type="body" idx="1"/>
          </p:nvPr>
        </p:nvSpPr>
        <p:spPr>
          <a:xfrm>
            <a:off x="469879" y="1372351"/>
            <a:ext cx="11268000" cy="4860000"/>
          </a:xfrm>
          <a:prstGeom prst="rect">
            <a:avLst/>
          </a:prstGeom>
        </p:spPr>
        <p:txBody>
          <a:bodyPr vert="horz" lIns="91440" tIns="45720" rIns="91440" bIns="45720" rtlCol="0">
            <a:noAutofit/>
          </a:body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9" name="Espace réservé de la date 3">
            <a:extLst>
              <a:ext uri="{FF2B5EF4-FFF2-40B4-BE49-F238E27FC236}">
                <a16:creationId xmlns:a16="http://schemas.microsoft.com/office/drawing/2014/main" id="{4A65FE1E-2200-449D-88E8-D8D4A09B802F}"/>
              </a:ext>
            </a:extLst>
          </p:cNvPr>
          <p:cNvSpPr>
            <a:spLocks noGrp="1"/>
          </p:cNvSpPr>
          <p:nvPr>
            <p:ph type="dt" sz="half" idx="2"/>
          </p:nvPr>
        </p:nvSpPr>
        <p:spPr>
          <a:xfrm>
            <a:off x="4571695" y="6449983"/>
            <a:ext cx="1440000" cy="252000"/>
          </a:xfrm>
          <a:prstGeom prst="rect">
            <a:avLst/>
          </a:prstGeom>
        </p:spPr>
        <p:txBody>
          <a:bodyPr vert="horz" lIns="91440" tIns="45720" rIns="91440" bIns="45720" rtlCol="0" anchor="ctr">
            <a:noAutofit/>
          </a:bodyPr>
          <a:lstStyle>
            <a:lvl1pPr algn="l">
              <a:defRPr sz="900">
                <a:solidFill>
                  <a:schemeClr val="tx1"/>
                </a:solidFill>
              </a:defRPr>
            </a:lvl1pPr>
          </a:lstStyle>
          <a:p>
            <a:endParaRPr lang="fr-FR"/>
          </a:p>
        </p:txBody>
      </p:sp>
      <p:sp>
        <p:nvSpPr>
          <p:cNvPr id="10" name="Espace réservé du pied de page 4">
            <a:extLst>
              <a:ext uri="{FF2B5EF4-FFF2-40B4-BE49-F238E27FC236}">
                <a16:creationId xmlns:a16="http://schemas.microsoft.com/office/drawing/2014/main" id="{3BAFF6D6-D321-4A5A-B742-C1924762B0BD}"/>
              </a:ext>
            </a:extLst>
          </p:cNvPr>
          <p:cNvSpPr>
            <a:spLocks noGrp="1"/>
          </p:cNvSpPr>
          <p:nvPr>
            <p:ph type="ftr" sz="quarter" idx="3"/>
          </p:nvPr>
        </p:nvSpPr>
        <p:spPr>
          <a:xfrm>
            <a:off x="856680" y="6449983"/>
            <a:ext cx="3600000" cy="252000"/>
          </a:xfrm>
          <a:prstGeom prst="rect">
            <a:avLst/>
          </a:prstGeom>
        </p:spPr>
        <p:txBody>
          <a:bodyPr vert="horz" lIns="91440" tIns="45720" rIns="91440" bIns="45720" rtlCol="0" anchor="ctr">
            <a:noAutofit/>
          </a:bodyPr>
          <a:lstStyle>
            <a:lvl1pPr algn="l">
              <a:defRPr sz="900" cap="none" baseline="0">
                <a:solidFill>
                  <a:schemeClr val="tx1"/>
                </a:solidFill>
              </a:defRPr>
            </a:lvl1pPr>
          </a:lstStyle>
          <a:p>
            <a:r>
              <a:rPr lang="fr-FR"/>
              <a:t>Kit de déploiement Règle d'or 12</a:t>
            </a:r>
          </a:p>
        </p:txBody>
      </p:sp>
      <p:sp>
        <p:nvSpPr>
          <p:cNvPr id="11" name="Espace réservé du numéro de diapositive 5">
            <a:extLst>
              <a:ext uri="{FF2B5EF4-FFF2-40B4-BE49-F238E27FC236}">
                <a16:creationId xmlns:a16="http://schemas.microsoft.com/office/drawing/2014/main" id="{21051C9B-F9F2-4B86-849F-4391216C8252}"/>
              </a:ext>
            </a:extLst>
          </p:cNvPr>
          <p:cNvSpPr>
            <a:spLocks noGrp="1"/>
          </p:cNvSpPr>
          <p:nvPr>
            <p:ph type="sldNum" sz="quarter" idx="4"/>
          </p:nvPr>
        </p:nvSpPr>
        <p:spPr>
          <a:xfrm>
            <a:off x="219008" y="6449983"/>
            <a:ext cx="576000" cy="252000"/>
          </a:xfrm>
          <a:prstGeom prst="rect">
            <a:avLst/>
          </a:prstGeom>
        </p:spPr>
        <p:txBody>
          <a:bodyPr vert="horz" lIns="91440" tIns="45720" rIns="91440" bIns="45720" rtlCol="0" anchor="ctr">
            <a:noAutofit/>
          </a:bodyPr>
          <a:lstStyle>
            <a:lvl1pPr algn="r">
              <a:defRPr sz="900" b="1">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8400806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hf hdr="0" dt="0"/>
  <p:txStyles>
    <p:titleStyle>
      <a:lvl1pPr algn="l" defTabSz="914400" rtl="0" eaLnBrk="1" latinLnBrk="0" hangingPunct="1">
        <a:lnSpc>
          <a:spcPct val="100000"/>
        </a:lnSpc>
        <a:spcBef>
          <a:spcPct val="0"/>
        </a:spcBef>
        <a:buNone/>
        <a:defRPr sz="3000" kern="1200" cap="none" baseline="0">
          <a:solidFill>
            <a:schemeClr val="tx2"/>
          </a:solidFill>
          <a:latin typeface="+mj-lt"/>
          <a:ea typeface="+mj-ea"/>
          <a:cs typeface="+mj-cs"/>
        </a:defRPr>
      </a:lvl1pPr>
    </p:titleStyle>
    <p:bodyStyle>
      <a:lvl1pPr marL="180000" indent="-180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B1118175-1072-407B-A6EC-436CFF5BD944}"/>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10295939" y="150003"/>
            <a:ext cx="1474442" cy="1165838"/>
          </a:xfrm>
          <a:prstGeom prst="rect">
            <a:avLst/>
          </a:prstGeom>
          <a:ln>
            <a:noFill/>
          </a:ln>
        </p:spPr>
      </p:pic>
      <p:cxnSp>
        <p:nvCxnSpPr>
          <p:cNvPr id="12" name="Connecteur droit 11">
            <a:extLst>
              <a:ext uri="{FF2B5EF4-FFF2-40B4-BE49-F238E27FC236}">
                <a16:creationId xmlns:a16="http://schemas.microsoft.com/office/drawing/2014/main" id="{782D8575-B917-4E3D-B2EB-ADC2EF0D7594}"/>
              </a:ext>
            </a:extLst>
          </p:cNvPr>
          <p:cNvCxnSpPr>
            <a:cxnSpLocks/>
          </p:cNvCxnSpPr>
          <p:nvPr userDrawn="1"/>
        </p:nvCxnSpPr>
        <p:spPr>
          <a:xfrm>
            <a:off x="825578" y="6524419"/>
            <a:ext cx="0" cy="100800"/>
          </a:xfrm>
          <a:prstGeom prst="line">
            <a:avLst/>
          </a:prstGeom>
          <a:ln w="12700">
            <a:solidFill>
              <a:schemeClr val="tx1"/>
            </a:solidFill>
          </a:ln>
        </p:spPr>
        <p:style>
          <a:lnRef idx="1">
            <a:schemeClr val="accent2"/>
          </a:lnRef>
          <a:fillRef idx="0">
            <a:schemeClr val="accent2"/>
          </a:fillRef>
          <a:effectRef idx="0">
            <a:schemeClr val="accent2"/>
          </a:effectRef>
          <a:fontRef idx="minor">
            <a:schemeClr val="tx1"/>
          </a:fontRef>
        </p:style>
      </p:cxnSp>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469879" y="242844"/>
            <a:ext cx="9720000" cy="1008000"/>
          </a:xfrm>
          <a:prstGeom prst="rect">
            <a:avLst/>
          </a:prstGeom>
        </p:spPr>
        <p:txBody>
          <a:bodyPr vert="horz" lIns="91440" tIns="45720" rIns="91440" bIns="45720" rtlCol="0" anchor="t">
            <a:noAutofit/>
          </a:bodyPr>
          <a:lstStyle/>
          <a:p>
            <a:r>
              <a:rPr lang="fr-FR"/>
              <a:t>Modifiez le style du titre</a:t>
            </a:r>
          </a:p>
        </p:txBody>
      </p:sp>
      <p:sp>
        <p:nvSpPr>
          <p:cNvPr id="3" name="Espace réservé du texte 2">
            <a:extLst>
              <a:ext uri="{FF2B5EF4-FFF2-40B4-BE49-F238E27FC236}">
                <a16:creationId xmlns:a16="http://schemas.microsoft.com/office/drawing/2014/main" id="{33116353-A2DB-400D-836D-10B770C82C62}"/>
              </a:ext>
            </a:extLst>
          </p:cNvPr>
          <p:cNvSpPr>
            <a:spLocks noGrp="1"/>
          </p:cNvSpPr>
          <p:nvPr>
            <p:ph type="body" idx="1"/>
          </p:nvPr>
        </p:nvSpPr>
        <p:spPr>
          <a:xfrm>
            <a:off x="469879" y="1372351"/>
            <a:ext cx="11268000" cy="4860000"/>
          </a:xfrm>
          <a:prstGeom prst="rect">
            <a:avLst/>
          </a:prstGeom>
        </p:spPr>
        <p:txBody>
          <a:bodyPr vert="horz" lIns="91440" tIns="45720" rIns="91440" bIns="45720" rtlCol="0">
            <a:noAutofit/>
          </a:body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9" name="Espace réservé de la date 3">
            <a:extLst>
              <a:ext uri="{FF2B5EF4-FFF2-40B4-BE49-F238E27FC236}">
                <a16:creationId xmlns:a16="http://schemas.microsoft.com/office/drawing/2014/main" id="{4A65FE1E-2200-449D-88E8-D8D4A09B802F}"/>
              </a:ext>
            </a:extLst>
          </p:cNvPr>
          <p:cNvSpPr>
            <a:spLocks noGrp="1"/>
          </p:cNvSpPr>
          <p:nvPr>
            <p:ph type="dt" sz="half" idx="2"/>
          </p:nvPr>
        </p:nvSpPr>
        <p:spPr>
          <a:xfrm>
            <a:off x="4571695" y="6449983"/>
            <a:ext cx="1440000" cy="252000"/>
          </a:xfrm>
          <a:prstGeom prst="rect">
            <a:avLst/>
          </a:prstGeom>
        </p:spPr>
        <p:txBody>
          <a:bodyPr vert="horz" lIns="91440" tIns="45720" rIns="91440" bIns="45720" rtlCol="0" anchor="ctr">
            <a:noAutofit/>
          </a:bodyPr>
          <a:lstStyle>
            <a:lvl1pPr algn="l">
              <a:defRPr sz="900">
                <a:solidFill>
                  <a:schemeClr val="tx1"/>
                </a:solidFill>
              </a:defRPr>
            </a:lvl1pPr>
          </a:lstStyle>
          <a:p>
            <a:endParaRPr lang="fr-FR"/>
          </a:p>
        </p:txBody>
      </p:sp>
      <p:sp>
        <p:nvSpPr>
          <p:cNvPr id="10" name="Espace réservé du pied de page 4">
            <a:extLst>
              <a:ext uri="{FF2B5EF4-FFF2-40B4-BE49-F238E27FC236}">
                <a16:creationId xmlns:a16="http://schemas.microsoft.com/office/drawing/2014/main" id="{3BAFF6D6-D321-4A5A-B742-C1924762B0BD}"/>
              </a:ext>
            </a:extLst>
          </p:cNvPr>
          <p:cNvSpPr>
            <a:spLocks noGrp="1"/>
          </p:cNvSpPr>
          <p:nvPr>
            <p:ph type="ftr" sz="quarter" idx="3"/>
          </p:nvPr>
        </p:nvSpPr>
        <p:spPr>
          <a:xfrm>
            <a:off x="856680" y="6449983"/>
            <a:ext cx="3600000" cy="252000"/>
          </a:xfrm>
          <a:prstGeom prst="rect">
            <a:avLst/>
          </a:prstGeom>
        </p:spPr>
        <p:txBody>
          <a:bodyPr vert="horz" lIns="91440" tIns="45720" rIns="91440" bIns="45720" rtlCol="0" anchor="ctr">
            <a:noAutofit/>
          </a:bodyPr>
          <a:lstStyle>
            <a:lvl1pPr algn="l">
              <a:defRPr sz="900" cap="none" baseline="0">
                <a:solidFill>
                  <a:schemeClr val="tx1"/>
                </a:solidFill>
              </a:defRPr>
            </a:lvl1pPr>
          </a:lstStyle>
          <a:p>
            <a:r>
              <a:rPr lang="fr-FR"/>
              <a:t>Kit de déploiement Règle d'or 12</a:t>
            </a:r>
          </a:p>
        </p:txBody>
      </p:sp>
      <p:sp>
        <p:nvSpPr>
          <p:cNvPr id="11" name="Espace réservé du numéro de diapositive 5">
            <a:extLst>
              <a:ext uri="{FF2B5EF4-FFF2-40B4-BE49-F238E27FC236}">
                <a16:creationId xmlns:a16="http://schemas.microsoft.com/office/drawing/2014/main" id="{21051C9B-F9F2-4B86-849F-4391216C8252}"/>
              </a:ext>
            </a:extLst>
          </p:cNvPr>
          <p:cNvSpPr>
            <a:spLocks noGrp="1"/>
          </p:cNvSpPr>
          <p:nvPr>
            <p:ph type="sldNum" sz="quarter" idx="4"/>
          </p:nvPr>
        </p:nvSpPr>
        <p:spPr>
          <a:xfrm>
            <a:off x="219008" y="6449983"/>
            <a:ext cx="576000" cy="252000"/>
          </a:xfrm>
          <a:prstGeom prst="rect">
            <a:avLst/>
          </a:prstGeom>
        </p:spPr>
        <p:txBody>
          <a:bodyPr vert="horz" lIns="91440" tIns="45720" rIns="91440" bIns="45720" rtlCol="0" anchor="ctr">
            <a:noAutofit/>
          </a:bodyPr>
          <a:lstStyle>
            <a:lvl1pPr algn="r">
              <a:defRPr sz="900" b="1">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300556169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Lst>
  <p:hf hdr="0" dt="0"/>
  <p:txStyles>
    <p:titleStyle>
      <a:lvl1pPr algn="l" defTabSz="914400" rtl="0" eaLnBrk="1" latinLnBrk="0" hangingPunct="1">
        <a:lnSpc>
          <a:spcPct val="100000"/>
        </a:lnSpc>
        <a:spcBef>
          <a:spcPct val="0"/>
        </a:spcBef>
        <a:buNone/>
        <a:defRPr sz="3000" kern="1200" cap="none" baseline="0">
          <a:solidFill>
            <a:schemeClr val="tx2"/>
          </a:solidFill>
          <a:latin typeface="+mj-lt"/>
          <a:ea typeface="+mj-ea"/>
          <a:cs typeface="+mj-cs"/>
        </a:defRPr>
      </a:lvl1pPr>
    </p:titleStyle>
    <p:bodyStyle>
      <a:lvl1pPr marL="180000" indent="-180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B1118175-1072-407B-A6EC-436CFF5BD944}"/>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10295939" y="150003"/>
            <a:ext cx="1474442" cy="1165838"/>
          </a:xfrm>
          <a:prstGeom prst="rect">
            <a:avLst/>
          </a:prstGeom>
          <a:ln>
            <a:noFill/>
          </a:ln>
        </p:spPr>
      </p:pic>
      <p:cxnSp>
        <p:nvCxnSpPr>
          <p:cNvPr id="12" name="Connecteur droit 11">
            <a:extLst>
              <a:ext uri="{FF2B5EF4-FFF2-40B4-BE49-F238E27FC236}">
                <a16:creationId xmlns:a16="http://schemas.microsoft.com/office/drawing/2014/main" id="{782D8575-B917-4E3D-B2EB-ADC2EF0D7594}"/>
              </a:ext>
            </a:extLst>
          </p:cNvPr>
          <p:cNvCxnSpPr>
            <a:cxnSpLocks/>
          </p:cNvCxnSpPr>
          <p:nvPr userDrawn="1"/>
        </p:nvCxnSpPr>
        <p:spPr>
          <a:xfrm>
            <a:off x="825578" y="6524419"/>
            <a:ext cx="0" cy="100800"/>
          </a:xfrm>
          <a:prstGeom prst="line">
            <a:avLst/>
          </a:prstGeom>
          <a:ln w="12700">
            <a:solidFill>
              <a:schemeClr val="tx1"/>
            </a:solidFill>
          </a:ln>
        </p:spPr>
        <p:style>
          <a:lnRef idx="1">
            <a:schemeClr val="accent2"/>
          </a:lnRef>
          <a:fillRef idx="0">
            <a:schemeClr val="accent2"/>
          </a:fillRef>
          <a:effectRef idx="0">
            <a:schemeClr val="accent2"/>
          </a:effectRef>
          <a:fontRef idx="minor">
            <a:schemeClr val="tx1"/>
          </a:fontRef>
        </p:style>
      </p:cxnSp>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469879" y="242844"/>
            <a:ext cx="9720000" cy="1008000"/>
          </a:xfrm>
          <a:prstGeom prst="rect">
            <a:avLst/>
          </a:prstGeom>
        </p:spPr>
        <p:txBody>
          <a:bodyPr vert="horz" lIns="91440" tIns="45720" rIns="91440" bIns="45720" rtlCol="0" anchor="t">
            <a:noAutofit/>
          </a:bodyPr>
          <a:lstStyle/>
          <a:p>
            <a:r>
              <a:rPr lang="fr-FR"/>
              <a:t>Modifiez le style du titre</a:t>
            </a:r>
          </a:p>
        </p:txBody>
      </p:sp>
      <p:sp>
        <p:nvSpPr>
          <p:cNvPr id="3" name="Espace réservé du texte 2">
            <a:extLst>
              <a:ext uri="{FF2B5EF4-FFF2-40B4-BE49-F238E27FC236}">
                <a16:creationId xmlns:a16="http://schemas.microsoft.com/office/drawing/2014/main" id="{33116353-A2DB-400D-836D-10B770C82C62}"/>
              </a:ext>
            </a:extLst>
          </p:cNvPr>
          <p:cNvSpPr>
            <a:spLocks noGrp="1"/>
          </p:cNvSpPr>
          <p:nvPr>
            <p:ph type="body" idx="1"/>
          </p:nvPr>
        </p:nvSpPr>
        <p:spPr>
          <a:xfrm>
            <a:off x="469879" y="1372351"/>
            <a:ext cx="11268000" cy="4860000"/>
          </a:xfrm>
          <a:prstGeom prst="rect">
            <a:avLst/>
          </a:prstGeom>
        </p:spPr>
        <p:txBody>
          <a:bodyPr vert="horz" lIns="91440" tIns="45720" rIns="91440" bIns="45720" rtlCol="0">
            <a:noAutofit/>
          </a:body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9" name="Espace réservé de la date 3">
            <a:extLst>
              <a:ext uri="{FF2B5EF4-FFF2-40B4-BE49-F238E27FC236}">
                <a16:creationId xmlns:a16="http://schemas.microsoft.com/office/drawing/2014/main" id="{4A65FE1E-2200-449D-88E8-D8D4A09B802F}"/>
              </a:ext>
            </a:extLst>
          </p:cNvPr>
          <p:cNvSpPr>
            <a:spLocks noGrp="1"/>
          </p:cNvSpPr>
          <p:nvPr>
            <p:ph type="dt" sz="half" idx="2"/>
          </p:nvPr>
        </p:nvSpPr>
        <p:spPr>
          <a:xfrm>
            <a:off x="4571695" y="6449983"/>
            <a:ext cx="1440000" cy="252000"/>
          </a:xfrm>
          <a:prstGeom prst="rect">
            <a:avLst/>
          </a:prstGeom>
        </p:spPr>
        <p:txBody>
          <a:bodyPr vert="horz" lIns="91440" tIns="45720" rIns="91440" bIns="45720" rtlCol="0" anchor="ctr">
            <a:noAutofit/>
          </a:bodyPr>
          <a:lstStyle>
            <a:lvl1pPr algn="l">
              <a:defRPr sz="900">
                <a:solidFill>
                  <a:schemeClr val="tx1"/>
                </a:solidFill>
              </a:defRPr>
            </a:lvl1pPr>
          </a:lstStyle>
          <a:p>
            <a:endParaRPr lang="fr-FR"/>
          </a:p>
        </p:txBody>
      </p:sp>
      <p:sp>
        <p:nvSpPr>
          <p:cNvPr id="10" name="Espace réservé du pied de page 4">
            <a:extLst>
              <a:ext uri="{FF2B5EF4-FFF2-40B4-BE49-F238E27FC236}">
                <a16:creationId xmlns:a16="http://schemas.microsoft.com/office/drawing/2014/main" id="{3BAFF6D6-D321-4A5A-B742-C1924762B0BD}"/>
              </a:ext>
            </a:extLst>
          </p:cNvPr>
          <p:cNvSpPr>
            <a:spLocks noGrp="1"/>
          </p:cNvSpPr>
          <p:nvPr>
            <p:ph type="ftr" sz="quarter" idx="3"/>
          </p:nvPr>
        </p:nvSpPr>
        <p:spPr>
          <a:xfrm>
            <a:off x="856680" y="6449983"/>
            <a:ext cx="3600000" cy="252000"/>
          </a:xfrm>
          <a:prstGeom prst="rect">
            <a:avLst/>
          </a:prstGeom>
        </p:spPr>
        <p:txBody>
          <a:bodyPr vert="horz" lIns="91440" tIns="45720" rIns="91440" bIns="45720" rtlCol="0" anchor="ctr">
            <a:noAutofit/>
          </a:bodyPr>
          <a:lstStyle>
            <a:lvl1pPr algn="l">
              <a:defRPr sz="900" cap="none" baseline="0">
                <a:solidFill>
                  <a:schemeClr val="tx1"/>
                </a:solidFill>
              </a:defRPr>
            </a:lvl1pPr>
          </a:lstStyle>
          <a:p>
            <a:r>
              <a:rPr lang="fr-FR"/>
              <a:t>Kit de déploiement Règle d'or 12</a:t>
            </a:r>
          </a:p>
        </p:txBody>
      </p:sp>
      <p:sp>
        <p:nvSpPr>
          <p:cNvPr id="11" name="Espace réservé du numéro de diapositive 5">
            <a:extLst>
              <a:ext uri="{FF2B5EF4-FFF2-40B4-BE49-F238E27FC236}">
                <a16:creationId xmlns:a16="http://schemas.microsoft.com/office/drawing/2014/main" id="{21051C9B-F9F2-4B86-849F-4391216C8252}"/>
              </a:ext>
            </a:extLst>
          </p:cNvPr>
          <p:cNvSpPr>
            <a:spLocks noGrp="1"/>
          </p:cNvSpPr>
          <p:nvPr>
            <p:ph type="sldNum" sz="quarter" idx="4"/>
          </p:nvPr>
        </p:nvSpPr>
        <p:spPr>
          <a:xfrm>
            <a:off x="219008" y="6449983"/>
            <a:ext cx="576000" cy="252000"/>
          </a:xfrm>
          <a:prstGeom prst="rect">
            <a:avLst/>
          </a:prstGeom>
        </p:spPr>
        <p:txBody>
          <a:bodyPr vert="horz" lIns="91440" tIns="45720" rIns="91440" bIns="45720" rtlCol="0" anchor="ctr">
            <a:noAutofit/>
          </a:bodyPr>
          <a:lstStyle>
            <a:lvl1pPr algn="r">
              <a:defRPr sz="900" b="1">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2561742142"/>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Lst>
  <p:hf hdr="0" dt="0"/>
  <p:txStyles>
    <p:titleStyle>
      <a:lvl1pPr algn="l" defTabSz="914400" rtl="0" eaLnBrk="1" latinLnBrk="0" hangingPunct="1">
        <a:lnSpc>
          <a:spcPct val="100000"/>
        </a:lnSpc>
        <a:spcBef>
          <a:spcPct val="0"/>
        </a:spcBef>
        <a:buNone/>
        <a:defRPr sz="3000" kern="1200" cap="none" baseline="0">
          <a:solidFill>
            <a:schemeClr val="tx2"/>
          </a:solidFill>
          <a:latin typeface="+mj-lt"/>
          <a:ea typeface="+mj-ea"/>
          <a:cs typeface="+mj-cs"/>
        </a:defRPr>
      </a:lvl1pPr>
    </p:titleStyle>
    <p:bodyStyle>
      <a:lvl1pPr marL="180000" indent="-180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hyperlink" Target="https://totalworkplace.sharepoint.com/sites/GroupHSEREXDataBase/en-us/All_HSE_REX_Documents/REX%20-%20accident%20CALDEO%20-%20mars%202012.pdf" TargetMode="External"/><Relationship Id="rId5" Type="http://schemas.openxmlformats.org/officeDocument/2006/relationships/image" Target="../media/image24.emf"/><Relationship Id="rId4" Type="http://schemas.openxmlformats.org/officeDocument/2006/relationships/image" Target="../media/image23.emf"/></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26.png"/><Relationship Id="rId5" Type="http://schemas.openxmlformats.org/officeDocument/2006/relationships/hyperlink" Target="https://wat.corp.local/sites/s215/fr-FR/Documents/Reporting-securite/Company%20Safety%20Results%20-%202021%20October%20-%20rev1.pdf" TargetMode="External"/><Relationship Id="rId4" Type="http://schemas.openxmlformats.org/officeDocument/2006/relationships/image" Target="../media/image23.emf"/></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24.emf"/><Relationship Id="rId5" Type="http://schemas.openxmlformats.org/officeDocument/2006/relationships/hyperlink" Target="https://totalworkplace.sharepoint.com/sites/GroupHSEREXDataBase/en-us/All_HSE_REX_Documents/Fall%20of%20scaffolding%20pieces%20-%20Chute%20de%20pi%C3%A8ces%20d'%C3%A9chafaudage.pdf" TargetMode="External"/><Relationship Id="rId4" Type="http://schemas.openxmlformats.org/officeDocument/2006/relationships/image" Target="../media/image23.emf"/></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28.png"/><Relationship Id="rId5" Type="http://schemas.openxmlformats.org/officeDocument/2006/relationships/hyperlink" Target="https://totalworkplace.sharepoint.com/sites/GroupHSEREXDataBase/en-us/All_HSE_REX_Documents/REG-GR-SEC-030%20-%20Noyade%20en%20bassin%20de%20r%C3%A9tention%20d%E2%80%99eau%20-%20Drowning%20in%20water%20retention%20ponds.pdf" TargetMode="External"/><Relationship Id="rId4" Type="http://schemas.openxmlformats.org/officeDocument/2006/relationships/image" Target="../media/image23.emf"/></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hyperlink" Target="https://totalworkplace.sharepoint.com/sites/GroupHSEREXDataBase/en-us/All_HSE_REX_Documents/Falling%20of%20a%20scaffolding%20plate%20on%20a%20welder.pdf" TargetMode="External"/><Relationship Id="rId5" Type="http://schemas.openxmlformats.org/officeDocument/2006/relationships/image" Target="../media/image24.emf"/><Relationship Id="rId4" Type="http://schemas.openxmlformats.org/officeDocument/2006/relationships/image" Target="../media/image23.emf"/></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4.emf"/><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30.png"/><Relationship Id="rId5" Type="http://schemas.openxmlformats.org/officeDocument/2006/relationships/hyperlink" Target="https://wat.corp.local/sites/s215/fr-FR/Documents/Reporting-securite/Group%20Safety%20Results%20-%202021%20January%20-%20rev1.pdf" TargetMode="External"/><Relationship Id="rId4" Type="http://schemas.openxmlformats.org/officeDocument/2006/relationships/image" Target="../media/image23.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emf"/><Relationship Id="rId1" Type="http://schemas.openxmlformats.org/officeDocument/2006/relationships/slideLayout" Target="../slideLayouts/slideLayout20.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hyperlink" Target="https://totalworkplace.sharepoint.com/sites/GroupHSEREXDataBase/en-us/Pages/REX%20HSE%20Home.aspx" TargetMode="External"/><Relationship Id="rId2" Type="http://schemas.openxmlformats.org/officeDocument/2006/relationships/hyperlink" Target="https://toolbox-hse.totalenergies.com/en" TargetMode="External"/><Relationship Id="rId1" Type="http://schemas.openxmlformats.org/officeDocument/2006/relationships/slideLayout" Target="../slideLayouts/slideLayout20.xml"/><Relationship Id="rId4" Type="http://schemas.openxmlformats.org/officeDocument/2006/relationships/hyperlink" Target="https://safetyplus.totalenergies.com/en"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6.png"/><Relationship Id="rId5" Type="http://schemas.openxmlformats.org/officeDocument/2006/relationships/hyperlink" Target="https://toolbox-hse-ftp.totalenergies.com/RO/Reformulation_2022/Regle_12/3799_GOLDEN_RULES_EDIT_V4_VB--VASTANG--RULE12.mp4" TargetMode="Externa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3.emf"/><Relationship Id="rId7" Type="http://schemas.openxmlformats.org/officeDocument/2006/relationships/image" Target="../media/image16.emf"/><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8.emf"/><Relationship Id="rId11" Type="http://schemas.openxmlformats.org/officeDocument/2006/relationships/image" Target="../media/image11.emf"/><Relationship Id="rId5" Type="http://schemas.openxmlformats.org/officeDocument/2006/relationships/image" Target="../media/image15.emf"/><Relationship Id="rId10" Type="http://schemas.openxmlformats.org/officeDocument/2006/relationships/image" Target="../media/image10.emf"/><Relationship Id="rId4" Type="http://schemas.openxmlformats.org/officeDocument/2006/relationships/image" Target="../media/image14.emf"/><Relationship Id="rId9" Type="http://schemas.openxmlformats.org/officeDocument/2006/relationships/image" Target="../media/image9.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hyperlink" Target="https://totalworkplace.sharepoint.com/sites/GroupHSEREXDataBase/en-us/All_HSE_REX_Documents/REX-EP-AFR-Well-2018-023%20-%20HSE%20REX%20Fatality%20on%20ROV%20system%20-%20Personnel%20%C3%A9cras%C3%A9%20par%20un%20syst%C3%A8me%20ROV.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3BAD9D0-E200-267C-6689-563301C0C627}"/>
              </a:ext>
            </a:extLst>
          </p:cNvPr>
          <p:cNvSpPr/>
          <p:nvPr/>
        </p:nvSpPr>
        <p:spPr>
          <a:xfrm>
            <a:off x="0" y="0"/>
            <a:ext cx="6098400" cy="6858000"/>
          </a:xfrm>
          <a:prstGeom prst="rect">
            <a:avLst/>
          </a:prstGeom>
          <a:solidFill>
            <a:srgbClr val="F7941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Sous-titre 2">
            <a:extLst>
              <a:ext uri="{FF2B5EF4-FFF2-40B4-BE49-F238E27FC236}">
                <a16:creationId xmlns:a16="http://schemas.microsoft.com/office/drawing/2014/main" id="{3615C52D-E102-2A20-24E1-385D8BE87DA9}"/>
              </a:ext>
            </a:extLst>
          </p:cNvPr>
          <p:cNvSpPr>
            <a:spLocks noGrp="1"/>
          </p:cNvSpPr>
          <p:nvPr>
            <p:ph type="subTitle" idx="1"/>
          </p:nvPr>
        </p:nvSpPr>
        <p:spPr>
          <a:xfrm>
            <a:off x="777739" y="5086894"/>
            <a:ext cx="5434962" cy="1204366"/>
          </a:xfrm>
          <a:ln>
            <a:noFill/>
          </a:ln>
        </p:spPr>
        <p:txBody>
          <a:bodyPr lIns="0" tIns="0" rIns="0" bIns="0"/>
          <a:lstStyle/>
          <a:p>
            <a:r>
              <a:rPr lang="fr-FR" sz="3600" dirty="0">
                <a:solidFill>
                  <a:srgbClr val="354D56"/>
                </a:solidFill>
              </a:rPr>
              <a:t>Golden Rule 12 </a:t>
            </a:r>
            <a:br>
              <a:rPr lang="fr-FR" sz="3600" b="1" cap="all" dirty="0">
                <a:solidFill>
                  <a:srgbClr val="F7941D"/>
                </a:solidFill>
              </a:rPr>
            </a:br>
            <a:r>
              <a:rPr lang="fr-FR" sz="3600" b="1" dirty="0">
                <a:solidFill>
                  <a:srgbClr val="F7941D"/>
                </a:solidFill>
              </a:rPr>
              <a:t>Line of Fire</a:t>
            </a:r>
          </a:p>
        </p:txBody>
      </p:sp>
      <p:sp>
        <p:nvSpPr>
          <p:cNvPr id="10" name="Sous-titre 2">
            <a:extLst>
              <a:ext uri="{FF2B5EF4-FFF2-40B4-BE49-F238E27FC236}">
                <a16:creationId xmlns:a16="http://schemas.microsoft.com/office/drawing/2014/main" id="{B88B339D-6503-F104-67C2-B2B57A93AB2F}"/>
              </a:ext>
            </a:extLst>
          </p:cNvPr>
          <p:cNvSpPr txBox="1">
            <a:spLocks/>
          </p:cNvSpPr>
          <p:nvPr/>
        </p:nvSpPr>
        <p:spPr>
          <a:xfrm>
            <a:off x="6437745" y="3730128"/>
            <a:ext cx="4976517" cy="911575"/>
          </a:xfrm>
          <a:prstGeom prst="rect">
            <a:avLst/>
          </a:prstGeom>
          <a:ln>
            <a:noFill/>
          </a:ln>
        </p:spPr>
        <p:txBody>
          <a:bodyPr vert="horz" lIns="0" tIns="0" rIns="0" bIns="0" rtlCol="0" anchor="t">
            <a:noAutofit/>
          </a:bodyPr>
          <a:lstStyle>
            <a:lvl1pPr marL="0" indent="0" algn="l" defTabSz="914400" rtl="0" eaLnBrk="1" latinLnBrk="0" hangingPunct="1">
              <a:lnSpc>
                <a:spcPct val="90000"/>
              </a:lnSpc>
              <a:spcBef>
                <a:spcPts val="600"/>
              </a:spcBef>
              <a:buFont typeface="Arial" panose="020B0604020202020204" pitchFamily="34" charset="0"/>
              <a:buNone/>
              <a:defRPr sz="2700" kern="1200">
                <a:solidFill>
                  <a:schemeClr val="tx1"/>
                </a:solidFill>
                <a:latin typeface="+mn-lt"/>
                <a:ea typeface="+mn-ea"/>
                <a:cs typeface="+mn-cs"/>
              </a:defRPr>
            </a:lvl1pPr>
            <a:lvl2pPr marL="457200" indent="0" algn="ctr" defTabSz="914400" rtl="0" eaLnBrk="1" latinLnBrk="0" hangingPunct="1">
              <a:lnSpc>
                <a:spcPct val="100000"/>
              </a:lnSpc>
              <a:spcBef>
                <a:spcPts val="6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6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6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1300"/>
              </a:spcBef>
              <a:buFont typeface="Arial" panose="020B0604020202020204" pitchFamily="34" charset="0"/>
              <a:buNone/>
              <a:defRPr sz="1600" kern="1200">
                <a:solidFill>
                  <a:schemeClr val="tx1">
                    <a:lumMod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3200" dirty="0">
                <a:solidFill>
                  <a:srgbClr val="F19300"/>
                </a:solidFill>
                <a:latin typeface="+mj-lt"/>
                <a:ea typeface="+mj-ea"/>
                <a:cs typeface="+mj-cs"/>
              </a:rPr>
              <a:t>The new Golden Rules</a:t>
            </a:r>
          </a:p>
          <a:p>
            <a:r>
              <a:rPr lang="fr-FR" dirty="0">
                <a:solidFill>
                  <a:srgbClr val="354D56"/>
                </a:solidFill>
              </a:rPr>
              <a:t>My Commitment, our Safety</a:t>
            </a:r>
          </a:p>
          <a:p>
            <a:endParaRPr lang="fr-FR" sz="3200" b="1" dirty="0">
              <a:solidFill>
                <a:srgbClr val="354D56"/>
              </a:solidFill>
            </a:endParaRPr>
          </a:p>
        </p:txBody>
      </p:sp>
      <p:sp>
        <p:nvSpPr>
          <p:cNvPr id="11" name="Sous-titre 2">
            <a:extLst>
              <a:ext uri="{FF2B5EF4-FFF2-40B4-BE49-F238E27FC236}">
                <a16:creationId xmlns:a16="http://schemas.microsoft.com/office/drawing/2014/main" id="{52E19F55-36F6-6189-6DF9-3C96278924EE}"/>
              </a:ext>
            </a:extLst>
          </p:cNvPr>
          <p:cNvSpPr txBox="1">
            <a:spLocks/>
          </p:cNvSpPr>
          <p:nvPr/>
        </p:nvSpPr>
        <p:spPr>
          <a:xfrm>
            <a:off x="6437745" y="4907836"/>
            <a:ext cx="4976517" cy="358115"/>
          </a:xfrm>
          <a:prstGeom prst="rect">
            <a:avLst/>
          </a:prstGeom>
          <a:ln>
            <a:noFill/>
          </a:ln>
        </p:spPr>
        <p:txBody>
          <a:bodyPr vert="horz" lIns="0" tIns="0" rIns="0" bIns="0" rtlCol="0" anchor="t">
            <a:noAutofit/>
          </a:bodyPr>
          <a:lstStyle>
            <a:lvl1pPr marL="0" indent="0" algn="l" defTabSz="914400" rtl="0" eaLnBrk="1" latinLnBrk="0" hangingPunct="1">
              <a:lnSpc>
                <a:spcPct val="90000"/>
              </a:lnSpc>
              <a:spcBef>
                <a:spcPts val="600"/>
              </a:spcBef>
              <a:buFont typeface="Arial" panose="020B0604020202020204" pitchFamily="34" charset="0"/>
              <a:buNone/>
              <a:defRPr sz="2700" kern="1200">
                <a:solidFill>
                  <a:schemeClr val="tx1"/>
                </a:solidFill>
                <a:latin typeface="+mn-lt"/>
                <a:ea typeface="+mn-ea"/>
                <a:cs typeface="+mn-cs"/>
              </a:defRPr>
            </a:lvl1pPr>
            <a:lvl2pPr marL="457200" indent="0" algn="ctr" defTabSz="914400" rtl="0" eaLnBrk="1" latinLnBrk="0" hangingPunct="1">
              <a:lnSpc>
                <a:spcPct val="100000"/>
              </a:lnSpc>
              <a:spcBef>
                <a:spcPts val="6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6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6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1300"/>
              </a:spcBef>
              <a:buFont typeface="Arial" panose="020B0604020202020204" pitchFamily="34" charset="0"/>
              <a:buNone/>
              <a:defRPr sz="1600" kern="1200">
                <a:solidFill>
                  <a:schemeClr val="tx1">
                    <a:lumMod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000" dirty="0">
                <a:solidFill>
                  <a:srgbClr val="354D56"/>
                </a:solidFill>
              </a:rPr>
              <a:t>Rev.1 – June 2022</a:t>
            </a:r>
            <a:endParaRPr lang="fr-FR" sz="2000" b="1" dirty="0">
              <a:solidFill>
                <a:srgbClr val="354D56"/>
              </a:solidFill>
            </a:endParaRPr>
          </a:p>
        </p:txBody>
      </p:sp>
      <p:pic>
        <p:nvPicPr>
          <p:cNvPr id="12" name="Image 11">
            <a:extLst>
              <a:ext uri="{FF2B5EF4-FFF2-40B4-BE49-F238E27FC236}">
                <a16:creationId xmlns:a16="http://schemas.microsoft.com/office/drawing/2014/main" id="{ECB09E46-C54B-C1F0-2AC0-FABE859171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738" y="970699"/>
            <a:ext cx="3937137" cy="3937137"/>
          </a:xfrm>
          <a:prstGeom prst="rect">
            <a:avLst/>
          </a:prstGeom>
        </p:spPr>
      </p:pic>
    </p:spTree>
    <p:extLst>
      <p:ext uri="{BB962C8B-B14F-4D97-AF65-F5344CB8AC3E}">
        <p14:creationId xmlns:p14="http://schemas.microsoft.com/office/powerpoint/2010/main" val="3816454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F698934D-D327-4357-B773-F981F37D99C3}"/>
              </a:ext>
            </a:extLst>
          </p:cNvPr>
          <p:cNvPicPr>
            <a:picLocks noChangeAspect="1"/>
          </p:cNvPicPr>
          <p:nvPr/>
        </p:nvPicPr>
        <p:blipFill>
          <a:blip r:embed="rId3"/>
          <a:stretch>
            <a:fillRect/>
          </a:stretch>
        </p:blipFill>
        <p:spPr>
          <a:xfrm>
            <a:off x="1589623" y="369240"/>
            <a:ext cx="247648" cy="331466"/>
          </a:xfrm>
          <a:prstGeom prst="rect">
            <a:avLst/>
          </a:prstGeom>
        </p:spPr>
      </p:pic>
      <p:sp>
        <p:nvSpPr>
          <p:cNvPr id="4" name="Espace réservé du pied de page 3">
            <a:extLst>
              <a:ext uri="{FF2B5EF4-FFF2-40B4-BE49-F238E27FC236}">
                <a16:creationId xmlns:a16="http://schemas.microsoft.com/office/drawing/2014/main" id="{8BC5B083-EB5A-4A0F-A2F7-18A5DD0D1C92}"/>
              </a:ext>
            </a:extLst>
          </p:cNvPr>
          <p:cNvSpPr>
            <a:spLocks noGrp="1"/>
          </p:cNvSpPr>
          <p:nvPr>
            <p:ph type="ftr" sz="quarter" idx="15"/>
          </p:nvPr>
        </p:nvSpPr>
        <p:spPr>
          <a:xfrm>
            <a:off x="881955" y="6452212"/>
            <a:ext cx="3600000" cy="252000"/>
          </a:xfrm>
        </p:spPr>
        <p:txBody>
          <a:bodyPr/>
          <a:lstStyle/>
          <a:p>
            <a:r>
              <a:rPr lang="fr-FR" dirty="0" err="1"/>
              <a:t>Deployment</a:t>
            </a:r>
            <a:r>
              <a:rPr lang="fr-FR" dirty="0"/>
              <a:t> kit Golden Rule 12</a:t>
            </a:r>
          </a:p>
        </p:txBody>
      </p:sp>
      <p:sp>
        <p:nvSpPr>
          <p:cNvPr id="5" name="Espace réservé du numéro de diapositive 4">
            <a:extLst>
              <a:ext uri="{FF2B5EF4-FFF2-40B4-BE49-F238E27FC236}">
                <a16:creationId xmlns:a16="http://schemas.microsoft.com/office/drawing/2014/main" id="{8D79A9DF-B471-433A-B15A-3F27E3C97228}"/>
              </a:ext>
            </a:extLst>
          </p:cNvPr>
          <p:cNvSpPr>
            <a:spLocks noGrp="1"/>
          </p:cNvSpPr>
          <p:nvPr>
            <p:ph type="sldNum" sz="quarter" idx="16"/>
          </p:nvPr>
        </p:nvSpPr>
        <p:spPr>
          <a:xfrm>
            <a:off x="244283" y="6452212"/>
            <a:ext cx="576000" cy="252000"/>
          </a:xfrm>
        </p:spPr>
        <p:txBody>
          <a:bodyPr/>
          <a:lstStyle/>
          <a:p>
            <a:fld id="{975A587B-5814-4D9B-9598-FE9CB954CB01}" type="slidenum">
              <a:rPr lang="fr-FR" smtClean="0"/>
              <a:pPr/>
              <a:t>10</a:t>
            </a:fld>
            <a:endParaRPr lang="fr-FR"/>
          </a:p>
        </p:txBody>
      </p:sp>
      <p:sp>
        <p:nvSpPr>
          <p:cNvPr id="18" name="Text Placeholder 1">
            <a:extLst>
              <a:ext uri="{FF2B5EF4-FFF2-40B4-BE49-F238E27FC236}">
                <a16:creationId xmlns:a16="http://schemas.microsoft.com/office/drawing/2014/main" id="{EEE7E0A5-8C0F-4C61-A725-D99AE3CF9188}"/>
              </a:ext>
            </a:extLst>
          </p:cNvPr>
          <p:cNvSpPr>
            <a:spLocks noGrp="1"/>
          </p:cNvSpPr>
          <p:nvPr>
            <p:ph type="body" sz="quarter" idx="13"/>
          </p:nvPr>
        </p:nvSpPr>
        <p:spPr>
          <a:xfrm>
            <a:off x="1894695" y="358638"/>
            <a:ext cx="7555556" cy="481849"/>
          </a:xfrm>
        </p:spPr>
        <p:txBody>
          <a:bodyPr vert="horz" lIns="91440" tIns="45720" rIns="91440" bIns="45720" rtlCol="0" anchor="t">
            <a:noAutofit/>
          </a:bodyPr>
          <a:lstStyle/>
          <a:p>
            <a:pPr marL="0" indent="0">
              <a:buNone/>
            </a:pPr>
            <a:r>
              <a:rPr lang="fr-FR" sz="1800" b="1" dirty="0"/>
              <a:t>1. </a:t>
            </a:r>
            <a:r>
              <a:rPr lang="en-US" sz="1800" b="1" dirty="0"/>
              <a:t>I position myself </a:t>
            </a:r>
            <a:r>
              <a:rPr lang="en-US" sz="1800" dirty="0"/>
              <a:t>to avoid</a:t>
            </a:r>
            <a:r>
              <a:rPr lang="fr-FR" sz="1800" dirty="0"/>
              <a:t> </a:t>
            </a:r>
            <a:r>
              <a:rPr lang="fr-FR" sz="1800" dirty="0" err="1"/>
              <a:t>vehicles</a:t>
            </a:r>
            <a:r>
              <a:rPr lang="fr-FR" sz="1800" dirty="0"/>
              <a:t>.</a:t>
            </a:r>
            <a:endParaRPr lang="fr-FR" sz="1800" dirty="0">
              <a:cs typeface="Arial" panose="020B0604020202020204"/>
            </a:endParaRPr>
          </a:p>
        </p:txBody>
      </p:sp>
      <p:sp>
        <p:nvSpPr>
          <p:cNvPr id="20" name="Text Placeholder 1">
            <a:extLst>
              <a:ext uri="{FF2B5EF4-FFF2-40B4-BE49-F238E27FC236}">
                <a16:creationId xmlns:a16="http://schemas.microsoft.com/office/drawing/2014/main" id="{14BA7A6A-9149-4B01-BBE0-6F022EEF3425}"/>
              </a:ext>
            </a:extLst>
          </p:cNvPr>
          <p:cNvSpPr txBox="1">
            <a:spLocks/>
          </p:cNvSpPr>
          <p:nvPr/>
        </p:nvSpPr>
        <p:spPr>
          <a:xfrm>
            <a:off x="469879" y="1111231"/>
            <a:ext cx="8171148" cy="202670"/>
          </a:xfrm>
          <a:prstGeom prst="rect">
            <a:avLst/>
          </a:prstGeom>
        </p:spPr>
        <p:txBody>
          <a:bodyPr vert="horz" lIns="0" tIns="0" rIns="0" bIns="0" rtlCol="0" anchor="t">
            <a:noAutofit/>
          </a:bodyPr>
          <a:lstStyle>
            <a:lvl1pPr marL="180000" indent="-180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600" b="1" dirty="0">
                <a:solidFill>
                  <a:srgbClr val="354D56"/>
                </a:solidFill>
              </a:rPr>
              <a:t>&gt; FATAL ACCIDENT OF A DRIVER</a:t>
            </a:r>
          </a:p>
        </p:txBody>
      </p:sp>
      <p:sp>
        <p:nvSpPr>
          <p:cNvPr id="44" name="Title 2">
            <a:extLst>
              <a:ext uri="{FF2B5EF4-FFF2-40B4-BE49-F238E27FC236}">
                <a16:creationId xmlns:a16="http://schemas.microsoft.com/office/drawing/2014/main" id="{57021D9F-3B44-464A-A605-80B1C10B21D5}"/>
              </a:ext>
            </a:extLst>
          </p:cNvPr>
          <p:cNvSpPr>
            <a:spLocks noGrp="1"/>
          </p:cNvSpPr>
          <p:nvPr>
            <p:ph type="title"/>
          </p:nvPr>
        </p:nvSpPr>
        <p:spPr>
          <a:xfrm>
            <a:off x="469879" y="242844"/>
            <a:ext cx="9720000" cy="592445"/>
          </a:xfrm>
        </p:spPr>
        <p:txBody>
          <a:bodyPr/>
          <a:lstStyle/>
          <a:p>
            <a:r>
              <a:rPr lang="fr-FR" dirty="0">
                <a:solidFill>
                  <a:srgbClr val="354D56"/>
                </a:solidFill>
              </a:rPr>
              <a:t>REX</a:t>
            </a:r>
          </a:p>
        </p:txBody>
      </p:sp>
      <p:sp>
        <p:nvSpPr>
          <p:cNvPr id="55" name="ZoneTexte 54">
            <a:extLst>
              <a:ext uri="{FF2B5EF4-FFF2-40B4-BE49-F238E27FC236}">
                <a16:creationId xmlns:a16="http://schemas.microsoft.com/office/drawing/2014/main" id="{A80A5D7E-B83D-9448-B196-6CBFC722E869}"/>
              </a:ext>
            </a:extLst>
          </p:cNvPr>
          <p:cNvSpPr txBox="1"/>
          <p:nvPr/>
        </p:nvSpPr>
        <p:spPr>
          <a:xfrm>
            <a:off x="532282" y="1749130"/>
            <a:ext cx="3090594" cy="2400657"/>
          </a:xfrm>
          <a:prstGeom prst="rect">
            <a:avLst/>
          </a:prstGeom>
          <a:noFill/>
        </p:spPr>
        <p:txBody>
          <a:bodyPr wrap="square" lIns="0" tIns="0" rIns="0" bIns="0" rtlCol="0">
            <a:spAutoFit/>
          </a:bodyPr>
          <a:lstStyle/>
          <a:p>
            <a:pPr algn="just">
              <a:lnSpc>
                <a:spcPct val="150000"/>
              </a:lnSpc>
              <a:spcAft>
                <a:spcPts val="600"/>
              </a:spcAft>
            </a:pPr>
            <a:r>
              <a:rPr lang="fr-FR" sz="1400" b="1" dirty="0">
                <a:solidFill>
                  <a:srgbClr val="F7941D"/>
                </a:solidFill>
                <a:cs typeface="Arial" panose="020B0604020202020204"/>
              </a:rPr>
              <a:t>CIRCUMSTANCES – FACTS</a:t>
            </a:r>
          </a:p>
          <a:p>
            <a:pPr marL="252000" lvl="1" indent="-252000" defTabSz="685800">
              <a:spcAft>
                <a:spcPts val="600"/>
              </a:spcAft>
              <a:buClr>
                <a:srgbClr val="F7941D"/>
              </a:buClr>
              <a:buSzPct val="120000"/>
              <a:buFont typeface="Wingdings" panose="05000000000000000000" pitchFamily="2" charset="2"/>
              <a:buChar char="§"/>
              <a:tabLst>
                <a:tab pos="282575" algn="l"/>
              </a:tabLst>
              <a:defRPr/>
            </a:pPr>
            <a:r>
              <a:rPr lang="fr-FR" sz="1200" dirty="0" err="1"/>
              <a:t>After</a:t>
            </a:r>
            <a:r>
              <a:rPr lang="fr-FR" sz="1200" dirty="0"/>
              <a:t> </a:t>
            </a:r>
            <a:r>
              <a:rPr lang="en-US" sz="1200" dirty="0"/>
              <a:t>a delivery to a private home, </a:t>
            </a:r>
            <a:br>
              <a:rPr lang="en-US" sz="1200" dirty="0"/>
            </a:br>
            <a:r>
              <a:rPr lang="en-US" sz="1200" dirty="0"/>
              <a:t>the driver tried to adapt the road access to avoid contact with the vehicle bumper</a:t>
            </a:r>
            <a:r>
              <a:rPr lang="fr-FR" sz="1200" dirty="0"/>
              <a:t>.</a:t>
            </a:r>
          </a:p>
          <a:p>
            <a:pPr marL="252000" lvl="1" indent="-252000" defTabSz="685800">
              <a:spcAft>
                <a:spcPts val="600"/>
              </a:spcAft>
              <a:buClr>
                <a:srgbClr val="F7941D"/>
              </a:buClr>
              <a:buSzPct val="120000"/>
              <a:buFont typeface="Wingdings" panose="05000000000000000000" pitchFamily="2" charset="2"/>
              <a:buChar char="§"/>
              <a:tabLst>
                <a:tab pos="282575" algn="l"/>
              </a:tabLst>
              <a:defRPr/>
            </a:pPr>
            <a:r>
              <a:rPr lang="fr-FR" sz="1200" dirty="0"/>
              <a:t>He </a:t>
            </a:r>
            <a:r>
              <a:rPr lang="en-US" sz="1200" dirty="0"/>
              <a:t>got out, engine running, without applying the parking brake and without putting on a chock, to take a wooden board to raise the passage of his truck</a:t>
            </a:r>
            <a:r>
              <a:rPr lang="fr-FR" sz="1200" dirty="0"/>
              <a:t>.</a:t>
            </a:r>
          </a:p>
          <a:p>
            <a:pPr marL="252000" lvl="1" indent="-252000" defTabSz="685800">
              <a:spcAft>
                <a:spcPts val="600"/>
              </a:spcAft>
              <a:buClr>
                <a:srgbClr val="F7941D"/>
              </a:buClr>
              <a:buSzPct val="120000"/>
              <a:buFont typeface="Wingdings" panose="05000000000000000000" pitchFamily="2" charset="2"/>
              <a:buChar char="§"/>
              <a:tabLst>
                <a:tab pos="282575" algn="l"/>
              </a:tabLst>
              <a:defRPr/>
            </a:pPr>
            <a:r>
              <a:rPr lang="fr-FR" sz="1200" dirty="0"/>
              <a:t>The </a:t>
            </a:r>
            <a:r>
              <a:rPr lang="en-US" sz="1200" dirty="0"/>
              <a:t>truck then started to move </a:t>
            </a:r>
            <a:br>
              <a:rPr lang="en-US" sz="1200" dirty="0"/>
            </a:br>
            <a:r>
              <a:rPr lang="en-US" sz="1200" dirty="0"/>
              <a:t>and crushed him against the pillar </a:t>
            </a:r>
            <a:br>
              <a:rPr lang="en-US" sz="1200" dirty="0"/>
            </a:br>
            <a:r>
              <a:rPr lang="en-US" sz="1200" dirty="0"/>
              <a:t>of the house.</a:t>
            </a:r>
            <a:endParaRPr lang="en-US" sz="1200" dirty="0">
              <a:cs typeface="Arial"/>
            </a:endParaRPr>
          </a:p>
        </p:txBody>
      </p:sp>
      <p:sp>
        <p:nvSpPr>
          <p:cNvPr id="57" name="ZoneTexte 56">
            <a:extLst>
              <a:ext uri="{FF2B5EF4-FFF2-40B4-BE49-F238E27FC236}">
                <a16:creationId xmlns:a16="http://schemas.microsoft.com/office/drawing/2014/main" id="{6DECD97E-5C69-5649-9CEA-1353AC7659BE}"/>
              </a:ext>
            </a:extLst>
          </p:cNvPr>
          <p:cNvSpPr txBox="1"/>
          <p:nvPr/>
        </p:nvSpPr>
        <p:spPr>
          <a:xfrm>
            <a:off x="4102813" y="1744158"/>
            <a:ext cx="2388727" cy="600164"/>
          </a:xfrm>
          <a:prstGeom prst="rect">
            <a:avLst/>
          </a:prstGeom>
          <a:noFill/>
        </p:spPr>
        <p:txBody>
          <a:bodyPr wrap="square" lIns="0" tIns="0" rIns="0" bIns="0" rtlCol="0">
            <a:spAutoFit/>
          </a:bodyPr>
          <a:lstStyle/>
          <a:p>
            <a:pPr algn="just">
              <a:lnSpc>
                <a:spcPct val="150000"/>
              </a:lnSpc>
              <a:spcAft>
                <a:spcPts val="600"/>
              </a:spcAft>
            </a:pPr>
            <a:r>
              <a:rPr lang="fr-FR" sz="1400" b="1" dirty="0">
                <a:solidFill>
                  <a:srgbClr val="F7941D"/>
                </a:solidFill>
                <a:cs typeface="Arial" panose="020B0604020202020204"/>
              </a:rPr>
              <a:t>CONSEQUENCES</a:t>
            </a:r>
          </a:p>
          <a:p>
            <a:pPr marL="252000" indent="-252000">
              <a:buClr>
                <a:srgbClr val="F7941D"/>
              </a:buClr>
              <a:buSzPct val="120000"/>
              <a:buFont typeface="Wingdings" pitchFamily="2" charset="2"/>
              <a:buChar char="§"/>
            </a:pPr>
            <a:r>
              <a:rPr lang="fr-FR" sz="1200" dirty="0"/>
              <a:t> </a:t>
            </a:r>
            <a:r>
              <a:rPr lang="fr-FR" sz="1200" dirty="0" err="1"/>
              <a:t>Death</a:t>
            </a:r>
            <a:r>
              <a:rPr lang="fr-FR" sz="1200" dirty="0"/>
              <a:t> </a:t>
            </a:r>
            <a:r>
              <a:rPr lang="en-US" sz="1200" dirty="0"/>
              <a:t>of the driver.</a:t>
            </a:r>
            <a:endParaRPr lang="fr-FR" sz="1200" dirty="0"/>
          </a:p>
        </p:txBody>
      </p:sp>
      <p:sp>
        <p:nvSpPr>
          <p:cNvPr id="58" name="ZoneTexte 57">
            <a:extLst>
              <a:ext uri="{FF2B5EF4-FFF2-40B4-BE49-F238E27FC236}">
                <a16:creationId xmlns:a16="http://schemas.microsoft.com/office/drawing/2014/main" id="{C4A822DD-CC64-9E48-B4C5-F88650E21288}"/>
              </a:ext>
            </a:extLst>
          </p:cNvPr>
          <p:cNvSpPr txBox="1"/>
          <p:nvPr/>
        </p:nvSpPr>
        <p:spPr>
          <a:xfrm>
            <a:off x="4102813" y="2918031"/>
            <a:ext cx="2388727" cy="2215991"/>
          </a:xfrm>
          <a:prstGeom prst="rect">
            <a:avLst/>
          </a:prstGeom>
          <a:noFill/>
        </p:spPr>
        <p:txBody>
          <a:bodyPr wrap="square" lIns="0" tIns="0" rIns="0" bIns="0" rtlCol="0">
            <a:spAutoFit/>
          </a:bodyPr>
          <a:lstStyle/>
          <a:p>
            <a:pPr>
              <a:lnSpc>
                <a:spcPct val="150000"/>
              </a:lnSpc>
              <a:spcAft>
                <a:spcPts val="600"/>
              </a:spcAft>
            </a:pPr>
            <a:r>
              <a:rPr lang="fr-FR" sz="1400" b="1" dirty="0">
                <a:solidFill>
                  <a:srgbClr val="F7941D"/>
                </a:solidFill>
                <a:cs typeface="Arial" panose="020B0604020202020204"/>
              </a:rPr>
              <a:t>CAUSES</a:t>
            </a:r>
          </a:p>
          <a:p>
            <a:pPr marL="252000" lvl="1" indent="-252000" defTabSz="685800">
              <a:spcAft>
                <a:spcPts val="600"/>
              </a:spcAft>
              <a:buClr>
                <a:srgbClr val="F7941D"/>
              </a:buClr>
              <a:buSzPct val="120000"/>
              <a:buFont typeface="Wingdings" pitchFamily="2" charset="2"/>
              <a:buChar char="§"/>
              <a:tabLst>
                <a:tab pos="282575" algn="l"/>
              </a:tabLst>
              <a:defRPr/>
            </a:pPr>
            <a:r>
              <a:rPr lang="en-US" sz="1200" dirty="0"/>
              <a:t>brake not applied and chock not placed, although the road was sloped</a:t>
            </a:r>
            <a:r>
              <a:rPr lang="fr-FR" sz="1200" dirty="0"/>
              <a:t>. </a:t>
            </a:r>
          </a:p>
          <a:p>
            <a:pPr marL="252000" lvl="1" indent="-252000" defTabSz="685800">
              <a:spcAft>
                <a:spcPts val="600"/>
              </a:spcAft>
              <a:buClr>
                <a:srgbClr val="F7941D"/>
              </a:buClr>
              <a:buSzPct val="120000"/>
              <a:buFont typeface="Wingdings" pitchFamily="2" charset="2"/>
              <a:buChar char="§"/>
              <a:tabLst>
                <a:tab pos="282575" algn="l"/>
              </a:tabLst>
              <a:defRPr/>
            </a:pPr>
            <a:r>
              <a:rPr lang="fr-FR" sz="1200" dirty="0"/>
              <a:t>No </a:t>
            </a:r>
            <a:r>
              <a:rPr lang="en-US" sz="1200" dirty="0"/>
              <a:t>"park brake not applied" warning beep due to the age </a:t>
            </a:r>
            <a:br>
              <a:rPr lang="en-US" sz="1200" dirty="0"/>
            </a:br>
            <a:r>
              <a:rPr lang="en-US" sz="1200" dirty="0"/>
              <a:t>of the truck (pre-2007).</a:t>
            </a:r>
            <a:endParaRPr lang="fr-FR" sz="1200" dirty="0"/>
          </a:p>
          <a:p>
            <a:pPr marL="252000" lvl="1" indent="-252000" defTabSz="685800">
              <a:spcAft>
                <a:spcPts val="600"/>
              </a:spcAft>
              <a:buClr>
                <a:srgbClr val="F7941D"/>
              </a:buClr>
              <a:buSzPct val="120000"/>
              <a:buFont typeface="Wingdings" pitchFamily="2" charset="2"/>
              <a:buChar char="§"/>
              <a:tabLst>
                <a:tab pos="282575" algn="l"/>
              </a:tabLst>
              <a:defRPr/>
            </a:pPr>
            <a:r>
              <a:rPr lang="fr-FR" sz="1200" b="1" dirty="0"/>
              <a:t>The </a:t>
            </a:r>
            <a:r>
              <a:rPr lang="en-US" sz="1200" b="1" dirty="0"/>
              <a:t>driver was positioned </a:t>
            </a:r>
            <a:br>
              <a:rPr lang="en-US" sz="1200" b="1" dirty="0"/>
            </a:br>
            <a:r>
              <a:rPr lang="en-US" sz="1200" b="1" dirty="0"/>
              <a:t>in the potential path </a:t>
            </a:r>
            <a:br>
              <a:rPr lang="en-US" sz="1200" b="1" dirty="0"/>
            </a:br>
            <a:r>
              <a:rPr lang="en-US" sz="1200" b="1" dirty="0"/>
              <a:t>of the truck.</a:t>
            </a:r>
            <a:endParaRPr lang="fr-FR" sz="1200" b="1" dirty="0"/>
          </a:p>
        </p:txBody>
      </p:sp>
      <p:cxnSp>
        <p:nvCxnSpPr>
          <p:cNvPr id="80" name="Connecteur droit 79">
            <a:extLst>
              <a:ext uri="{FF2B5EF4-FFF2-40B4-BE49-F238E27FC236}">
                <a16:creationId xmlns:a16="http://schemas.microsoft.com/office/drawing/2014/main" id="{4EBD5649-CEFE-A747-81F3-A018B0B22F84}"/>
              </a:ext>
            </a:extLst>
          </p:cNvPr>
          <p:cNvCxnSpPr>
            <a:cxnSpLocks/>
          </p:cNvCxnSpPr>
          <p:nvPr/>
        </p:nvCxnSpPr>
        <p:spPr>
          <a:xfrm>
            <a:off x="3806653" y="1847070"/>
            <a:ext cx="458" cy="4093364"/>
          </a:xfrm>
          <a:prstGeom prst="line">
            <a:avLst/>
          </a:prstGeom>
          <a:ln>
            <a:solidFill>
              <a:srgbClr val="F7941D"/>
            </a:solidFill>
            <a:tailEnd type="none"/>
          </a:ln>
        </p:spPr>
        <p:style>
          <a:lnRef idx="1">
            <a:schemeClr val="accent1"/>
          </a:lnRef>
          <a:fillRef idx="0">
            <a:schemeClr val="accent1"/>
          </a:fillRef>
          <a:effectRef idx="0">
            <a:schemeClr val="accent1"/>
          </a:effectRef>
          <a:fontRef idx="minor">
            <a:schemeClr val="tx1"/>
          </a:fontRef>
        </p:style>
      </p:cxnSp>
      <p:cxnSp>
        <p:nvCxnSpPr>
          <p:cNvPr id="82" name="Connecteur droit 81">
            <a:extLst>
              <a:ext uri="{FF2B5EF4-FFF2-40B4-BE49-F238E27FC236}">
                <a16:creationId xmlns:a16="http://schemas.microsoft.com/office/drawing/2014/main" id="{887020A3-4BE7-0146-BDE6-0F5E232D1A8D}"/>
              </a:ext>
            </a:extLst>
          </p:cNvPr>
          <p:cNvCxnSpPr>
            <a:cxnSpLocks/>
          </p:cNvCxnSpPr>
          <p:nvPr/>
        </p:nvCxnSpPr>
        <p:spPr>
          <a:xfrm>
            <a:off x="6723473" y="1847070"/>
            <a:ext cx="0" cy="4093364"/>
          </a:xfrm>
          <a:prstGeom prst="line">
            <a:avLst/>
          </a:prstGeom>
          <a:ln>
            <a:solidFill>
              <a:srgbClr val="F7941D"/>
            </a:solidFill>
            <a:tailEnd type="none"/>
          </a:ln>
        </p:spPr>
        <p:style>
          <a:lnRef idx="1">
            <a:schemeClr val="accent1"/>
          </a:lnRef>
          <a:fillRef idx="0">
            <a:schemeClr val="accent1"/>
          </a:fillRef>
          <a:effectRef idx="0">
            <a:schemeClr val="accent1"/>
          </a:effectRef>
          <a:fontRef idx="minor">
            <a:schemeClr val="tx1"/>
          </a:fontRef>
        </p:style>
      </p:cxnSp>
      <p:sp>
        <p:nvSpPr>
          <p:cNvPr id="88" name="Rectangle : coins arrondis 26">
            <a:extLst>
              <a:ext uri="{FF2B5EF4-FFF2-40B4-BE49-F238E27FC236}">
                <a16:creationId xmlns:a16="http://schemas.microsoft.com/office/drawing/2014/main" id="{724D8D84-0CA3-F94B-A06B-0376186F6430}"/>
              </a:ext>
            </a:extLst>
          </p:cNvPr>
          <p:cNvSpPr/>
          <p:nvPr/>
        </p:nvSpPr>
        <p:spPr>
          <a:xfrm>
            <a:off x="6923691" y="1814434"/>
            <a:ext cx="4709747" cy="1945700"/>
          </a:xfrm>
          <a:prstGeom prst="roundRect">
            <a:avLst>
              <a:gd name="adj" fmla="val 6998"/>
            </a:avLst>
          </a:prstGeom>
          <a:solidFill>
            <a:srgbClr val="F7941D">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 name="ZoneTexte 88">
            <a:extLst>
              <a:ext uri="{FF2B5EF4-FFF2-40B4-BE49-F238E27FC236}">
                <a16:creationId xmlns:a16="http://schemas.microsoft.com/office/drawing/2014/main" id="{780A1C6C-941A-A840-88DC-BFDD6104A019}"/>
              </a:ext>
            </a:extLst>
          </p:cNvPr>
          <p:cNvSpPr txBox="1"/>
          <p:nvPr/>
        </p:nvSpPr>
        <p:spPr>
          <a:xfrm>
            <a:off x="7177696" y="2582154"/>
            <a:ext cx="4179689" cy="923330"/>
          </a:xfrm>
          <a:prstGeom prst="rect">
            <a:avLst/>
          </a:prstGeom>
          <a:noFill/>
        </p:spPr>
        <p:txBody>
          <a:bodyPr wrap="square" lIns="0" tIns="0" rIns="0" bIns="0" rtlCol="0">
            <a:spAutoFit/>
          </a:bodyPr>
          <a:lstStyle/>
          <a:p>
            <a:pPr algn="just"/>
            <a:r>
              <a:rPr lang="en-US" sz="1200" dirty="0">
                <a:solidFill>
                  <a:srgbClr val="F7941D"/>
                </a:solidFill>
              </a:rPr>
              <a:t>I identify the risk and eliminate it (if possible): </a:t>
            </a:r>
          </a:p>
          <a:p>
            <a:pPr marL="628650" lvl="1" indent="-171450">
              <a:buClr>
                <a:srgbClr val="F7941D"/>
              </a:buClr>
              <a:buFont typeface="Wingdings" panose="05000000000000000000" pitchFamily="2" charset="2"/>
              <a:buChar char="§"/>
            </a:pPr>
            <a:r>
              <a:rPr lang="fr-FR" sz="1200" dirty="0">
                <a:solidFill>
                  <a:srgbClr val="F7941D"/>
                </a:solidFill>
              </a:rPr>
              <a:t>In </a:t>
            </a:r>
            <a:r>
              <a:rPr lang="fr-FR" sz="1200" dirty="0" err="1">
                <a:solidFill>
                  <a:srgbClr val="F7941D"/>
                </a:solidFill>
              </a:rPr>
              <a:t>this</a:t>
            </a:r>
            <a:r>
              <a:rPr lang="fr-FR" sz="1200" dirty="0">
                <a:solidFill>
                  <a:srgbClr val="F7941D"/>
                </a:solidFill>
              </a:rPr>
              <a:t> case, I </a:t>
            </a:r>
            <a:r>
              <a:rPr lang="fr-FR" sz="1200" b="1" dirty="0" err="1">
                <a:solidFill>
                  <a:srgbClr val="F7941D"/>
                </a:solidFill>
              </a:rPr>
              <a:t>apply</a:t>
            </a:r>
            <a:r>
              <a:rPr lang="fr-FR" sz="1200" b="1" dirty="0">
                <a:solidFill>
                  <a:srgbClr val="F7941D"/>
                </a:solidFill>
              </a:rPr>
              <a:t> the parking </a:t>
            </a:r>
            <a:r>
              <a:rPr lang="fr-FR" sz="1200" b="1" dirty="0" err="1">
                <a:solidFill>
                  <a:srgbClr val="F7941D"/>
                </a:solidFill>
              </a:rPr>
              <a:t>brake</a:t>
            </a:r>
            <a:r>
              <a:rPr lang="fr-FR" sz="1200" b="1" dirty="0">
                <a:solidFill>
                  <a:srgbClr val="F7941D"/>
                </a:solidFill>
              </a:rPr>
              <a:t> </a:t>
            </a:r>
            <a:r>
              <a:rPr lang="fr-FR" sz="1200" dirty="0" err="1">
                <a:solidFill>
                  <a:srgbClr val="F7941D"/>
                </a:solidFill>
              </a:rPr>
              <a:t>before</a:t>
            </a:r>
            <a:r>
              <a:rPr lang="fr-FR" sz="1200" dirty="0">
                <a:solidFill>
                  <a:srgbClr val="F7941D"/>
                </a:solidFill>
              </a:rPr>
              <a:t> </a:t>
            </a:r>
            <a:r>
              <a:rPr lang="fr-FR" sz="1200" dirty="0" err="1">
                <a:solidFill>
                  <a:srgbClr val="F7941D"/>
                </a:solidFill>
              </a:rPr>
              <a:t>getting</a:t>
            </a:r>
            <a:r>
              <a:rPr lang="fr-FR" sz="1200" dirty="0">
                <a:solidFill>
                  <a:srgbClr val="F7941D"/>
                </a:solidFill>
              </a:rPr>
              <a:t> out of </a:t>
            </a:r>
            <a:r>
              <a:rPr lang="fr-FR" sz="1200" dirty="0" err="1">
                <a:solidFill>
                  <a:srgbClr val="F7941D"/>
                </a:solidFill>
              </a:rPr>
              <a:t>my</a:t>
            </a:r>
            <a:r>
              <a:rPr lang="fr-FR" sz="1200" dirty="0">
                <a:solidFill>
                  <a:srgbClr val="F7941D"/>
                </a:solidFill>
              </a:rPr>
              <a:t> </a:t>
            </a:r>
            <a:r>
              <a:rPr lang="fr-FR" sz="1200" dirty="0" err="1">
                <a:solidFill>
                  <a:srgbClr val="F7941D"/>
                </a:solidFill>
              </a:rPr>
              <a:t>vehicle</a:t>
            </a:r>
            <a:r>
              <a:rPr lang="fr-FR" sz="1200" dirty="0">
                <a:solidFill>
                  <a:srgbClr val="F7941D"/>
                </a:solidFill>
              </a:rPr>
              <a:t>.</a:t>
            </a:r>
          </a:p>
          <a:p>
            <a:endParaRPr lang="fr-FR" sz="1200" dirty="0">
              <a:solidFill>
                <a:srgbClr val="F7941D"/>
              </a:solidFill>
            </a:endParaRPr>
          </a:p>
          <a:p>
            <a:r>
              <a:rPr lang="fr-FR" sz="1200" dirty="0">
                <a:solidFill>
                  <a:srgbClr val="F7941D"/>
                </a:solidFill>
              </a:rPr>
              <a:t>I </a:t>
            </a:r>
            <a:r>
              <a:rPr lang="fr-FR" sz="1200" b="1" dirty="0">
                <a:solidFill>
                  <a:srgbClr val="F7941D"/>
                </a:solidFill>
              </a:rPr>
              <a:t>do not stand </a:t>
            </a:r>
            <a:r>
              <a:rPr lang="en-US" sz="1200" dirty="0">
                <a:solidFill>
                  <a:srgbClr val="F7941D"/>
                </a:solidFill>
              </a:rPr>
              <a:t>in the path of a vehicle that may start moving.</a:t>
            </a:r>
            <a:endParaRPr lang="fr-FR" sz="1200" dirty="0">
              <a:solidFill>
                <a:srgbClr val="F7941D"/>
              </a:solidFill>
            </a:endParaRPr>
          </a:p>
        </p:txBody>
      </p:sp>
      <p:sp>
        <p:nvSpPr>
          <p:cNvPr id="90" name="ZoneTexte 89">
            <a:extLst>
              <a:ext uri="{FF2B5EF4-FFF2-40B4-BE49-F238E27FC236}">
                <a16:creationId xmlns:a16="http://schemas.microsoft.com/office/drawing/2014/main" id="{11B35FBC-C9EB-9748-86BF-D9625F22A146}"/>
              </a:ext>
            </a:extLst>
          </p:cNvPr>
          <p:cNvSpPr txBox="1"/>
          <p:nvPr/>
        </p:nvSpPr>
        <p:spPr>
          <a:xfrm>
            <a:off x="7705083" y="2087133"/>
            <a:ext cx="2481247" cy="215444"/>
          </a:xfrm>
          <a:prstGeom prst="rect">
            <a:avLst/>
          </a:prstGeom>
          <a:noFill/>
        </p:spPr>
        <p:txBody>
          <a:bodyPr wrap="square" lIns="0" tIns="0" rIns="0" bIns="0" rtlCol="0">
            <a:spAutoFit/>
          </a:bodyPr>
          <a:lstStyle/>
          <a:p>
            <a:r>
              <a:rPr lang="fr-FR" sz="1400" b="1" dirty="0">
                <a:solidFill>
                  <a:srgbClr val="F7941D"/>
                </a:solidFill>
                <a:cs typeface="Arial" panose="020B0604020202020204"/>
              </a:rPr>
              <a:t>LESSONS TO BE LEARNED</a:t>
            </a:r>
            <a:endParaRPr lang="fr-FR" sz="1400" dirty="0">
              <a:solidFill>
                <a:srgbClr val="F7941D"/>
              </a:solidFill>
            </a:endParaRPr>
          </a:p>
        </p:txBody>
      </p:sp>
      <p:pic>
        <p:nvPicPr>
          <p:cNvPr id="91" name="Image 90">
            <a:extLst>
              <a:ext uri="{FF2B5EF4-FFF2-40B4-BE49-F238E27FC236}">
                <a16:creationId xmlns:a16="http://schemas.microsoft.com/office/drawing/2014/main" id="{A4E7CDEC-14E1-D844-B255-8D7C66C44ADF}"/>
              </a:ext>
            </a:extLst>
          </p:cNvPr>
          <p:cNvPicPr>
            <a:picLocks noChangeAspect="1"/>
          </p:cNvPicPr>
          <p:nvPr/>
        </p:nvPicPr>
        <p:blipFill>
          <a:blip r:embed="rId4"/>
          <a:stretch>
            <a:fillRect/>
          </a:stretch>
        </p:blipFill>
        <p:spPr>
          <a:xfrm>
            <a:off x="7165637" y="1987506"/>
            <a:ext cx="435253" cy="419412"/>
          </a:xfrm>
          <a:prstGeom prst="rect">
            <a:avLst/>
          </a:prstGeom>
        </p:spPr>
      </p:pic>
      <p:cxnSp>
        <p:nvCxnSpPr>
          <p:cNvPr id="93" name="Connecteur droit 92">
            <a:extLst>
              <a:ext uri="{FF2B5EF4-FFF2-40B4-BE49-F238E27FC236}">
                <a16:creationId xmlns:a16="http://schemas.microsoft.com/office/drawing/2014/main" id="{0841621F-1E69-CB40-BACA-A4BAF361FEFB}"/>
              </a:ext>
            </a:extLst>
          </p:cNvPr>
          <p:cNvCxnSpPr>
            <a:cxnSpLocks/>
          </p:cNvCxnSpPr>
          <p:nvPr/>
        </p:nvCxnSpPr>
        <p:spPr>
          <a:xfrm>
            <a:off x="3807111" y="2634515"/>
            <a:ext cx="2916362" cy="0"/>
          </a:xfrm>
          <a:prstGeom prst="line">
            <a:avLst/>
          </a:prstGeom>
          <a:ln>
            <a:solidFill>
              <a:srgbClr val="F7941D"/>
            </a:solidFill>
            <a:tailEnd type="none"/>
          </a:ln>
        </p:spPr>
        <p:style>
          <a:lnRef idx="1">
            <a:schemeClr val="accent1"/>
          </a:lnRef>
          <a:fillRef idx="0">
            <a:schemeClr val="accent1"/>
          </a:fillRef>
          <a:effectRef idx="0">
            <a:schemeClr val="accent1"/>
          </a:effectRef>
          <a:fontRef idx="minor">
            <a:schemeClr val="tx1"/>
          </a:fontRef>
        </p:style>
      </p:cxnSp>
      <p:sp>
        <p:nvSpPr>
          <p:cNvPr id="27" name="ZoneTexte 26">
            <a:extLst>
              <a:ext uri="{FF2B5EF4-FFF2-40B4-BE49-F238E27FC236}">
                <a16:creationId xmlns:a16="http://schemas.microsoft.com/office/drawing/2014/main" id="{24D47541-A2C1-F044-ABD5-EC5C2D6B33CF}"/>
              </a:ext>
            </a:extLst>
          </p:cNvPr>
          <p:cNvSpPr txBox="1"/>
          <p:nvPr/>
        </p:nvSpPr>
        <p:spPr>
          <a:xfrm>
            <a:off x="10002418" y="5347941"/>
            <a:ext cx="1631020" cy="461665"/>
          </a:xfrm>
          <a:prstGeom prst="rect">
            <a:avLst/>
          </a:prstGeom>
          <a:noFill/>
        </p:spPr>
        <p:txBody>
          <a:bodyPr wrap="square" lIns="0" tIns="0" rIns="0" bIns="0" rtlCol="0">
            <a:spAutoFit/>
          </a:bodyPr>
          <a:lstStyle/>
          <a:p>
            <a:r>
              <a:rPr lang="fr-FR" sz="1000" dirty="0"/>
              <a:t>Caution: Office car </a:t>
            </a:r>
            <a:r>
              <a:rPr lang="fr-FR" sz="1000" dirty="0" err="1"/>
              <a:t>parks</a:t>
            </a:r>
            <a:r>
              <a:rPr lang="fr-FR" sz="1000" dirty="0"/>
              <a:t> </a:t>
            </a:r>
            <a:br>
              <a:rPr lang="fr-FR" sz="1000" dirty="0"/>
            </a:br>
            <a:r>
              <a:rPr lang="fr-FR" sz="1000" dirty="0"/>
              <a:t>are </a:t>
            </a:r>
            <a:r>
              <a:rPr lang="fr-FR" sz="1000" dirty="0" err="1"/>
              <a:t>also</a:t>
            </a:r>
            <a:r>
              <a:rPr lang="fr-FR" sz="1000" dirty="0"/>
              <a:t> </a:t>
            </a:r>
            <a:r>
              <a:rPr lang="fr-FR" sz="1000" dirty="0" err="1"/>
              <a:t>affected</a:t>
            </a:r>
            <a:r>
              <a:rPr lang="fr-FR" sz="1000" dirty="0"/>
              <a:t> by </a:t>
            </a:r>
            <a:r>
              <a:rPr lang="fr-FR" sz="1000" dirty="0" err="1"/>
              <a:t>this</a:t>
            </a:r>
            <a:r>
              <a:rPr lang="fr-FR" sz="1000" dirty="0"/>
              <a:t> </a:t>
            </a:r>
            <a:r>
              <a:rPr lang="fr-FR" sz="1000" dirty="0" err="1"/>
              <a:t>requirement</a:t>
            </a:r>
            <a:endParaRPr lang="fr-FR" sz="1000" dirty="0"/>
          </a:p>
        </p:txBody>
      </p:sp>
      <p:pic>
        <p:nvPicPr>
          <p:cNvPr id="2" name="Image 1">
            <a:extLst>
              <a:ext uri="{FF2B5EF4-FFF2-40B4-BE49-F238E27FC236}">
                <a16:creationId xmlns:a16="http://schemas.microsoft.com/office/drawing/2014/main" id="{BD0C64EF-F394-7C44-A7A1-7330502CE855}"/>
              </a:ext>
            </a:extLst>
          </p:cNvPr>
          <p:cNvPicPr>
            <a:picLocks noChangeAspect="1"/>
          </p:cNvPicPr>
          <p:nvPr/>
        </p:nvPicPr>
        <p:blipFill>
          <a:blip r:embed="rId5"/>
          <a:stretch>
            <a:fillRect/>
          </a:stretch>
        </p:blipFill>
        <p:spPr>
          <a:xfrm>
            <a:off x="9116379" y="5225393"/>
            <a:ext cx="715042" cy="715042"/>
          </a:xfrm>
          <a:prstGeom prst="rect">
            <a:avLst/>
          </a:prstGeom>
        </p:spPr>
      </p:pic>
      <p:sp>
        <p:nvSpPr>
          <p:cNvPr id="15" name="Rectangle à coins arrondis 14">
            <a:extLst>
              <a:ext uri="{FF2B5EF4-FFF2-40B4-BE49-F238E27FC236}">
                <a16:creationId xmlns:a16="http://schemas.microsoft.com/office/drawing/2014/main" id="{0F0DD31E-6491-DE40-A915-76385CA86296}"/>
              </a:ext>
            </a:extLst>
          </p:cNvPr>
          <p:cNvSpPr/>
          <p:nvPr/>
        </p:nvSpPr>
        <p:spPr>
          <a:xfrm>
            <a:off x="9116379" y="3994734"/>
            <a:ext cx="2517059" cy="350393"/>
          </a:xfrm>
          <a:prstGeom prst="roundRect">
            <a:avLst>
              <a:gd name="adj" fmla="val 50000"/>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ZoneTexte 50">
            <a:hlinkClick r:id="rId6" tooltip="REX - Requirement 12.1.2"/>
            <a:extLst>
              <a:ext uri="{FF2B5EF4-FFF2-40B4-BE49-F238E27FC236}">
                <a16:creationId xmlns:a16="http://schemas.microsoft.com/office/drawing/2014/main" id="{CBBA6662-DF6A-5944-BAA8-6AE829985AF1}"/>
              </a:ext>
            </a:extLst>
          </p:cNvPr>
          <p:cNvSpPr txBox="1"/>
          <p:nvPr/>
        </p:nvSpPr>
        <p:spPr>
          <a:xfrm>
            <a:off x="9281492" y="4071248"/>
            <a:ext cx="2186143" cy="184666"/>
          </a:xfrm>
          <a:prstGeom prst="rect">
            <a:avLst/>
          </a:prstGeom>
          <a:noFill/>
        </p:spPr>
        <p:txBody>
          <a:bodyPr wrap="square" lIns="0" tIns="0" rIns="0" bIns="0" rtlCol="0">
            <a:spAutoFit/>
          </a:bodyPr>
          <a:lstStyle/>
          <a:p>
            <a:pPr algn="ctr"/>
            <a:r>
              <a:rPr lang="fr-FR" sz="1200" u="sng" dirty="0">
                <a:solidFill>
                  <a:schemeClr val="bg1"/>
                </a:solidFill>
              </a:rPr>
              <a:t>Click </a:t>
            </a:r>
            <a:r>
              <a:rPr lang="fr-FR" sz="1200" u="sng" dirty="0" err="1">
                <a:solidFill>
                  <a:schemeClr val="bg1"/>
                </a:solidFill>
              </a:rPr>
              <a:t>here</a:t>
            </a:r>
            <a:r>
              <a:rPr lang="fr-FR" sz="1200" u="sng" dirty="0">
                <a:solidFill>
                  <a:schemeClr val="bg1"/>
                </a:solidFill>
              </a:rPr>
              <a:t> to </a:t>
            </a:r>
            <a:r>
              <a:rPr lang="fr-FR" sz="1200" u="sng" dirty="0" err="1">
                <a:solidFill>
                  <a:schemeClr val="bg1"/>
                </a:solidFill>
              </a:rPr>
              <a:t>access</a:t>
            </a:r>
            <a:r>
              <a:rPr lang="fr-FR" sz="1200" u="sng" dirty="0">
                <a:solidFill>
                  <a:schemeClr val="bg1"/>
                </a:solidFill>
              </a:rPr>
              <a:t> the REX</a:t>
            </a:r>
            <a:endParaRPr lang="en-US" sz="1200" u="sng" dirty="0">
              <a:solidFill>
                <a:schemeClr val="bg1"/>
              </a:solidFill>
            </a:endParaRPr>
          </a:p>
        </p:txBody>
      </p:sp>
      <p:pic>
        <p:nvPicPr>
          <p:cNvPr id="28" name="Image 27">
            <a:extLst>
              <a:ext uri="{FF2B5EF4-FFF2-40B4-BE49-F238E27FC236}">
                <a16:creationId xmlns:a16="http://schemas.microsoft.com/office/drawing/2014/main" id="{F2BF8F17-834F-2946-A003-E600BEE530CD}"/>
              </a:ext>
            </a:extLst>
          </p:cNvPr>
          <p:cNvPicPr>
            <a:picLocks noChangeAspect="1"/>
          </p:cNvPicPr>
          <p:nvPr/>
        </p:nvPicPr>
        <p:blipFill rotWithShape="1">
          <a:blip r:embed="rId7"/>
          <a:srcRect t="4125" r="14944" b="1746"/>
          <a:stretch/>
        </p:blipFill>
        <p:spPr>
          <a:xfrm>
            <a:off x="6926664" y="3994733"/>
            <a:ext cx="1957781" cy="1945701"/>
          </a:xfrm>
          <a:prstGeom prst="roundRect">
            <a:avLst>
              <a:gd name="adj" fmla="val 8594"/>
            </a:avLst>
          </a:prstGeom>
          <a:solidFill>
            <a:srgbClr val="FFFFFF">
              <a:shade val="85000"/>
            </a:srgbClr>
          </a:solidFill>
          <a:ln>
            <a:noFill/>
          </a:ln>
          <a:effectLst/>
        </p:spPr>
      </p:pic>
      <p:cxnSp>
        <p:nvCxnSpPr>
          <p:cNvPr id="29" name="Connecteur droit 28">
            <a:extLst>
              <a:ext uri="{FF2B5EF4-FFF2-40B4-BE49-F238E27FC236}">
                <a16:creationId xmlns:a16="http://schemas.microsoft.com/office/drawing/2014/main" id="{D4EA51B0-C8C9-3345-827D-41F6378C3CDB}"/>
              </a:ext>
            </a:extLst>
          </p:cNvPr>
          <p:cNvCxnSpPr>
            <a:cxnSpLocks/>
          </p:cNvCxnSpPr>
          <p:nvPr/>
        </p:nvCxnSpPr>
        <p:spPr>
          <a:xfrm>
            <a:off x="532283" y="901408"/>
            <a:ext cx="9054777" cy="0"/>
          </a:xfrm>
          <a:prstGeom prst="line">
            <a:avLst/>
          </a:prstGeom>
          <a:ln>
            <a:solidFill>
              <a:srgbClr val="F7941D"/>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06346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F698934D-D327-4357-B773-F981F37D99C3}"/>
              </a:ext>
            </a:extLst>
          </p:cNvPr>
          <p:cNvPicPr>
            <a:picLocks noChangeAspect="1"/>
          </p:cNvPicPr>
          <p:nvPr/>
        </p:nvPicPr>
        <p:blipFill>
          <a:blip r:embed="rId3"/>
          <a:stretch>
            <a:fillRect/>
          </a:stretch>
        </p:blipFill>
        <p:spPr>
          <a:xfrm>
            <a:off x="1589623" y="369240"/>
            <a:ext cx="247648" cy="331466"/>
          </a:xfrm>
          <a:prstGeom prst="rect">
            <a:avLst/>
          </a:prstGeom>
        </p:spPr>
      </p:pic>
      <p:sp>
        <p:nvSpPr>
          <p:cNvPr id="4" name="Espace réservé du pied de page 3">
            <a:extLst>
              <a:ext uri="{FF2B5EF4-FFF2-40B4-BE49-F238E27FC236}">
                <a16:creationId xmlns:a16="http://schemas.microsoft.com/office/drawing/2014/main" id="{8BC5B083-EB5A-4A0F-A2F7-18A5DD0D1C92}"/>
              </a:ext>
            </a:extLst>
          </p:cNvPr>
          <p:cNvSpPr>
            <a:spLocks noGrp="1"/>
          </p:cNvSpPr>
          <p:nvPr>
            <p:ph type="ftr" sz="quarter" idx="15"/>
          </p:nvPr>
        </p:nvSpPr>
        <p:spPr>
          <a:xfrm>
            <a:off x="881955" y="6452212"/>
            <a:ext cx="3600000" cy="252000"/>
          </a:xfrm>
        </p:spPr>
        <p:txBody>
          <a:bodyPr/>
          <a:lstStyle/>
          <a:p>
            <a:r>
              <a:rPr lang="fr-FR" dirty="0" err="1"/>
              <a:t>Deployment</a:t>
            </a:r>
            <a:r>
              <a:rPr lang="fr-FR" dirty="0"/>
              <a:t> kit Golden Rule 12</a:t>
            </a:r>
          </a:p>
        </p:txBody>
      </p:sp>
      <p:sp>
        <p:nvSpPr>
          <p:cNvPr id="5" name="Espace réservé du numéro de diapositive 4">
            <a:extLst>
              <a:ext uri="{FF2B5EF4-FFF2-40B4-BE49-F238E27FC236}">
                <a16:creationId xmlns:a16="http://schemas.microsoft.com/office/drawing/2014/main" id="{8D79A9DF-B471-433A-B15A-3F27E3C97228}"/>
              </a:ext>
            </a:extLst>
          </p:cNvPr>
          <p:cNvSpPr>
            <a:spLocks noGrp="1"/>
          </p:cNvSpPr>
          <p:nvPr>
            <p:ph type="sldNum" sz="quarter" idx="16"/>
          </p:nvPr>
        </p:nvSpPr>
        <p:spPr>
          <a:xfrm>
            <a:off x="244283" y="6452212"/>
            <a:ext cx="576000" cy="252000"/>
          </a:xfrm>
        </p:spPr>
        <p:txBody>
          <a:bodyPr/>
          <a:lstStyle/>
          <a:p>
            <a:fld id="{975A587B-5814-4D9B-9598-FE9CB954CB01}" type="slidenum">
              <a:rPr lang="fr-FR" smtClean="0"/>
              <a:pPr/>
              <a:t>11</a:t>
            </a:fld>
            <a:endParaRPr lang="fr-FR"/>
          </a:p>
        </p:txBody>
      </p:sp>
      <p:sp>
        <p:nvSpPr>
          <p:cNvPr id="18" name="Text Placeholder 1">
            <a:extLst>
              <a:ext uri="{FF2B5EF4-FFF2-40B4-BE49-F238E27FC236}">
                <a16:creationId xmlns:a16="http://schemas.microsoft.com/office/drawing/2014/main" id="{EEE7E0A5-8C0F-4C61-A725-D99AE3CF9188}"/>
              </a:ext>
            </a:extLst>
          </p:cNvPr>
          <p:cNvSpPr>
            <a:spLocks noGrp="1"/>
          </p:cNvSpPr>
          <p:nvPr>
            <p:ph type="body" sz="quarter" idx="13"/>
          </p:nvPr>
        </p:nvSpPr>
        <p:spPr>
          <a:xfrm>
            <a:off x="1894695" y="358638"/>
            <a:ext cx="7555556" cy="481849"/>
          </a:xfrm>
        </p:spPr>
        <p:txBody>
          <a:bodyPr vert="horz" lIns="91440" tIns="45720" rIns="91440" bIns="45720" rtlCol="0" anchor="t">
            <a:noAutofit/>
          </a:bodyPr>
          <a:lstStyle/>
          <a:p>
            <a:pPr marL="0" indent="0">
              <a:buNone/>
            </a:pPr>
            <a:r>
              <a:rPr lang="en-US" sz="1800" b="1" dirty="0"/>
              <a:t>1. I position myself </a:t>
            </a:r>
            <a:r>
              <a:rPr lang="en-US" sz="1800" dirty="0"/>
              <a:t>to avoid</a:t>
            </a:r>
            <a:r>
              <a:rPr lang="fr-FR" sz="1800" dirty="0"/>
              <a:t> pressure releases.</a:t>
            </a:r>
            <a:endParaRPr lang="fr-FR" sz="1800" dirty="0">
              <a:cs typeface="Arial" panose="020B0604020202020204"/>
            </a:endParaRPr>
          </a:p>
        </p:txBody>
      </p:sp>
      <p:sp>
        <p:nvSpPr>
          <p:cNvPr id="20" name="Text Placeholder 1">
            <a:extLst>
              <a:ext uri="{FF2B5EF4-FFF2-40B4-BE49-F238E27FC236}">
                <a16:creationId xmlns:a16="http://schemas.microsoft.com/office/drawing/2014/main" id="{14BA7A6A-9149-4B01-BBE0-6F022EEF3425}"/>
              </a:ext>
            </a:extLst>
          </p:cNvPr>
          <p:cNvSpPr txBox="1">
            <a:spLocks/>
          </p:cNvSpPr>
          <p:nvPr/>
        </p:nvSpPr>
        <p:spPr>
          <a:xfrm>
            <a:off x="469879" y="1111231"/>
            <a:ext cx="8171148" cy="202670"/>
          </a:xfrm>
          <a:prstGeom prst="rect">
            <a:avLst/>
          </a:prstGeom>
        </p:spPr>
        <p:txBody>
          <a:bodyPr vert="horz" lIns="0" tIns="0" rIns="0" bIns="0" rtlCol="0" anchor="t">
            <a:noAutofit/>
          </a:bodyPr>
          <a:lstStyle>
            <a:lvl1pPr marL="180000" indent="-180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600" b="1" dirty="0">
                <a:solidFill>
                  <a:srgbClr val="354D56"/>
                </a:solidFill>
              </a:rPr>
              <a:t>&gt; IMPACT ON VISOR BY A HIGH PRESSURE HOSE</a:t>
            </a:r>
          </a:p>
        </p:txBody>
      </p:sp>
      <p:sp>
        <p:nvSpPr>
          <p:cNvPr id="44" name="Title 2">
            <a:extLst>
              <a:ext uri="{FF2B5EF4-FFF2-40B4-BE49-F238E27FC236}">
                <a16:creationId xmlns:a16="http://schemas.microsoft.com/office/drawing/2014/main" id="{57021D9F-3B44-464A-A605-80B1C10B21D5}"/>
              </a:ext>
            </a:extLst>
          </p:cNvPr>
          <p:cNvSpPr>
            <a:spLocks noGrp="1"/>
          </p:cNvSpPr>
          <p:nvPr>
            <p:ph type="title"/>
          </p:nvPr>
        </p:nvSpPr>
        <p:spPr>
          <a:xfrm>
            <a:off x="469879" y="242844"/>
            <a:ext cx="1119744" cy="592445"/>
          </a:xfrm>
        </p:spPr>
        <p:txBody>
          <a:bodyPr/>
          <a:lstStyle/>
          <a:p>
            <a:r>
              <a:rPr lang="fr-FR" dirty="0">
                <a:solidFill>
                  <a:srgbClr val="354D56"/>
                </a:solidFill>
              </a:rPr>
              <a:t>REX</a:t>
            </a:r>
          </a:p>
        </p:txBody>
      </p:sp>
      <p:sp>
        <p:nvSpPr>
          <p:cNvPr id="55" name="ZoneTexte 54">
            <a:extLst>
              <a:ext uri="{FF2B5EF4-FFF2-40B4-BE49-F238E27FC236}">
                <a16:creationId xmlns:a16="http://schemas.microsoft.com/office/drawing/2014/main" id="{A80A5D7E-B83D-9448-B196-6CBFC722E869}"/>
              </a:ext>
            </a:extLst>
          </p:cNvPr>
          <p:cNvSpPr txBox="1"/>
          <p:nvPr/>
        </p:nvSpPr>
        <p:spPr>
          <a:xfrm>
            <a:off x="532282" y="1749130"/>
            <a:ext cx="3090594" cy="2031325"/>
          </a:xfrm>
          <a:prstGeom prst="rect">
            <a:avLst/>
          </a:prstGeom>
          <a:noFill/>
        </p:spPr>
        <p:txBody>
          <a:bodyPr wrap="square" lIns="0" tIns="0" rIns="0" bIns="0" rtlCol="0">
            <a:spAutoFit/>
          </a:bodyPr>
          <a:lstStyle/>
          <a:p>
            <a:pPr algn="just">
              <a:lnSpc>
                <a:spcPct val="150000"/>
              </a:lnSpc>
              <a:spcAft>
                <a:spcPts val="600"/>
              </a:spcAft>
            </a:pPr>
            <a:r>
              <a:rPr lang="fr-FR" sz="1400" b="1" dirty="0">
                <a:solidFill>
                  <a:srgbClr val="F7941D"/>
                </a:solidFill>
                <a:cs typeface="Arial" panose="020B0604020202020204"/>
              </a:rPr>
              <a:t>CIRCUMSTANCES – FACTS</a:t>
            </a:r>
          </a:p>
          <a:p>
            <a:pPr marL="252000" lvl="1" indent="-252000" defTabSz="685800">
              <a:lnSpc>
                <a:spcPct val="100000"/>
              </a:lnSpc>
              <a:spcAft>
                <a:spcPts val="600"/>
              </a:spcAft>
              <a:buClr>
                <a:srgbClr val="F7941D"/>
              </a:buClr>
              <a:buSzPct val="100000"/>
              <a:buFont typeface="Wingdings" panose="05000000000000000000" pitchFamily="2" charset="2"/>
              <a:buChar char="§"/>
              <a:tabLst>
                <a:tab pos="282575" algn="l"/>
              </a:tabLst>
              <a:defRPr/>
            </a:pPr>
            <a:r>
              <a:rPr lang="fr-FR" sz="1200" dirty="0">
                <a:solidFill>
                  <a:srgbClr val="7098A7">
                    <a:lumMod val="50000"/>
                  </a:srgbClr>
                </a:solidFill>
                <a:cs typeface="Arial" panose="020B0604020202020204" pitchFamily="34" charset="0"/>
              </a:rPr>
              <a:t>A </a:t>
            </a:r>
            <a:r>
              <a:rPr lang="fr-FR" sz="1200" dirty="0" err="1">
                <a:solidFill>
                  <a:srgbClr val="7098A7">
                    <a:lumMod val="50000"/>
                  </a:srgbClr>
                </a:solidFill>
                <a:cs typeface="Arial" panose="020B0604020202020204" pitchFamily="34" charset="0"/>
              </a:rPr>
              <a:t>worker</a:t>
            </a:r>
            <a:r>
              <a:rPr lang="fr-FR" sz="1200" dirty="0">
                <a:solidFill>
                  <a:srgbClr val="7098A7">
                    <a:lumMod val="50000"/>
                  </a:srgbClr>
                </a:solidFill>
                <a:cs typeface="Arial" panose="020B0604020202020204" pitchFamily="34" charset="0"/>
              </a:rPr>
              <a:t> </a:t>
            </a:r>
            <a:r>
              <a:rPr lang="fr-FR" sz="1200" dirty="0" err="1">
                <a:solidFill>
                  <a:srgbClr val="7098A7">
                    <a:lumMod val="50000"/>
                  </a:srgbClr>
                </a:solidFill>
                <a:cs typeface="Arial" panose="020B0604020202020204" pitchFamily="34" charset="0"/>
              </a:rPr>
              <a:t>proceeded</a:t>
            </a:r>
            <a:r>
              <a:rPr lang="fr-FR" sz="1200" dirty="0">
                <a:solidFill>
                  <a:srgbClr val="7098A7">
                    <a:lumMod val="50000"/>
                  </a:srgbClr>
                </a:solidFill>
                <a:cs typeface="Arial" panose="020B0604020202020204" pitchFamily="34" charset="0"/>
              </a:rPr>
              <a:t> to </a:t>
            </a:r>
            <a:r>
              <a:rPr lang="fr-FR" sz="1200" dirty="0" err="1">
                <a:solidFill>
                  <a:srgbClr val="7098A7">
                    <a:lumMod val="50000"/>
                  </a:srgbClr>
                </a:solidFill>
                <a:cs typeface="Arial" panose="020B0604020202020204" pitchFamily="34" charset="0"/>
              </a:rPr>
              <a:t>unblock</a:t>
            </a:r>
            <a:r>
              <a:rPr lang="fr-FR" sz="1200" dirty="0">
                <a:solidFill>
                  <a:srgbClr val="7098A7">
                    <a:lumMod val="50000"/>
                  </a:srgbClr>
                </a:solidFill>
                <a:cs typeface="Arial" panose="020B0604020202020204" pitchFamily="34" charset="0"/>
              </a:rPr>
              <a:t> a pipe </a:t>
            </a:r>
            <a:r>
              <a:rPr lang="fr-FR" sz="1200" dirty="0" err="1">
                <a:solidFill>
                  <a:srgbClr val="7098A7">
                    <a:lumMod val="50000"/>
                  </a:srgbClr>
                </a:solidFill>
                <a:cs typeface="Arial" panose="020B0604020202020204" pitchFamily="34" charset="0"/>
              </a:rPr>
              <a:t>with</a:t>
            </a:r>
            <a:r>
              <a:rPr lang="fr-FR" sz="1200" dirty="0">
                <a:solidFill>
                  <a:srgbClr val="7098A7">
                    <a:lumMod val="50000"/>
                  </a:srgbClr>
                </a:solidFill>
                <a:cs typeface="Arial" panose="020B0604020202020204" pitchFamily="34" charset="0"/>
              </a:rPr>
              <a:t> a high-pressure hose, passing </a:t>
            </a:r>
            <a:r>
              <a:rPr lang="fr-FR" sz="1200" dirty="0" err="1">
                <a:solidFill>
                  <a:srgbClr val="7098A7">
                    <a:lumMod val="50000"/>
                  </a:srgbClr>
                </a:solidFill>
                <a:cs typeface="Arial" panose="020B0604020202020204" pitchFamily="34" charset="0"/>
              </a:rPr>
              <a:t>through</a:t>
            </a:r>
            <a:r>
              <a:rPr lang="fr-FR" sz="1200" dirty="0">
                <a:solidFill>
                  <a:srgbClr val="7098A7">
                    <a:lumMod val="50000"/>
                  </a:srgbClr>
                </a:solidFill>
                <a:cs typeface="Arial" panose="020B0604020202020204" pitchFamily="34" charset="0"/>
              </a:rPr>
              <a:t> a </a:t>
            </a:r>
            <a:r>
              <a:rPr lang="fr-FR" sz="1200" dirty="0" err="1">
                <a:solidFill>
                  <a:srgbClr val="7098A7">
                    <a:lumMod val="50000"/>
                  </a:srgbClr>
                </a:solidFill>
                <a:cs typeface="Arial" panose="020B0604020202020204" pitchFamily="34" charset="0"/>
              </a:rPr>
              <a:t>funnel</a:t>
            </a:r>
            <a:r>
              <a:rPr lang="fr-FR" sz="1200" dirty="0">
                <a:solidFill>
                  <a:srgbClr val="7098A7">
                    <a:lumMod val="50000"/>
                  </a:srgbClr>
                </a:solidFill>
                <a:cs typeface="Arial" panose="020B0604020202020204" pitchFamily="34" charset="0"/>
              </a:rPr>
              <a:t>.</a:t>
            </a:r>
          </a:p>
          <a:p>
            <a:pPr marL="252000" lvl="1" indent="-252000" defTabSz="685800">
              <a:lnSpc>
                <a:spcPct val="100000"/>
              </a:lnSpc>
              <a:spcAft>
                <a:spcPts val="600"/>
              </a:spcAft>
              <a:buClr>
                <a:srgbClr val="F7941D"/>
              </a:buClr>
              <a:buSzPct val="100000"/>
              <a:buFont typeface="Wingdings" panose="05000000000000000000" pitchFamily="2" charset="2"/>
              <a:buChar char="§"/>
              <a:tabLst>
                <a:tab pos="282575" algn="l"/>
              </a:tabLst>
              <a:defRPr/>
            </a:pPr>
            <a:r>
              <a:rPr lang="fr-FR" sz="1200" dirty="0">
                <a:solidFill>
                  <a:srgbClr val="7098A7">
                    <a:lumMod val="50000"/>
                  </a:srgbClr>
                </a:solidFill>
                <a:cs typeface="Arial" panose="020B0604020202020204" pitchFamily="34" charset="0"/>
              </a:rPr>
              <a:t>The </a:t>
            </a:r>
            <a:r>
              <a:rPr lang="fr-FR" sz="1200" dirty="0" err="1">
                <a:solidFill>
                  <a:srgbClr val="7098A7">
                    <a:lumMod val="50000"/>
                  </a:srgbClr>
                </a:solidFill>
                <a:cs typeface="Arial" panose="020B0604020202020204" pitchFamily="34" charset="0"/>
              </a:rPr>
              <a:t>worker</a:t>
            </a:r>
            <a:r>
              <a:rPr lang="fr-FR" sz="1200" dirty="0">
                <a:solidFill>
                  <a:srgbClr val="7098A7">
                    <a:lumMod val="50000"/>
                  </a:srgbClr>
                </a:solidFill>
                <a:cs typeface="Arial" panose="020B0604020202020204" pitchFamily="34" charset="0"/>
              </a:rPr>
              <a:t> </a:t>
            </a:r>
            <a:r>
              <a:rPr lang="fr-FR" sz="1200" dirty="0" err="1">
                <a:solidFill>
                  <a:srgbClr val="7098A7">
                    <a:lumMod val="50000"/>
                  </a:srgbClr>
                </a:solidFill>
                <a:cs typeface="Arial" panose="020B0604020202020204" pitchFamily="34" charset="0"/>
              </a:rPr>
              <a:t>was</a:t>
            </a:r>
            <a:r>
              <a:rPr lang="fr-FR" sz="1200" dirty="0">
                <a:solidFill>
                  <a:srgbClr val="7098A7">
                    <a:lumMod val="50000"/>
                  </a:srgbClr>
                </a:solidFill>
                <a:cs typeface="Arial" panose="020B0604020202020204" pitchFamily="34" charset="0"/>
              </a:rPr>
              <a:t> </a:t>
            </a:r>
            <a:r>
              <a:rPr lang="fr-FR" sz="1200" dirty="0" err="1">
                <a:solidFill>
                  <a:srgbClr val="7098A7">
                    <a:lumMod val="50000"/>
                  </a:srgbClr>
                </a:solidFill>
                <a:cs typeface="Arial" panose="020B0604020202020204" pitchFamily="34" charset="0"/>
              </a:rPr>
              <a:t>kneeling</a:t>
            </a:r>
            <a:r>
              <a:rPr lang="fr-FR" sz="1200" dirty="0">
                <a:solidFill>
                  <a:srgbClr val="7098A7">
                    <a:lumMod val="50000"/>
                  </a:srgbClr>
                </a:solidFill>
                <a:cs typeface="Arial" panose="020B0604020202020204" pitchFamily="34" charset="0"/>
              </a:rPr>
              <a:t> over the </a:t>
            </a:r>
            <a:r>
              <a:rPr lang="fr-FR" sz="1200" dirty="0" err="1">
                <a:solidFill>
                  <a:srgbClr val="7098A7">
                    <a:lumMod val="50000"/>
                  </a:srgbClr>
                </a:solidFill>
                <a:cs typeface="Arial" panose="020B0604020202020204" pitchFamily="34" charset="0"/>
              </a:rPr>
              <a:t>funnel</a:t>
            </a:r>
            <a:r>
              <a:rPr lang="fr-FR" sz="1200" dirty="0">
                <a:solidFill>
                  <a:srgbClr val="7098A7">
                    <a:lumMod val="50000"/>
                  </a:srgbClr>
                </a:solidFill>
                <a:cs typeface="Arial" panose="020B0604020202020204" pitchFamily="34" charset="0"/>
              </a:rPr>
              <a:t> to guide the hose.</a:t>
            </a:r>
          </a:p>
          <a:p>
            <a:pPr marL="252000" lvl="1" indent="-252000" defTabSz="685800">
              <a:lnSpc>
                <a:spcPct val="100000"/>
              </a:lnSpc>
              <a:spcAft>
                <a:spcPts val="600"/>
              </a:spcAft>
              <a:buClr>
                <a:srgbClr val="F7941D"/>
              </a:buClr>
              <a:buSzPct val="100000"/>
              <a:buFont typeface="Wingdings" panose="05000000000000000000" pitchFamily="2" charset="2"/>
              <a:buChar char="§"/>
              <a:tabLst>
                <a:tab pos="282575" algn="l"/>
              </a:tabLst>
              <a:defRPr/>
            </a:pPr>
            <a:r>
              <a:rPr lang="fr-FR" sz="1200" dirty="0" err="1">
                <a:solidFill>
                  <a:srgbClr val="7098A7">
                    <a:lumMod val="50000"/>
                  </a:srgbClr>
                </a:solidFill>
                <a:cs typeface="Arial" panose="020B0604020202020204" pitchFamily="34" charset="0"/>
              </a:rPr>
              <a:t>When</a:t>
            </a:r>
            <a:r>
              <a:rPr lang="fr-FR" sz="1200" dirty="0">
                <a:solidFill>
                  <a:srgbClr val="7098A7">
                    <a:lumMod val="50000"/>
                  </a:srgbClr>
                </a:solidFill>
                <a:cs typeface="Arial" panose="020B0604020202020204" pitchFamily="34" charset="0"/>
              </a:rPr>
              <a:t> the pressure </a:t>
            </a:r>
            <a:r>
              <a:rPr lang="fr-FR" sz="1200" dirty="0" err="1">
                <a:solidFill>
                  <a:srgbClr val="7098A7">
                    <a:lumMod val="50000"/>
                  </a:srgbClr>
                </a:solidFill>
                <a:cs typeface="Arial" panose="020B0604020202020204" pitchFamily="34" charset="0"/>
              </a:rPr>
              <a:t>was</a:t>
            </a:r>
            <a:r>
              <a:rPr lang="fr-FR" sz="1200" dirty="0">
                <a:solidFill>
                  <a:srgbClr val="7098A7">
                    <a:lumMod val="50000"/>
                  </a:srgbClr>
                </a:solidFill>
                <a:cs typeface="Arial" panose="020B0604020202020204" pitchFamily="34" charset="0"/>
              </a:rPr>
              <a:t> </a:t>
            </a:r>
            <a:r>
              <a:rPr lang="fr-FR" sz="1200" dirty="0" err="1">
                <a:solidFill>
                  <a:srgbClr val="7098A7">
                    <a:lumMod val="50000"/>
                  </a:srgbClr>
                </a:solidFill>
                <a:cs typeface="Arial" panose="020B0604020202020204" pitchFamily="34" charset="0"/>
              </a:rPr>
              <a:t>applied</a:t>
            </a:r>
            <a:r>
              <a:rPr lang="fr-FR" sz="1200" dirty="0">
                <a:solidFill>
                  <a:srgbClr val="7098A7">
                    <a:lumMod val="50000"/>
                  </a:srgbClr>
                </a:solidFill>
                <a:cs typeface="Arial" panose="020B0604020202020204" pitchFamily="34" charset="0"/>
              </a:rPr>
              <a:t>, the hose came out of the pipe and hit </a:t>
            </a:r>
            <a:r>
              <a:rPr lang="fr-FR" sz="1200" dirty="0" err="1">
                <a:solidFill>
                  <a:srgbClr val="7098A7">
                    <a:lumMod val="50000"/>
                  </a:srgbClr>
                </a:solidFill>
                <a:cs typeface="Arial" panose="020B0604020202020204" pitchFamily="34" charset="0"/>
              </a:rPr>
              <a:t>him</a:t>
            </a:r>
            <a:r>
              <a:rPr lang="fr-FR" sz="1200" dirty="0">
                <a:solidFill>
                  <a:srgbClr val="7098A7">
                    <a:lumMod val="50000"/>
                  </a:srgbClr>
                </a:solidFill>
                <a:cs typeface="Arial" panose="020B0604020202020204" pitchFamily="34" charset="0"/>
              </a:rPr>
              <a:t> hard on </a:t>
            </a:r>
            <a:r>
              <a:rPr lang="fr-FR" sz="1200" dirty="0" err="1">
                <a:solidFill>
                  <a:srgbClr val="7098A7">
                    <a:lumMod val="50000"/>
                  </a:srgbClr>
                </a:solidFill>
                <a:cs typeface="Arial" panose="020B0604020202020204" pitchFamily="34" charset="0"/>
              </a:rPr>
              <a:t>his</a:t>
            </a:r>
            <a:r>
              <a:rPr lang="fr-FR" sz="1200" dirty="0">
                <a:solidFill>
                  <a:srgbClr val="7098A7">
                    <a:lumMod val="50000"/>
                  </a:srgbClr>
                </a:solidFill>
                <a:cs typeface="Arial" panose="020B0604020202020204" pitchFamily="34" charset="0"/>
              </a:rPr>
              <a:t> </a:t>
            </a:r>
            <a:r>
              <a:rPr lang="fr-FR" sz="1200" dirty="0" err="1">
                <a:solidFill>
                  <a:srgbClr val="7098A7">
                    <a:lumMod val="50000"/>
                  </a:srgbClr>
                </a:solidFill>
                <a:cs typeface="Arial" panose="020B0604020202020204" pitchFamily="34" charset="0"/>
              </a:rPr>
              <a:t>helmet</a:t>
            </a:r>
            <a:r>
              <a:rPr lang="fr-FR" sz="1200" dirty="0">
                <a:solidFill>
                  <a:srgbClr val="7098A7">
                    <a:lumMod val="50000"/>
                  </a:srgbClr>
                </a:solidFill>
                <a:cs typeface="Arial" panose="020B0604020202020204" pitchFamily="34" charset="0"/>
              </a:rPr>
              <a:t>.</a:t>
            </a:r>
            <a:endParaRPr lang="fr-FR" sz="1200" dirty="0"/>
          </a:p>
        </p:txBody>
      </p:sp>
      <p:sp>
        <p:nvSpPr>
          <p:cNvPr id="57" name="ZoneTexte 56">
            <a:extLst>
              <a:ext uri="{FF2B5EF4-FFF2-40B4-BE49-F238E27FC236}">
                <a16:creationId xmlns:a16="http://schemas.microsoft.com/office/drawing/2014/main" id="{6DECD97E-5C69-5649-9CEA-1353AC7659BE}"/>
              </a:ext>
            </a:extLst>
          </p:cNvPr>
          <p:cNvSpPr txBox="1"/>
          <p:nvPr/>
        </p:nvSpPr>
        <p:spPr>
          <a:xfrm>
            <a:off x="4102813" y="1744158"/>
            <a:ext cx="2388727" cy="584775"/>
          </a:xfrm>
          <a:prstGeom prst="rect">
            <a:avLst/>
          </a:prstGeom>
          <a:noFill/>
        </p:spPr>
        <p:txBody>
          <a:bodyPr wrap="square" lIns="0" tIns="0" rIns="0" bIns="0" rtlCol="0">
            <a:spAutoFit/>
          </a:bodyPr>
          <a:lstStyle/>
          <a:p>
            <a:pPr algn="just">
              <a:lnSpc>
                <a:spcPct val="150000"/>
              </a:lnSpc>
              <a:spcAft>
                <a:spcPts val="600"/>
              </a:spcAft>
            </a:pPr>
            <a:r>
              <a:rPr lang="fr-FR" sz="1400" b="1" dirty="0">
                <a:solidFill>
                  <a:srgbClr val="F7941D"/>
                </a:solidFill>
                <a:cs typeface="Arial" panose="020B0604020202020204"/>
              </a:rPr>
              <a:t>CONSEQUENCES</a:t>
            </a:r>
          </a:p>
          <a:p>
            <a:pPr marL="252000" indent="-252000">
              <a:buClr>
                <a:srgbClr val="F7941D"/>
              </a:buClr>
              <a:buFont typeface="Wingdings" pitchFamily="2" charset="2"/>
              <a:buChar char="§"/>
            </a:pPr>
            <a:r>
              <a:rPr lang="fr-FR" sz="1200" dirty="0" err="1"/>
              <a:t>Forehead</a:t>
            </a:r>
            <a:r>
              <a:rPr lang="fr-FR" sz="1200" dirty="0"/>
              <a:t> </a:t>
            </a:r>
            <a:r>
              <a:rPr lang="fr-FR" sz="1200" dirty="0" err="1"/>
              <a:t>wound</a:t>
            </a:r>
            <a:r>
              <a:rPr lang="fr-FR" sz="1200" dirty="0"/>
              <a:t> (HIPO).</a:t>
            </a:r>
          </a:p>
        </p:txBody>
      </p:sp>
      <p:sp>
        <p:nvSpPr>
          <p:cNvPr id="58" name="ZoneTexte 57">
            <a:extLst>
              <a:ext uri="{FF2B5EF4-FFF2-40B4-BE49-F238E27FC236}">
                <a16:creationId xmlns:a16="http://schemas.microsoft.com/office/drawing/2014/main" id="{C4A822DD-CC64-9E48-B4C5-F88650E21288}"/>
              </a:ext>
            </a:extLst>
          </p:cNvPr>
          <p:cNvSpPr txBox="1"/>
          <p:nvPr/>
        </p:nvSpPr>
        <p:spPr>
          <a:xfrm>
            <a:off x="4102813" y="2918031"/>
            <a:ext cx="2388727" cy="1585049"/>
          </a:xfrm>
          <a:prstGeom prst="rect">
            <a:avLst/>
          </a:prstGeom>
          <a:noFill/>
        </p:spPr>
        <p:txBody>
          <a:bodyPr wrap="square" lIns="0" tIns="0" rIns="0" bIns="0" rtlCol="0">
            <a:spAutoFit/>
          </a:bodyPr>
          <a:lstStyle/>
          <a:p>
            <a:pPr>
              <a:lnSpc>
                <a:spcPct val="150000"/>
              </a:lnSpc>
              <a:spcAft>
                <a:spcPts val="600"/>
              </a:spcAft>
            </a:pPr>
            <a:r>
              <a:rPr lang="fr-FR" sz="1400" b="1" dirty="0">
                <a:solidFill>
                  <a:srgbClr val="F7941D"/>
                </a:solidFill>
                <a:cs typeface="Arial" panose="020B0604020202020204"/>
              </a:rPr>
              <a:t>CAUSES</a:t>
            </a:r>
          </a:p>
          <a:p>
            <a:pPr marL="252000" lvl="1" indent="-252000" defTabSz="685800">
              <a:spcAft>
                <a:spcPts val="600"/>
              </a:spcAft>
              <a:buClr>
                <a:srgbClr val="F7941D"/>
              </a:buClr>
              <a:buSzPct val="100000"/>
              <a:buFont typeface="Wingdings" panose="05000000000000000000" pitchFamily="2" charset="2"/>
              <a:buChar char="§"/>
              <a:tabLst>
                <a:tab pos="282575" algn="l"/>
              </a:tabLst>
              <a:defRPr/>
            </a:pPr>
            <a:r>
              <a:rPr lang="fr-FR" sz="1200" dirty="0">
                <a:solidFill>
                  <a:srgbClr val="7098A7">
                    <a:lumMod val="50000"/>
                  </a:srgbClr>
                </a:solidFill>
                <a:cs typeface="Arial" panose="020B0604020202020204" pitchFamily="34" charset="0"/>
              </a:rPr>
              <a:t>No </a:t>
            </a:r>
            <a:r>
              <a:rPr lang="en-US" sz="1200" dirty="0">
                <a:solidFill>
                  <a:srgbClr val="7098A7">
                    <a:lumMod val="50000"/>
                  </a:srgbClr>
                </a:solidFill>
                <a:cs typeface="Arial" panose="020B0604020202020204" pitchFamily="34" charset="0"/>
              </a:rPr>
              <a:t>anti-ejection device provided for in the operating procedure</a:t>
            </a:r>
            <a:r>
              <a:rPr lang="fr-FR" sz="1200" dirty="0">
                <a:solidFill>
                  <a:srgbClr val="7098A7">
                    <a:lumMod val="50000"/>
                  </a:srgbClr>
                </a:solidFill>
                <a:cs typeface="Arial" panose="020B0604020202020204" pitchFamily="34" charset="0"/>
              </a:rPr>
              <a:t>.</a:t>
            </a:r>
          </a:p>
          <a:p>
            <a:pPr marL="252000" lvl="1" indent="-252000" defTabSz="685800">
              <a:spcAft>
                <a:spcPts val="600"/>
              </a:spcAft>
              <a:buClr>
                <a:srgbClr val="F7941D"/>
              </a:buClr>
              <a:buSzPct val="100000"/>
              <a:buFont typeface="Wingdings" panose="05000000000000000000" pitchFamily="2" charset="2"/>
              <a:buChar char="§"/>
              <a:tabLst>
                <a:tab pos="282575" algn="l"/>
              </a:tabLst>
              <a:defRPr/>
            </a:pPr>
            <a:r>
              <a:rPr lang="fr-FR" sz="1200" dirty="0">
                <a:solidFill>
                  <a:srgbClr val="7098A7">
                    <a:lumMod val="50000"/>
                  </a:srgbClr>
                </a:solidFill>
                <a:cs typeface="Arial" panose="020B0604020202020204" pitchFamily="34" charset="0"/>
              </a:rPr>
              <a:t>The </a:t>
            </a:r>
            <a:r>
              <a:rPr lang="en-US" sz="1200" dirty="0">
                <a:solidFill>
                  <a:srgbClr val="7098A7">
                    <a:lumMod val="50000"/>
                  </a:srgbClr>
                </a:solidFill>
                <a:cs typeface="Arial" panose="020B0604020202020204" pitchFamily="34" charset="0"/>
              </a:rPr>
              <a:t>operator was in the path of the hose ejection during his intervention</a:t>
            </a:r>
            <a:r>
              <a:rPr lang="fr-FR" sz="1200" dirty="0">
                <a:solidFill>
                  <a:srgbClr val="7098A7">
                    <a:lumMod val="50000"/>
                  </a:srgbClr>
                </a:solidFill>
                <a:cs typeface="Arial" panose="020B0604020202020204" pitchFamily="34" charset="0"/>
              </a:rPr>
              <a:t>.</a:t>
            </a:r>
          </a:p>
        </p:txBody>
      </p:sp>
      <p:cxnSp>
        <p:nvCxnSpPr>
          <p:cNvPr id="80" name="Connecteur droit 79">
            <a:extLst>
              <a:ext uri="{FF2B5EF4-FFF2-40B4-BE49-F238E27FC236}">
                <a16:creationId xmlns:a16="http://schemas.microsoft.com/office/drawing/2014/main" id="{4EBD5649-CEFE-A747-81F3-A018B0B22F84}"/>
              </a:ext>
            </a:extLst>
          </p:cNvPr>
          <p:cNvCxnSpPr>
            <a:cxnSpLocks/>
          </p:cNvCxnSpPr>
          <p:nvPr/>
        </p:nvCxnSpPr>
        <p:spPr>
          <a:xfrm>
            <a:off x="3806653" y="1847070"/>
            <a:ext cx="0" cy="4622076"/>
          </a:xfrm>
          <a:prstGeom prst="line">
            <a:avLst/>
          </a:prstGeom>
          <a:ln>
            <a:solidFill>
              <a:srgbClr val="F7941D"/>
            </a:solidFill>
            <a:tailEnd type="none"/>
          </a:ln>
        </p:spPr>
        <p:style>
          <a:lnRef idx="1">
            <a:schemeClr val="accent1"/>
          </a:lnRef>
          <a:fillRef idx="0">
            <a:schemeClr val="accent1"/>
          </a:fillRef>
          <a:effectRef idx="0">
            <a:schemeClr val="accent1"/>
          </a:effectRef>
          <a:fontRef idx="minor">
            <a:schemeClr val="tx1"/>
          </a:fontRef>
        </p:style>
      </p:cxnSp>
      <p:cxnSp>
        <p:nvCxnSpPr>
          <p:cNvPr id="82" name="Connecteur droit 81">
            <a:extLst>
              <a:ext uri="{FF2B5EF4-FFF2-40B4-BE49-F238E27FC236}">
                <a16:creationId xmlns:a16="http://schemas.microsoft.com/office/drawing/2014/main" id="{887020A3-4BE7-0146-BDE6-0F5E232D1A8D}"/>
              </a:ext>
            </a:extLst>
          </p:cNvPr>
          <p:cNvCxnSpPr>
            <a:cxnSpLocks/>
          </p:cNvCxnSpPr>
          <p:nvPr/>
        </p:nvCxnSpPr>
        <p:spPr>
          <a:xfrm>
            <a:off x="6723473" y="1847070"/>
            <a:ext cx="0" cy="4605142"/>
          </a:xfrm>
          <a:prstGeom prst="line">
            <a:avLst/>
          </a:prstGeom>
          <a:ln>
            <a:solidFill>
              <a:srgbClr val="F7941D"/>
            </a:solidFill>
            <a:tailEnd type="none"/>
          </a:ln>
        </p:spPr>
        <p:style>
          <a:lnRef idx="1">
            <a:schemeClr val="accent1"/>
          </a:lnRef>
          <a:fillRef idx="0">
            <a:schemeClr val="accent1"/>
          </a:fillRef>
          <a:effectRef idx="0">
            <a:schemeClr val="accent1"/>
          </a:effectRef>
          <a:fontRef idx="minor">
            <a:schemeClr val="tx1"/>
          </a:fontRef>
        </p:style>
      </p:cxnSp>
      <p:sp>
        <p:nvSpPr>
          <p:cNvPr id="88" name="Rectangle : coins arrondis 26">
            <a:extLst>
              <a:ext uri="{FF2B5EF4-FFF2-40B4-BE49-F238E27FC236}">
                <a16:creationId xmlns:a16="http://schemas.microsoft.com/office/drawing/2014/main" id="{724D8D84-0CA3-F94B-A06B-0376186F6430}"/>
              </a:ext>
            </a:extLst>
          </p:cNvPr>
          <p:cNvSpPr/>
          <p:nvPr/>
        </p:nvSpPr>
        <p:spPr>
          <a:xfrm>
            <a:off x="6923691" y="1814433"/>
            <a:ext cx="4709747" cy="2681367"/>
          </a:xfrm>
          <a:prstGeom prst="roundRect">
            <a:avLst>
              <a:gd name="adj" fmla="val 6998"/>
            </a:avLst>
          </a:prstGeom>
          <a:solidFill>
            <a:srgbClr val="F7941D">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 name="ZoneTexte 88">
            <a:extLst>
              <a:ext uri="{FF2B5EF4-FFF2-40B4-BE49-F238E27FC236}">
                <a16:creationId xmlns:a16="http://schemas.microsoft.com/office/drawing/2014/main" id="{780A1C6C-941A-A840-88DC-BFDD6104A019}"/>
              </a:ext>
            </a:extLst>
          </p:cNvPr>
          <p:cNvSpPr txBox="1"/>
          <p:nvPr/>
        </p:nvSpPr>
        <p:spPr>
          <a:xfrm>
            <a:off x="7177696" y="2582154"/>
            <a:ext cx="4179689" cy="1708160"/>
          </a:xfrm>
          <a:prstGeom prst="rect">
            <a:avLst/>
          </a:prstGeom>
          <a:noFill/>
        </p:spPr>
        <p:txBody>
          <a:bodyPr wrap="square" lIns="0" tIns="0" rIns="0" bIns="0" rtlCol="0">
            <a:spAutoFit/>
          </a:bodyPr>
          <a:lstStyle/>
          <a:p>
            <a:pPr marL="0" lvl="1" algn="just">
              <a:buClr>
                <a:srgbClr val="F7941D"/>
              </a:buClr>
            </a:pPr>
            <a:r>
              <a:rPr lang="en-US" sz="1200" dirty="0">
                <a:solidFill>
                  <a:srgbClr val="F7941D"/>
                </a:solidFill>
              </a:rPr>
              <a:t>Accumulated pressure can be released suddenly. </a:t>
            </a:r>
          </a:p>
          <a:p>
            <a:pPr>
              <a:spcAft>
                <a:spcPts val="600"/>
              </a:spcAft>
            </a:pPr>
            <a:r>
              <a:rPr lang="fr-FR" sz="1200" b="1" dirty="0">
                <a:solidFill>
                  <a:srgbClr val="F7941D"/>
                </a:solidFill>
              </a:rPr>
              <a:t>To </a:t>
            </a:r>
            <a:r>
              <a:rPr lang="fr-FR" sz="1200" b="1" dirty="0" err="1">
                <a:solidFill>
                  <a:srgbClr val="F7941D"/>
                </a:solidFill>
              </a:rPr>
              <a:t>intervene</a:t>
            </a:r>
            <a:r>
              <a:rPr lang="fr-FR" sz="1200" b="1" dirty="0">
                <a:solidFill>
                  <a:srgbClr val="F7941D"/>
                </a:solidFill>
              </a:rPr>
              <a:t> </a:t>
            </a:r>
            <a:r>
              <a:rPr lang="fr-FR" sz="1200" b="1" dirty="0" err="1">
                <a:solidFill>
                  <a:srgbClr val="F7941D"/>
                </a:solidFill>
              </a:rPr>
              <a:t>safely</a:t>
            </a:r>
            <a:r>
              <a:rPr lang="fr-FR" sz="1200" b="1" dirty="0">
                <a:solidFill>
                  <a:srgbClr val="F7941D"/>
                </a:solidFill>
              </a:rPr>
              <a:t>:</a:t>
            </a:r>
          </a:p>
          <a:p>
            <a:pPr marL="171450" indent="-171450">
              <a:spcAft>
                <a:spcPts val="600"/>
              </a:spcAft>
              <a:buFont typeface="Wingdings" pitchFamily="2" charset="2"/>
              <a:buChar char="§"/>
            </a:pPr>
            <a:r>
              <a:rPr lang="fr-FR" sz="1200" b="1" dirty="0">
                <a:solidFill>
                  <a:srgbClr val="F7941D"/>
                </a:solidFill>
              </a:rPr>
              <a:t>I </a:t>
            </a:r>
            <a:r>
              <a:rPr lang="fr-FR" sz="1200" b="1" dirty="0" err="1">
                <a:solidFill>
                  <a:srgbClr val="F7941D"/>
                </a:solidFill>
              </a:rPr>
              <a:t>ensure</a:t>
            </a:r>
            <a:r>
              <a:rPr lang="fr-FR" sz="1200" b="1" dirty="0">
                <a:solidFill>
                  <a:srgbClr val="F7941D"/>
                </a:solidFill>
              </a:rPr>
              <a:t> </a:t>
            </a:r>
            <a:r>
              <a:rPr lang="en-US" sz="1200" dirty="0">
                <a:solidFill>
                  <a:srgbClr val="F7941D"/>
                </a:solidFill>
              </a:rPr>
              <a:t>that operating procedures are followed and report any downgraded situation</a:t>
            </a:r>
            <a:r>
              <a:rPr lang="fr-FR" sz="1200" dirty="0">
                <a:solidFill>
                  <a:srgbClr val="F7941D"/>
                </a:solidFill>
              </a:rPr>
              <a:t>.</a:t>
            </a:r>
            <a:endParaRPr lang="fr-FR" sz="1200" b="1" dirty="0">
              <a:solidFill>
                <a:srgbClr val="F7941D"/>
              </a:solidFill>
            </a:endParaRPr>
          </a:p>
          <a:p>
            <a:pPr marL="171450" indent="-171450">
              <a:spcAft>
                <a:spcPts val="600"/>
              </a:spcAft>
              <a:buClr>
                <a:srgbClr val="F7941D"/>
              </a:buClr>
              <a:buFont typeface="Wingdings" panose="05000000000000000000" pitchFamily="2" charset="2"/>
              <a:buChar char="§"/>
            </a:pPr>
            <a:r>
              <a:rPr lang="fr-FR" sz="1200" b="1" dirty="0">
                <a:solidFill>
                  <a:srgbClr val="F7941D"/>
                </a:solidFill>
              </a:rPr>
              <a:t>I </a:t>
            </a:r>
            <a:r>
              <a:rPr lang="fr-FR" sz="1200" b="1" dirty="0" err="1">
                <a:solidFill>
                  <a:srgbClr val="F7941D"/>
                </a:solidFill>
              </a:rPr>
              <a:t>am</a:t>
            </a:r>
            <a:r>
              <a:rPr lang="fr-FR" sz="1200" b="1" dirty="0">
                <a:solidFill>
                  <a:srgbClr val="F7941D"/>
                </a:solidFill>
              </a:rPr>
              <a:t> </a:t>
            </a:r>
            <a:r>
              <a:rPr lang="fr-FR" sz="1200" b="1" dirty="0" err="1">
                <a:solidFill>
                  <a:srgbClr val="F7941D"/>
                </a:solidFill>
              </a:rPr>
              <a:t>trained</a:t>
            </a:r>
            <a:r>
              <a:rPr lang="fr-FR" sz="1200" b="1" dirty="0">
                <a:solidFill>
                  <a:srgbClr val="F7941D"/>
                </a:solidFill>
              </a:rPr>
              <a:t> </a:t>
            </a:r>
            <a:r>
              <a:rPr lang="en-US" sz="1200" dirty="0">
                <a:solidFill>
                  <a:srgbClr val="F7941D"/>
                </a:solidFill>
              </a:rPr>
              <a:t>in high-pressure operations and carry out </a:t>
            </a:r>
            <a:br>
              <a:rPr lang="en-US" sz="1200" dirty="0">
                <a:solidFill>
                  <a:srgbClr val="F7941D"/>
                </a:solidFill>
              </a:rPr>
            </a:br>
            <a:r>
              <a:rPr lang="en-US" sz="1200" dirty="0">
                <a:solidFill>
                  <a:srgbClr val="F7941D"/>
                </a:solidFill>
              </a:rPr>
              <a:t>the necessary checks</a:t>
            </a:r>
            <a:r>
              <a:rPr lang="fr-FR" sz="1200" dirty="0">
                <a:solidFill>
                  <a:srgbClr val="F7941D"/>
                </a:solidFill>
              </a:rPr>
              <a:t>.</a:t>
            </a:r>
            <a:endParaRPr lang="fr-FR" sz="1200" b="1" dirty="0">
              <a:solidFill>
                <a:srgbClr val="F7941D"/>
              </a:solidFill>
            </a:endParaRPr>
          </a:p>
          <a:p>
            <a:pPr marL="171450" indent="-171450">
              <a:spcAft>
                <a:spcPts val="600"/>
              </a:spcAft>
              <a:buClr>
                <a:srgbClr val="F7941D"/>
              </a:buClr>
              <a:buFont typeface="Wingdings" panose="05000000000000000000" pitchFamily="2" charset="2"/>
              <a:buChar char="§"/>
            </a:pPr>
            <a:r>
              <a:rPr lang="fr-FR" sz="1200" b="1" dirty="0">
                <a:solidFill>
                  <a:srgbClr val="F7941D"/>
                </a:solidFill>
              </a:rPr>
              <a:t>I do not position </a:t>
            </a:r>
            <a:r>
              <a:rPr lang="fr-FR" sz="1200" b="1" dirty="0" err="1">
                <a:solidFill>
                  <a:srgbClr val="F7941D"/>
                </a:solidFill>
              </a:rPr>
              <a:t>myself</a:t>
            </a:r>
            <a:r>
              <a:rPr lang="fr-FR" sz="1200" b="1" dirty="0">
                <a:solidFill>
                  <a:srgbClr val="F7941D"/>
                </a:solidFill>
              </a:rPr>
              <a:t> </a:t>
            </a:r>
            <a:r>
              <a:rPr lang="en-US" sz="1200" dirty="0">
                <a:solidFill>
                  <a:srgbClr val="F7941D"/>
                </a:solidFill>
              </a:rPr>
              <a:t>in the potential ejection path </a:t>
            </a:r>
            <a:br>
              <a:rPr lang="en-US" sz="1200" dirty="0">
                <a:solidFill>
                  <a:srgbClr val="F7941D"/>
                </a:solidFill>
              </a:rPr>
            </a:br>
            <a:r>
              <a:rPr lang="en-US" sz="1200" dirty="0">
                <a:solidFill>
                  <a:srgbClr val="F7941D"/>
                </a:solidFill>
              </a:rPr>
              <a:t>of the hose, as far as possible.</a:t>
            </a:r>
            <a:endParaRPr lang="fr-FR" sz="1200" b="1" dirty="0">
              <a:solidFill>
                <a:srgbClr val="F7941D"/>
              </a:solidFill>
            </a:endParaRPr>
          </a:p>
        </p:txBody>
      </p:sp>
      <p:sp>
        <p:nvSpPr>
          <p:cNvPr id="90" name="ZoneTexte 89">
            <a:extLst>
              <a:ext uri="{FF2B5EF4-FFF2-40B4-BE49-F238E27FC236}">
                <a16:creationId xmlns:a16="http://schemas.microsoft.com/office/drawing/2014/main" id="{11B35FBC-C9EB-9748-86BF-D9625F22A146}"/>
              </a:ext>
            </a:extLst>
          </p:cNvPr>
          <p:cNvSpPr txBox="1"/>
          <p:nvPr/>
        </p:nvSpPr>
        <p:spPr>
          <a:xfrm>
            <a:off x="7705083" y="2087133"/>
            <a:ext cx="2481247" cy="215444"/>
          </a:xfrm>
          <a:prstGeom prst="rect">
            <a:avLst/>
          </a:prstGeom>
          <a:noFill/>
        </p:spPr>
        <p:txBody>
          <a:bodyPr wrap="square" lIns="0" tIns="0" rIns="0" bIns="0" rtlCol="0">
            <a:spAutoFit/>
          </a:bodyPr>
          <a:lstStyle/>
          <a:p>
            <a:r>
              <a:rPr lang="fr-FR" sz="1400" b="1" dirty="0">
                <a:solidFill>
                  <a:srgbClr val="F7941D"/>
                </a:solidFill>
                <a:cs typeface="Arial" panose="020B0604020202020204"/>
              </a:rPr>
              <a:t>LESSONS TO BE LEARNED</a:t>
            </a:r>
            <a:endParaRPr lang="fr-FR" sz="1400" dirty="0">
              <a:solidFill>
                <a:srgbClr val="F7941D"/>
              </a:solidFill>
            </a:endParaRPr>
          </a:p>
        </p:txBody>
      </p:sp>
      <p:pic>
        <p:nvPicPr>
          <p:cNvPr id="91" name="Image 90">
            <a:extLst>
              <a:ext uri="{FF2B5EF4-FFF2-40B4-BE49-F238E27FC236}">
                <a16:creationId xmlns:a16="http://schemas.microsoft.com/office/drawing/2014/main" id="{A4E7CDEC-14E1-D844-B255-8D7C66C44ADF}"/>
              </a:ext>
            </a:extLst>
          </p:cNvPr>
          <p:cNvPicPr>
            <a:picLocks noChangeAspect="1"/>
          </p:cNvPicPr>
          <p:nvPr/>
        </p:nvPicPr>
        <p:blipFill>
          <a:blip r:embed="rId4"/>
          <a:stretch>
            <a:fillRect/>
          </a:stretch>
        </p:blipFill>
        <p:spPr>
          <a:xfrm>
            <a:off x="7165637" y="1987506"/>
            <a:ext cx="435253" cy="419412"/>
          </a:xfrm>
          <a:prstGeom prst="rect">
            <a:avLst/>
          </a:prstGeom>
        </p:spPr>
      </p:pic>
      <p:cxnSp>
        <p:nvCxnSpPr>
          <p:cNvPr id="93" name="Connecteur droit 92">
            <a:extLst>
              <a:ext uri="{FF2B5EF4-FFF2-40B4-BE49-F238E27FC236}">
                <a16:creationId xmlns:a16="http://schemas.microsoft.com/office/drawing/2014/main" id="{0841621F-1E69-CB40-BACA-A4BAF361FEFB}"/>
              </a:ext>
            </a:extLst>
          </p:cNvPr>
          <p:cNvCxnSpPr>
            <a:cxnSpLocks/>
          </p:cNvCxnSpPr>
          <p:nvPr/>
        </p:nvCxnSpPr>
        <p:spPr>
          <a:xfrm>
            <a:off x="3807111" y="2634515"/>
            <a:ext cx="2916362" cy="0"/>
          </a:xfrm>
          <a:prstGeom prst="line">
            <a:avLst/>
          </a:prstGeom>
          <a:ln>
            <a:solidFill>
              <a:srgbClr val="F7941D"/>
            </a:solidFill>
            <a:tailEnd type="none"/>
          </a:ln>
        </p:spPr>
        <p:style>
          <a:lnRef idx="1">
            <a:schemeClr val="accent1"/>
          </a:lnRef>
          <a:fillRef idx="0">
            <a:schemeClr val="accent1"/>
          </a:fillRef>
          <a:effectRef idx="0">
            <a:schemeClr val="accent1"/>
          </a:effectRef>
          <a:fontRef idx="minor">
            <a:schemeClr val="tx1"/>
          </a:fontRef>
        </p:style>
      </p:cxnSp>
      <p:sp>
        <p:nvSpPr>
          <p:cNvPr id="15" name="Rectangle à coins arrondis 14">
            <a:extLst>
              <a:ext uri="{FF2B5EF4-FFF2-40B4-BE49-F238E27FC236}">
                <a16:creationId xmlns:a16="http://schemas.microsoft.com/office/drawing/2014/main" id="{0F0DD31E-6491-DE40-A915-76385CA86296}"/>
              </a:ext>
            </a:extLst>
          </p:cNvPr>
          <p:cNvSpPr/>
          <p:nvPr/>
        </p:nvSpPr>
        <p:spPr>
          <a:xfrm>
            <a:off x="9116379" y="4685807"/>
            <a:ext cx="2517059" cy="350393"/>
          </a:xfrm>
          <a:prstGeom prst="roundRect">
            <a:avLst>
              <a:gd name="adj" fmla="val 50000"/>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ZoneTexte 50">
            <a:hlinkClick r:id="rId5" tooltip="REX - Requirement 12.1.3"/>
            <a:extLst>
              <a:ext uri="{FF2B5EF4-FFF2-40B4-BE49-F238E27FC236}">
                <a16:creationId xmlns:a16="http://schemas.microsoft.com/office/drawing/2014/main" id="{CBBA6662-DF6A-5944-BAA8-6AE829985AF1}"/>
              </a:ext>
            </a:extLst>
          </p:cNvPr>
          <p:cNvSpPr txBox="1"/>
          <p:nvPr/>
        </p:nvSpPr>
        <p:spPr>
          <a:xfrm>
            <a:off x="9281492" y="4762321"/>
            <a:ext cx="2186143" cy="184666"/>
          </a:xfrm>
          <a:prstGeom prst="rect">
            <a:avLst/>
          </a:prstGeom>
          <a:noFill/>
        </p:spPr>
        <p:txBody>
          <a:bodyPr wrap="square" lIns="0" tIns="0" rIns="0" bIns="0" rtlCol="0">
            <a:spAutoFit/>
          </a:bodyPr>
          <a:lstStyle/>
          <a:p>
            <a:pPr algn="ctr"/>
            <a:r>
              <a:rPr lang="fr-FR" sz="1200" u="sng" dirty="0">
                <a:solidFill>
                  <a:schemeClr val="bg1"/>
                </a:solidFill>
              </a:rPr>
              <a:t>Click </a:t>
            </a:r>
            <a:r>
              <a:rPr lang="fr-FR" sz="1200" u="sng" dirty="0" err="1">
                <a:solidFill>
                  <a:schemeClr val="bg1"/>
                </a:solidFill>
              </a:rPr>
              <a:t>here</a:t>
            </a:r>
            <a:r>
              <a:rPr lang="fr-FR" sz="1200" u="sng" dirty="0">
                <a:solidFill>
                  <a:schemeClr val="bg1"/>
                </a:solidFill>
              </a:rPr>
              <a:t> to </a:t>
            </a:r>
            <a:r>
              <a:rPr lang="fr-FR" sz="1200" u="sng" dirty="0" err="1">
                <a:solidFill>
                  <a:schemeClr val="bg1"/>
                </a:solidFill>
              </a:rPr>
              <a:t>access</a:t>
            </a:r>
            <a:r>
              <a:rPr lang="fr-FR" sz="1200" u="sng" dirty="0">
                <a:solidFill>
                  <a:schemeClr val="bg1"/>
                </a:solidFill>
              </a:rPr>
              <a:t> the REX</a:t>
            </a:r>
            <a:endParaRPr lang="en-US" sz="1200" u="sng" dirty="0">
              <a:solidFill>
                <a:schemeClr val="bg1"/>
              </a:solidFill>
            </a:endParaRPr>
          </a:p>
        </p:txBody>
      </p:sp>
      <p:pic>
        <p:nvPicPr>
          <p:cNvPr id="22" name="Image 21">
            <a:extLst>
              <a:ext uri="{FF2B5EF4-FFF2-40B4-BE49-F238E27FC236}">
                <a16:creationId xmlns:a16="http://schemas.microsoft.com/office/drawing/2014/main" id="{CB0F3783-275F-D24F-A868-74180CB99500}"/>
              </a:ext>
            </a:extLst>
          </p:cNvPr>
          <p:cNvPicPr>
            <a:picLocks noChangeAspect="1"/>
          </p:cNvPicPr>
          <p:nvPr/>
        </p:nvPicPr>
        <p:blipFill>
          <a:blip r:embed="rId6"/>
          <a:stretch>
            <a:fillRect/>
          </a:stretch>
        </p:blipFill>
        <p:spPr>
          <a:xfrm>
            <a:off x="6923691" y="4685807"/>
            <a:ext cx="2099947" cy="1783339"/>
          </a:xfrm>
          <a:prstGeom prst="roundRect">
            <a:avLst>
              <a:gd name="adj" fmla="val 8594"/>
            </a:avLst>
          </a:prstGeom>
          <a:solidFill>
            <a:srgbClr val="FFFFFF">
              <a:shade val="85000"/>
            </a:srgbClr>
          </a:solidFill>
          <a:ln>
            <a:noFill/>
          </a:ln>
          <a:effectLst/>
        </p:spPr>
      </p:pic>
      <p:cxnSp>
        <p:nvCxnSpPr>
          <p:cNvPr id="23" name="Connecteur droit 22">
            <a:extLst>
              <a:ext uri="{FF2B5EF4-FFF2-40B4-BE49-F238E27FC236}">
                <a16:creationId xmlns:a16="http://schemas.microsoft.com/office/drawing/2014/main" id="{66DDDA82-CFE2-0947-87B1-6206A4F7495F}"/>
              </a:ext>
            </a:extLst>
          </p:cNvPr>
          <p:cNvCxnSpPr>
            <a:cxnSpLocks/>
          </p:cNvCxnSpPr>
          <p:nvPr/>
        </p:nvCxnSpPr>
        <p:spPr>
          <a:xfrm>
            <a:off x="532283" y="901408"/>
            <a:ext cx="9054777" cy="0"/>
          </a:xfrm>
          <a:prstGeom prst="line">
            <a:avLst/>
          </a:prstGeom>
          <a:ln>
            <a:solidFill>
              <a:srgbClr val="F7941D"/>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3162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F698934D-D327-4357-B773-F981F37D99C3}"/>
              </a:ext>
            </a:extLst>
          </p:cNvPr>
          <p:cNvPicPr>
            <a:picLocks noChangeAspect="1"/>
          </p:cNvPicPr>
          <p:nvPr/>
        </p:nvPicPr>
        <p:blipFill>
          <a:blip r:embed="rId3"/>
          <a:stretch>
            <a:fillRect/>
          </a:stretch>
        </p:blipFill>
        <p:spPr>
          <a:xfrm>
            <a:off x="1589623" y="369240"/>
            <a:ext cx="247648" cy="331466"/>
          </a:xfrm>
          <a:prstGeom prst="rect">
            <a:avLst/>
          </a:prstGeom>
        </p:spPr>
      </p:pic>
      <p:sp>
        <p:nvSpPr>
          <p:cNvPr id="4" name="Espace réservé du pied de page 3">
            <a:extLst>
              <a:ext uri="{FF2B5EF4-FFF2-40B4-BE49-F238E27FC236}">
                <a16:creationId xmlns:a16="http://schemas.microsoft.com/office/drawing/2014/main" id="{8BC5B083-EB5A-4A0F-A2F7-18A5DD0D1C92}"/>
              </a:ext>
            </a:extLst>
          </p:cNvPr>
          <p:cNvSpPr>
            <a:spLocks noGrp="1"/>
          </p:cNvSpPr>
          <p:nvPr>
            <p:ph type="ftr" sz="quarter" idx="15"/>
          </p:nvPr>
        </p:nvSpPr>
        <p:spPr>
          <a:xfrm>
            <a:off x="881955" y="6452212"/>
            <a:ext cx="3600000" cy="252000"/>
          </a:xfrm>
        </p:spPr>
        <p:txBody>
          <a:bodyPr/>
          <a:lstStyle/>
          <a:p>
            <a:r>
              <a:rPr lang="fr-FR" dirty="0" err="1"/>
              <a:t>Deployment</a:t>
            </a:r>
            <a:r>
              <a:rPr lang="fr-FR" dirty="0"/>
              <a:t> kit Golden Rule 12</a:t>
            </a:r>
          </a:p>
        </p:txBody>
      </p:sp>
      <p:sp>
        <p:nvSpPr>
          <p:cNvPr id="5" name="Espace réservé du numéro de diapositive 4">
            <a:extLst>
              <a:ext uri="{FF2B5EF4-FFF2-40B4-BE49-F238E27FC236}">
                <a16:creationId xmlns:a16="http://schemas.microsoft.com/office/drawing/2014/main" id="{8D79A9DF-B471-433A-B15A-3F27E3C97228}"/>
              </a:ext>
            </a:extLst>
          </p:cNvPr>
          <p:cNvSpPr>
            <a:spLocks noGrp="1"/>
          </p:cNvSpPr>
          <p:nvPr>
            <p:ph type="sldNum" sz="quarter" idx="16"/>
          </p:nvPr>
        </p:nvSpPr>
        <p:spPr>
          <a:xfrm>
            <a:off x="244283" y="6452212"/>
            <a:ext cx="576000" cy="252000"/>
          </a:xfrm>
        </p:spPr>
        <p:txBody>
          <a:bodyPr/>
          <a:lstStyle/>
          <a:p>
            <a:fld id="{975A587B-5814-4D9B-9598-FE9CB954CB01}" type="slidenum">
              <a:rPr lang="fr-FR" smtClean="0"/>
              <a:pPr/>
              <a:t>12</a:t>
            </a:fld>
            <a:endParaRPr lang="fr-FR"/>
          </a:p>
        </p:txBody>
      </p:sp>
      <p:sp>
        <p:nvSpPr>
          <p:cNvPr id="18" name="Text Placeholder 1">
            <a:extLst>
              <a:ext uri="{FF2B5EF4-FFF2-40B4-BE49-F238E27FC236}">
                <a16:creationId xmlns:a16="http://schemas.microsoft.com/office/drawing/2014/main" id="{EEE7E0A5-8C0F-4C61-A725-D99AE3CF9188}"/>
              </a:ext>
            </a:extLst>
          </p:cNvPr>
          <p:cNvSpPr>
            <a:spLocks noGrp="1"/>
          </p:cNvSpPr>
          <p:nvPr>
            <p:ph type="body" sz="quarter" idx="13"/>
          </p:nvPr>
        </p:nvSpPr>
        <p:spPr>
          <a:xfrm>
            <a:off x="1894695" y="358638"/>
            <a:ext cx="7555556" cy="481849"/>
          </a:xfrm>
        </p:spPr>
        <p:txBody>
          <a:bodyPr vert="horz" lIns="91440" tIns="45720" rIns="91440" bIns="45720" rtlCol="0" anchor="t">
            <a:noAutofit/>
          </a:bodyPr>
          <a:lstStyle/>
          <a:p>
            <a:pPr marL="0" indent="0">
              <a:buNone/>
            </a:pPr>
            <a:r>
              <a:rPr lang="en-US" sz="1800" b="1" dirty="0"/>
              <a:t>1. I position myself </a:t>
            </a:r>
            <a:r>
              <a:rPr lang="en-US" sz="1800" dirty="0"/>
              <a:t>to avoid dropped objects</a:t>
            </a:r>
            <a:r>
              <a:rPr lang="fr-FR" sz="1800" dirty="0"/>
              <a:t>.</a:t>
            </a:r>
            <a:endParaRPr lang="fr-FR" sz="1800" dirty="0">
              <a:cs typeface="Arial" panose="020B0604020202020204"/>
            </a:endParaRPr>
          </a:p>
        </p:txBody>
      </p:sp>
      <p:sp>
        <p:nvSpPr>
          <p:cNvPr id="20" name="Text Placeholder 1">
            <a:extLst>
              <a:ext uri="{FF2B5EF4-FFF2-40B4-BE49-F238E27FC236}">
                <a16:creationId xmlns:a16="http://schemas.microsoft.com/office/drawing/2014/main" id="{14BA7A6A-9149-4B01-BBE0-6F022EEF3425}"/>
              </a:ext>
            </a:extLst>
          </p:cNvPr>
          <p:cNvSpPr txBox="1">
            <a:spLocks/>
          </p:cNvSpPr>
          <p:nvPr/>
        </p:nvSpPr>
        <p:spPr>
          <a:xfrm>
            <a:off x="469879" y="1111231"/>
            <a:ext cx="8171148" cy="202670"/>
          </a:xfrm>
          <a:prstGeom prst="rect">
            <a:avLst/>
          </a:prstGeom>
        </p:spPr>
        <p:txBody>
          <a:bodyPr vert="horz" lIns="0" tIns="0" rIns="0" bIns="0" rtlCol="0" anchor="t">
            <a:noAutofit/>
          </a:bodyPr>
          <a:lstStyle>
            <a:lvl1pPr marL="180000" indent="-180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600" b="1" dirty="0">
                <a:solidFill>
                  <a:srgbClr val="354D56"/>
                </a:solidFill>
              </a:rPr>
              <a:t>&gt; FALLING SCAFFOLDING MATERIAL</a:t>
            </a:r>
          </a:p>
        </p:txBody>
      </p:sp>
      <p:sp>
        <p:nvSpPr>
          <p:cNvPr id="44" name="Title 2">
            <a:extLst>
              <a:ext uri="{FF2B5EF4-FFF2-40B4-BE49-F238E27FC236}">
                <a16:creationId xmlns:a16="http://schemas.microsoft.com/office/drawing/2014/main" id="{57021D9F-3B44-464A-A605-80B1C10B21D5}"/>
              </a:ext>
            </a:extLst>
          </p:cNvPr>
          <p:cNvSpPr>
            <a:spLocks noGrp="1"/>
          </p:cNvSpPr>
          <p:nvPr>
            <p:ph type="title"/>
          </p:nvPr>
        </p:nvSpPr>
        <p:spPr>
          <a:xfrm>
            <a:off x="469879" y="242844"/>
            <a:ext cx="9720000" cy="592445"/>
          </a:xfrm>
        </p:spPr>
        <p:txBody>
          <a:bodyPr/>
          <a:lstStyle/>
          <a:p>
            <a:r>
              <a:rPr lang="fr-FR" dirty="0">
                <a:solidFill>
                  <a:srgbClr val="354D56"/>
                </a:solidFill>
              </a:rPr>
              <a:t>REX</a:t>
            </a:r>
          </a:p>
        </p:txBody>
      </p:sp>
      <p:sp>
        <p:nvSpPr>
          <p:cNvPr id="55" name="ZoneTexte 54">
            <a:extLst>
              <a:ext uri="{FF2B5EF4-FFF2-40B4-BE49-F238E27FC236}">
                <a16:creationId xmlns:a16="http://schemas.microsoft.com/office/drawing/2014/main" id="{A80A5D7E-B83D-9448-B196-6CBFC722E869}"/>
              </a:ext>
            </a:extLst>
          </p:cNvPr>
          <p:cNvSpPr txBox="1"/>
          <p:nvPr/>
        </p:nvSpPr>
        <p:spPr>
          <a:xfrm>
            <a:off x="532282" y="1749130"/>
            <a:ext cx="3090594" cy="3293209"/>
          </a:xfrm>
          <a:prstGeom prst="rect">
            <a:avLst/>
          </a:prstGeom>
          <a:noFill/>
        </p:spPr>
        <p:txBody>
          <a:bodyPr wrap="square" lIns="0" tIns="0" rIns="0" bIns="0" rtlCol="0">
            <a:spAutoFit/>
          </a:bodyPr>
          <a:lstStyle/>
          <a:p>
            <a:pPr algn="just">
              <a:lnSpc>
                <a:spcPct val="150000"/>
              </a:lnSpc>
              <a:spcAft>
                <a:spcPts val="600"/>
              </a:spcAft>
            </a:pPr>
            <a:r>
              <a:rPr lang="fr-FR" sz="1400" b="1" dirty="0">
                <a:solidFill>
                  <a:srgbClr val="F7941D"/>
                </a:solidFill>
                <a:cs typeface="Arial" panose="020B0604020202020204"/>
              </a:rPr>
              <a:t>CIRCUMSTANCES – FACTS</a:t>
            </a:r>
          </a:p>
          <a:p>
            <a:pPr marL="252000" lvl="1" indent="-252000" defTabSz="685800">
              <a:spcAft>
                <a:spcPts val="600"/>
              </a:spcAft>
              <a:buClr>
                <a:srgbClr val="F7941D"/>
              </a:buClr>
              <a:buSzPct val="100000"/>
              <a:buFont typeface="Wingdings" panose="05000000000000000000" pitchFamily="2" charset="2"/>
              <a:buChar char="§"/>
              <a:tabLst>
                <a:tab pos="282575" algn="l"/>
              </a:tabLst>
              <a:defRPr/>
            </a:pPr>
            <a:r>
              <a:rPr lang="fr-FR" sz="1200" dirty="0">
                <a:solidFill>
                  <a:srgbClr val="7098A7">
                    <a:lumMod val="50000"/>
                  </a:srgbClr>
                </a:solidFill>
                <a:cs typeface="Arial" panose="020B0604020202020204" pitchFamily="34" charset="0"/>
              </a:rPr>
              <a:t>A </a:t>
            </a:r>
            <a:r>
              <a:rPr lang="en-US" sz="1200" dirty="0">
                <a:solidFill>
                  <a:srgbClr val="7098A7">
                    <a:lumMod val="50000"/>
                  </a:srgbClr>
                </a:solidFill>
                <a:cs typeface="Arial" panose="020B0604020202020204" pitchFamily="34" charset="0"/>
              </a:rPr>
              <a:t>scaffolding company was using a furniture lift truck to transport scaffolding elements to a height of 31 m</a:t>
            </a:r>
            <a:r>
              <a:rPr lang="fr-FR" sz="1200" dirty="0">
                <a:solidFill>
                  <a:srgbClr val="7098A7">
                    <a:lumMod val="50000"/>
                  </a:srgbClr>
                </a:solidFill>
                <a:cs typeface="Arial" panose="020B0604020202020204" pitchFamily="34" charset="0"/>
              </a:rPr>
              <a:t>. </a:t>
            </a:r>
          </a:p>
          <a:p>
            <a:pPr marL="252000" lvl="1" indent="-252000" defTabSz="685800">
              <a:spcAft>
                <a:spcPts val="600"/>
              </a:spcAft>
              <a:buClr>
                <a:srgbClr val="F7941D"/>
              </a:buClr>
              <a:buSzPct val="100000"/>
              <a:buFont typeface="Wingdings" panose="05000000000000000000" pitchFamily="2" charset="2"/>
              <a:buChar char="§"/>
              <a:tabLst>
                <a:tab pos="282575" algn="l"/>
              </a:tabLst>
              <a:defRPr/>
            </a:pPr>
            <a:r>
              <a:rPr lang="fr-FR" sz="1200" dirty="0">
                <a:solidFill>
                  <a:srgbClr val="7098A7">
                    <a:lumMod val="50000"/>
                  </a:srgbClr>
                </a:solidFill>
                <a:cs typeface="Arial" panose="020B0604020202020204" pitchFamily="34" charset="0"/>
              </a:rPr>
              <a:t>The </a:t>
            </a:r>
            <a:r>
              <a:rPr lang="en-US" sz="1200" dirty="0">
                <a:solidFill>
                  <a:srgbClr val="7098A7">
                    <a:lumMod val="50000"/>
                  </a:srgbClr>
                </a:solidFill>
                <a:cs typeface="Arial" panose="020B0604020202020204" pitchFamily="34" charset="0"/>
              </a:rPr>
              <a:t>foreman performed the </a:t>
            </a:r>
            <a:r>
              <a:rPr lang="en-US" sz="1200" dirty="0" err="1">
                <a:solidFill>
                  <a:srgbClr val="7098A7">
                    <a:lumMod val="50000"/>
                  </a:srgbClr>
                </a:solidFill>
                <a:cs typeface="Arial" panose="020B0604020202020204" pitchFamily="34" charset="0"/>
              </a:rPr>
              <a:t>manoeuvres</a:t>
            </a:r>
            <a:r>
              <a:rPr lang="en-US" sz="1200" dirty="0">
                <a:solidFill>
                  <a:srgbClr val="7098A7">
                    <a:lumMod val="50000"/>
                  </a:srgbClr>
                </a:solidFill>
                <a:cs typeface="Arial" panose="020B0604020202020204" pitchFamily="34" charset="0"/>
              </a:rPr>
              <a:t> from the control at the base of the truck, in order to manage the speed, which </a:t>
            </a:r>
            <a:br>
              <a:rPr lang="en-US" sz="1200" dirty="0">
                <a:solidFill>
                  <a:srgbClr val="7098A7">
                    <a:lumMod val="50000"/>
                  </a:srgbClr>
                </a:solidFill>
                <a:cs typeface="Arial" panose="020B0604020202020204" pitchFamily="34" charset="0"/>
              </a:rPr>
            </a:br>
            <a:r>
              <a:rPr lang="en-US" sz="1200" dirty="0">
                <a:solidFill>
                  <a:srgbClr val="7098A7">
                    <a:lumMod val="50000"/>
                  </a:srgbClr>
                </a:solidFill>
                <a:cs typeface="Arial" panose="020B0604020202020204" pitchFamily="34" charset="0"/>
              </a:rPr>
              <a:t>was not possible with the remote control</a:t>
            </a:r>
            <a:r>
              <a:rPr lang="fr-FR" sz="1200" dirty="0">
                <a:solidFill>
                  <a:srgbClr val="7098A7">
                    <a:lumMod val="50000"/>
                  </a:srgbClr>
                </a:solidFill>
                <a:cs typeface="Arial" panose="020B0604020202020204" pitchFamily="34" charset="0"/>
              </a:rPr>
              <a:t>.</a:t>
            </a:r>
          </a:p>
          <a:p>
            <a:pPr marL="252000" lvl="1" indent="-252000" defTabSz="685800">
              <a:spcAft>
                <a:spcPts val="600"/>
              </a:spcAft>
              <a:buClr>
                <a:srgbClr val="F7941D"/>
              </a:buClr>
              <a:buSzPct val="100000"/>
              <a:buFont typeface="Wingdings" panose="05000000000000000000" pitchFamily="2" charset="2"/>
              <a:buChar char="§"/>
              <a:tabLst>
                <a:tab pos="282575" algn="l"/>
              </a:tabLst>
              <a:defRPr/>
            </a:pPr>
            <a:r>
              <a:rPr lang="fr-FR" sz="1200" dirty="0" err="1">
                <a:solidFill>
                  <a:srgbClr val="7098A7">
                    <a:lumMod val="50000"/>
                  </a:srgbClr>
                </a:solidFill>
                <a:cs typeface="Arial" panose="020B0604020202020204" pitchFamily="34" charset="0"/>
              </a:rPr>
              <a:t>After</a:t>
            </a:r>
            <a:r>
              <a:rPr lang="fr-FR" sz="1200" dirty="0">
                <a:solidFill>
                  <a:srgbClr val="7098A7">
                    <a:lumMod val="50000"/>
                  </a:srgbClr>
                </a:solidFill>
                <a:cs typeface="Arial" panose="020B0604020202020204" pitchFamily="34" charset="0"/>
              </a:rPr>
              <a:t> </a:t>
            </a:r>
            <a:r>
              <a:rPr lang="en-US" sz="1200" dirty="0">
                <a:solidFill>
                  <a:srgbClr val="7098A7">
                    <a:lumMod val="50000"/>
                  </a:srgbClr>
                </a:solidFill>
                <a:cs typeface="Arial" panose="020B0604020202020204" pitchFamily="34" charset="0"/>
              </a:rPr>
              <a:t>several trips back and forth, </a:t>
            </a:r>
            <a:br>
              <a:rPr lang="en-US" sz="1200" dirty="0">
                <a:solidFill>
                  <a:srgbClr val="7098A7">
                    <a:lumMod val="50000"/>
                  </a:srgbClr>
                </a:solidFill>
                <a:cs typeface="Arial" panose="020B0604020202020204" pitchFamily="34" charset="0"/>
              </a:rPr>
            </a:br>
            <a:r>
              <a:rPr lang="en-US" sz="1200" dirty="0">
                <a:solidFill>
                  <a:srgbClr val="7098A7">
                    <a:lumMod val="50000"/>
                  </a:srgbClr>
                </a:solidFill>
                <a:cs typeface="Arial" panose="020B0604020202020204" pitchFamily="34" charset="0"/>
              </a:rPr>
              <a:t>the loaded bin derailed during the ascent from a height of 10 </a:t>
            </a:r>
            <a:r>
              <a:rPr lang="en-US" sz="1200" dirty="0" err="1">
                <a:solidFill>
                  <a:srgbClr val="7098A7">
                    <a:lumMod val="50000"/>
                  </a:srgbClr>
                </a:solidFill>
                <a:cs typeface="Arial" panose="020B0604020202020204" pitchFamily="34" charset="0"/>
              </a:rPr>
              <a:t>metres</a:t>
            </a:r>
            <a:r>
              <a:rPr lang="fr-FR" sz="1200" dirty="0">
                <a:solidFill>
                  <a:srgbClr val="7098A7">
                    <a:lumMod val="50000"/>
                  </a:srgbClr>
                </a:solidFill>
                <a:cs typeface="Arial" panose="020B0604020202020204" pitchFamily="34" charset="0"/>
              </a:rPr>
              <a:t>. </a:t>
            </a:r>
          </a:p>
          <a:p>
            <a:pPr marL="252000" lvl="1" indent="-252000" defTabSz="685800">
              <a:spcAft>
                <a:spcPts val="600"/>
              </a:spcAft>
              <a:buClr>
                <a:srgbClr val="F7941D"/>
              </a:buClr>
              <a:buSzPct val="100000"/>
              <a:buFont typeface="Wingdings" panose="05000000000000000000" pitchFamily="2" charset="2"/>
              <a:buChar char="§"/>
              <a:tabLst>
                <a:tab pos="282575" algn="l"/>
              </a:tabLst>
              <a:defRPr/>
            </a:pPr>
            <a:r>
              <a:rPr lang="fr-FR" sz="1200" dirty="0">
                <a:solidFill>
                  <a:srgbClr val="7098A7">
                    <a:lumMod val="50000"/>
                  </a:srgbClr>
                </a:solidFill>
                <a:cs typeface="Arial" panose="020B0604020202020204" pitchFamily="34" charset="0"/>
              </a:rPr>
              <a:t>The </a:t>
            </a:r>
            <a:r>
              <a:rPr lang="en-US" sz="1200" dirty="0">
                <a:solidFill>
                  <a:srgbClr val="7098A7">
                    <a:lumMod val="50000"/>
                  </a:srgbClr>
                </a:solidFill>
                <a:cs typeface="Arial" panose="020B0604020202020204" pitchFamily="34" charset="0"/>
              </a:rPr>
              <a:t>bin remained attached, but the scaffolding elements it contained fell </a:t>
            </a:r>
            <a:br>
              <a:rPr lang="en-US" sz="1200" dirty="0">
                <a:solidFill>
                  <a:srgbClr val="7098A7">
                    <a:lumMod val="50000"/>
                  </a:srgbClr>
                </a:solidFill>
                <a:cs typeface="Arial" panose="020B0604020202020204" pitchFamily="34" charset="0"/>
              </a:rPr>
            </a:br>
            <a:r>
              <a:rPr lang="en-US" sz="1200" dirty="0">
                <a:solidFill>
                  <a:srgbClr val="7098A7">
                    <a:lumMod val="50000"/>
                  </a:srgbClr>
                </a:solidFill>
                <a:cs typeface="Arial" panose="020B0604020202020204" pitchFamily="34" charset="0"/>
              </a:rPr>
              <a:t>to the ground within the marked area</a:t>
            </a:r>
            <a:r>
              <a:rPr lang="fr-FR" sz="1200" dirty="0">
                <a:solidFill>
                  <a:srgbClr val="7098A7">
                    <a:lumMod val="50000"/>
                  </a:srgbClr>
                </a:solidFill>
                <a:cs typeface="Arial" panose="020B0604020202020204" pitchFamily="34" charset="0"/>
              </a:rPr>
              <a:t>. </a:t>
            </a:r>
          </a:p>
          <a:p>
            <a:pPr marL="252000" lvl="1" indent="-252000" defTabSz="685800">
              <a:spcAft>
                <a:spcPts val="600"/>
              </a:spcAft>
              <a:buClr>
                <a:srgbClr val="F7941D"/>
              </a:buClr>
              <a:buSzPct val="100000"/>
              <a:buFont typeface="Wingdings" panose="05000000000000000000" pitchFamily="2" charset="2"/>
              <a:buChar char="§"/>
              <a:tabLst>
                <a:tab pos="282575" algn="l"/>
              </a:tabLst>
              <a:defRPr/>
            </a:pPr>
            <a:r>
              <a:rPr lang="fr-FR" sz="1200" dirty="0">
                <a:solidFill>
                  <a:srgbClr val="7098A7">
                    <a:lumMod val="50000"/>
                  </a:srgbClr>
                </a:solidFill>
                <a:cs typeface="Arial" panose="020B0604020202020204" pitchFamily="34" charset="0"/>
              </a:rPr>
              <a:t>The </a:t>
            </a:r>
            <a:r>
              <a:rPr lang="en-US" sz="1200" dirty="0">
                <a:solidFill>
                  <a:srgbClr val="7098A7">
                    <a:lumMod val="50000"/>
                  </a:srgbClr>
                </a:solidFill>
                <a:cs typeface="Arial" panose="020B0604020202020204" pitchFamily="34" charset="0"/>
              </a:rPr>
              <a:t>foreman stepped aside just in time.</a:t>
            </a:r>
            <a:endParaRPr lang="fr-FR" sz="1200" dirty="0">
              <a:solidFill>
                <a:srgbClr val="7098A7">
                  <a:lumMod val="50000"/>
                </a:srgbClr>
              </a:solidFill>
              <a:cs typeface="Arial" panose="020B0604020202020204" pitchFamily="34" charset="0"/>
            </a:endParaRPr>
          </a:p>
        </p:txBody>
      </p:sp>
      <p:sp>
        <p:nvSpPr>
          <p:cNvPr id="57" name="ZoneTexte 56">
            <a:extLst>
              <a:ext uri="{FF2B5EF4-FFF2-40B4-BE49-F238E27FC236}">
                <a16:creationId xmlns:a16="http://schemas.microsoft.com/office/drawing/2014/main" id="{6DECD97E-5C69-5649-9CEA-1353AC7659BE}"/>
              </a:ext>
            </a:extLst>
          </p:cNvPr>
          <p:cNvSpPr txBox="1"/>
          <p:nvPr/>
        </p:nvSpPr>
        <p:spPr>
          <a:xfrm>
            <a:off x="4102813" y="1744158"/>
            <a:ext cx="1967787" cy="954107"/>
          </a:xfrm>
          <a:prstGeom prst="rect">
            <a:avLst/>
          </a:prstGeom>
          <a:noFill/>
        </p:spPr>
        <p:txBody>
          <a:bodyPr wrap="square" lIns="0" tIns="0" rIns="0" bIns="0" rtlCol="0">
            <a:spAutoFit/>
          </a:bodyPr>
          <a:lstStyle/>
          <a:p>
            <a:pPr algn="just">
              <a:lnSpc>
                <a:spcPct val="150000"/>
              </a:lnSpc>
              <a:spcAft>
                <a:spcPts val="600"/>
              </a:spcAft>
            </a:pPr>
            <a:r>
              <a:rPr lang="fr-FR" sz="1400" b="1" dirty="0">
                <a:solidFill>
                  <a:srgbClr val="F7941D"/>
                </a:solidFill>
                <a:cs typeface="Arial" panose="020B0604020202020204"/>
              </a:rPr>
              <a:t>CONSEQUENCES</a:t>
            </a:r>
          </a:p>
          <a:p>
            <a:pPr marL="252000" indent="-252000">
              <a:buClr>
                <a:srgbClr val="F7941D"/>
              </a:buClr>
              <a:buFont typeface="Wingdings" pitchFamily="2" charset="2"/>
              <a:buChar char="§"/>
            </a:pPr>
            <a:r>
              <a:rPr lang="fr-FR" sz="1200" dirty="0"/>
              <a:t>No </a:t>
            </a:r>
            <a:r>
              <a:rPr lang="en-US" sz="1200" dirty="0"/>
              <a:t>actual consequences but potential serious injury (HIPO)</a:t>
            </a:r>
            <a:r>
              <a:rPr lang="fr-FR" sz="1200" dirty="0"/>
              <a:t>.</a:t>
            </a:r>
          </a:p>
        </p:txBody>
      </p:sp>
      <p:sp>
        <p:nvSpPr>
          <p:cNvPr id="58" name="ZoneTexte 57">
            <a:extLst>
              <a:ext uri="{FF2B5EF4-FFF2-40B4-BE49-F238E27FC236}">
                <a16:creationId xmlns:a16="http://schemas.microsoft.com/office/drawing/2014/main" id="{C4A822DD-CC64-9E48-B4C5-F88650E21288}"/>
              </a:ext>
            </a:extLst>
          </p:cNvPr>
          <p:cNvSpPr txBox="1"/>
          <p:nvPr/>
        </p:nvSpPr>
        <p:spPr>
          <a:xfrm>
            <a:off x="4102813" y="3293768"/>
            <a:ext cx="1967787" cy="1831271"/>
          </a:xfrm>
          <a:prstGeom prst="rect">
            <a:avLst/>
          </a:prstGeom>
          <a:noFill/>
        </p:spPr>
        <p:txBody>
          <a:bodyPr wrap="square" lIns="0" tIns="0" rIns="0" bIns="0" rtlCol="0">
            <a:spAutoFit/>
          </a:bodyPr>
          <a:lstStyle/>
          <a:p>
            <a:pPr>
              <a:lnSpc>
                <a:spcPct val="150000"/>
              </a:lnSpc>
              <a:spcAft>
                <a:spcPts val="600"/>
              </a:spcAft>
            </a:pPr>
            <a:r>
              <a:rPr lang="fr-FR" sz="1400" b="1" dirty="0">
                <a:solidFill>
                  <a:srgbClr val="F7941D"/>
                </a:solidFill>
                <a:cs typeface="Arial" panose="020B0604020202020204"/>
              </a:rPr>
              <a:t>CAUSES</a:t>
            </a:r>
          </a:p>
          <a:p>
            <a:pPr marL="252000" lvl="1" indent="-252000" defTabSz="685800">
              <a:spcAft>
                <a:spcPts val="600"/>
              </a:spcAft>
              <a:buClr>
                <a:srgbClr val="F7941D"/>
              </a:buClr>
              <a:buSzPct val="100000"/>
              <a:buFont typeface="Wingdings" pitchFamily="2" charset="2"/>
              <a:buChar char="§"/>
              <a:tabLst>
                <a:tab pos="282575" algn="l"/>
              </a:tabLst>
              <a:defRPr/>
            </a:pPr>
            <a:r>
              <a:rPr lang="fr-FR" sz="1200" dirty="0">
                <a:solidFill>
                  <a:srgbClr val="7098A7">
                    <a:lumMod val="50000"/>
                  </a:srgbClr>
                </a:solidFill>
                <a:cs typeface="Arial" panose="020B0604020202020204" pitchFamily="34" charset="0"/>
              </a:rPr>
              <a:t>Incorrect </a:t>
            </a:r>
            <a:r>
              <a:rPr lang="en-US" sz="1200" dirty="0">
                <a:solidFill>
                  <a:srgbClr val="7098A7">
                    <a:lumMod val="50000"/>
                  </a:srgbClr>
                </a:solidFill>
                <a:cs typeface="Arial" panose="020B0604020202020204" pitchFamily="34" charset="0"/>
              </a:rPr>
              <a:t>distribution </a:t>
            </a:r>
            <a:br>
              <a:rPr lang="en-US" sz="1200" dirty="0">
                <a:solidFill>
                  <a:srgbClr val="7098A7">
                    <a:lumMod val="50000"/>
                  </a:srgbClr>
                </a:solidFill>
                <a:cs typeface="Arial" panose="020B0604020202020204" pitchFamily="34" charset="0"/>
              </a:rPr>
            </a:br>
            <a:r>
              <a:rPr lang="en-US" sz="1200" dirty="0">
                <a:solidFill>
                  <a:srgbClr val="7098A7">
                    <a:lumMod val="50000"/>
                  </a:srgbClr>
                </a:solidFill>
                <a:cs typeface="Arial" panose="020B0604020202020204" pitchFamily="34" charset="0"/>
              </a:rPr>
              <a:t>of the load in the bin </a:t>
            </a:r>
            <a:br>
              <a:rPr lang="en-US" sz="1200" dirty="0">
                <a:solidFill>
                  <a:srgbClr val="7098A7">
                    <a:lumMod val="50000"/>
                  </a:srgbClr>
                </a:solidFill>
                <a:cs typeface="Arial" panose="020B0604020202020204" pitchFamily="34" charset="0"/>
              </a:rPr>
            </a:br>
            <a:r>
              <a:rPr lang="en-US" sz="1200" dirty="0">
                <a:solidFill>
                  <a:srgbClr val="7098A7">
                    <a:lumMod val="50000"/>
                  </a:srgbClr>
                </a:solidFill>
                <a:cs typeface="Arial" panose="020B0604020202020204" pitchFamily="34" charset="0"/>
              </a:rPr>
              <a:t>of the lift</a:t>
            </a:r>
            <a:r>
              <a:rPr lang="fr-FR" sz="1200" dirty="0">
                <a:solidFill>
                  <a:srgbClr val="7098A7">
                    <a:lumMod val="50000"/>
                  </a:srgbClr>
                </a:solidFill>
                <a:cs typeface="Arial" panose="020B0604020202020204" pitchFamily="34" charset="0"/>
              </a:rPr>
              <a:t>. </a:t>
            </a:r>
          </a:p>
          <a:p>
            <a:pPr marL="252000" marR="0" lvl="1" indent="-252000" defTabSz="685800" fontAlgn="auto">
              <a:spcAft>
                <a:spcPts val="600"/>
              </a:spcAft>
              <a:buClr>
                <a:srgbClr val="F7941D"/>
              </a:buClr>
              <a:buSzPct val="100000"/>
              <a:buFont typeface="Wingdings" pitchFamily="2" charset="2"/>
              <a:buChar char="§"/>
              <a:tabLst>
                <a:tab pos="282575" algn="l"/>
              </a:tabLst>
              <a:defRPr/>
            </a:pPr>
            <a:r>
              <a:rPr lang="fr-FR" sz="1200" b="1" dirty="0" err="1">
                <a:solidFill>
                  <a:srgbClr val="7098A7">
                    <a:lumMod val="50000"/>
                  </a:srgbClr>
                </a:solidFill>
                <a:cs typeface="Arial" panose="020B0604020202020204" pitchFamily="34" charset="0"/>
              </a:rPr>
              <a:t>Using</a:t>
            </a:r>
            <a:r>
              <a:rPr lang="fr-FR" sz="1200" b="1" dirty="0">
                <a:solidFill>
                  <a:srgbClr val="7098A7">
                    <a:lumMod val="50000"/>
                  </a:srgbClr>
                </a:solidFill>
                <a:cs typeface="Arial" panose="020B0604020202020204" pitchFamily="34" charset="0"/>
              </a:rPr>
              <a:t> </a:t>
            </a:r>
            <a:r>
              <a:rPr lang="en-US" sz="1200" b="1" dirty="0">
                <a:solidFill>
                  <a:srgbClr val="7098A7">
                    <a:lumMod val="50000"/>
                  </a:srgbClr>
                </a:solidFill>
                <a:cs typeface="Arial" panose="020B0604020202020204" pitchFamily="34" charset="0"/>
              </a:rPr>
              <a:t>the control </a:t>
            </a:r>
            <a:br>
              <a:rPr lang="en-US" sz="1200" b="1" dirty="0">
                <a:solidFill>
                  <a:srgbClr val="7098A7">
                    <a:lumMod val="50000"/>
                  </a:srgbClr>
                </a:solidFill>
                <a:cs typeface="Arial" panose="020B0604020202020204" pitchFamily="34" charset="0"/>
              </a:rPr>
            </a:br>
            <a:r>
              <a:rPr lang="en-US" sz="1200" b="1" dirty="0">
                <a:solidFill>
                  <a:srgbClr val="7098A7">
                    <a:lumMod val="50000"/>
                  </a:srgbClr>
                </a:solidFill>
                <a:cs typeface="Arial" panose="020B0604020202020204" pitchFamily="34" charset="0"/>
              </a:rPr>
              <a:t>at the base of the truck required positioning </a:t>
            </a:r>
            <a:br>
              <a:rPr lang="en-US" sz="1200" b="1" dirty="0">
                <a:solidFill>
                  <a:srgbClr val="7098A7">
                    <a:lumMod val="50000"/>
                  </a:srgbClr>
                </a:solidFill>
                <a:cs typeface="Arial" panose="020B0604020202020204" pitchFamily="34" charset="0"/>
              </a:rPr>
            </a:br>
            <a:r>
              <a:rPr lang="en-US" sz="1200" b="1" dirty="0">
                <a:solidFill>
                  <a:srgbClr val="7098A7">
                    <a:lumMod val="50000"/>
                  </a:srgbClr>
                </a:solidFill>
                <a:cs typeface="Arial" panose="020B0604020202020204" pitchFamily="34" charset="0"/>
              </a:rPr>
              <a:t>in the line of fire.</a:t>
            </a:r>
            <a:endParaRPr lang="fr-FR" sz="1200" b="1" dirty="0">
              <a:solidFill>
                <a:srgbClr val="7098A7">
                  <a:lumMod val="50000"/>
                </a:srgbClr>
              </a:solidFill>
              <a:cs typeface="Arial" panose="020B0604020202020204" pitchFamily="34" charset="0"/>
            </a:endParaRPr>
          </a:p>
        </p:txBody>
      </p:sp>
      <p:cxnSp>
        <p:nvCxnSpPr>
          <p:cNvPr id="80" name="Connecteur droit 79">
            <a:extLst>
              <a:ext uri="{FF2B5EF4-FFF2-40B4-BE49-F238E27FC236}">
                <a16:creationId xmlns:a16="http://schemas.microsoft.com/office/drawing/2014/main" id="{4EBD5649-CEFE-A747-81F3-A018B0B22F84}"/>
              </a:ext>
            </a:extLst>
          </p:cNvPr>
          <p:cNvCxnSpPr>
            <a:cxnSpLocks/>
          </p:cNvCxnSpPr>
          <p:nvPr/>
        </p:nvCxnSpPr>
        <p:spPr>
          <a:xfrm>
            <a:off x="3806653" y="1847070"/>
            <a:ext cx="0" cy="4510286"/>
          </a:xfrm>
          <a:prstGeom prst="line">
            <a:avLst/>
          </a:prstGeom>
          <a:ln>
            <a:solidFill>
              <a:srgbClr val="F7941D"/>
            </a:solidFill>
            <a:tailEnd type="none"/>
          </a:ln>
        </p:spPr>
        <p:style>
          <a:lnRef idx="1">
            <a:schemeClr val="accent1"/>
          </a:lnRef>
          <a:fillRef idx="0">
            <a:schemeClr val="accent1"/>
          </a:fillRef>
          <a:effectRef idx="0">
            <a:schemeClr val="accent1"/>
          </a:effectRef>
          <a:fontRef idx="minor">
            <a:schemeClr val="tx1"/>
          </a:fontRef>
        </p:style>
      </p:cxnSp>
      <p:cxnSp>
        <p:nvCxnSpPr>
          <p:cNvPr id="82" name="Connecteur droit 81">
            <a:extLst>
              <a:ext uri="{FF2B5EF4-FFF2-40B4-BE49-F238E27FC236}">
                <a16:creationId xmlns:a16="http://schemas.microsoft.com/office/drawing/2014/main" id="{887020A3-4BE7-0146-BDE6-0F5E232D1A8D}"/>
              </a:ext>
            </a:extLst>
          </p:cNvPr>
          <p:cNvCxnSpPr>
            <a:cxnSpLocks/>
          </p:cNvCxnSpPr>
          <p:nvPr/>
        </p:nvCxnSpPr>
        <p:spPr>
          <a:xfrm>
            <a:off x="6283206" y="1847070"/>
            <a:ext cx="0" cy="4510286"/>
          </a:xfrm>
          <a:prstGeom prst="line">
            <a:avLst/>
          </a:prstGeom>
          <a:ln>
            <a:solidFill>
              <a:srgbClr val="F7941D"/>
            </a:solidFill>
            <a:tailEnd type="none"/>
          </a:ln>
        </p:spPr>
        <p:style>
          <a:lnRef idx="1">
            <a:schemeClr val="accent1"/>
          </a:lnRef>
          <a:fillRef idx="0">
            <a:schemeClr val="accent1"/>
          </a:fillRef>
          <a:effectRef idx="0">
            <a:schemeClr val="accent1"/>
          </a:effectRef>
          <a:fontRef idx="minor">
            <a:schemeClr val="tx1"/>
          </a:fontRef>
        </p:style>
      </p:cxnSp>
      <p:sp>
        <p:nvSpPr>
          <p:cNvPr id="88" name="Rectangle : coins arrondis 26">
            <a:extLst>
              <a:ext uri="{FF2B5EF4-FFF2-40B4-BE49-F238E27FC236}">
                <a16:creationId xmlns:a16="http://schemas.microsoft.com/office/drawing/2014/main" id="{724D8D84-0CA3-F94B-A06B-0376186F6430}"/>
              </a:ext>
            </a:extLst>
          </p:cNvPr>
          <p:cNvSpPr/>
          <p:nvPr/>
        </p:nvSpPr>
        <p:spPr>
          <a:xfrm>
            <a:off x="6493273" y="1814433"/>
            <a:ext cx="5233060" cy="2980624"/>
          </a:xfrm>
          <a:prstGeom prst="roundRect">
            <a:avLst>
              <a:gd name="adj" fmla="val 6998"/>
            </a:avLst>
          </a:prstGeom>
          <a:solidFill>
            <a:srgbClr val="F7941D">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 name="ZoneTexte 88">
            <a:extLst>
              <a:ext uri="{FF2B5EF4-FFF2-40B4-BE49-F238E27FC236}">
                <a16:creationId xmlns:a16="http://schemas.microsoft.com/office/drawing/2014/main" id="{780A1C6C-941A-A840-88DC-BFDD6104A019}"/>
              </a:ext>
            </a:extLst>
          </p:cNvPr>
          <p:cNvSpPr txBox="1"/>
          <p:nvPr/>
        </p:nvSpPr>
        <p:spPr>
          <a:xfrm>
            <a:off x="6747278" y="2582154"/>
            <a:ext cx="4758922" cy="2031325"/>
          </a:xfrm>
          <a:prstGeom prst="rect">
            <a:avLst/>
          </a:prstGeom>
          <a:noFill/>
        </p:spPr>
        <p:txBody>
          <a:bodyPr wrap="square" lIns="0" tIns="0" rIns="0" bIns="0" rtlCol="0">
            <a:spAutoFit/>
          </a:bodyPr>
          <a:lstStyle/>
          <a:p>
            <a:r>
              <a:rPr lang="en-US" sz="1200" dirty="0">
                <a:solidFill>
                  <a:srgbClr val="F7941D"/>
                </a:solidFill>
              </a:rPr>
              <a:t>I am </a:t>
            </a:r>
            <a:r>
              <a:rPr lang="en-US" sz="1200" b="1" dirty="0">
                <a:solidFill>
                  <a:srgbClr val="F7941D"/>
                </a:solidFill>
              </a:rPr>
              <a:t>aware of the environment </a:t>
            </a:r>
            <a:r>
              <a:rPr lang="en-US" sz="1200" dirty="0">
                <a:solidFill>
                  <a:srgbClr val="F7941D"/>
                </a:solidFill>
              </a:rPr>
              <a:t>in which I am operating and </a:t>
            </a:r>
            <a:br>
              <a:rPr lang="en-US" sz="1200" dirty="0">
                <a:solidFill>
                  <a:srgbClr val="F7941D"/>
                </a:solidFill>
              </a:rPr>
            </a:br>
            <a:r>
              <a:rPr lang="en-US" sz="1200" dirty="0">
                <a:solidFill>
                  <a:srgbClr val="F7941D"/>
                </a:solidFill>
              </a:rPr>
              <a:t>I </a:t>
            </a:r>
            <a:r>
              <a:rPr lang="en-US" sz="1200" b="1" dirty="0">
                <a:solidFill>
                  <a:srgbClr val="F7941D"/>
                </a:solidFill>
              </a:rPr>
              <a:t>position myself in such a way as to limit exposure </a:t>
            </a:r>
            <a:r>
              <a:rPr lang="en-US" sz="1200" dirty="0">
                <a:solidFill>
                  <a:srgbClr val="F7941D"/>
                </a:solidFill>
              </a:rPr>
              <a:t>to danger</a:t>
            </a:r>
            <a:r>
              <a:rPr lang="fr-FR" sz="1200" dirty="0">
                <a:solidFill>
                  <a:srgbClr val="F7941D"/>
                </a:solidFill>
              </a:rPr>
              <a:t>.</a:t>
            </a:r>
          </a:p>
          <a:p>
            <a:endParaRPr lang="fr-FR" sz="1200" b="1" dirty="0">
              <a:solidFill>
                <a:srgbClr val="F7941D"/>
              </a:solidFill>
            </a:endParaRPr>
          </a:p>
          <a:p>
            <a:r>
              <a:rPr lang="en-US" sz="1200" dirty="0">
                <a:solidFill>
                  <a:srgbClr val="F7941D"/>
                </a:solidFill>
              </a:rPr>
              <a:t>To avoid putting myself in danger:</a:t>
            </a:r>
          </a:p>
          <a:p>
            <a:pPr marL="171450" indent="-171450">
              <a:buFont typeface="Wingdings" panose="05000000000000000000" pitchFamily="2" charset="2"/>
              <a:buChar char="§"/>
            </a:pPr>
            <a:r>
              <a:rPr lang="fr-FR" sz="1200" b="1" dirty="0">
                <a:solidFill>
                  <a:srgbClr val="F7941D"/>
                </a:solidFill>
              </a:rPr>
              <a:t>I </a:t>
            </a:r>
            <a:r>
              <a:rPr lang="fr-FR" sz="1200" b="1" dirty="0" err="1">
                <a:solidFill>
                  <a:srgbClr val="F7941D"/>
                </a:solidFill>
              </a:rPr>
              <a:t>take</a:t>
            </a:r>
            <a:r>
              <a:rPr lang="fr-FR" sz="1200" b="1" dirty="0">
                <a:solidFill>
                  <a:srgbClr val="F7941D"/>
                </a:solidFill>
              </a:rPr>
              <a:t> </a:t>
            </a:r>
            <a:r>
              <a:rPr lang="en-US" sz="1200" b="1" dirty="0">
                <a:solidFill>
                  <a:srgbClr val="F7941D"/>
                </a:solidFill>
              </a:rPr>
              <a:t>into account </a:t>
            </a:r>
            <a:r>
              <a:rPr lang="en-US" sz="1200" dirty="0">
                <a:solidFill>
                  <a:srgbClr val="F7941D"/>
                </a:solidFill>
              </a:rPr>
              <a:t>the risk of falling objects when preparing </a:t>
            </a:r>
            <a:br>
              <a:rPr lang="en-US" sz="1200" dirty="0">
                <a:solidFill>
                  <a:srgbClr val="F7941D"/>
                </a:solidFill>
              </a:rPr>
            </a:br>
            <a:r>
              <a:rPr lang="en-US" sz="1200" dirty="0">
                <a:solidFill>
                  <a:srgbClr val="F7941D"/>
                </a:solidFill>
              </a:rPr>
              <a:t>any operation.</a:t>
            </a:r>
          </a:p>
          <a:p>
            <a:pPr marL="171450" indent="-171450">
              <a:buFont typeface="Wingdings" panose="05000000000000000000" pitchFamily="2" charset="2"/>
              <a:buChar char="§"/>
            </a:pPr>
            <a:r>
              <a:rPr lang="fr-FR" sz="1200" b="1" dirty="0">
                <a:solidFill>
                  <a:srgbClr val="F7941D"/>
                </a:solidFill>
              </a:rPr>
              <a:t>I </a:t>
            </a:r>
            <a:r>
              <a:rPr lang="en-US" sz="1200" b="1" dirty="0">
                <a:solidFill>
                  <a:srgbClr val="F7941D"/>
                </a:solidFill>
              </a:rPr>
              <a:t>implement </a:t>
            </a:r>
            <a:r>
              <a:rPr lang="en-US" sz="1200" dirty="0">
                <a:solidFill>
                  <a:srgbClr val="F7941D"/>
                </a:solidFill>
              </a:rPr>
              <a:t>the collective prevention measures defined in the </a:t>
            </a:r>
            <a:br>
              <a:rPr lang="en-US" sz="1200" dirty="0">
                <a:solidFill>
                  <a:srgbClr val="F7941D"/>
                </a:solidFill>
              </a:rPr>
            </a:br>
            <a:r>
              <a:rPr lang="en-US" sz="1200" dirty="0">
                <a:solidFill>
                  <a:srgbClr val="F7941D"/>
                </a:solidFill>
              </a:rPr>
              <a:t>work permit.</a:t>
            </a:r>
          </a:p>
          <a:p>
            <a:pPr marL="171450" indent="-171450">
              <a:buFont typeface="Wingdings" panose="05000000000000000000" pitchFamily="2" charset="2"/>
              <a:buChar char="§"/>
            </a:pPr>
            <a:r>
              <a:rPr lang="fr-FR" sz="1200" b="1" dirty="0">
                <a:solidFill>
                  <a:srgbClr val="F7941D"/>
                </a:solidFill>
              </a:rPr>
              <a:t>I position </a:t>
            </a:r>
            <a:r>
              <a:rPr lang="en-US" sz="1200" b="1" dirty="0">
                <a:solidFill>
                  <a:srgbClr val="F7941D"/>
                </a:solidFill>
              </a:rPr>
              <a:t>myself </a:t>
            </a:r>
            <a:r>
              <a:rPr lang="en-US" sz="1200" dirty="0">
                <a:solidFill>
                  <a:srgbClr val="F7941D"/>
                </a:solidFill>
              </a:rPr>
              <a:t>so as to </a:t>
            </a:r>
            <a:r>
              <a:rPr lang="en-US" sz="1200" dirty="0" err="1">
                <a:solidFill>
                  <a:srgbClr val="F7941D"/>
                </a:solidFill>
              </a:rPr>
              <a:t>minimise</a:t>
            </a:r>
            <a:r>
              <a:rPr lang="en-US" sz="1200" dirty="0">
                <a:solidFill>
                  <a:srgbClr val="F7941D"/>
                </a:solidFill>
              </a:rPr>
              <a:t> the risk of falling objects.</a:t>
            </a:r>
          </a:p>
          <a:p>
            <a:pPr>
              <a:buClr>
                <a:srgbClr val="F7941D"/>
              </a:buClr>
            </a:pPr>
            <a:endParaRPr lang="fr-FR" sz="1200" dirty="0">
              <a:solidFill>
                <a:srgbClr val="F7941D"/>
              </a:solidFill>
            </a:endParaRPr>
          </a:p>
          <a:p>
            <a:pPr>
              <a:buClr>
                <a:srgbClr val="F7941D"/>
              </a:buClr>
            </a:pPr>
            <a:r>
              <a:rPr lang="fr-FR" sz="1200" dirty="0">
                <a:solidFill>
                  <a:srgbClr val="F7941D"/>
                </a:solidFill>
              </a:rPr>
              <a:t>If </a:t>
            </a:r>
            <a:r>
              <a:rPr lang="en-US" sz="1200" dirty="0">
                <a:solidFill>
                  <a:srgbClr val="F7941D"/>
                </a:solidFill>
              </a:rPr>
              <a:t>I am not safe, </a:t>
            </a:r>
            <a:r>
              <a:rPr lang="en-US" sz="1200" b="1" dirty="0">
                <a:solidFill>
                  <a:srgbClr val="F7941D"/>
                </a:solidFill>
              </a:rPr>
              <a:t>I stop </a:t>
            </a:r>
            <a:r>
              <a:rPr lang="en-US" sz="1200" dirty="0">
                <a:solidFill>
                  <a:srgbClr val="F7941D"/>
                </a:solidFill>
              </a:rPr>
              <a:t>my work.</a:t>
            </a:r>
            <a:endParaRPr lang="fr-FR" sz="1200" dirty="0">
              <a:solidFill>
                <a:srgbClr val="F7941D"/>
              </a:solidFill>
            </a:endParaRPr>
          </a:p>
        </p:txBody>
      </p:sp>
      <p:sp>
        <p:nvSpPr>
          <p:cNvPr id="90" name="ZoneTexte 89">
            <a:extLst>
              <a:ext uri="{FF2B5EF4-FFF2-40B4-BE49-F238E27FC236}">
                <a16:creationId xmlns:a16="http://schemas.microsoft.com/office/drawing/2014/main" id="{11B35FBC-C9EB-9748-86BF-D9625F22A146}"/>
              </a:ext>
            </a:extLst>
          </p:cNvPr>
          <p:cNvSpPr txBox="1"/>
          <p:nvPr/>
        </p:nvSpPr>
        <p:spPr>
          <a:xfrm>
            <a:off x="7274665" y="2087133"/>
            <a:ext cx="2481247" cy="215444"/>
          </a:xfrm>
          <a:prstGeom prst="rect">
            <a:avLst/>
          </a:prstGeom>
          <a:noFill/>
        </p:spPr>
        <p:txBody>
          <a:bodyPr wrap="square" lIns="0" tIns="0" rIns="0" bIns="0" rtlCol="0">
            <a:spAutoFit/>
          </a:bodyPr>
          <a:lstStyle/>
          <a:p>
            <a:r>
              <a:rPr lang="fr-FR" sz="1400" b="1" dirty="0">
                <a:solidFill>
                  <a:srgbClr val="F7941D"/>
                </a:solidFill>
                <a:cs typeface="Arial" panose="020B0604020202020204"/>
              </a:rPr>
              <a:t>LESSONS TO BE LEARNED</a:t>
            </a:r>
            <a:endParaRPr lang="fr-FR" sz="1400" dirty="0">
              <a:solidFill>
                <a:srgbClr val="F7941D"/>
              </a:solidFill>
            </a:endParaRPr>
          </a:p>
        </p:txBody>
      </p:sp>
      <p:pic>
        <p:nvPicPr>
          <p:cNvPr id="91" name="Image 90">
            <a:extLst>
              <a:ext uri="{FF2B5EF4-FFF2-40B4-BE49-F238E27FC236}">
                <a16:creationId xmlns:a16="http://schemas.microsoft.com/office/drawing/2014/main" id="{A4E7CDEC-14E1-D844-B255-8D7C66C44ADF}"/>
              </a:ext>
            </a:extLst>
          </p:cNvPr>
          <p:cNvPicPr>
            <a:picLocks noChangeAspect="1"/>
          </p:cNvPicPr>
          <p:nvPr/>
        </p:nvPicPr>
        <p:blipFill>
          <a:blip r:embed="rId4"/>
          <a:stretch>
            <a:fillRect/>
          </a:stretch>
        </p:blipFill>
        <p:spPr>
          <a:xfrm>
            <a:off x="6735219" y="1987506"/>
            <a:ext cx="435253" cy="419412"/>
          </a:xfrm>
          <a:prstGeom prst="rect">
            <a:avLst/>
          </a:prstGeom>
        </p:spPr>
      </p:pic>
      <p:cxnSp>
        <p:nvCxnSpPr>
          <p:cNvPr id="93" name="Connecteur droit 92">
            <a:extLst>
              <a:ext uri="{FF2B5EF4-FFF2-40B4-BE49-F238E27FC236}">
                <a16:creationId xmlns:a16="http://schemas.microsoft.com/office/drawing/2014/main" id="{0841621F-1E69-CB40-BACA-A4BAF361FEFB}"/>
              </a:ext>
            </a:extLst>
          </p:cNvPr>
          <p:cNvCxnSpPr>
            <a:cxnSpLocks/>
          </p:cNvCxnSpPr>
          <p:nvPr/>
        </p:nvCxnSpPr>
        <p:spPr>
          <a:xfrm>
            <a:off x="3807111" y="3010252"/>
            <a:ext cx="2476095" cy="0"/>
          </a:xfrm>
          <a:prstGeom prst="line">
            <a:avLst/>
          </a:prstGeom>
          <a:ln>
            <a:solidFill>
              <a:srgbClr val="F7941D"/>
            </a:solidFill>
            <a:tailEnd type="none"/>
          </a:ln>
        </p:spPr>
        <p:style>
          <a:lnRef idx="1">
            <a:schemeClr val="accent1"/>
          </a:lnRef>
          <a:fillRef idx="0">
            <a:schemeClr val="accent1"/>
          </a:fillRef>
          <a:effectRef idx="0">
            <a:schemeClr val="accent1"/>
          </a:effectRef>
          <a:fontRef idx="minor">
            <a:schemeClr val="tx1"/>
          </a:fontRef>
        </p:style>
      </p:cxnSp>
      <p:sp>
        <p:nvSpPr>
          <p:cNvPr id="36" name="ZoneTexte 35">
            <a:extLst>
              <a:ext uri="{FF2B5EF4-FFF2-40B4-BE49-F238E27FC236}">
                <a16:creationId xmlns:a16="http://schemas.microsoft.com/office/drawing/2014/main" id="{9B3E89FA-63AD-384B-B667-2752A27016C4}"/>
              </a:ext>
            </a:extLst>
          </p:cNvPr>
          <p:cNvSpPr txBox="1"/>
          <p:nvPr/>
        </p:nvSpPr>
        <p:spPr>
          <a:xfrm>
            <a:off x="8759301" y="5769003"/>
            <a:ext cx="2967031" cy="307777"/>
          </a:xfrm>
          <a:prstGeom prst="rect">
            <a:avLst/>
          </a:prstGeom>
          <a:noFill/>
        </p:spPr>
        <p:txBody>
          <a:bodyPr wrap="square" lIns="0" tIns="0" rIns="0" bIns="0" rtlCol="0">
            <a:spAutoFit/>
          </a:bodyPr>
          <a:lstStyle/>
          <a:p>
            <a:r>
              <a:rPr lang="fr-FR" sz="1000" dirty="0" err="1"/>
              <a:t>Safety</a:t>
            </a:r>
            <a:r>
              <a:rPr lang="fr-FR" sz="1000" dirty="0"/>
              <a:t> </a:t>
            </a:r>
            <a:r>
              <a:rPr lang="fr-FR" sz="1000" dirty="0" err="1"/>
              <a:t>perimeters</a:t>
            </a:r>
            <a:r>
              <a:rPr lang="fr-FR" sz="1000" dirty="0"/>
              <a:t> </a:t>
            </a:r>
            <a:r>
              <a:rPr lang="fr-FR" sz="1000" dirty="0" err="1"/>
              <a:t>during</a:t>
            </a:r>
            <a:r>
              <a:rPr lang="fr-FR" sz="1000" dirty="0"/>
              <a:t> </a:t>
            </a:r>
            <a:r>
              <a:rPr lang="fr-FR" sz="1000" dirty="0" err="1"/>
              <a:t>work</a:t>
            </a:r>
            <a:r>
              <a:rPr lang="fr-FR" sz="1000" dirty="0"/>
              <a:t> or </a:t>
            </a:r>
            <a:r>
              <a:rPr lang="fr-FR" sz="1000" dirty="0" err="1"/>
              <a:t>operations</a:t>
            </a:r>
            <a:r>
              <a:rPr lang="fr-FR" sz="1000" dirty="0"/>
              <a:t> </a:t>
            </a:r>
            <a:br>
              <a:rPr lang="fr-FR" sz="1000" dirty="0"/>
            </a:br>
            <a:r>
              <a:rPr lang="fr-FR" sz="1000" dirty="0"/>
              <a:t>in offices must </a:t>
            </a:r>
            <a:r>
              <a:rPr lang="fr-FR" sz="1000" dirty="0" err="1"/>
              <a:t>also</a:t>
            </a:r>
            <a:r>
              <a:rPr lang="fr-FR" sz="1000" dirty="0"/>
              <a:t> </a:t>
            </a:r>
            <a:r>
              <a:rPr lang="fr-FR" sz="1000" dirty="0" err="1"/>
              <a:t>be</a:t>
            </a:r>
            <a:r>
              <a:rPr lang="fr-FR" sz="1000" dirty="0"/>
              <a:t> </a:t>
            </a:r>
            <a:r>
              <a:rPr lang="fr-FR" sz="1000" dirty="0" err="1"/>
              <a:t>respected</a:t>
            </a:r>
            <a:r>
              <a:rPr lang="fr-FR" sz="1000" dirty="0"/>
              <a:t>.</a:t>
            </a:r>
          </a:p>
        </p:txBody>
      </p:sp>
      <p:sp>
        <p:nvSpPr>
          <p:cNvPr id="42" name="Rectangle à coins arrondis 41">
            <a:extLst>
              <a:ext uri="{FF2B5EF4-FFF2-40B4-BE49-F238E27FC236}">
                <a16:creationId xmlns:a16="http://schemas.microsoft.com/office/drawing/2014/main" id="{40BFB598-70DD-6A4C-87CB-798EF90B18E9}"/>
              </a:ext>
            </a:extLst>
          </p:cNvPr>
          <p:cNvSpPr/>
          <p:nvPr/>
        </p:nvSpPr>
        <p:spPr>
          <a:xfrm>
            <a:off x="7937004" y="5030107"/>
            <a:ext cx="2517059" cy="350393"/>
          </a:xfrm>
          <a:prstGeom prst="roundRect">
            <a:avLst>
              <a:gd name="adj" fmla="val 50000"/>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ZoneTexte 42">
            <a:hlinkClick r:id="rId5" tooltip="REX - Requirement 12.1.4"/>
            <a:extLst>
              <a:ext uri="{FF2B5EF4-FFF2-40B4-BE49-F238E27FC236}">
                <a16:creationId xmlns:a16="http://schemas.microsoft.com/office/drawing/2014/main" id="{69549048-9B68-0A40-A981-B436805F98FD}"/>
              </a:ext>
            </a:extLst>
          </p:cNvPr>
          <p:cNvSpPr txBox="1"/>
          <p:nvPr/>
        </p:nvSpPr>
        <p:spPr>
          <a:xfrm>
            <a:off x="8102117" y="5106621"/>
            <a:ext cx="2186143" cy="184666"/>
          </a:xfrm>
          <a:prstGeom prst="rect">
            <a:avLst/>
          </a:prstGeom>
          <a:noFill/>
        </p:spPr>
        <p:txBody>
          <a:bodyPr wrap="square" lIns="0" tIns="0" rIns="0" bIns="0" rtlCol="0">
            <a:spAutoFit/>
          </a:bodyPr>
          <a:lstStyle/>
          <a:p>
            <a:pPr algn="ctr"/>
            <a:r>
              <a:rPr lang="fr-FR" sz="1200" u="sng" dirty="0">
                <a:solidFill>
                  <a:schemeClr val="bg1"/>
                </a:solidFill>
              </a:rPr>
              <a:t>Click </a:t>
            </a:r>
            <a:r>
              <a:rPr lang="fr-FR" sz="1200" u="sng" dirty="0" err="1">
                <a:solidFill>
                  <a:schemeClr val="bg1"/>
                </a:solidFill>
              </a:rPr>
              <a:t>here</a:t>
            </a:r>
            <a:r>
              <a:rPr lang="fr-FR" sz="1200" u="sng" dirty="0">
                <a:solidFill>
                  <a:schemeClr val="bg1"/>
                </a:solidFill>
              </a:rPr>
              <a:t> to </a:t>
            </a:r>
            <a:r>
              <a:rPr lang="fr-FR" sz="1200" u="sng" dirty="0" err="1">
                <a:solidFill>
                  <a:schemeClr val="bg1"/>
                </a:solidFill>
              </a:rPr>
              <a:t>access</a:t>
            </a:r>
            <a:r>
              <a:rPr lang="fr-FR" sz="1200" u="sng" dirty="0">
                <a:solidFill>
                  <a:schemeClr val="bg1"/>
                </a:solidFill>
              </a:rPr>
              <a:t> the REX</a:t>
            </a:r>
            <a:endParaRPr lang="en-US" sz="1200" u="sng" dirty="0">
              <a:solidFill>
                <a:schemeClr val="bg1"/>
              </a:solidFill>
            </a:endParaRPr>
          </a:p>
        </p:txBody>
      </p:sp>
      <p:pic>
        <p:nvPicPr>
          <p:cNvPr id="24" name="Image 23">
            <a:extLst>
              <a:ext uri="{FF2B5EF4-FFF2-40B4-BE49-F238E27FC236}">
                <a16:creationId xmlns:a16="http://schemas.microsoft.com/office/drawing/2014/main" id="{EF3F7346-31DC-4446-9601-8EABD603E60E}"/>
              </a:ext>
            </a:extLst>
          </p:cNvPr>
          <p:cNvPicPr>
            <a:picLocks noChangeAspect="1"/>
          </p:cNvPicPr>
          <p:nvPr/>
        </p:nvPicPr>
        <p:blipFill>
          <a:blip r:embed="rId6"/>
          <a:stretch>
            <a:fillRect/>
          </a:stretch>
        </p:blipFill>
        <p:spPr>
          <a:xfrm>
            <a:off x="7937004" y="5642314"/>
            <a:ext cx="715042" cy="715042"/>
          </a:xfrm>
          <a:prstGeom prst="rect">
            <a:avLst/>
          </a:prstGeom>
        </p:spPr>
      </p:pic>
      <p:pic>
        <p:nvPicPr>
          <p:cNvPr id="26" name="Image 25">
            <a:extLst>
              <a:ext uri="{FF2B5EF4-FFF2-40B4-BE49-F238E27FC236}">
                <a16:creationId xmlns:a16="http://schemas.microsoft.com/office/drawing/2014/main" id="{F706747F-F196-EC43-82F1-015CD4122767}"/>
              </a:ext>
            </a:extLst>
          </p:cNvPr>
          <p:cNvPicPr>
            <a:picLocks noChangeAspect="1"/>
          </p:cNvPicPr>
          <p:nvPr/>
        </p:nvPicPr>
        <p:blipFill>
          <a:blip r:embed="rId7"/>
          <a:stretch>
            <a:fillRect/>
          </a:stretch>
        </p:blipFill>
        <p:spPr>
          <a:xfrm>
            <a:off x="6493273" y="5030107"/>
            <a:ext cx="1235631" cy="1328303"/>
          </a:xfrm>
          <a:prstGeom prst="roundRect">
            <a:avLst>
              <a:gd name="adj" fmla="val 14617"/>
            </a:avLst>
          </a:prstGeom>
          <a:solidFill>
            <a:srgbClr val="FFFFFF">
              <a:shade val="85000"/>
            </a:srgbClr>
          </a:solidFill>
          <a:ln>
            <a:noFill/>
          </a:ln>
          <a:effectLst/>
        </p:spPr>
      </p:pic>
      <p:cxnSp>
        <p:nvCxnSpPr>
          <p:cNvPr id="29" name="Connecteur droit 28">
            <a:extLst>
              <a:ext uri="{FF2B5EF4-FFF2-40B4-BE49-F238E27FC236}">
                <a16:creationId xmlns:a16="http://schemas.microsoft.com/office/drawing/2014/main" id="{D150FCC4-DA7A-D340-8D52-C50C43E78315}"/>
              </a:ext>
            </a:extLst>
          </p:cNvPr>
          <p:cNvCxnSpPr>
            <a:cxnSpLocks/>
          </p:cNvCxnSpPr>
          <p:nvPr/>
        </p:nvCxnSpPr>
        <p:spPr>
          <a:xfrm>
            <a:off x="532283" y="901408"/>
            <a:ext cx="9054777" cy="0"/>
          </a:xfrm>
          <a:prstGeom prst="line">
            <a:avLst/>
          </a:prstGeom>
          <a:ln>
            <a:solidFill>
              <a:srgbClr val="F7941D"/>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5816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F698934D-D327-4357-B773-F981F37D99C3}"/>
              </a:ext>
            </a:extLst>
          </p:cNvPr>
          <p:cNvPicPr>
            <a:picLocks noChangeAspect="1"/>
          </p:cNvPicPr>
          <p:nvPr/>
        </p:nvPicPr>
        <p:blipFill>
          <a:blip r:embed="rId3"/>
          <a:stretch>
            <a:fillRect/>
          </a:stretch>
        </p:blipFill>
        <p:spPr>
          <a:xfrm>
            <a:off x="1589623" y="369240"/>
            <a:ext cx="247648" cy="331466"/>
          </a:xfrm>
          <a:prstGeom prst="rect">
            <a:avLst/>
          </a:prstGeom>
        </p:spPr>
      </p:pic>
      <p:sp>
        <p:nvSpPr>
          <p:cNvPr id="4" name="Espace réservé du pied de page 3">
            <a:extLst>
              <a:ext uri="{FF2B5EF4-FFF2-40B4-BE49-F238E27FC236}">
                <a16:creationId xmlns:a16="http://schemas.microsoft.com/office/drawing/2014/main" id="{8BC5B083-EB5A-4A0F-A2F7-18A5DD0D1C92}"/>
              </a:ext>
            </a:extLst>
          </p:cNvPr>
          <p:cNvSpPr>
            <a:spLocks noGrp="1"/>
          </p:cNvSpPr>
          <p:nvPr>
            <p:ph type="ftr" sz="quarter" idx="15"/>
          </p:nvPr>
        </p:nvSpPr>
        <p:spPr>
          <a:xfrm>
            <a:off x="881955" y="6452212"/>
            <a:ext cx="3600000" cy="252000"/>
          </a:xfrm>
        </p:spPr>
        <p:txBody>
          <a:bodyPr/>
          <a:lstStyle/>
          <a:p>
            <a:r>
              <a:rPr lang="fr-FR" dirty="0" err="1"/>
              <a:t>Deployment</a:t>
            </a:r>
            <a:r>
              <a:rPr lang="fr-FR" dirty="0"/>
              <a:t> kit Golden Rule 12</a:t>
            </a:r>
          </a:p>
        </p:txBody>
      </p:sp>
      <p:sp>
        <p:nvSpPr>
          <p:cNvPr id="5" name="Espace réservé du numéro de diapositive 4">
            <a:extLst>
              <a:ext uri="{FF2B5EF4-FFF2-40B4-BE49-F238E27FC236}">
                <a16:creationId xmlns:a16="http://schemas.microsoft.com/office/drawing/2014/main" id="{8D79A9DF-B471-433A-B15A-3F27E3C97228}"/>
              </a:ext>
            </a:extLst>
          </p:cNvPr>
          <p:cNvSpPr>
            <a:spLocks noGrp="1"/>
          </p:cNvSpPr>
          <p:nvPr>
            <p:ph type="sldNum" sz="quarter" idx="16"/>
          </p:nvPr>
        </p:nvSpPr>
        <p:spPr>
          <a:xfrm>
            <a:off x="244283" y="6452212"/>
            <a:ext cx="576000" cy="252000"/>
          </a:xfrm>
        </p:spPr>
        <p:txBody>
          <a:bodyPr/>
          <a:lstStyle/>
          <a:p>
            <a:fld id="{975A587B-5814-4D9B-9598-FE9CB954CB01}" type="slidenum">
              <a:rPr lang="fr-FR" smtClean="0"/>
              <a:pPr/>
              <a:t>13</a:t>
            </a:fld>
            <a:endParaRPr lang="fr-FR"/>
          </a:p>
        </p:txBody>
      </p:sp>
      <p:sp>
        <p:nvSpPr>
          <p:cNvPr id="18" name="Text Placeholder 1">
            <a:extLst>
              <a:ext uri="{FF2B5EF4-FFF2-40B4-BE49-F238E27FC236}">
                <a16:creationId xmlns:a16="http://schemas.microsoft.com/office/drawing/2014/main" id="{EEE7E0A5-8C0F-4C61-A725-D99AE3CF9188}"/>
              </a:ext>
            </a:extLst>
          </p:cNvPr>
          <p:cNvSpPr>
            <a:spLocks noGrp="1"/>
          </p:cNvSpPr>
          <p:nvPr>
            <p:ph type="body" sz="quarter" idx="13"/>
          </p:nvPr>
        </p:nvSpPr>
        <p:spPr>
          <a:xfrm>
            <a:off x="1894695" y="358638"/>
            <a:ext cx="7555556" cy="481849"/>
          </a:xfrm>
        </p:spPr>
        <p:txBody>
          <a:bodyPr vert="horz" lIns="91440" tIns="45720" rIns="91440" bIns="45720" rtlCol="0" anchor="t">
            <a:noAutofit/>
          </a:bodyPr>
          <a:lstStyle/>
          <a:p>
            <a:pPr marL="0" indent="0">
              <a:buNone/>
            </a:pPr>
            <a:r>
              <a:rPr lang="fr-FR" sz="1800" b="1" dirty="0"/>
              <a:t>2. I </a:t>
            </a:r>
            <a:r>
              <a:rPr lang="fr-FR" sz="1800" b="1" dirty="0" err="1"/>
              <a:t>establish</a:t>
            </a:r>
            <a:r>
              <a:rPr lang="fr-FR" sz="1800" b="1" dirty="0"/>
              <a:t> </a:t>
            </a:r>
            <a:r>
              <a:rPr lang="fr-FR" sz="1800" dirty="0" err="1"/>
              <a:t>barriers</a:t>
            </a:r>
            <a:r>
              <a:rPr lang="fr-FR" sz="1800" dirty="0"/>
              <a:t> and exclusion zones.</a:t>
            </a:r>
            <a:endParaRPr lang="fr-FR" sz="1800" dirty="0">
              <a:cs typeface="Arial" panose="020B0604020202020204"/>
            </a:endParaRPr>
          </a:p>
        </p:txBody>
      </p:sp>
      <p:sp>
        <p:nvSpPr>
          <p:cNvPr id="20" name="Text Placeholder 1">
            <a:extLst>
              <a:ext uri="{FF2B5EF4-FFF2-40B4-BE49-F238E27FC236}">
                <a16:creationId xmlns:a16="http://schemas.microsoft.com/office/drawing/2014/main" id="{14BA7A6A-9149-4B01-BBE0-6F022EEF3425}"/>
              </a:ext>
            </a:extLst>
          </p:cNvPr>
          <p:cNvSpPr txBox="1">
            <a:spLocks/>
          </p:cNvSpPr>
          <p:nvPr/>
        </p:nvSpPr>
        <p:spPr>
          <a:xfrm>
            <a:off x="396381" y="1126568"/>
            <a:ext cx="8171148" cy="202670"/>
          </a:xfrm>
          <a:prstGeom prst="rect">
            <a:avLst/>
          </a:prstGeom>
        </p:spPr>
        <p:txBody>
          <a:bodyPr vert="horz" lIns="0" tIns="0" rIns="0" bIns="0" rtlCol="0" anchor="t">
            <a:noAutofit/>
          </a:bodyPr>
          <a:lstStyle>
            <a:lvl1pPr marL="180000" indent="-180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600" b="1" dirty="0">
                <a:solidFill>
                  <a:srgbClr val="354D56"/>
                </a:solidFill>
              </a:rPr>
              <a:t>&gt; DROWNING IN A SETTLING POND</a:t>
            </a:r>
          </a:p>
        </p:txBody>
      </p:sp>
      <p:sp>
        <p:nvSpPr>
          <p:cNvPr id="44" name="Title 2">
            <a:extLst>
              <a:ext uri="{FF2B5EF4-FFF2-40B4-BE49-F238E27FC236}">
                <a16:creationId xmlns:a16="http://schemas.microsoft.com/office/drawing/2014/main" id="{57021D9F-3B44-464A-A605-80B1C10B21D5}"/>
              </a:ext>
            </a:extLst>
          </p:cNvPr>
          <p:cNvSpPr>
            <a:spLocks noGrp="1"/>
          </p:cNvSpPr>
          <p:nvPr>
            <p:ph type="title"/>
          </p:nvPr>
        </p:nvSpPr>
        <p:spPr>
          <a:xfrm>
            <a:off x="469879" y="242844"/>
            <a:ext cx="1062320" cy="592445"/>
          </a:xfrm>
        </p:spPr>
        <p:txBody>
          <a:bodyPr/>
          <a:lstStyle/>
          <a:p>
            <a:r>
              <a:rPr lang="fr-FR" dirty="0">
                <a:solidFill>
                  <a:srgbClr val="354D56"/>
                </a:solidFill>
              </a:rPr>
              <a:t>REX</a:t>
            </a:r>
          </a:p>
        </p:txBody>
      </p:sp>
      <p:sp>
        <p:nvSpPr>
          <p:cNvPr id="55" name="ZoneTexte 54">
            <a:extLst>
              <a:ext uri="{FF2B5EF4-FFF2-40B4-BE49-F238E27FC236}">
                <a16:creationId xmlns:a16="http://schemas.microsoft.com/office/drawing/2014/main" id="{A80A5D7E-B83D-9448-B196-6CBFC722E869}"/>
              </a:ext>
            </a:extLst>
          </p:cNvPr>
          <p:cNvSpPr txBox="1"/>
          <p:nvPr/>
        </p:nvSpPr>
        <p:spPr>
          <a:xfrm>
            <a:off x="532282" y="1749130"/>
            <a:ext cx="3090594" cy="2662267"/>
          </a:xfrm>
          <a:prstGeom prst="rect">
            <a:avLst/>
          </a:prstGeom>
          <a:noFill/>
        </p:spPr>
        <p:txBody>
          <a:bodyPr wrap="square" lIns="0" tIns="0" rIns="0" bIns="0" rtlCol="0">
            <a:spAutoFit/>
          </a:bodyPr>
          <a:lstStyle/>
          <a:p>
            <a:pPr algn="just">
              <a:lnSpc>
                <a:spcPct val="150000"/>
              </a:lnSpc>
              <a:spcAft>
                <a:spcPts val="600"/>
              </a:spcAft>
            </a:pPr>
            <a:r>
              <a:rPr lang="fr-FR" sz="1400" b="1" dirty="0">
                <a:solidFill>
                  <a:srgbClr val="F7941D"/>
                </a:solidFill>
                <a:cs typeface="Arial" panose="020B0604020202020204"/>
              </a:rPr>
              <a:t>CIRCUMSTANCES – FACTS</a:t>
            </a:r>
          </a:p>
          <a:p>
            <a:pPr marL="252000" lvl="1" indent="-252000" defTabSz="685800">
              <a:spcAft>
                <a:spcPts val="600"/>
              </a:spcAft>
              <a:buClr>
                <a:srgbClr val="F7941D"/>
              </a:buClr>
              <a:buSzPct val="100000"/>
              <a:buFont typeface="Wingdings" panose="05000000000000000000" pitchFamily="2" charset="2"/>
              <a:buChar char="§"/>
              <a:tabLst>
                <a:tab pos="282575" algn="l"/>
              </a:tabLst>
              <a:defRPr/>
            </a:pPr>
            <a:r>
              <a:rPr lang="fr-FR" sz="1200" dirty="0" err="1">
                <a:solidFill>
                  <a:srgbClr val="7098A7">
                    <a:lumMod val="50000"/>
                  </a:srgbClr>
                </a:solidFill>
                <a:cs typeface="Arial" panose="020B0604020202020204" pitchFamily="34" charset="0"/>
              </a:rPr>
              <a:t>Two</a:t>
            </a:r>
            <a:r>
              <a:rPr lang="fr-FR" sz="1200" dirty="0">
                <a:solidFill>
                  <a:srgbClr val="7098A7">
                    <a:lumMod val="50000"/>
                  </a:srgbClr>
                </a:solidFill>
                <a:cs typeface="Arial" panose="020B0604020202020204" pitchFamily="34" charset="0"/>
              </a:rPr>
              <a:t> </a:t>
            </a:r>
            <a:r>
              <a:rPr lang="en-US" sz="1200" dirty="0">
                <a:solidFill>
                  <a:srgbClr val="7098A7">
                    <a:lumMod val="50000"/>
                  </a:srgbClr>
                </a:solidFill>
                <a:cs typeface="Arial" panose="020B0604020202020204" pitchFamily="34" charset="0"/>
              </a:rPr>
              <a:t>workers were taking a lunch break </a:t>
            </a:r>
            <a:br>
              <a:rPr lang="en-US" sz="1200" dirty="0">
                <a:solidFill>
                  <a:srgbClr val="7098A7">
                    <a:lumMod val="50000"/>
                  </a:srgbClr>
                </a:solidFill>
                <a:cs typeface="Arial" panose="020B0604020202020204" pitchFamily="34" charset="0"/>
              </a:rPr>
            </a:br>
            <a:r>
              <a:rPr lang="en-US" sz="1200" dirty="0">
                <a:solidFill>
                  <a:srgbClr val="7098A7">
                    <a:lumMod val="50000"/>
                  </a:srgbClr>
                </a:solidFill>
                <a:cs typeface="Arial" panose="020B0604020202020204" pitchFamily="34" charset="0"/>
              </a:rPr>
              <a:t>at the edge of a settling pond</a:t>
            </a:r>
            <a:r>
              <a:rPr lang="fr-FR" sz="1200" dirty="0">
                <a:solidFill>
                  <a:srgbClr val="7098A7">
                    <a:lumMod val="50000"/>
                  </a:srgbClr>
                </a:solidFill>
                <a:cs typeface="Arial" panose="020B0604020202020204" pitchFamily="34" charset="0"/>
              </a:rPr>
              <a:t>. </a:t>
            </a:r>
          </a:p>
          <a:p>
            <a:pPr marL="252000" lvl="1" indent="-252000" defTabSz="685800">
              <a:spcAft>
                <a:spcPts val="600"/>
              </a:spcAft>
              <a:buClr>
                <a:srgbClr val="F7941D"/>
              </a:buClr>
              <a:buSzPct val="100000"/>
              <a:buFont typeface="Wingdings" panose="05000000000000000000" pitchFamily="2" charset="2"/>
              <a:buChar char="§"/>
              <a:tabLst>
                <a:tab pos="282575" algn="l"/>
              </a:tabLst>
              <a:defRPr/>
            </a:pPr>
            <a:r>
              <a:rPr lang="fr-FR" sz="1200" dirty="0">
                <a:solidFill>
                  <a:srgbClr val="7098A7">
                    <a:lumMod val="50000"/>
                  </a:srgbClr>
                </a:solidFill>
                <a:cs typeface="Arial" panose="020B0604020202020204" pitchFamily="34" charset="0"/>
              </a:rPr>
              <a:t>One </a:t>
            </a:r>
            <a:r>
              <a:rPr lang="en-US" sz="1200" dirty="0">
                <a:solidFill>
                  <a:srgbClr val="7098A7">
                    <a:lumMod val="50000"/>
                  </a:srgbClr>
                </a:solidFill>
                <a:cs typeface="Arial" panose="020B0604020202020204" pitchFamily="34" charset="0"/>
              </a:rPr>
              <a:t>of them sat on a 5" PVC pipe through which the water is conveyed </a:t>
            </a:r>
            <a:br>
              <a:rPr lang="en-US" sz="1200" dirty="0">
                <a:solidFill>
                  <a:srgbClr val="7098A7">
                    <a:lumMod val="50000"/>
                  </a:srgbClr>
                </a:solidFill>
                <a:cs typeface="Arial" panose="020B0604020202020204" pitchFamily="34" charset="0"/>
              </a:rPr>
            </a:br>
            <a:r>
              <a:rPr lang="en-US" sz="1200" dirty="0">
                <a:solidFill>
                  <a:srgbClr val="7098A7">
                    <a:lumMod val="50000"/>
                  </a:srgbClr>
                </a:solidFill>
                <a:cs typeface="Arial" panose="020B0604020202020204" pitchFamily="34" charset="0"/>
              </a:rPr>
              <a:t>to the pond</a:t>
            </a:r>
            <a:r>
              <a:rPr lang="fr-FR" sz="1200" dirty="0">
                <a:solidFill>
                  <a:srgbClr val="7098A7">
                    <a:lumMod val="50000"/>
                  </a:srgbClr>
                </a:solidFill>
                <a:cs typeface="Arial" panose="020B0604020202020204" pitchFamily="34" charset="0"/>
              </a:rPr>
              <a:t>. </a:t>
            </a:r>
          </a:p>
          <a:p>
            <a:pPr marL="252000" lvl="1" indent="-252000" defTabSz="685800">
              <a:spcAft>
                <a:spcPts val="600"/>
              </a:spcAft>
              <a:buClr>
                <a:srgbClr val="F7941D"/>
              </a:buClr>
              <a:buSzPct val="100000"/>
              <a:buFont typeface="Wingdings" panose="05000000000000000000" pitchFamily="2" charset="2"/>
              <a:buChar char="§"/>
              <a:tabLst>
                <a:tab pos="282575" algn="l"/>
              </a:tabLst>
              <a:defRPr/>
            </a:pPr>
            <a:r>
              <a:rPr lang="fr-FR" sz="1200" dirty="0">
                <a:solidFill>
                  <a:srgbClr val="7098A7">
                    <a:lumMod val="50000"/>
                  </a:srgbClr>
                </a:solidFill>
                <a:cs typeface="Arial" panose="020B0604020202020204" pitchFamily="34" charset="0"/>
              </a:rPr>
              <a:t>The </a:t>
            </a:r>
            <a:r>
              <a:rPr lang="en-US" sz="1200" dirty="0">
                <a:solidFill>
                  <a:srgbClr val="7098A7">
                    <a:lumMod val="50000"/>
                  </a:srgbClr>
                </a:solidFill>
                <a:cs typeface="Arial" panose="020B0604020202020204" pitchFamily="34" charset="0"/>
              </a:rPr>
              <a:t>cantilevered pipe bent under the weight of the worker, who slipped and fell into the water</a:t>
            </a:r>
            <a:r>
              <a:rPr lang="fr-FR" sz="1200" dirty="0">
                <a:solidFill>
                  <a:srgbClr val="7098A7">
                    <a:lumMod val="50000"/>
                  </a:srgbClr>
                </a:solidFill>
                <a:cs typeface="Arial" panose="020B0604020202020204" pitchFamily="34" charset="0"/>
              </a:rPr>
              <a:t>. </a:t>
            </a:r>
          </a:p>
          <a:p>
            <a:pPr marL="252000" lvl="1" indent="-252000" defTabSz="685800">
              <a:spcBef>
                <a:spcPts val="0"/>
              </a:spcBef>
              <a:spcAft>
                <a:spcPts val="600"/>
              </a:spcAft>
              <a:buClr>
                <a:srgbClr val="F7941D"/>
              </a:buClr>
              <a:buSzPct val="100000"/>
              <a:buFont typeface="Wingdings" panose="05000000000000000000" pitchFamily="2" charset="2"/>
              <a:buChar char="§"/>
              <a:tabLst>
                <a:tab pos="282575" algn="l"/>
              </a:tabLst>
              <a:defRPr/>
            </a:pPr>
            <a:r>
              <a:rPr lang="fr-FR" sz="1200" dirty="0" err="1">
                <a:solidFill>
                  <a:srgbClr val="7098A7">
                    <a:lumMod val="50000"/>
                  </a:srgbClr>
                </a:solidFill>
                <a:cs typeface="Arial" panose="020B0604020202020204" pitchFamily="34" charset="0"/>
              </a:rPr>
              <a:t>Despite</a:t>
            </a:r>
            <a:r>
              <a:rPr lang="fr-FR" sz="1200" dirty="0">
                <a:solidFill>
                  <a:srgbClr val="7098A7">
                    <a:lumMod val="50000"/>
                  </a:srgbClr>
                </a:solidFill>
                <a:cs typeface="Arial" panose="020B0604020202020204" pitchFamily="34" charset="0"/>
              </a:rPr>
              <a:t> </a:t>
            </a:r>
            <a:r>
              <a:rPr lang="en-US" sz="1200" dirty="0">
                <a:solidFill>
                  <a:srgbClr val="7098A7">
                    <a:lumMod val="50000"/>
                  </a:srgbClr>
                </a:solidFill>
                <a:cs typeface="Arial" panose="020B0604020202020204" pitchFamily="34" charset="0"/>
              </a:rPr>
              <a:t>the rapid intervention of his colleagues, the worker was unable to climb back onto the bank and drowned</a:t>
            </a:r>
            <a:r>
              <a:rPr lang="fr-FR" sz="1200" dirty="0">
                <a:solidFill>
                  <a:srgbClr val="7098A7">
                    <a:lumMod val="50000"/>
                  </a:srgbClr>
                </a:solidFill>
                <a:cs typeface="Arial" panose="020B0604020202020204" pitchFamily="34" charset="0"/>
              </a:rPr>
              <a:t>. </a:t>
            </a:r>
            <a:endParaRPr lang="fr-FR" sz="1200" b="1" dirty="0">
              <a:solidFill>
                <a:srgbClr val="F7941D"/>
              </a:solidFill>
              <a:cs typeface="Arial" panose="020B0604020202020204"/>
            </a:endParaRPr>
          </a:p>
        </p:txBody>
      </p:sp>
      <p:sp>
        <p:nvSpPr>
          <p:cNvPr id="57" name="ZoneTexte 56">
            <a:extLst>
              <a:ext uri="{FF2B5EF4-FFF2-40B4-BE49-F238E27FC236}">
                <a16:creationId xmlns:a16="http://schemas.microsoft.com/office/drawing/2014/main" id="{6DECD97E-5C69-5649-9CEA-1353AC7659BE}"/>
              </a:ext>
            </a:extLst>
          </p:cNvPr>
          <p:cNvSpPr txBox="1"/>
          <p:nvPr/>
        </p:nvSpPr>
        <p:spPr>
          <a:xfrm>
            <a:off x="4102812" y="1749130"/>
            <a:ext cx="2268940" cy="600164"/>
          </a:xfrm>
          <a:prstGeom prst="rect">
            <a:avLst/>
          </a:prstGeom>
          <a:noFill/>
        </p:spPr>
        <p:txBody>
          <a:bodyPr wrap="square" lIns="0" tIns="0" rIns="0" bIns="0" rtlCol="0">
            <a:spAutoFit/>
          </a:bodyPr>
          <a:lstStyle/>
          <a:p>
            <a:pPr algn="just">
              <a:lnSpc>
                <a:spcPct val="150000"/>
              </a:lnSpc>
              <a:spcAft>
                <a:spcPts val="600"/>
              </a:spcAft>
            </a:pPr>
            <a:r>
              <a:rPr lang="fr-FR" sz="1400" b="1" dirty="0">
                <a:solidFill>
                  <a:srgbClr val="F7941D"/>
                </a:solidFill>
                <a:cs typeface="Arial" panose="020B0604020202020204"/>
              </a:rPr>
              <a:t>CONSEQUENCES</a:t>
            </a:r>
          </a:p>
          <a:p>
            <a:pPr marL="252000" indent="-252000">
              <a:spcBef>
                <a:spcPts val="0"/>
              </a:spcBef>
              <a:spcAft>
                <a:spcPts val="600"/>
              </a:spcAft>
              <a:buClr>
                <a:srgbClr val="F7941D"/>
              </a:buClr>
              <a:buFont typeface="Wingdings" pitchFamily="2" charset="2"/>
              <a:buChar char="§"/>
            </a:pPr>
            <a:r>
              <a:rPr lang="fr-FR" sz="1200" dirty="0" err="1"/>
              <a:t>Death</a:t>
            </a:r>
            <a:r>
              <a:rPr lang="fr-FR" sz="1200" dirty="0"/>
              <a:t> of the </a:t>
            </a:r>
            <a:r>
              <a:rPr lang="fr-FR" sz="1200" dirty="0" err="1"/>
              <a:t>worker</a:t>
            </a:r>
            <a:r>
              <a:rPr lang="fr-FR" sz="1200" dirty="0"/>
              <a:t>.</a:t>
            </a:r>
          </a:p>
        </p:txBody>
      </p:sp>
      <p:sp>
        <p:nvSpPr>
          <p:cNvPr id="58" name="ZoneTexte 57">
            <a:extLst>
              <a:ext uri="{FF2B5EF4-FFF2-40B4-BE49-F238E27FC236}">
                <a16:creationId xmlns:a16="http://schemas.microsoft.com/office/drawing/2014/main" id="{C4A822DD-CC64-9E48-B4C5-F88650E21288}"/>
              </a:ext>
            </a:extLst>
          </p:cNvPr>
          <p:cNvSpPr txBox="1"/>
          <p:nvPr/>
        </p:nvSpPr>
        <p:spPr>
          <a:xfrm>
            <a:off x="4102812" y="2917620"/>
            <a:ext cx="2388717" cy="2677656"/>
          </a:xfrm>
          <a:prstGeom prst="rect">
            <a:avLst/>
          </a:prstGeom>
          <a:noFill/>
        </p:spPr>
        <p:txBody>
          <a:bodyPr wrap="square" lIns="0" tIns="0" rIns="0" bIns="0" rtlCol="0">
            <a:spAutoFit/>
          </a:bodyPr>
          <a:lstStyle/>
          <a:p>
            <a:pPr>
              <a:lnSpc>
                <a:spcPct val="150000"/>
              </a:lnSpc>
              <a:spcAft>
                <a:spcPts val="600"/>
              </a:spcAft>
            </a:pPr>
            <a:r>
              <a:rPr lang="fr-FR" sz="1400" b="1" dirty="0">
                <a:solidFill>
                  <a:srgbClr val="F7941D"/>
                </a:solidFill>
                <a:cs typeface="Arial" panose="020B0604020202020204"/>
              </a:rPr>
              <a:t>CAUSES</a:t>
            </a:r>
          </a:p>
          <a:p>
            <a:pPr marL="252000" lvl="1" indent="-252000" defTabSz="685800">
              <a:spcAft>
                <a:spcPts val="600"/>
              </a:spcAft>
              <a:buClr>
                <a:srgbClr val="F7941D"/>
              </a:buClr>
              <a:buSzPct val="100000"/>
              <a:buFont typeface="Wingdings" panose="05000000000000000000" pitchFamily="2" charset="2"/>
              <a:buChar char="§"/>
              <a:tabLst>
                <a:tab pos="282575" algn="l"/>
              </a:tabLst>
              <a:defRPr/>
            </a:pPr>
            <a:r>
              <a:rPr lang="fr-FR" sz="1200" b="1" dirty="0">
                <a:solidFill>
                  <a:srgbClr val="7098A7">
                    <a:lumMod val="50000"/>
                  </a:srgbClr>
                </a:solidFill>
                <a:cs typeface="Arial" panose="020B0604020202020204" pitchFamily="34" charset="0"/>
              </a:rPr>
              <a:t>Free </a:t>
            </a:r>
            <a:r>
              <a:rPr lang="en-US" sz="1200" b="1" dirty="0">
                <a:solidFill>
                  <a:srgbClr val="7098A7">
                    <a:lumMod val="50000"/>
                  </a:srgbClr>
                </a:solidFill>
                <a:cs typeface="Arial" panose="020B0604020202020204" pitchFamily="34" charset="0"/>
              </a:rPr>
              <a:t>access to the settling pond due to the absence of a collective protection barrier</a:t>
            </a:r>
            <a:r>
              <a:rPr lang="fr-FR" sz="1200" b="1" dirty="0">
                <a:solidFill>
                  <a:srgbClr val="7098A7">
                    <a:lumMod val="50000"/>
                  </a:srgbClr>
                </a:solidFill>
                <a:cs typeface="Arial" panose="020B0604020202020204" pitchFamily="34" charset="0"/>
              </a:rPr>
              <a:t>.</a:t>
            </a:r>
          </a:p>
          <a:p>
            <a:pPr marL="252000" lvl="1" indent="-252000" defTabSz="685800">
              <a:spcAft>
                <a:spcPts val="600"/>
              </a:spcAft>
              <a:buClr>
                <a:srgbClr val="F7941D"/>
              </a:buClr>
              <a:buSzPct val="100000"/>
              <a:buFont typeface="Wingdings" panose="05000000000000000000" pitchFamily="2" charset="2"/>
              <a:buChar char="§"/>
              <a:tabLst>
                <a:tab pos="282575" algn="l"/>
              </a:tabLst>
              <a:defRPr/>
            </a:pPr>
            <a:r>
              <a:rPr lang="fr-FR" sz="1200" dirty="0" err="1">
                <a:solidFill>
                  <a:srgbClr val="7098A7">
                    <a:lumMod val="50000"/>
                  </a:srgbClr>
                </a:solidFill>
                <a:cs typeface="Arial" panose="020B0604020202020204" pitchFamily="34" charset="0"/>
              </a:rPr>
              <a:t>Pipework</a:t>
            </a:r>
            <a:r>
              <a:rPr lang="fr-FR" sz="1200" dirty="0">
                <a:solidFill>
                  <a:srgbClr val="7098A7">
                    <a:lumMod val="50000"/>
                  </a:srgbClr>
                </a:solidFill>
                <a:cs typeface="Arial" panose="020B0604020202020204" pitchFamily="34" charset="0"/>
              </a:rPr>
              <a:t> </a:t>
            </a:r>
            <a:r>
              <a:rPr lang="en-US" sz="1200" dirty="0">
                <a:solidFill>
                  <a:srgbClr val="7098A7">
                    <a:lumMod val="50000"/>
                  </a:srgbClr>
                </a:solidFill>
                <a:cs typeface="Arial" panose="020B0604020202020204" pitchFamily="34" charset="0"/>
              </a:rPr>
              <a:t>sting on its flange, and without rigid attachment</a:t>
            </a:r>
            <a:r>
              <a:rPr lang="fr-FR" sz="1200" dirty="0">
                <a:solidFill>
                  <a:srgbClr val="7098A7">
                    <a:lumMod val="50000"/>
                  </a:srgbClr>
                </a:solidFill>
                <a:cs typeface="Arial" panose="020B0604020202020204" pitchFamily="34" charset="0"/>
              </a:rPr>
              <a:t>. </a:t>
            </a:r>
          </a:p>
          <a:p>
            <a:pPr marL="252000" lvl="1" indent="-252000" defTabSz="685800">
              <a:spcBef>
                <a:spcPts val="0"/>
              </a:spcBef>
              <a:spcAft>
                <a:spcPts val="600"/>
              </a:spcAft>
              <a:buClr>
                <a:srgbClr val="F7941D"/>
              </a:buClr>
              <a:buSzPct val="100000"/>
              <a:buFont typeface="Wingdings" panose="05000000000000000000" pitchFamily="2" charset="2"/>
              <a:buChar char="§"/>
              <a:tabLst>
                <a:tab pos="282575" algn="l"/>
              </a:tabLst>
              <a:defRPr/>
            </a:pPr>
            <a:r>
              <a:rPr lang="fr-FR" sz="1200" dirty="0">
                <a:solidFill>
                  <a:srgbClr val="7098A7">
                    <a:lumMod val="50000"/>
                  </a:srgbClr>
                </a:solidFill>
                <a:cs typeface="Arial" panose="020B0604020202020204" pitchFamily="34" charset="0"/>
              </a:rPr>
              <a:t>No </a:t>
            </a:r>
            <a:r>
              <a:rPr lang="en-US" sz="1200" dirty="0">
                <a:solidFill>
                  <a:srgbClr val="7098A7">
                    <a:lumMod val="50000"/>
                  </a:srgbClr>
                </a:solidFill>
                <a:cs typeface="Arial" panose="020B0604020202020204" pitchFamily="34" charset="0"/>
              </a:rPr>
              <a:t>means for a person who has fallen into the water to climb back up onto the bank (pond equipped with a perfectly smooth and slippery liner - "slide" effect).</a:t>
            </a:r>
            <a:endParaRPr lang="fr-FR" sz="1200" dirty="0">
              <a:solidFill>
                <a:srgbClr val="7098A7">
                  <a:lumMod val="50000"/>
                </a:srgbClr>
              </a:solidFill>
              <a:cs typeface="Arial" panose="020B0604020202020204" pitchFamily="34" charset="0"/>
            </a:endParaRPr>
          </a:p>
        </p:txBody>
      </p:sp>
      <p:cxnSp>
        <p:nvCxnSpPr>
          <p:cNvPr id="80" name="Connecteur droit 79">
            <a:extLst>
              <a:ext uri="{FF2B5EF4-FFF2-40B4-BE49-F238E27FC236}">
                <a16:creationId xmlns:a16="http://schemas.microsoft.com/office/drawing/2014/main" id="{4EBD5649-CEFE-A747-81F3-A018B0B22F84}"/>
              </a:ext>
            </a:extLst>
          </p:cNvPr>
          <p:cNvCxnSpPr>
            <a:cxnSpLocks/>
          </p:cNvCxnSpPr>
          <p:nvPr/>
        </p:nvCxnSpPr>
        <p:spPr>
          <a:xfrm>
            <a:off x="3806653" y="1847070"/>
            <a:ext cx="0" cy="4537486"/>
          </a:xfrm>
          <a:prstGeom prst="line">
            <a:avLst/>
          </a:prstGeom>
          <a:ln>
            <a:solidFill>
              <a:srgbClr val="F7941D"/>
            </a:solidFill>
            <a:tailEnd type="none"/>
          </a:ln>
        </p:spPr>
        <p:style>
          <a:lnRef idx="1">
            <a:schemeClr val="accent1"/>
          </a:lnRef>
          <a:fillRef idx="0">
            <a:schemeClr val="accent1"/>
          </a:fillRef>
          <a:effectRef idx="0">
            <a:schemeClr val="accent1"/>
          </a:effectRef>
          <a:fontRef idx="minor">
            <a:schemeClr val="tx1"/>
          </a:fontRef>
        </p:style>
      </p:cxnSp>
      <p:sp>
        <p:nvSpPr>
          <p:cNvPr id="88" name="Rectangle : coins arrondis 26">
            <a:extLst>
              <a:ext uri="{FF2B5EF4-FFF2-40B4-BE49-F238E27FC236}">
                <a16:creationId xmlns:a16="http://schemas.microsoft.com/office/drawing/2014/main" id="{724D8D84-0CA3-F94B-A06B-0376186F6430}"/>
              </a:ext>
            </a:extLst>
          </p:cNvPr>
          <p:cNvSpPr/>
          <p:nvPr/>
        </p:nvSpPr>
        <p:spPr>
          <a:xfrm>
            <a:off x="6923691" y="1814433"/>
            <a:ext cx="4802641" cy="1897411"/>
          </a:xfrm>
          <a:prstGeom prst="roundRect">
            <a:avLst>
              <a:gd name="adj" fmla="val 6998"/>
            </a:avLst>
          </a:prstGeom>
          <a:solidFill>
            <a:srgbClr val="F7941D">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 name="ZoneTexte 88">
            <a:extLst>
              <a:ext uri="{FF2B5EF4-FFF2-40B4-BE49-F238E27FC236}">
                <a16:creationId xmlns:a16="http://schemas.microsoft.com/office/drawing/2014/main" id="{780A1C6C-941A-A840-88DC-BFDD6104A019}"/>
              </a:ext>
            </a:extLst>
          </p:cNvPr>
          <p:cNvSpPr txBox="1"/>
          <p:nvPr/>
        </p:nvSpPr>
        <p:spPr>
          <a:xfrm>
            <a:off x="7151994" y="2582154"/>
            <a:ext cx="4354206" cy="923330"/>
          </a:xfrm>
          <a:prstGeom prst="rect">
            <a:avLst/>
          </a:prstGeom>
          <a:noFill/>
        </p:spPr>
        <p:txBody>
          <a:bodyPr wrap="square" lIns="0" tIns="0" rIns="0" bIns="0" rtlCol="0">
            <a:spAutoFit/>
          </a:bodyPr>
          <a:lstStyle/>
          <a:p>
            <a:r>
              <a:rPr lang="en-US" sz="1200" b="1" dirty="0">
                <a:solidFill>
                  <a:srgbClr val="F7941D"/>
                </a:solidFill>
              </a:rPr>
              <a:t>I stay</a:t>
            </a:r>
            <a:r>
              <a:rPr lang="en-US" sz="1200" dirty="0">
                <a:solidFill>
                  <a:srgbClr val="F7941D"/>
                </a:solidFill>
              </a:rPr>
              <a:t> out of the line of fire and </a:t>
            </a:r>
            <a:r>
              <a:rPr lang="en-US" sz="1200" b="1" dirty="0">
                <a:solidFill>
                  <a:srgbClr val="F7941D"/>
                </a:solidFill>
              </a:rPr>
              <a:t>I ensure</a:t>
            </a:r>
            <a:r>
              <a:rPr lang="en-US" sz="1200" dirty="0">
                <a:solidFill>
                  <a:srgbClr val="F7941D"/>
                </a:solidFill>
              </a:rPr>
              <a:t> that others </a:t>
            </a:r>
            <a:br>
              <a:rPr lang="en-US" sz="1200" dirty="0">
                <a:solidFill>
                  <a:srgbClr val="F7941D"/>
                </a:solidFill>
              </a:rPr>
            </a:br>
            <a:r>
              <a:rPr lang="en-US" sz="1200" dirty="0">
                <a:solidFill>
                  <a:srgbClr val="F7941D"/>
                </a:solidFill>
              </a:rPr>
              <a:t>do the same.</a:t>
            </a:r>
          </a:p>
          <a:p>
            <a:endParaRPr lang="fr-FR" sz="1200" dirty="0">
              <a:solidFill>
                <a:srgbClr val="F7941D"/>
              </a:solidFill>
            </a:endParaRPr>
          </a:p>
          <a:p>
            <a:r>
              <a:rPr lang="en-US" sz="1200" dirty="0">
                <a:solidFill>
                  <a:srgbClr val="F7941D"/>
                </a:solidFill>
              </a:rPr>
              <a:t>Risks are identified and safety barriers and perimeters </a:t>
            </a:r>
            <a:br>
              <a:rPr lang="en-US" sz="1200" dirty="0">
                <a:solidFill>
                  <a:srgbClr val="F7941D"/>
                </a:solidFill>
              </a:rPr>
            </a:br>
            <a:r>
              <a:rPr lang="en-US" sz="1200" dirty="0">
                <a:solidFill>
                  <a:srgbClr val="F7941D"/>
                </a:solidFill>
              </a:rPr>
              <a:t>are installed.</a:t>
            </a:r>
            <a:endParaRPr lang="fr-FR" sz="1200" dirty="0">
              <a:solidFill>
                <a:srgbClr val="F7941D"/>
              </a:solidFill>
            </a:endParaRPr>
          </a:p>
        </p:txBody>
      </p:sp>
      <p:sp>
        <p:nvSpPr>
          <p:cNvPr id="90" name="ZoneTexte 89">
            <a:extLst>
              <a:ext uri="{FF2B5EF4-FFF2-40B4-BE49-F238E27FC236}">
                <a16:creationId xmlns:a16="http://schemas.microsoft.com/office/drawing/2014/main" id="{11B35FBC-C9EB-9748-86BF-D9625F22A146}"/>
              </a:ext>
            </a:extLst>
          </p:cNvPr>
          <p:cNvSpPr txBox="1"/>
          <p:nvPr/>
        </p:nvSpPr>
        <p:spPr>
          <a:xfrm>
            <a:off x="7691440" y="2087133"/>
            <a:ext cx="2481247" cy="215444"/>
          </a:xfrm>
          <a:prstGeom prst="rect">
            <a:avLst/>
          </a:prstGeom>
          <a:noFill/>
        </p:spPr>
        <p:txBody>
          <a:bodyPr wrap="square" lIns="0" tIns="0" rIns="0" bIns="0" rtlCol="0">
            <a:spAutoFit/>
          </a:bodyPr>
          <a:lstStyle/>
          <a:p>
            <a:r>
              <a:rPr lang="fr-FR" sz="1400" b="1" dirty="0">
                <a:solidFill>
                  <a:srgbClr val="F7941D"/>
                </a:solidFill>
                <a:cs typeface="Arial" panose="020B0604020202020204"/>
              </a:rPr>
              <a:t>LESSONS TO BE LEARNED</a:t>
            </a:r>
            <a:endParaRPr lang="fr-FR" sz="1400" dirty="0">
              <a:solidFill>
                <a:srgbClr val="F7941D"/>
              </a:solidFill>
            </a:endParaRPr>
          </a:p>
        </p:txBody>
      </p:sp>
      <p:pic>
        <p:nvPicPr>
          <p:cNvPr id="91" name="Image 90">
            <a:extLst>
              <a:ext uri="{FF2B5EF4-FFF2-40B4-BE49-F238E27FC236}">
                <a16:creationId xmlns:a16="http://schemas.microsoft.com/office/drawing/2014/main" id="{A4E7CDEC-14E1-D844-B255-8D7C66C44ADF}"/>
              </a:ext>
            </a:extLst>
          </p:cNvPr>
          <p:cNvPicPr>
            <a:picLocks noChangeAspect="1"/>
          </p:cNvPicPr>
          <p:nvPr/>
        </p:nvPicPr>
        <p:blipFill>
          <a:blip r:embed="rId4"/>
          <a:stretch>
            <a:fillRect/>
          </a:stretch>
        </p:blipFill>
        <p:spPr>
          <a:xfrm>
            <a:off x="7151994" y="1987506"/>
            <a:ext cx="435253" cy="419412"/>
          </a:xfrm>
          <a:prstGeom prst="rect">
            <a:avLst/>
          </a:prstGeom>
        </p:spPr>
      </p:pic>
      <p:cxnSp>
        <p:nvCxnSpPr>
          <p:cNvPr id="93" name="Connecteur droit 92">
            <a:extLst>
              <a:ext uri="{FF2B5EF4-FFF2-40B4-BE49-F238E27FC236}">
                <a16:creationId xmlns:a16="http://schemas.microsoft.com/office/drawing/2014/main" id="{0841621F-1E69-CB40-BACA-A4BAF361FEFB}"/>
              </a:ext>
            </a:extLst>
          </p:cNvPr>
          <p:cNvCxnSpPr>
            <a:cxnSpLocks/>
          </p:cNvCxnSpPr>
          <p:nvPr/>
        </p:nvCxnSpPr>
        <p:spPr>
          <a:xfrm>
            <a:off x="3807111" y="2634104"/>
            <a:ext cx="2916362" cy="0"/>
          </a:xfrm>
          <a:prstGeom prst="line">
            <a:avLst/>
          </a:prstGeom>
          <a:ln>
            <a:solidFill>
              <a:srgbClr val="F7941D"/>
            </a:solidFill>
            <a:tailEnd type="none"/>
          </a:ln>
        </p:spPr>
        <p:style>
          <a:lnRef idx="1">
            <a:schemeClr val="accent1"/>
          </a:lnRef>
          <a:fillRef idx="0">
            <a:schemeClr val="accent1"/>
          </a:fillRef>
          <a:effectRef idx="0">
            <a:schemeClr val="accent1"/>
          </a:effectRef>
          <a:fontRef idx="minor">
            <a:schemeClr val="tx1"/>
          </a:fontRef>
        </p:style>
      </p:cxnSp>
      <p:sp>
        <p:nvSpPr>
          <p:cNvPr id="42" name="Rectangle à coins arrondis 41">
            <a:extLst>
              <a:ext uri="{FF2B5EF4-FFF2-40B4-BE49-F238E27FC236}">
                <a16:creationId xmlns:a16="http://schemas.microsoft.com/office/drawing/2014/main" id="{40BFB598-70DD-6A4C-87CB-798EF90B18E9}"/>
              </a:ext>
            </a:extLst>
          </p:cNvPr>
          <p:cNvSpPr/>
          <p:nvPr/>
        </p:nvSpPr>
        <p:spPr>
          <a:xfrm>
            <a:off x="7075181" y="6034163"/>
            <a:ext cx="2517059" cy="350393"/>
          </a:xfrm>
          <a:prstGeom prst="roundRect">
            <a:avLst>
              <a:gd name="adj" fmla="val 50000"/>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ZoneTexte 42">
            <a:hlinkClick r:id="rId5" tooltip="REX - Requirement 12.2"/>
            <a:extLst>
              <a:ext uri="{FF2B5EF4-FFF2-40B4-BE49-F238E27FC236}">
                <a16:creationId xmlns:a16="http://schemas.microsoft.com/office/drawing/2014/main" id="{69549048-9B68-0A40-A981-B436805F98FD}"/>
              </a:ext>
            </a:extLst>
          </p:cNvPr>
          <p:cNvSpPr txBox="1"/>
          <p:nvPr/>
        </p:nvSpPr>
        <p:spPr>
          <a:xfrm>
            <a:off x="7240294" y="6110677"/>
            <a:ext cx="2186143" cy="184666"/>
          </a:xfrm>
          <a:prstGeom prst="rect">
            <a:avLst/>
          </a:prstGeom>
          <a:noFill/>
        </p:spPr>
        <p:txBody>
          <a:bodyPr wrap="square" lIns="0" tIns="0" rIns="0" bIns="0" rtlCol="0">
            <a:spAutoFit/>
          </a:bodyPr>
          <a:lstStyle/>
          <a:p>
            <a:pPr algn="ctr"/>
            <a:r>
              <a:rPr lang="fr-FR" sz="1200" u="sng" dirty="0">
                <a:solidFill>
                  <a:schemeClr val="bg1"/>
                </a:solidFill>
              </a:rPr>
              <a:t>Click </a:t>
            </a:r>
            <a:r>
              <a:rPr lang="fr-FR" sz="1200" u="sng" dirty="0" err="1">
                <a:solidFill>
                  <a:schemeClr val="bg1"/>
                </a:solidFill>
              </a:rPr>
              <a:t>here</a:t>
            </a:r>
            <a:r>
              <a:rPr lang="fr-FR" sz="1200" u="sng" dirty="0">
                <a:solidFill>
                  <a:schemeClr val="bg1"/>
                </a:solidFill>
              </a:rPr>
              <a:t> to </a:t>
            </a:r>
            <a:r>
              <a:rPr lang="fr-FR" sz="1200" u="sng" dirty="0" err="1">
                <a:solidFill>
                  <a:schemeClr val="bg1"/>
                </a:solidFill>
              </a:rPr>
              <a:t>access</a:t>
            </a:r>
            <a:r>
              <a:rPr lang="fr-FR" sz="1200" u="sng" dirty="0">
                <a:solidFill>
                  <a:schemeClr val="bg1"/>
                </a:solidFill>
              </a:rPr>
              <a:t> the REX</a:t>
            </a:r>
            <a:endParaRPr lang="en-US" sz="1200" u="sng" dirty="0">
              <a:solidFill>
                <a:schemeClr val="bg1"/>
              </a:solidFill>
            </a:endParaRPr>
          </a:p>
        </p:txBody>
      </p:sp>
      <p:pic>
        <p:nvPicPr>
          <p:cNvPr id="26" name="Image 25">
            <a:extLst>
              <a:ext uri="{FF2B5EF4-FFF2-40B4-BE49-F238E27FC236}">
                <a16:creationId xmlns:a16="http://schemas.microsoft.com/office/drawing/2014/main" id="{E267A114-2342-AB45-BAF0-8D9044FE1D63}"/>
              </a:ext>
            </a:extLst>
          </p:cNvPr>
          <p:cNvPicPr>
            <a:picLocks noChangeAspect="1"/>
          </p:cNvPicPr>
          <p:nvPr/>
        </p:nvPicPr>
        <p:blipFill>
          <a:blip r:embed="rId6"/>
          <a:stretch>
            <a:fillRect/>
          </a:stretch>
        </p:blipFill>
        <p:spPr>
          <a:xfrm>
            <a:off x="6923691" y="3847632"/>
            <a:ext cx="3615454" cy="2062149"/>
          </a:xfrm>
          <a:prstGeom prst="rect">
            <a:avLst/>
          </a:prstGeom>
        </p:spPr>
      </p:pic>
      <p:cxnSp>
        <p:nvCxnSpPr>
          <p:cNvPr id="22" name="Connecteur droit 21">
            <a:extLst>
              <a:ext uri="{FF2B5EF4-FFF2-40B4-BE49-F238E27FC236}">
                <a16:creationId xmlns:a16="http://schemas.microsoft.com/office/drawing/2014/main" id="{0D445FA2-D6CF-6843-A6B2-F8FFB1A7DF8F}"/>
              </a:ext>
            </a:extLst>
          </p:cNvPr>
          <p:cNvCxnSpPr>
            <a:cxnSpLocks/>
          </p:cNvCxnSpPr>
          <p:nvPr/>
        </p:nvCxnSpPr>
        <p:spPr>
          <a:xfrm>
            <a:off x="532283" y="901408"/>
            <a:ext cx="9054777" cy="0"/>
          </a:xfrm>
          <a:prstGeom prst="line">
            <a:avLst/>
          </a:prstGeom>
          <a:ln>
            <a:solidFill>
              <a:srgbClr val="F7941D"/>
            </a:solidFill>
            <a:tailEnd type="none"/>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2C4BBBEE-B7A1-B59A-AC54-56B3E58DC5EE}"/>
              </a:ext>
            </a:extLst>
          </p:cNvPr>
          <p:cNvCxnSpPr>
            <a:cxnSpLocks/>
          </p:cNvCxnSpPr>
          <p:nvPr/>
        </p:nvCxnSpPr>
        <p:spPr>
          <a:xfrm>
            <a:off x="3806653" y="1847070"/>
            <a:ext cx="0" cy="4622076"/>
          </a:xfrm>
          <a:prstGeom prst="line">
            <a:avLst/>
          </a:prstGeom>
          <a:ln>
            <a:solidFill>
              <a:srgbClr val="F7941D"/>
            </a:solidFill>
            <a:tailEnd type="none"/>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B92E387C-354D-34F9-8EF9-0FC2A58947CC}"/>
              </a:ext>
            </a:extLst>
          </p:cNvPr>
          <p:cNvCxnSpPr>
            <a:cxnSpLocks/>
          </p:cNvCxnSpPr>
          <p:nvPr/>
        </p:nvCxnSpPr>
        <p:spPr>
          <a:xfrm>
            <a:off x="6723473" y="1847070"/>
            <a:ext cx="0" cy="4605142"/>
          </a:xfrm>
          <a:prstGeom prst="line">
            <a:avLst/>
          </a:prstGeom>
          <a:ln>
            <a:solidFill>
              <a:srgbClr val="F7941D"/>
            </a:solidFill>
            <a:tailEnd type="none"/>
          </a:ln>
        </p:spPr>
        <p:style>
          <a:lnRef idx="1">
            <a:schemeClr val="accent1"/>
          </a:lnRef>
          <a:fillRef idx="0">
            <a:schemeClr val="accent1"/>
          </a:fillRef>
          <a:effectRef idx="0">
            <a:schemeClr val="accent1"/>
          </a:effectRef>
          <a:fontRef idx="minor">
            <a:schemeClr val="tx1"/>
          </a:fontRef>
        </p:style>
      </p:cxnSp>
      <p:sp>
        <p:nvSpPr>
          <p:cNvPr id="23" name="ZoneTexte 2">
            <a:extLst>
              <a:ext uri="{FF2B5EF4-FFF2-40B4-BE49-F238E27FC236}">
                <a16:creationId xmlns:a16="http://schemas.microsoft.com/office/drawing/2014/main" id="{6922D7C0-C790-1C84-9B4D-3C5334950068}"/>
              </a:ext>
            </a:extLst>
          </p:cNvPr>
          <p:cNvSpPr txBox="1"/>
          <p:nvPr/>
        </p:nvSpPr>
        <p:spPr>
          <a:xfrm>
            <a:off x="7051675" y="5035550"/>
            <a:ext cx="730280" cy="226467"/>
          </a:xfrm>
          <a:prstGeom prst="rect">
            <a:avLst/>
          </a:prstGeom>
          <a:solidFill>
            <a:schemeClr val="bg1"/>
          </a:solidFill>
          <a:ln w="3175">
            <a:solidFill>
              <a:schemeClr val="tx1"/>
            </a:solidFill>
          </a:ln>
        </p:spPr>
        <p:txBody>
          <a:bodyPr wrap="square" rtlCol="0">
            <a:noAutofit/>
          </a:bodyPr>
          <a:lstStyle/>
          <a:p>
            <a:pPr algn="l"/>
            <a:r>
              <a:rPr lang="fr-FR" sz="550" dirty="0"/>
              <a:t>PVC liner</a:t>
            </a:r>
          </a:p>
        </p:txBody>
      </p:sp>
      <p:sp>
        <p:nvSpPr>
          <p:cNvPr id="27" name="ZoneTexte 2">
            <a:extLst>
              <a:ext uri="{FF2B5EF4-FFF2-40B4-BE49-F238E27FC236}">
                <a16:creationId xmlns:a16="http://schemas.microsoft.com/office/drawing/2014/main" id="{5E6237F0-2989-2C8B-EDEA-D82E9ACFED69}"/>
              </a:ext>
            </a:extLst>
          </p:cNvPr>
          <p:cNvSpPr txBox="1"/>
          <p:nvPr/>
        </p:nvSpPr>
        <p:spPr>
          <a:xfrm>
            <a:off x="9701416" y="4019607"/>
            <a:ext cx="730471" cy="391789"/>
          </a:xfrm>
          <a:prstGeom prst="rect">
            <a:avLst/>
          </a:prstGeom>
          <a:solidFill>
            <a:schemeClr val="bg1"/>
          </a:solidFill>
          <a:ln w="3175">
            <a:solidFill>
              <a:schemeClr val="tx1"/>
            </a:solidFill>
          </a:ln>
        </p:spPr>
        <p:txBody>
          <a:bodyPr wrap="square" rtlCol="0">
            <a:noAutofit/>
          </a:bodyPr>
          <a:lstStyle/>
          <a:p>
            <a:pPr algn="ctr"/>
            <a:r>
              <a:rPr lang="fr-FR" sz="550" dirty="0"/>
              <a:t>Point </a:t>
            </a:r>
            <a:r>
              <a:rPr lang="fr-FR" sz="550" dirty="0" err="1"/>
              <a:t>where</a:t>
            </a:r>
            <a:r>
              <a:rPr lang="fr-FR" sz="550" dirty="0"/>
              <a:t> the </a:t>
            </a:r>
            <a:r>
              <a:rPr lang="fr-FR" sz="550" dirty="0" err="1"/>
              <a:t>operator</a:t>
            </a:r>
            <a:r>
              <a:rPr lang="fr-FR" sz="550" dirty="0"/>
              <a:t> </a:t>
            </a:r>
            <a:r>
              <a:rPr lang="fr-FR" sz="550" dirty="0" err="1"/>
              <a:t>sat</a:t>
            </a:r>
            <a:endParaRPr lang="fr-FR" sz="550" dirty="0"/>
          </a:p>
        </p:txBody>
      </p:sp>
    </p:spTree>
    <p:extLst>
      <p:ext uri="{BB962C8B-B14F-4D97-AF65-F5344CB8AC3E}">
        <p14:creationId xmlns:p14="http://schemas.microsoft.com/office/powerpoint/2010/main" val="17586816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F698934D-D327-4357-B773-F981F37D99C3}"/>
              </a:ext>
            </a:extLst>
          </p:cNvPr>
          <p:cNvPicPr>
            <a:picLocks noChangeAspect="1"/>
          </p:cNvPicPr>
          <p:nvPr/>
        </p:nvPicPr>
        <p:blipFill>
          <a:blip r:embed="rId3"/>
          <a:stretch>
            <a:fillRect/>
          </a:stretch>
        </p:blipFill>
        <p:spPr>
          <a:xfrm>
            <a:off x="1589623" y="369240"/>
            <a:ext cx="247648" cy="331466"/>
          </a:xfrm>
          <a:prstGeom prst="rect">
            <a:avLst/>
          </a:prstGeom>
        </p:spPr>
      </p:pic>
      <p:sp>
        <p:nvSpPr>
          <p:cNvPr id="4" name="Espace réservé du pied de page 3">
            <a:extLst>
              <a:ext uri="{FF2B5EF4-FFF2-40B4-BE49-F238E27FC236}">
                <a16:creationId xmlns:a16="http://schemas.microsoft.com/office/drawing/2014/main" id="{8BC5B083-EB5A-4A0F-A2F7-18A5DD0D1C92}"/>
              </a:ext>
            </a:extLst>
          </p:cNvPr>
          <p:cNvSpPr>
            <a:spLocks noGrp="1"/>
          </p:cNvSpPr>
          <p:nvPr>
            <p:ph type="ftr" sz="quarter" idx="15"/>
          </p:nvPr>
        </p:nvSpPr>
        <p:spPr>
          <a:xfrm>
            <a:off x="881955" y="6452212"/>
            <a:ext cx="3600000" cy="252000"/>
          </a:xfrm>
        </p:spPr>
        <p:txBody>
          <a:bodyPr/>
          <a:lstStyle/>
          <a:p>
            <a:r>
              <a:rPr lang="fr-FR" dirty="0" err="1"/>
              <a:t>Deployment</a:t>
            </a:r>
            <a:r>
              <a:rPr lang="fr-FR" dirty="0"/>
              <a:t> kit Golden Rule 12</a:t>
            </a:r>
          </a:p>
        </p:txBody>
      </p:sp>
      <p:sp>
        <p:nvSpPr>
          <p:cNvPr id="5" name="Espace réservé du numéro de diapositive 4">
            <a:extLst>
              <a:ext uri="{FF2B5EF4-FFF2-40B4-BE49-F238E27FC236}">
                <a16:creationId xmlns:a16="http://schemas.microsoft.com/office/drawing/2014/main" id="{8D79A9DF-B471-433A-B15A-3F27E3C97228}"/>
              </a:ext>
            </a:extLst>
          </p:cNvPr>
          <p:cNvSpPr>
            <a:spLocks noGrp="1"/>
          </p:cNvSpPr>
          <p:nvPr>
            <p:ph type="sldNum" sz="quarter" idx="16"/>
          </p:nvPr>
        </p:nvSpPr>
        <p:spPr>
          <a:xfrm>
            <a:off x="244283" y="6452212"/>
            <a:ext cx="576000" cy="252000"/>
          </a:xfrm>
        </p:spPr>
        <p:txBody>
          <a:bodyPr/>
          <a:lstStyle/>
          <a:p>
            <a:fld id="{975A587B-5814-4D9B-9598-FE9CB954CB01}" type="slidenum">
              <a:rPr lang="fr-FR" smtClean="0"/>
              <a:pPr/>
              <a:t>14</a:t>
            </a:fld>
            <a:endParaRPr lang="fr-FR"/>
          </a:p>
        </p:txBody>
      </p:sp>
      <p:sp>
        <p:nvSpPr>
          <p:cNvPr id="18" name="Text Placeholder 1">
            <a:extLst>
              <a:ext uri="{FF2B5EF4-FFF2-40B4-BE49-F238E27FC236}">
                <a16:creationId xmlns:a16="http://schemas.microsoft.com/office/drawing/2014/main" id="{EEE7E0A5-8C0F-4C61-A725-D99AE3CF9188}"/>
              </a:ext>
            </a:extLst>
          </p:cNvPr>
          <p:cNvSpPr>
            <a:spLocks noGrp="1"/>
          </p:cNvSpPr>
          <p:nvPr>
            <p:ph type="body" sz="quarter" idx="13"/>
          </p:nvPr>
        </p:nvSpPr>
        <p:spPr>
          <a:xfrm>
            <a:off x="1894694" y="358638"/>
            <a:ext cx="7861217" cy="481849"/>
          </a:xfrm>
        </p:spPr>
        <p:txBody>
          <a:bodyPr vert="horz" lIns="91440" tIns="45720" rIns="91440" bIns="45720" rtlCol="0" anchor="t">
            <a:noAutofit/>
          </a:bodyPr>
          <a:lstStyle/>
          <a:p>
            <a:pPr marL="0" indent="0">
              <a:buNone/>
            </a:pPr>
            <a:r>
              <a:rPr lang="fr-FR" sz="1800" b="1" dirty="0"/>
              <a:t>3. I </a:t>
            </a:r>
            <a:r>
              <a:rPr lang="fr-FR" sz="1800" b="1" dirty="0" err="1"/>
              <a:t>take</a:t>
            </a:r>
            <a:r>
              <a:rPr lang="fr-FR" sz="1800" b="1" dirty="0"/>
              <a:t> action </a:t>
            </a:r>
            <a:r>
              <a:rPr lang="fr-FR" sz="1800" dirty="0"/>
              <a:t>to </a:t>
            </a:r>
            <a:r>
              <a:rPr lang="fr-FR" sz="1800" dirty="0" err="1"/>
              <a:t>secure</a:t>
            </a:r>
            <a:r>
              <a:rPr lang="fr-FR" sz="1800" dirty="0"/>
              <a:t> loose </a:t>
            </a:r>
            <a:r>
              <a:rPr lang="fr-FR" sz="1800" dirty="0" err="1"/>
              <a:t>objects</a:t>
            </a:r>
            <a:r>
              <a:rPr lang="fr-FR" sz="1800" dirty="0"/>
              <a:t>.</a:t>
            </a:r>
            <a:endParaRPr lang="fr-FR" sz="1800" dirty="0">
              <a:cs typeface="Arial" panose="020B0604020202020204"/>
            </a:endParaRPr>
          </a:p>
        </p:txBody>
      </p:sp>
      <p:sp>
        <p:nvSpPr>
          <p:cNvPr id="20" name="Text Placeholder 1">
            <a:extLst>
              <a:ext uri="{FF2B5EF4-FFF2-40B4-BE49-F238E27FC236}">
                <a16:creationId xmlns:a16="http://schemas.microsoft.com/office/drawing/2014/main" id="{14BA7A6A-9149-4B01-BBE0-6F022EEF3425}"/>
              </a:ext>
            </a:extLst>
          </p:cNvPr>
          <p:cNvSpPr txBox="1">
            <a:spLocks/>
          </p:cNvSpPr>
          <p:nvPr/>
        </p:nvSpPr>
        <p:spPr>
          <a:xfrm>
            <a:off x="469879" y="1111231"/>
            <a:ext cx="8171148" cy="202670"/>
          </a:xfrm>
          <a:prstGeom prst="rect">
            <a:avLst/>
          </a:prstGeom>
        </p:spPr>
        <p:txBody>
          <a:bodyPr vert="horz" lIns="0" tIns="0" rIns="0" bIns="0" rtlCol="0" anchor="t">
            <a:noAutofit/>
          </a:bodyPr>
          <a:lstStyle>
            <a:lvl1pPr marL="180000" indent="-180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600" b="1" dirty="0">
                <a:solidFill>
                  <a:srgbClr val="354D56"/>
                </a:solidFill>
              </a:rPr>
              <a:t>&gt; 9 M FALL OF SCAFFOLD DECKING (23KG) ONTO A WELDER</a:t>
            </a:r>
          </a:p>
        </p:txBody>
      </p:sp>
      <p:sp>
        <p:nvSpPr>
          <p:cNvPr id="44" name="Title 2">
            <a:extLst>
              <a:ext uri="{FF2B5EF4-FFF2-40B4-BE49-F238E27FC236}">
                <a16:creationId xmlns:a16="http://schemas.microsoft.com/office/drawing/2014/main" id="{57021D9F-3B44-464A-A605-80B1C10B21D5}"/>
              </a:ext>
            </a:extLst>
          </p:cNvPr>
          <p:cNvSpPr>
            <a:spLocks noGrp="1"/>
          </p:cNvSpPr>
          <p:nvPr>
            <p:ph type="title"/>
          </p:nvPr>
        </p:nvSpPr>
        <p:spPr>
          <a:xfrm>
            <a:off x="469879" y="242844"/>
            <a:ext cx="9720000" cy="592445"/>
          </a:xfrm>
        </p:spPr>
        <p:txBody>
          <a:bodyPr/>
          <a:lstStyle/>
          <a:p>
            <a:r>
              <a:rPr lang="fr-FR" dirty="0">
                <a:solidFill>
                  <a:srgbClr val="354D56"/>
                </a:solidFill>
              </a:rPr>
              <a:t>REX</a:t>
            </a:r>
          </a:p>
        </p:txBody>
      </p:sp>
      <p:cxnSp>
        <p:nvCxnSpPr>
          <p:cNvPr id="25" name="Connecteur droit 24">
            <a:extLst>
              <a:ext uri="{FF2B5EF4-FFF2-40B4-BE49-F238E27FC236}">
                <a16:creationId xmlns:a16="http://schemas.microsoft.com/office/drawing/2014/main" id="{511F9470-47B4-6D4C-84A3-4E4543C2F4B5}"/>
              </a:ext>
            </a:extLst>
          </p:cNvPr>
          <p:cNvCxnSpPr>
            <a:cxnSpLocks/>
          </p:cNvCxnSpPr>
          <p:nvPr/>
        </p:nvCxnSpPr>
        <p:spPr>
          <a:xfrm>
            <a:off x="532283" y="901408"/>
            <a:ext cx="9054777" cy="0"/>
          </a:xfrm>
          <a:prstGeom prst="line">
            <a:avLst/>
          </a:prstGeom>
          <a:ln>
            <a:solidFill>
              <a:srgbClr val="F7941D"/>
            </a:solidFill>
            <a:tailEnd type="none"/>
          </a:ln>
        </p:spPr>
        <p:style>
          <a:lnRef idx="1">
            <a:schemeClr val="accent1"/>
          </a:lnRef>
          <a:fillRef idx="0">
            <a:schemeClr val="accent1"/>
          </a:fillRef>
          <a:effectRef idx="0">
            <a:schemeClr val="accent1"/>
          </a:effectRef>
          <a:fontRef idx="minor">
            <a:schemeClr val="tx1"/>
          </a:fontRef>
        </p:style>
      </p:cxnSp>
      <p:sp>
        <p:nvSpPr>
          <p:cNvPr id="55" name="ZoneTexte 54">
            <a:extLst>
              <a:ext uri="{FF2B5EF4-FFF2-40B4-BE49-F238E27FC236}">
                <a16:creationId xmlns:a16="http://schemas.microsoft.com/office/drawing/2014/main" id="{A80A5D7E-B83D-9448-B196-6CBFC722E869}"/>
              </a:ext>
            </a:extLst>
          </p:cNvPr>
          <p:cNvSpPr txBox="1"/>
          <p:nvPr/>
        </p:nvSpPr>
        <p:spPr>
          <a:xfrm>
            <a:off x="532282" y="1749130"/>
            <a:ext cx="2722362" cy="3985706"/>
          </a:xfrm>
          <a:prstGeom prst="rect">
            <a:avLst/>
          </a:prstGeom>
          <a:noFill/>
        </p:spPr>
        <p:txBody>
          <a:bodyPr wrap="square" lIns="0" tIns="0" rIns="0" bIns="0" rtlCol="0">
            <a:spAutoFit/>
          </a:bodyPr>
          <a:lstStyle/>
          <a:p>
            <a:pPr algn="just">
              <a:lnSpc>
                <a:spcPct val="150000"/>
              </a:lnSpc>
              <a:spcAft>
                <a:spcPts val="600"/>
              </a:spcAft>
            </a:pPr>
            <a:r>
              <a:rPr lang="fr-FR" sz="1400" b="1" dirty="0">
                <a:solidFill>
                  <a:srgbClr val="F7941D"/>
                </a:solidFill>
                <a:cs typeface="Arial" panose="020B0604020202020204"/>
              </a:rPr>
              <a:t>CIRCUMSTANCES – FACTS</a:t>
            </a:r>
          </a:p>
          <a:p>
            <a:pPr marL="252000" lvl="1" indent="-252000" defTabSz="685800">
              <a:spcAft>
                <a:spcPts val="600"/>
              </a:spcAft>
              <a:buClr>
                <a:srgbClr val="F7941D"/>
              </a:buClr>
              <a:buSzPct val="100000"/>
              <a:buFont typeface="Wingdings" panose="05000000000000000000" pitchFamily="2" charset="2"/>
              <a:buChar char="§"/>
              <a:tabLst>
                <a:tab pos="282575" algn="l"/>
              </a:tabLst>
              <a:defRPr/>
            </a:pPr>
            <a:r>
              <a:rPr lang="fr-FR" sz="1200" dirty="0">
                <a:solidFill>
                  <a:srgbClr val="7098A7">
                    <a:lumMod val="50000"/>
                  </a:srgbClr>
                </a:solidFill>
                <a:cs typeface="Arial" panose="020B0604020202020204" pitchFamily="34" charset="0"/>
              </a:rPr>
              <a:t>The </a:t>
            </a:r>
            <a:r>
              <a:rPr lang="en-US" sz="1200" dirty="0">
                <a:solidFill>
                  <a:srgbClr val="7098A7">
                    <a:lumMod val="50000"/>
                  </a:srgbClr>
                </a:solidFill>
                <a:cs typeface="Arial" panose="020B0604020202020204" pitchFamily="34" charset="0"/>
              </a:rPr>
              <a:t>day before the accident, </a:t>
            </a:r>
            <a:br>
              <a:rPr lang="en-US" sz="1200" dirty="0">
                <a:solidFill>
                  <a:srgbClr val="7098A7">
                    <a:lumMod val="50000"/>
                  </a:srgbClr>
                </a:solidFill>
                <a:cs typeface="Arial" panose="020B0604020202020204" pitchFamily="34" charset="0"/>
              </a:rPr>
            </a:br>
            <a:r>
              <a:rPr lang="en-US" sz="1200" dirty="0">
                <a:solidFill>
                  <a:srgbClr val="7098A7">
                    <a:lumMod val="50000"/>
                  </a:srgbClr>
                </a:solidFill>
                <a:cs typeface="Arial" panose="020B0604020202020204" pitchFamily="34" charset="0"/>
              </a:rPr>
              <a:t>an opening was made in two levels </a:t>
            </a:r>
            <a:br>
              <a:rPr lang="en-US" sz="1200" dirty="0">
                <a:solidFill>
                  <a:srgbClr val="7098A7">
                    <a:lumMod val="50000"/>
                  </a:srgbClr>
                </a:solidFill>
                <a:cs typeface="Arial" panose="020B0604020202020204" pitchFamily="34" charset="0"/>
              </a:rPr>
            </a:br>
            <a:r>
              <a:rPr lang="en-US" sz="1200" dirty="0">
                <a:solidFill>
                  <a:srgbClr val="7098A7">
                    <a:lumMod val="50000"/>
                  </a:srgbClr>
                </a:solidFill>
                <a:cs typeface="Arial" panose="020B0604020202020204" pitchFamily="34" charset="0"/>
              </a:rPr>
              <a:t>of existing scaffolding in preparation for lifting work. The openings were protected by guardrails but no toe boards were fitted. The removed scaffolding decks were stored on the floor near the opening</a:t>
            </a:r>
            <a:r>
              <a:rPr lang="fr-FR" sz="1200" dirty="0">
                <a:solidFill>
                  <a:srgbClr val="7098A7">
                    <a:lumMod val="50000"/>
                  </a:srgbClr>
                </a:solidFill>
                <a:cs typeface="Arial" panose="020B0604020202020204" pitchFamily="34" charset="0"/>
              </a:rPr>
              <a:t>. </a:t>
            </a:r>
          </a:p>
          <a:p>
            <a:pPr marL="252000" lvl="1" indent="-252000" defTabSz="685800">
              <a:spcAft>
                <a:spcPts val="600"/>
              </a:spcAft>
              <a:buClr>
                <a:srgbClr val="F7941D"/>
              </a:buClr>
              <a:buSzPct val="100000"/>
              <a:buFont typeface="Wingdings" panose="05000000000000000000" pitchFamily="2" charset="2"/>
              <a:buChar char="§"/>
              <a:tabLst>
                <a:tab pos="282575" algn="l"/>
              </a:tabLst>
              <a:defRPr/>
            </a:pPr>
            <a:r>
              <a:rPr lang="fr-FR" sz="1200" dirty="0">
                <a:solidFill>
                  <a:srgbClr val="7098A7">
                    <a:lumMod val="50000"/>
                  </a:srgbClr>
                </a:solidFill>
                <a:cs typeface="Arial" panose="020B0604020202020204" pitchFamily="34" charset="0"/>
              </a:rPr>
              <a:t>On </a:t>
            </a:r>
            <a:r>
              <a:rPr lang="en-US" sz="1200" dirty="0">
                <a:solidFill>
                  <a:srgbClr val="7098A7">
                    <a:lumMod val="50000"/>
                  </a:srgbClr>
                </a:solidFill>
                <a:cs typeface="Arial" panose="020B0604020202020204" pitchFamily="34" charset="0"/>
              </a:rPr>
              <a:t>the day of the accident, a pipe fitter, who was present on the floor of the second level, tried to grab some material from the basket in front of him. He then unintentionally kicked a deck stored near the opening. The deck slipped, </a:t>
            </a:r>
            <a:br>
              <a:rPr lang="en-US" sz="1200" dirty="0">
                <a:solidFill>
                  <a:srgbClr val="7098A7">
                    <a:lumMod val="50000"/>
                  </a:srgbClr>
                </a:solidFill>
                <a:cs typeface="Arial" panose="020B0604020202020204" pitchFamily="34" charset="0"/>
              </a:rPr>
            </a:br>
            <a:r>
              <a:rPr lang="en-US" sz="1200" dirty="0">
                <a:solidFill>
                  <a:srgbClr val="7098A7">
                    <a:lumMod val="50000"/>
                  </a:srgbClr>
                </a:solidFill>
                <a:cs typeface="Arial" panose="020B0604020202020204" pitchFamily="34" charset="0"/>
              </a:rPr>
              <a:t>fell through the hole, bounced off </a:t>
            </a:r>
            <a:br>
              <a:rPr lang="en-US" sz="1200" dirty="0">
                <a:solidFill>
                  <a:srgbClr val="7098A7">
                    <a:lumMod val="50000"/>
                  </a:srgbClr>
                </a:solidFill>
                <a:cs typeface="Arial" panose="020B0604020202020204" pitchFamily="34" charset="0"/>
              </a:rPr>
            </a:br>
            <a:r>
              <a:rPr lang="en-US" sz="1200" dirty="0">
                <a:solidFill>
                  <a:srgbClr val="7098A7">
                    <a:lumMod val="50000"/>
                  </a:srgbClr>
                </a:solidFill>
                <a:cs typeface="Arial" panose="020B0604020202020204" pitchFamily="34" charset="0"/>
              </a:rPr>
              <a:t>the structures, before falling on the neck of a welder working on the floor 9 </a:t>
            </a:r>
            <a:r>
              <a:rPr lang="en-US" sz="1200" dirty="0" err="1">
                <a:solidFill>
                  <a:srgbClr val="7098A7">
                    <a:lumMod val="50000"/>
                  </a:srgbClr>
                </a:solidFill>
                <a:cs typeface="Arial" panose="020B0604020202020204" pitchFamily="34" charset="0"/>
              </a:rPr>
              <a:t>metres</a:t>
            </a:r>
            <a:r>
              <a:rPr lang="en-US" sz="1200" dirty="0">
                <a:solidFill>
                  <a:srgbClr val="7098A7">
                    <a:lumMod val="50000"/>
                  </a:srgbClr>
                </a:solidFill>
                <a:cs typeface="Arial" panose="020B0604020202020204" pitchFamily="34" charset="0"/>
              </a:rPr>
              <a:t> below</a:t>
            </a:r>
            <a:r>
              <a:rPr lang="fr-FR" sz="1200" dirty="0">
                <a:solidFill>
                  <a:srgbClr val="7098A7">
                    <a:lumMod val="50000"/>
                  </a:srgbClr>
                </a:solidFill>
                <a:cs typeface="Arial" panose="020B0604020202020204" pitchFamily="34" charset="0"/>
              </a:rPr>
              <a:t>.</a:t>
            </a:r>
          </a:p>
        </p:txBody>
      </p:sp>
      <p:sp>
        <p:nvSpPr>
          <p:cNvPr id="57" name="ZoneTexte 56">
            <a:extLst>
              <a:ext uri="{FF2B5EF4-FFF2-40B4-BE49-F238E27FC236}">
                <a16:creationId xmlns:a16="http://schemas.microsoft.com/office/drawing/2014/main" id="{6DECD97E-5C69-5649-9CEA-1353AC7659BE}"/>
              </a:ext>
            </a:extLst>
          </p:cNvPr>
          <p:cNvSpPr txBox="1"/>
          <p:nvPr/>
        </p:nvSpPr>
        <p:spPr>
          <a:xfrm>
            <a:off x="3785031" y="1744158"/>
            <a:ext cx="2180393" cy="954107"/>
          </a:xfrm>
          <a:prstGeom prst="rect">
            <a:avLst/>
          </a:prstGeom>
          <a:noFill/>
        </p:spPr>
        <p:txBody>
          <a:bodyPr wrap="square" lIns="0" tIns="0" rIns="0" bIns="0" rtlCol="0">
            <a:spAutoFit/>
          </a:bodyPr>
          <a:lstStyle/>
          <a:p>
            <a:pPr algn="just">
              <a:lnSpc>
                <a:spcPct val="150000"/>
              </a:lnSpc>
              <a:spcAft>
                <a:spcPts val="600"/>
              </a:spcAft>
            </a:pPr>
            <a:r>
              <a:rPr lang="fr-FR" sz="1400" b="1" dirty="0">
                <a:solidFill>
                  <a:srgbClr val="F7941D"/>
                </a:solidFill>
                <a:cs typeface="Arial" panose="020B0604020202020204"/>
              </a:rPr>
              <a:t>CONSEQUENCES</a:t>
            </a:r>
          </a:p>
          <a:p>
            <a:pPr marL="252000" indent="-252000">
              <a:spcBef>
                <a:spcPts val="0"/>
              </a:spcBef>
              <a:spcAft>
                <a:spcPts val="600"/>
              </a:spcAft>
              <a:buClr>
                <a:srgbClr val="F7941D"/>
              </a:buClr>
              <a:buFont typeface="Wingdings" pitchFamily="2" charset="2"/>
              <a:buChar char="§"/>
            </a:pPr>
            <a:r>
              <a:rPr lang="fr-FR" sz="1200" dirty="0"/>
              <a:t>Neck </a:t>
            </a:r>
            <a:r>
              <a:rPr lang="en-US" sz="1200" dirty="0"/>
              <a:t>pain and dizziness for the welder. Potential serious personal injury (HIPO).</a:t>
            </a:r>
            <a:endParaRPr lang="fr-FR" sz="1200" dirty="0"/>
          </a:p>
        </p:txBody>
      </p:sp>
      <p:sp>
        <p:nvSpPr>
          <p:cNvPr id="58" name="ZoneTexte 57">
            <a:extLst>
              <a:ext uri="{FF2B5EF4-FFF2-40B4-BE49-F238E27FC236}">
                <a16:creationId xmlns:a16="http://schemas.microsoft.com/office/drawing/2014/main" id="{C4A822DD-CC64-9E48-B4C5-F88650E21288}"/>
              </a:ext>
            </a:extLst>
          </p:cNvPr>
          <p:cNvSpPr txBox="1"/>
          <p:nvPr/>
        </p:nvSpPr>
        <p:spPr>
          <a:xfrm>
            <a:off x="3785031" y="3283662"/>
            <a:ext cx="2180393" cy="2323713"/>
          </a:xfrm>
          <a:prstGeom prst="rect">
            <a:avLst/>
          </a:prstGeom>
          <a:noFill/>
        </p:spPr>
        <p:txBody>
          <a:bodyPr wrap="square" lIns="0" tIns="0" rIns="0" bIns="0" rtlCol="0">
            <a:spAutoFit/>
          </a:bodyPr>
          <a:lstStyle/>
          <a:p>
            <a:pPr>
              <a:lnSpc>
                <a:spcPct val="150000"/>
              </a:lnSpc>
              <a:spcAft>
                <a:spcPts val="600"/>
              </a:spcAft>
            </a:pPr>
            <a:r>
              <a:rPr lang="fr-FR" sz="1400" b="1" dirty="0">
                <a:solidFill>
                  <a:srgbClr val="F7941D"/>
                </a:solidFill>
                <a:cs typeface="Arial" panose="020B0604020202020204"/>
              </a:rPr>
              <a:t>CAUSES</a:t>
            </a:r>
          </a:p>
          <a:p>
            <a:pPr marL="252000" lvl="1" indent="-252000" defTabSz="685800">
              <a:spcAft>
                <a:spcPts val="600"/>
              </a:spcAft>
              <a:buClr>
                <a:srgbClr val="F7941D"/>
              </a:buClr>
              <a:buSzPct val="100000"/>
              <a:buFont typeface="Wingdings" panose="05000000000000000000" pitchFamily="2" charset="2"/>
              <a:buChar char="§"/>
              <a:tabLst>
                <a:tab pos="282575" algn="l"/>
              </a:tabLst>
              <a:defRPr/>
            </a:pPr>
            <a:r>
              <a:rPr lang="fr-FR" sz="1200" dirty="0">
                <a:solidFill>
                  <a:srgbClr val="7098A7">
                    <a:lumMod val="50000"/>
                  </a:srgbClr>
                </a:solidFill>
                <a:cs typeface="Arial" panose="020B0604020202020204" pitchFamily="34" charset="0"/>
              </a:rPr>
              <a:t>No </a:t>
            </a:r>
            <a:r>
              <a:rPr lang="en-US" sz="1200" dirty="0"/>
              <a:t>toe board around the floor opening</a:t>
            </a:r>
            <a:r>
              <a:rPr lang="fr-FR" sz="1200" dirty="0">
                <a:solidFill>
                  <a:srgbClr val="7098A7">
                    <a:lumMod val="50000"/>
                  </a:srgbClr>
                </a:solidFill>
                <a:cs typeface="Arial" panose="020B0604020202020204" pitchFamily="34" charset="0"/>
              </a:rPr>
              <a:t>.</a:t>
            </a:r>
          </a:p>
          <a:p>
            <a:pPr marL="252000" lvl="1" indent="-252000" defTabSz="685800">
              <a:spcAft>
                <a:spcPts val="600"/>
              </a:spcAft>
              <a:buClr>
                <a:srgbClr val="F7941D"/>
              </a:buClr>
              <a:buSzPct val="100000"/>
              <a:buFont typeface="Wingdings" panose="05000000000000000000" pitchFamily="2" charset="2"/>
              <a:buChar char="§"/>
              <a:tabLst>
                <a:tab pos="282575" algn="l"/>
              </a:tabLst>
              <a:defRPr/>
            </a:pPr>
            <a:r>
              <a:rPr lang="fr-FR" sz="1200" dirty="0">
                <a:solidFill>
                  <a:srgbClr val="7098A7">
                    <a:lumMod val="50000"/>
                  </a:srgbClr>
                </a:solidFill>
                <a:cs typeface="Arial" panose="020B0604020202020204" pitchFamily="34" charset="0"/>
              </a:rPr>
              <a:t>Equipment </a:t>
            </a:r>
            <a:r>
              <a:rPr lang="en-US" sz="1200" dirty="0"/>
              <a:t>stored and not secured near an opening</a:t>
            </a:r>
            <a:r>
              <a:rPr lang="fr-FR" sz="1200" dirty="0">
                <a:solidFill>
                  <a:srgbClr val="7098A7">
                    <a:lumMod val="50000"/>
                  </a:srgbClr>
                </a:solidFill>
                <a:cs typeface="Arial" panose="020B0604020202020204" pitchFamily="34" charset="0"/>
              </a:rPr>
              <a:t>.</a:t>
            </a:r>
          </a:p>
          <a:p>
            <a:pPr marL="252000" marR="0" lvl="1" indent="-252000" defTabSz="685800" fontAlgn="auto">
              <a:spcBef>
                <a:spcPts val="0"/>
              </a:spcBef>
              <a:spcAft>
                <a:spcPts val="600"/>
              </a:spcAft>
              <a:buClr>
                <a:srgbClr val="F7941D"/>
              </a:buClr>
              <a:buSzPct val="100000"/>
              <a:buFont typeface="Wingdings" panose="05000000000000000000" pitchFamily="2" charset="2"/>
              <a:buChar char="§"/>
              <a:tabLst>
                <a:tab pos="282575" algn="l"/>
              </a:tabLst>
              <a:defRPr/>
            </a:pPr>
            <a:r>
              <a:rPr lang="fr-FR" sz="1200" dirty="0" err="1">
                <a:solidFill>
                  <a:srgbClr val="7098A7">
                    <a:lumMod val="50000"/>
                  </a:srgbClr>
                </a:solidFill>
                <a:cs typeface="Arial" panose="020B0604020202020204" pitchFamily="34" charset="0"/>
              </a:rPr>
              <a:t>Interference</a:t>
            </a:r>
            <a:r>
              <a:rPr lang="fr-FR" sz="1200" dirty="0">
                <a:solidFill>
                  <a:srgbClr val="7098A7">
                    <a:lumMod val="50000"/>
                  </a:srgbClr>
                </a:solidFill>
                <a:cs typeface="Arial" panose="020B0604020202020204" pitchFamily="34" charset="0"/>
              </a:rPr>
              <a:t> </a:t>
            </a:r>
            <a:r>
              <a:rPr lang="en-US" sz="1200" dirty="0"/>
              <a:t>between the two activities (pipe fitting above a welding operation)</a:t>
            </a:r>
            <a:r>
              <a:rPr lang="fr-FR" sz="1200" dirty="0">
                <a:solidFill>
                  <a:srgbClr val="7098A7">
                    <a:lumMod val="50000"/>
                  </a:srgbClr>
                </a:solidFill>
                <a:cs typeface="Arial" panose="020B0604020202020204" pitchFamily="34" charset="0"/>
              </a:rPr>
              <a:t>.</a:t>
            </a:r>
          </a:p>
          <a:p>
            <a:pPr marL="252000" marR="0" lvl="1" indent="-252000" defTabSz="685800" fontAlgn="auto">
              <a:spcBef>
                <a:spcPts val="0"/>
              </a:spcBef>
              <a:spcAft>
                <a:spcPts val="600"/>
              </a:spcAft>
              <a:buClr>
                <a:srgbClr val="F7941D"/>
              </a:buClr>
              <a:buSzPct val="100000"/>
              <a:buFont typeface="Wingdings" panose="05000000000000000000" pitchFamily="2" charset="2"/>
              <a:buChar char="§"/>
              <a:tabLst>
                <a:tab pos="282575" algn="l"/>
              </a:tabLst>
              <a:defRPr/>
            </a:pPr>
            <a:r>
              <a:rPr lang="fr-FR" sz="1200" dirty="0" err="1">
                <a:solidFill>
                  <a:srgbClr val="7098A7">
                    <a:lumMod val="50000"/>
                  </a:srgbClr>
                </a:solidFill>
                <a:cs typeface="Arial" panose="020B0604020202020204" pitchFamily="34" charset="0"/>
              </a:rPr>
              <a:t>Lack</a:t>
            </a:r>
            <a:r>
              <a:rPr lang="fr-FR" sz="1200" dirty="0">
                <a:solidFill>
                  <a:srgbClr val="7098A7">
                    <a:lumMod val="50000"/>
                  </a:srgbClr>
                </a:solidFill>
                <a:cs typeface="Arial" panose="020B0604020202020204" pitchFamily="34" charset="0"/>
              </a:rPr>
              <a:t> </a:t>
            </a:r>
            <a:r>
              <a:rPr lang="en-US" sz="1200" dirty="0"/>
              <a:t>of floor markings during assembly work</a:t>
            </a:r>
            <a:r>
              <a:rPr lang="fr-FR" sz="1200" dirty="0">
                <a:solidFill>
                  <a:srgbClr val="7098A7">
                    <a:lumMod val="50000"/>
                  </a:srgbClr>
                </a:solidFill>
                <a:cs typeface="Arial" panose="020B0604020202020204" pitchFamily="34" charset="0"/>
              </a:rPr>
              <a:t>.</a:t>
            </a:r>
            <a:endParaRPr lang="fr-FR" sz="1200" dirty="0"/>
          </a:p>
        </p:txBody>
      </p:sp>
      <p:cxnSp>
        <p:nvCxnSpPr>
          <p:cNvPr id="80" name="Connecteur droit 79">
            <a:extLst>
              <a:ext uri="{FF2B5EF4-FFF2-40B4-BE49-F238E27FC236}">
                <a16:creationId xmlns:a16="http://schemas.microsoft.com/office/drawing/2014/main" id="{4EBD5649-CEFE-A747-81F3-A018B0B22F84}"/>
              </a:ext>
            </a:extLst>
          </p:cNvPr>
          <p:cNvCxnSpPr>
            <a:cxnSpLocks/>
          </p:cNvCxnSpPr>
          <p:nvPr/>
        </p:nvCxnSpPr>
        <p:spPr>
          <a:xfrm>
            <a:off x="3488871" y="1847070"/>
            <a:ext cx="0" cy="4412795"/>
          </a:xfrm>
          <a:prstGeom prst="line">
            <a:avLst/>
          </a:prstGeom>
          <a:ln>
            <a:solidFill>
              <a:srgbClr val="F7941D"/>
            </a:solidFill>
            <a:tailEnd type="none"/>
          </a:ln>
        </p:spPr>
        <p:style>
          <a:lnRef idx="1">
            <a:schemeClr val="accent1"/>
          </a:lnRef>
          <a:fillRef idx="0">
            <a:schemeClr val="accent1"/>
          </a:fillRef>
          <a:effectRef idx="0">
            <a:schemeClr val="accent1"/>
          </a:effectRef>
          <a:fontRef idx="minor">
            <a:schemeClr val="tx1"/>
          </a:fontRef>
        </p:style>
      </p:cxnSp>
      <p:cxnSp>
        <p:nvCxnSpPr>
          <p:cNvPr id="82" name="Connecteur droit 81">
            <a:extLst>
              <a:ext uri="{FF2B5EF4-FFF2-40B4-BE49-F238E27FC236}">
                <a16:creationId xmlns:a16="http://schemas.microsoft.com/office/drawing/2014/main" id="{887020A3-4BE7-0146-BDE6-0F5E232D1A8D}"/>
              </a:ext>
            </a:extLst>
          </p:cNvPr>
          <p:cNvCxnSpPr>
            <a:cxnSpLocks/>
          </p:cNvCxnSpPr>
          <p:nvPr/>
        </p:nvCxnSpPr>
        <p:spPr>
          <a:xfrm>
            <a:off x="6283206" y="1847070"/>
            <a:ext cx="0" cy="4412795"/>
          </a:xfrm>
          <a:prstGeom prst="line">
            <a:avLst/>
          </a:prstGeom>
          <a:ln>
            <a:solidFill>
              <a:srgbClr val="F7941D"/>
            </a:solidFill>
            <a:tailEnd type="none"/>
          </a:ln>
        </p:spPr>
        <p:style>
          <a:lnRef idx="1">
            <a:schemeClr val="accent1"/>
          </a:lnRef>
          <a:fillRef idx="0">
            <a:schemeClr val="accent1"/>
          </a:fillRef>
          <a:effectRef idx="0">
            <a:schemeClr val="accent1"/>
          </a:effectRef>
          <a:fontRef idx="minor">
            <a:schemeClr val="tx1"/>
          </a:fontRef>
        </p:style>
      </p:cxnSp>
      <p:sp>
        <p:nvSpPr>
          <p:cNvPr id="88" name="Rectangle : coins arrondis 26">
            <a:extLst>
              <a:ext uri="{FF2B5EF4-FFF2-40B4-BE49-F238E27FC236}">
                <a16:creationId xmlns:a16="http://schemas.microsoft.com/office/drawing/2014/main" id="{724D8D84-0CA3-F94B-A06B-0376186F6430}"/>
              </a:ext>
            </a:extLst>
          </p:cNvPr>
          <p:cNvSpPr/>
          <p:nvPr/>
        </p:nvSpPr>
        <p:spPr>
          <a:xfrm>
            <a:off x="6493273" y="1814434"/>
            <a:ext cx="5233060" cy="2091640"/>
          </a:xfrm>
          <a:prstGeom prst="roundRect">
            <a:avLst>
              <a:gd name="adj" fmla="val 6998"/>
            </a:avLst>
          </a:prstGeom>
          <a:solidFill>
            <a:srgbClr val="F7941D">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 name="ZoneTexte 88">
            <a:extLst>
              <a:ext uri="{FF2B5EF4-FFF2-40B4-BE49-F238E27FC236}">
                <a16:creationId xmlns:a16="http://schemas.microsoft.com/office/drawing/2014/main" id="{780A1C6C-941A-A840-88DC-BFDD6104A019}"/>
              </a:ext>
            </a:extLst>
          </p:cNvPr>
          <p:cNvSpPr txBox="1"/>
          <p:nvPr/>
        </p:nvSpPr>
        <p:spPr>
          <a:xfrm>
            <a:off x="6747278" y="2582154"/>
            <a:ext cx="4758922" cy="1077218"/>
          </a:xfrm>
          <a:prstGeom prst="rect">
            <a:avLst/>
          </a:prstGeom>
          <a:noFill/>
        </p:spPr>
        <p:txBody>
          <a:bodyPr wrap="square" lIns="0" tIns="0" rIns="0" bIns="0" rtlCol="0">
            <a:spAutoFit/>
          </a:bodyPr>
          <a:lstStyle/>
          <a:p>
            <a:pPr>
              <a:spcAft>
                <a:spcPts val="600"/>
              </a:spcAft>
            </a:pPr>
            <a:r>
              <a:rPr lang="en-US" sz="1200" b="1" dirty="0">
                <a:solidFill>
                  <a:srgbClr val="F7941D"/>
                </a:solidFill>
                <a:cs typeface="Arial" panose="020B0604020202020204"/>
              </a:rPr>
              <a:t>I secure </a:t>
            </a:r>
            <a:r>
              <a:rPr lang="en-US" sz="1200" dirty="0">
                <a:solidFill>
                  <a:srgbClr val="F7941D"/>
                </a:solidFill>
              </a:rPr>
              <a:t>loose objects and I </a:t>
            </a:r>
            <a:r>
              <a:rPr lang="en-US" sz="1200" b="1" dirty="0">
                <a:solidFill>
                  <a:srgbClr val="F7941D"/>
                </a:solidFill>
                <a:cs typeface="Arial" panose="020B0604020202020204"/>
              </a:rPr>
              <a:t>put up </a:t>
            </a:r>
            <a:r>
              <a:rPr lang="en-US" sz="1200" dirty="0">
                <a:solidFill>
                  <a:srgbClr val="F7941D"/>
                </a:solidFill>
              </a:rPr>
              <a:t>safety barriers</a:t>
            </a:r>
            <a:r>
              <a:rPr lang="fr-FR" sz="1200" dirty="0">
                <a:solidFill>
                  <a:srgbClr val="F7941D"/>
                </a:solidFill>
              </a:rPr>
              <a:t>.</a:t>
            </a:r>
            <a:endParaRPr lang="fr-FR" sz="1200" b="1" dirty="0">
              <a:solidFill>
                <a:srgbClr val="F7941D"/>
              </a:solidFill>
            </a:endParaRPr>
          </a:p>
          <a:p>
            <a:pPr>
              <a:spcAft>
                <a:spcPts val="600"/>
              </a:spcAft>
            </a:pPr>
            <a:r>
              <a:rPr lang="en-US" sz="1200" b="1" dirty="0">
                <a:solidFill>
                  <a:srgbClr val="F7941D"/>
                </a:solidFill>
                <a:cs typeface="Arial" panose="020B0604020202020204"/>
              </a:rPr>
              <a:t>I </a:t>
            </a:r>
            <a:r>
              <a:rPr lang="en-US" sz="1200" b="1" dirty="0" err="1">
                <a:solidFill>
                  <a:srgbClr val="F7941D"/>
                </a:solidFill>
                <a:cs typeface="Arial" panose="020B0604020202020204"/>
              </a:rPr>
              <a:t>analyse</a:t>
            </a:r>
            <a:r>
              <a:rPr lang="en-US" sz="1200" b="1" dirty="0">
                <a:solidFill>
                  <a:srgbClr val="F7941D"/>
                </a:solidFill>
                <a:cs typeface="Arial" panose="020B0604020202020204"/>
              </a:rPr>
              <a:t> </a:t>
            </a:r>
            <a:r>
              <a:rPr lang="en-US" sz="1200" dirty="0">
                <a:solidFill>
                  <a:srgbClr val="F7941D"/>
                </a:solidFill>
              </a:rPr>
              <a:t>my environment, </a:t>
            </a:r>
            <a:r>
              <a:rPr lang="en-US" sz="1200" b="1" dirty="0">
                <a:solidFill>
                  <a:srgbClr val="F7941D"/>
                </a:solidFill>
                <a:cs typeface="Arial" panose="020B0604020202020204"/>
              </a:rPr>
              <a:t>I identify </a:t>
            </a:r>
            <a:r>
              <a:rPr lang="en-US" sz="1200" dirty="0">
                <a:solidFill>
                  <a:srgbClr val="F7941D"/>
                </a:solidFill>
              </a:rPr>
              <a:t>and </a:t>
            </a:r>
            <a:r>
              <a:rPr lang="en-US" sz="1200" b="1" dirty="0">
                <a:solidFill>
                  <a:srgbClr val="F7941D"/>
                </a:solidFill>
                <a:cs typeface="Arial" panose="020B0604020202020204"/>
              </a:rPr>
              <a:t>I assess</a:t>
            </a:r>
            <a:r>
              <a:rPr lang="en-US" sz="1200" dirty="0">
                <a:solidFill>
                  <a:srgbClr val="F7941D"/>
                </a:solidFill>
              </a:rPr>
              <a:t> </a:t>
            </a:r>
            <a:br>
              <a:rPr lang="en-US" sz="1200" dirty="0">
                <a:solidFill>
                  <a:srgbClr val="F7941D"/>
                </a:solidFill>
              </a:rPr>
            </a:br>
            <a:r>
              <a:rPr lang="en-US" sz="1200" dirty="0">
                <a:solidFill>
                  <a:srgbClr val="F7941D"/>
                </a:solidFill>
              </a:rPr>
              <a:t>the associated </a:t>
            </a:r>
            <a:r>
              <a:rPr lang="en-US" sz="1200" b="1" dirty="0">
                <a:solidFill>
                  <a:srgbClr val="F7941D"/>
                </a:solidFill>
                <a:cs typeface="Arial" panose="020B0604020202020204"/>
              </a:rPr>
              <a:t>risks</a:t>
            </a:r>
            <a:r>
              <a:rPr lang="fr-FR" sz="1200" dirty="0">
                <a:solidFill>
                  <a:srgbClr val="F7941D"/>
                </a:solidFill>
              </a:rPr>
              <a:t>.</a:t>
            </a:r>
          </a:p>
          <a:p>
            <a:pPr>
              <a:spcAft>
                <a:spcPts val="600"/>
              </a:spcAft>
            </a:pPr>
            <a:r>
              <a:rPr lang="en-US" sz="1200" b="1" dirty="0">
                <a:solidFill>
                  <a:srgbClr val="F7941D"/>
                </a:solidFill>
                <a:cs typeface="Arial" panose="020B0604020202020204"/>
              </a:rPr>
              <a:t>I avoid </a:t>
            </a:r>
            <a:r>
              <a:rPr lang="en-US" sz="1200" dirty="0">
                <a:solidFill>
                  <a:srgbClr val="F7941D"/>
                </a:solidFill>
              </a:rPr>
              <a:t>exposure (my own and others) to potential lines of fire, </a:t>
            </a:r>
            <a:br>
              <a:rPr lang="en-US" sz="1200" dirty="0">
                <a:solidFill>
                  <a:srgbClr val="F7941D"/>
                </a:solidFill>
              </a:rPr>
            </a:br>
            <a:r>
              <a:rPr lang="en-US" sz="1200" dirty="0">
                <a:solidFill>
                  <a:srgbClr val="F7941D"/>
                </a:solidFill>
              </a:rPr>
              <a:t>and </a:t>
            </a:r>
            <a:r>
              <a:rPr lang="en-US" sz="1200" b="1" dirty="0">
                <a:solidFill>
                  <a:srgbClr val="F7941D"/>
                </a:solidFill>
                <a:cs typeface="Arial" panose="020B0604020202020204"/>
              </a:rPr>
              <a:t>I ensure</a:t>
            </a:r>
            <a:r>
              <a:rPr lang="en-US" sz="1200" dirty="0">
                <a:solidFill>
                  <a:srgbClr val="F7941D"/>
                </a:solidFill>
              </a:rPr>
              <a:t> that safety barriers are respected</a:t>
            </a:r>
            <a:r>
              <a:rPr lang="fr-FR" sz="1200" dirty="0">
                <a:solidFill>
                  <a:srgbClr val="F7941D"/>
                </a:solidFill>
              </a:rPr>
              <a:t>. </a:t>
            </a:r>
          </a:p>
        </p:txBody>
      </p:sp>
      <p:sp>
        <p:nvSpPr>
          <p:cNvPr id="90" name="ZoneTexte 89">
            <a:extLst>
              <a:ext uri="{FF2B5EF4-FFF2-40B4-BE49-F238E27FC236}">
                <a16:creationId xmlns:a16="http://schemas.microsoft.com/office/drawing/2014/main" id="{11B35FBC-C9EB-9748-86BF-D9625F22A146}"/>
              </a:ext>
            </a:extLst>
          </p:cNvPr>
          <p:cNvSpPr txBox="1"/>
          <p:nvPr/>
        </p:nvSpPr>
        <p:spPr>
          <a:xfrm>
            <a:off x="7274665" y="2087133"/>
            <a:ext cx="2481247" cy="215444"/>
          </a:xfrm>
          <a:prstGeom prst="rect">
            <a:avLst/>
          </a:prstGeom>
          <a:noFill/>
        </p:spPr>
        <p:txBody>
          <a:bodyPr wrap="square" lIns="0" tIns="0" rIns="0" bIns="0" rtlCol="0">
            <a:spAutoFit/>
          </a:bodyPr>
          <a:lstStyle/>
          <a:p>
            <a:r>
              <a:rPr lang="fr-FR" sz="1400" b="1" dirty="0">
                <a:solidFill>
                  <a:srgbClr val="F7941D"/>
                </a:solidFill>
                <a:cs typeface="Arial" panose="020B0604020202020204"/>
              </a:rPr>
              <a:t>LESSONS TO BE LEARNED</a:t>
            </a:r>
            <a:endParaRPr lang="fr-FR" sz="1400" dirty="0">
              <a:solidFill>
                <a:srgbClr val="F7941D"/>
              </a:solidFill>
            </a:endParaRPr>
          </a:p>
        </p:txBody>
      </p:sp>
      <p:pic>
        <p:nvPicPr>
          <p:cNvPr id="91" name="Image 90">
            <a:extLst>
              <a:ext uri="{FF2B5EF4-FFF2-40B4-BE49-F238E27FC236}">
                <a16:creationId xmlns:a16="http://schemas.microsoft.com/office/drawing/2014/main" id="{A4E7CDEC-14E1-D844-B255-8D7C66C44ADF}"/>
              </a:ext>
            </a:extLst>
          </p:cNvPr>
          <p:cNvPicPr>
            <a:picLocks noChangeAspect="1"/>
          </p:cNvPicPr>
          <p:nvPr/>
        </p:nvPicPr>
        <p:blipFill>
          <a:blip r:embed="rId4"/>
          <a:stretch>
            <a:fillRect/>
          </a:stretch>
        </p:blipFill>
        <p:spPr>
          <a:xfrm>
            <a:off x="6735219" y="1987506"/>
            <a:ext cx="435253" cy="419412"/>
          </a:xfrm>
          <a:prstGeom prst="rect">
            <a:avLst/>
          </a:prstGeom>
        </p:spPr>
      </p:pic>
      <p:cxnSp>
        <p:nvCxnSpPr>
          <p:cNvPr id="93" name="Connecteur droit 92">
            <a:extLst>
              <a:ext uri="{FF2B5EF4-FFF2-40B4-BE49-F238E27FC236}">
                <a16:creationId xmlns:a16="http://schemas.microsoft.com/office/drawing/2014/main" id="{0841621F-1E69-CB40-BACA-A4BAF361FEFB}"/>
              </a:ext>
            </a:extLst>
          </p:cNvPr>
          <p:cNvCxnSpPr>
            <a:cxnSpLocks/>
          </p:cNvCxnSpPr>
          <p:nvPr/>
        </p:nvCxnSpPr>
        <p:spPr>
          <a:xfrm>
            <a:off x="3489329" y="3000146"/>
            <a:ext cx="2793877" cy="0"/>
          </a:xfrm>
          <a:prstGeom prst="line">
            <a:avLst/>
          </a:prstGeom>
          <a:ln>
            <a:solidFill>
              <a:srgbClr val="F7941D"/>
            </a:solidFill>
            <a:tailEnd type="none"/>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FE18D4A9-48FA-444D-8100-278384359EA4}"/>
              </a:ext>
            </a:extLst>
          </p:cNvPr>
          <p:cNvSpPr txBox="1"/>
          <p:nvPr/>
        </p:nvSpPr>
        <p:spPr>
          <a:xfrm>
            <a:off x="10079155" y="4222291"/>
            <a:ext cx="1647178" cy="461665"/>
          </a:xfrm>
          <a:prstGeom prst="rect">
            <a:avLst/>
          </a:prstGeom>
          <a:noFill/>
        </p:spPr>
        <p:txBody>
          <a:bodyPr wrap="square" lIns="0" tIns="0" rIns="0" bIns="0" rtlCol="0">
            <a:spAutoFit/>
          </a:bodyPr>
          <a:lstStyle/>
          <a:p>
            <a:r>
              <a:rPr lang="fr-FR" sz="1000" dirty="0"/>
              <a:t>Do not store </a:t>
            </a:r>
            <a:r>
              <a:rPr lang="fr-FR" sz="1000" dirty="0" err="1"/>
              <a:t>objects</a:t>
            </a:r>
            <a:r>
              <a:rPr lang="fr-FR" sz="1000" dirty="0"/>
              <a:t> high up in the office (on a </a:t>
            </a:r>
            <a:r>
              <a:rPr lang="fr-FR" sz="1000" dirty="0" err="1"/>
              <a:t>cupboard</a:t>
            </a:r>
            <a:r>
              <a:rPr lang="fr-FR" sz="1000" dirty="0"/>
              <a:t>, etc.).</a:t>
            </a:r>
            <a:endParaRPr lang="fr-FR" sz="1000" dirty="0">
              <a:highlight>
                <a:srgbClr val="FFFF00"/>
              </a:highlight>
            </a:endParaRPr>
          </a:p>
        </p:txBody>
      </p:sp>
      <p:pic>
        <p:nvPicPr>
          <p:cNvPr id="24" name="Image 23">
            <a:extLst>
              <a:ext uri="{FF2B5EF4-FFF2-40B4-BE49-F238E27FC236}">
                <a16:creationId xmlns:a16="http://schemas.microsoft.com/office/drawing/2014/main" id="{44642D37-309B-1549-8395-F97E2274EE50}"/>
              </a:ext>
            </a:extLst>
          </p:cNvPr>
          <p:cNvPicPr>
            <a:picLocks noChangeAspect="1"/>
          </p:cNvPicPr>
          <p:nvPr/>
        </p:nvPicPr>
        <p:blipFill>
          <a:blip r:embed="rId5"/>
          <a:stretch>
            <a:fillRect/>
          </a:stretch>
        </p:blipFill>
        <p:spPr>
          <a:xfrm>
            <a:off x="9214407" y="4095603"/>
            <a:ext cx="715042" cy="715042"/>
          </a:xfrm>
          <a:prstGeom prst="rect">
            <a:avLst/>
          </a:prstGeom>
        </p:spPr>
      </p:pic>
      <p:sp>
        <p:nvSpPr>
          <p:cNvPr id="42" name="Rectangle à coins arrondis 41">
            <a:extLst>
              <a:ext uri="{FF2B5EF4-FFF2-40B4-BE49-F238E27FC236}">
                <a16:creationId xmlns:a16="http://schemas.microsoft.com/office/drawing/2014/main" id="{40BFB598-70DD-6A4C-87CB-798EF90B18E9}"/>
              </a:ext>
            </a:extLst>
          </p:cNvPr>
          <p:cNvSpPr/>
          <p:nvPr/>
        </p:nvSpPr>
        <p:spPr>
          <a:xfrm>
            <a:off x="6493273" y="5909472"/>
            <a:ext cx="2517059" cy="350393"/>
          </a:xfrm>
          <a:prstGeom prst="roundRect">
            <a:avLst>
              <a:gd name="adj" fmla="val 50000"/>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ZoneTexte 42">
            <a:hlinkClick r:id="rId6" tooltip="REX - Requirement 12.3"/>
            <a:extLst>
              <a:ext uri="{FF2B5EF4-FFF2-40B4-BE49-F238E27FC236}">
                <a16:creationId xmlns:a16="http://schemas.microsoft.com/office/drawing/2014/main" id="{69549048-9B68-0A40-A981-B436805F98FD}"/>
              </a:ext>
            </a:extLst>
          </p:cNvPr>
          <p:cNvSpPr txBox="1"/>
          <p:nvPr/>
        </p:nvSpPr>
        <p:spPr>
          <a:xfrm>
            <a:off x="6658386" y="5985986"/>
            <a:ext cx="2186143" cy="184666"/>
          </a:xfrm>
          <a:prstGeom prst="rect">
            <a:avLst/>
          </a:prstGeom>
          <a:noFill/>
        </p:spPr>
        <p:txBody>
          <a:bodyPr wrap="square" lIns="0" tIns="0" rIns="0" bIns="0" rtlCol="0">
            <a:spAutoFit/>
          </a:bodyPr>
          <a:lstStyle/>
          <a:p>
            <a:pPr algn="ctr"/>
            <a:r>
              <a:rPr lang="fr-FR" sz="1200" u="sng" dirty="0">
                <a:solidFill>
                  <a:schemeClr val="bg1"/>
                </a:solidFill>
              </a:rPr>
              <a:t>Click </a:t>
            </a:r>
            <a:r>
              <a:rPr lang="fr-FR" sz="1200" u="sng" dirty="0" err="1">
                <a:solidFill>
                  <a:schemeClr val="bg1"/>
                </a:solidFill>
              </a:rPr>
              <a:t>here</a:t>
            </a:r>
            <a:r>
              <a:rPr lang="fr-FR" sz="1200" u="sng" dirty="0">
                <a:solidFill>
                  <a:schemeClr val="bg1"/>
                </a:solidFill>
              </a:rPr>
              <a:t> to </a:t>
            </a:r>
            <a:r>
              <a:rPr lang="fr-FR" sz="1200" u="sng" dirty="0" err="1">
                <a:solidFill>
                  <a:schemeClr val="bg1"/>
                </a:solidFill>
              </a:rPr>
              <a:t>access</a:t>
            </a:r>
            <a:r>
              <a:rPr lang="fr-FR" sz="1200" u="sng" dirty="0">
                <a:solidFill>
                  <a:schemeClr val="bg1"/>
                </a:solidFill>
              </a:rPr>
              <a:t> the REX</a:t>
            </a:r>
            <a:endParaRPr lang="en-US" sz="1200" u="sng" dirty="0">
              <a:solidFill>
                <a:schemeClr val="bg1"/>
              </a:solidFill>
            </a:endParaRPr>
          </a:p>
        </p:txBody>
      </p:sp>
      <p:pic>
        <p:nvPicPr>
          <p:cNvPr id="26" name="Image 25">
            <a:extLst>
              <a:ext uri="{FF2B5EF4-FFF2-40B4-BE49-F238E27FC236}">
                <a16:creationId xmlns:a16="http://schemas.microsoft.com/office/drawing/2014/main" id="{02CCFBC1-CFCA-8A45-A115-318AC44D706E}"/>
              </a:ext>
            </a:extLst>
          </p:cNvPr>
          <p:cNvPicPr>
            <a:picLocks noChangeAspect="1"/>
          </p:cNvPicPr>
          <p:nvPr/>
        </p:nvPicPr>
        <p:blipFill rotWithShape="1">
          <a:blip r:embed="rId7"/>
          <a:srcRect l="3648" t="7852" r="204" b="13380"/>
          <a:stretch/>
        </p:blipFill>
        <p:spPr>
          <a:xfrm>
            <a:off x="6493272" y="4123582"/>
            <a:ext cx="2517060" cy="161378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440331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F698934D-D327-4357-B773-F981F37D99C3}"/>
              </a:ext>
            </a:extLst>
          </p:cNvPr>
          <p:cNvPicPr>
            <a:picLocks noChangeAspect="1"/>
          </p:cNvPicPr>
          <p:nvPr/>
        </p:nvPicPr>
        <p:blipFill>
          <a:blip r:embed="rId3"/>
          <a:stretch>
            <a:fillRect/>
          </a:stretch>
        </p:blipFill>
        <p:spPr>
          <a:xfrm>
            <a:off x="1589623" y="369240"/>
            <a:ext cx="247648" cy="331466"/>
          </a:xfrm>
          <a:prstGeom prst="rect">
            <a:avLst/>
          </a:prstGeom>
        </p:spPr>
      </p:pic>
      <p:sp>
        <p:nvSpPr>
          <p:cNvPr id="4" name="Espace réservé du pied de page 3">
            <a:extLst>
              <a:ext uri="{FF2B5EF4-FFF2-40B4-BE49-F238E27FC236}">
                <a16:creationId xmlns:a16="http://schemas.microsoft.com/office/drawing/2014/main" id="{8BC5B083-EB5A-4A0F-A2F7-18A5DD0D1C92}"/>
              </a:ext>
            </a:extLst>
          </p:cNvPr>
          <p:cNvSpPr>
            <a:spLocks noGrp="1"/>
          </p:cNvSpPr>
          <p:nvPr>
            <p:ph type="ftr" sz="quarter" idx="15"/>
          </p:nvPr>
        </p:nvSpPr>
        <p:spPr>
          <a:xfrm>
            <a:off x="881955" y="6452212"/>
            <a:ext cx="3600000" cy="252000"/>
          </a:xfrm>
        </p:spPr>
        <p:txBody>
          <a:bodyPr/>
          <a:lstStyle/>
          <a:p>
            <a:r>
              <a:rPr lang="fr-FR" dirty="0" err="1"/>
              <a:t>Deployment</a:t>
            </a:r>
            <a:r>
              <a:rPr lang="fr-FR" dirty="0"/>
              <a:t> kit Golden Rule 12</a:t>
            </a:r>
          </a:p>
        </p:txBody>
      </p:sp>
      <p:sp>
        <p:nvSpPr>
          <p:cNvPr id="5" name="Espace réservé du numéro de diapositive 4">
            <a:extLst>
              <a:ext uri="{FF2B5EF4-FFF2-40B4-BE49-F238E27FC236}">
                <a16:creationId xmlns:a16="http://schemas.microsoft.com/office/drawing/2014/main" id="{8D79A9DF-B471-433A-B15A-3F27E3C97228}"/>
              </a:ext>
            </a:extLst>
          </p:cNvPr>
          <p:cNvSpPr>
            <a:spLocks noGrp="1"/>
          </p:cNvSpPr>
          <p:nvPr>
            <p:ph type="sldNum" sz="quarter" idx="16"/>
          </p:nvPr>
        </p:nvSpPr>
        <p:spPr>
          <a:xfrm>
            <a:off x="244283" y="6452212"/>
            <a:ext cx="576000" cy="252000"/>
          </a:xfrm>
        </p:spPr>
        <p:txBody>
          <a:bodyPr/>
          <a:lstStyle/>
          <a:p>
            <a:fld id="{975A587B-5814-4D9B-9598-FE9CB954CB01}" type="slidenum">
              <a:rPr lang="fr-FR" smtClean="0"/>
              <a:pPr/>
              <a:t>15</a:t>
            </a:fld>
            <a:endParaRPr lang="fr-FR"/>
          </a:p>
        </p:txBody>
      </p:sp>
      <p:sp>
        <p:nvSpPr>
          <p:cNvPr id="18" name="Text Placeholder 1">
            <a:extLst>
              <a:ext uri="{FF2B5EF4-FFF2-40B4-BE49-F238E27FC236}">
                <a16:creationId xmlns:a16="http://schemas.microsoft.com/office/drawing/2014/main" id="{EEE7E0A5-8C0F-4C61-A725-D99AE3CF9188}"/>
              </a:ext>
            </a:extLst>
          </p:cNvPr>
          <p:cNvSpPr>
            <a:spLocks noGrp="1"/>
          </p:cNvSpPr>
          <p:nvPr>
            <p:ph type="body" sz="quarter" idx="13"/>
          </p:nvPr>
        </p:nvSpPr>
        <p:spPr>
          <a:xfrm>
            <a:off x="1894695" y="358638"/>
            <a:ext cx="7555556" cy="481849"/>
          </a:xfrm>
        </p:spPr>
        <p:txBody>
          <a:bodyPr vert="horz" lIns="91440" tIns="45720" rIns="91440" bIns="45720" rtlCol="0" anchor="t">
            <a:noAutofit/>
          </a:bodyPr>
          <a:lstStyle/>
          <a:p>
            <a:pPr marL="0" indent="0">
              <a:buNone/>
            </a:pPr>
            <a:r>
              <a:rPr lang="fr-FR" sz="1800" b="1" dirty="0"/>
              <a:t>4. I respect </a:t>
            </a:r>
            <a:r>
              <a:rPr lang="fr-FR" sz="1800" dirty="0" err="1"/>
              <a:t>barriers</a:t>
            </a:r>
            <a:r>
              <a:rPr lang="fr-FR" sz="1800" dirty="0"/>
              <a:t> and exclusion zones.</a:t>
            </a:r>
            <a:br>
              <a:rPr lang="fr-FR" sz="1800" dirty="0"/>
            </a:br>
            <a:br>
              <a:rPr lang="fr-FR" sz="1800" b="1" dirty="0"/>
            </a:br>
            <a:endParaRPr lang="fr-FR" sz="1800" dirty="0">
              <a:cs typeface="Arial" panose="020B0604020202020204"/>
            </a:endParaRPr>
          </a:p>
        </p:txBody>
      </p:sp>
      <p:sp>
        <p:nvSpPr>
          <p:cNvPr id="20" name="Text Placeholder 1">
            <a:extLst>
              <a:ext uri="{FF2B5EF4-FFF2-40B4-BE49-F238E27FC236}">
                <a16:creationId xmlns:a16="http://schemas.microsoft.com/office/drawing/2014/main" id="{14BA7A6A-9149-4B01-BBE0-6F022EEF3425}"/>
              </a:ext>
            </a:extLst>
          </p:cNvPr>
          <p:cNvSpPr txBox="1">
            <a:spLocks/>
          </p:cNvSpPr>
          <p:nvPr/>
        </p:nvSpPr>
        <p:spPr>
          <a:xfrm>
            <a:off x="469879" y="1111231"/>
            <a:ext cx="8171148" cy="202670"/>
          </a:xfrm>
          <a:prstGeom prst="rect">
            <a:avLst/>
          </a:prstGeom>
        </p:spPr>
        <p:txBody>
          <a:bodyPr vert="horz" lIns="0" tIns="0" rIns="0" bIns="0" rtlCol="0" anchor="t">
            <a:noAutofit/>
          </a:bodyPr>
          <a:lstStyle>
            <a:lvl1pPr marL="180000" indent="-180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600" b="1" dirty="0">
                <a:solidFill>
                  <a:srgbClr val="354D56"/>
                </a:solidFill>
              </a:rPr>
              <a:t>&gt; COLLAPSE OF A METAL STRUCTURE</a:t>
            </a:r>
          </a:p>
        </p:txBody>
      </p:sp>
      <p:sp>
        <p:nvSpPr>
          <p:cNvPr id="44" name="Title 2">
            <a:extLst>
              <a:ext uri="{FF2B5EF4-FFF2-40B4-BE49-F238E27FC236}">
                <a16:creationId xmlns:a16="http://schemas.microsoft.com/office/drawing/2014/main" id="{57021D9F-3B44-464A-A605-80B1C10B21D5}"/>
              </a:ext>
            </a:extLst>
          </p:cNvPr>
          <p:cNvSpPr>
            <a:spLocks noGrp="1"/>
          </p:cNvSpPr>
          <p:nvPr>
            <p:ph type="title"/>
          </p:nvPr>
        </p:nvSpPr>
        <p:spPr>
          <a:xfrm>
            <a:off x="469879" y="242844"/>
            <a:ext cx="9720000" cy="592445"/>
          </a:xfrm>
        </p:spPr>
        <p:txBody>
          <a:bodyPr/>
          <a:lstStyle/>
          <a:p>
            <a:r>
              <a:rPr lang="fr-FR" dirty="0">
                <a:solidFill>
                  <a:srgbClr val="354D56"/>
                </a:solidFill>
              </a:rPr>
              <a:t>REX</a:t>
            </a:r>
          </a:p>
        </p:txBody>
      </p:sp>
      <p:cxnSp>
        <p:nvCxnSpPr>
          <p:cNvPr id="25" name="Connecteur droit 24">
            <a:extLst>
              <a:ext uri="{FF2B5EF4-FFF2-40B4-BE49-F238E27FC236}">
                <a16:creationId xmlns:a16="http://schemas.microsoft.com/office/drawing/2014/main" id="{511F9470-47B4-6D4C-84A3-4E4543C2F4B5}"/>
              </a:ext>
            </a:extLst>
          </p:cNvPr>
          <p:cNvCxnSpPr/>
          <p:nvPr/>
        </p:nvCxnSpPr>
        <p:spPr>
          <a:xfrm>
            <a:off x="532283" y="901408"/>
            <a:ext cx="8171148" cy="0"/>
          </a:xfrm>
          <a:prstGeom prst="line">
            <a:avLst/>
          </a:prstGeom>
          <a:ln>
            <a:solidFill>
              <a:srgbClr val="F7941D"/>
            </a:solidFill>
            <a:tailEnd type="none"/>
          </a:ln>
        </p:spPr>
        <p:style>
          <a:lnRef idx="1">
            <a:schemeClr val="accent1"/>
          </a:lnRef>
          <a:fillRef idx="0">
            <a:schemeClr val="accent1"/>
          </a:fillRef>
          <a:effectRef idx="0">
            <a:schemeClr val="accent1"/>
          </a:effectRef>
          <a:fontRef idx="minor">
            <a:schemeClr val="tx1"/>
          </a:fontRef>
        </p:style>
      </p:cxnSp>
      <p:sp>
        <p:nvSpPr>
          <p:cNvPr id="55" name="ZoneTexte 54">
            <a:extLst>
              <a:ext uri="{FF2B5EF4-FFF2-40B4-BE49-F238E27FC236}">
                <a16:creationId xmlns:a16="http://schemas.microsoft.com/office/drawing/2014/main" id="{A80A5D7E-B83D-9448-B196-6CBFC722E869}"/>
              </a:ext>
            </a:extLst>
          </p:cNvPr>
          <p:cNvSpPr txBox="1"/>
          <p:nvPr/>
        </p:nvSpPr>
        <p:spPr>
          <a:xfrm>
            <a:off x="532282" y="1749130"/>
            <a:ext cx="2722362" cy="3770263"/>
          </a:xfrm>
          <a:prstGeom prst="rect">
            <a:avLst/>
          </a:prstGeom>
          <a:noFill/>
        </p:spPr>
        <p:txBody>
          <a:bodyPr wrap="square" lIns="0" tIns="0" rIns="0" bIns="0" rtlCol="0">
            <a:spAutoFit/>
          </a:bodyPr>
          <a:lstStyle/>
          <a:p>
            <a:pPr algn="just">
              <a:lnSpc>
                <a:spcPct val="150000"/>
              </a:lnSpc>
              <a:spcAft>
                <a:spcPts val="600"/>
              </a:spcAft>
            </a:pPr>
            <a:r>
              <a:rPr lang="fr-FR" sz="1400" b="1" dirty="0">
                <a:solidFill>
                  <a:srgbClr val="F7941D"/>
                </a:solidFill>
                <a:cs typeface="Arial" panose="020B0604020202020204"/>
              </a:rPr>
              <a:t>CIRCUMSTANCES – FACTS</a:t>
            </a:r>
          </a:p>
          <a:p>
            <a:pPr marL="252000" lvl="1" indent="-252000" defTabSz="685800">
              <a:spcAft>
                <a:spcPts val="600"/>
              </a:spcAft>
              <a:buClr>
                <a:srgbClr val="F7941D"/>
              </a:buClr>
              <a:buSzPct val="100000"/>
              <a:buFont typeface="Wingdings" panose="05000000000000000000" pitchFamily="2" charset="2"/>
              <a:buChar char="§"/>
              <a:tabLst>
                <a:tab pos="282575" algn="l"/>
              </a:tabLst>
              <a:defRPr/>
            </a:pPr>
            <a:r>
              <a:rPr lang="fr-FR" sz="1200" dirty="0">
                <a:solidFill>
                  <a:srgbClr val="354D56"/>
                </a:solidFill>
                <a:cs typeface="Arial" panose="020B0604020202020204" pitchFamily="34" charset="0"/>
              </a:rPr>
              <a:t>A </a:t>
            </a:r>
            <a:r>
              <a:rPr lang="en-US" sz="1200" dirty="0">
                <a:solidFill>
                  <a:srgbClr val="354D56"/>
                </a:solidFill>
                <a:cs typeface="Arial"/>
              </a:rPr>
              <a:t>worker was using a telescopic forklift to move a generator located in an assembly area of a metal structure</a:t>
            </a:r>
            <a:r>
              <a:rPr lang="fr-FR" sz="1200" dirty="0">
                <a:solidFill>
                  <a:srgbClr val="354D56"/>
                </a:solidFill>
                <a:cs typeface="Arial" panose="020B0604020202020204" pitchFamily="34" charset="0"/>
              </a:rPr>
              <a:t>. </a:t>
            </a:r>
          </a:p>
          <a:p>
            <a:pPr marL="252000" lvl="1" indent="-252000" defTabSz="685800">
              <a:spcAft>
                <a:spcPts val="600"/>
              </a:spcAft>
              <a:buClr>
                <a:srgbClr val="F7941D"/>
              </a:buClr>
              <a:buSzPct val="100000"/>
              <a:buFont typeface="Wingdings" panose="05000000000000000000" pitchFamily="2" charset="2"/>
              <a:buChar char="§"/>
              <a:tabLst>
                <a:tab pos="282575" algn="l"/>
              </a:tabLst>
              <a:defRPr/>
            </a:pPr>
            <a:r>
              <a:rPr lang="fr-FR" sz="1200" dirty="0">
                <a:solidFill>
                  <a:srgbClr val="354D56"/>
                </a:solidFill>
                <a:cs typeface="Arial" panose="020B0604020202020204" pitchFamily="34" charset="0"/>
              </a:rPr>
              <a:t>To </a:t>
            </a:r>
            <a:r>
              <a:rPr lang="en-US" sz="1200" dirty="0">
                <a:solidFill>
                  <a:srgbClr val="354D56"/>
                </a:solidFill>
                <a:cs typeface="Arial"/>
              </a:rPr>
              <a:t>do so, he removed the barrier-chain that defined the safety perimeter of the assembly area</a:t>
            </a:r>
            <a:r>
              <a:rPr lang="fr-FR" sz="1200" dirty="0">
                <a:solidFill>
                  <a:srgbClr val="354D56"/>
                </a:solidFill>
                <a:cs typeface="Arial" panose="020B0604020202020204" pitchFamily="34" charset="0"/>
              </a:rPr>
              <a:t>.  </a:t>
            </a:r>
          </a:p>
          <a:p>
            <a:pPr marL="252000" lvl="1" indent="-252000" defTabSz="685800">
              <a:spcAft>
                <a:spcPts val="600"/>
              </a:spcAft>
              <a:buClr>
                <a:srgbClr val="F7941D"/>
              </a:buClr>
              <a:buSzPct val="100000"/>
              <a:buFont typeface="Wingdings" panose="05000000000000000000" pitchFamily="2" charset="2"/>
              <a:buChar char="§"/>
              <a:tabLst>
                <a:tab pos="282575" algn="l"/>
              </a:tabLst>
              <a:defRPr/>
            </a:pPr>
            <a:r>
              <a:rPr lang="fr-FR" sz="1200" dirty="0" err="1">
                <a:solidFill>
                  <a:srgbClr val="354D56"/>
                </a:solidFill>
                <a:cs typeface="Arial" panose="020B0604020202020204" pitchFamily="34" charset="0"/>
              </a:rPr>
              <a:t>While</a:t>
            </a:r>
            <a:r>
              <a:rPr lang="fr-FR" sz="1200" dirty="0">
                <a:solidFill>
                  <a:srgbClr val="354D56"/>
                </a:solidFill>
                <a:cs typeface="Arial" panose="020B0604020202020204" pitchFamily="34" charset="0"/>
              </a:rPr>
              <a:t> </a:t>
            </a:r>
            <a:r>
              <a:rPr lang="en-US" sz="1200" dirty="0">
                <a:solidFill>
                  <a:srgbClr val="354D56"/>
                </a:solidFill>
                <a:cs typeface="Arial"/>
              </a:rPr>
              <a:t>moving, the forklift caught a tensioned cable that was holding the steel structure. This structure then collapsed, damaging the rear of the machine</a:t>
            </a:r>
            <a:r>
              <a:rPr lang="fr-FR" sz="1200" dirty="0">
                <a:solidFill>
                  <a:srgbClr val="354D56"/>
                </a:solidFill>
                <a:cs typeface="Arial" panose="020B0604020202020204" pitchFamily="34" charset="0"/>
              </a:rPr>
              <a:t>.</a:t>
            </a:r>
          </a:p>
          <a:p>
            <a:pPr marL="252000" lvl="1" indent="-252000" defTabSz="685800">
              <a:spcAft>
                <a:spcPts val="600"/>
              </a:spcAft>
              <a:buClr>
                <a:srgbClr val="F7941D"/>
              </a:buClr>
              <a:buSzPct val="100000"/>
              <a:buFont typeface="Wingdings" panose="05000000000000000000" pitchFamily="2" charset="2"/>
              <a:buChar char="§"/>
              <a:tabLst>
                <a:tab pos="282575" algn="l"/>
              </a:tabLst>
              <a:defRPr/>
            </a:pPr>
            <a:r>
              <a:rPr lang="fr-FR" sz="1200" dirty="0" err="1">
                <a:solidFill>
                  <a:srgbClr val="354D56"/>
                </a:solidFill>
                <a:cs typeface="Arial" panose="020B0604020202020204" pitchFamily="34" charset="0"/>
              </a:rPr>
              <a:t>Another</a:t>
            </a:r>
            <a:r>
              <a:rPr lang="fr-FR" sz="1200" dirty="0">
                <a:solidFill>
                  <a:srgbClr val="354D56"/>
                </a:solidFill>
                <a:cs typeface="Arial" panose="020B0604020202020204" pitchFamily="34" charset="0"/>
              </a:rPr>
              <a:t> </a:t>
            </a:r>
            <a:r>
              <a:rPr lang="en-US" sz="1200" dirty="0">
                <a:solidFill>
                  <a:srgbClr val="354D56"/>
                </a:solidFill>
                <a:cs typeface="Arial"/>
              </a:rPr>
              <a:t>worker, who was under the structure, managed to quickly leave the impacted area. However, he slipped and fell on the ground, landing on his hands</a:t>
            </a:r>
            <a:r>
              <a:rPr lang="fr-FR" sz="1200" dirty="0">
                <a:solidFill>
                  <a:srgbClr val="354D56"/>
                </a:solidFill>
                <a:cs typeface="Arial" panose="020B0604020202020204" pitchFamily="34" charset="0"/>
              </a:rPr>
              <a:t>. </a:t>
            </a:r>
          </a:p>
        </p:txBody>
      </p:sp>
      <p:sp>
        <p:nvSpPr>
          <p:cNvPr id="57" name="ZoneTexte 56">
            <a:extLst>
              <a:ext uri="{FF2B5EF4-FFF2-40B4-BE49-F238E27FC236}">
                <a16:creationId xmlns:a16="http://schemas.microsoft.com/office/drawing/2014/main" id="{6DECD97E-5C69-5649-9CEA-1353AC7659BE}"/>
              </a:ext>
            </a:extLst>
          </p:cNvPr>
          <p:cNvSpPr txBox="1"/>
          <p:nvPr/>
        </p:nvSpPr>
        <p:spPr>
          <a:xfrm>
            <a:off x="3785031" y="1744158"/>
            <a:ext cx="2180393" cy="769441"/>
          </a:xfrm>
          <a:prstGeom prst="rect">
            <a:avLst/>
          </a:prstGeom>
          <a:noFill/>
        </p:spPr>
        <p:txBody>
          <a:bodyPr wrap="square" lIns="0" tIns="0" rIns="0" bIns="0" rtlCol="0">
            <a:spAutoFit/>
          </a:bodyPr>
          <a:lstStyle/>
          <a:p>
            <a:pPr algn="just">
              <a:lnSpc>
                <a:spcPct val="150000"/>
              </a:lnSpc>
              <a:spcAft>
                <a:spcPts val="600"/>
              </a:spcAft>
            </a:pPr>
            <a:r>
              <a:rPr lang="fr-FR" sz="1400" b="1" dirty="0">
                <a:solidFill>
                  <a:srgbClr val="F7941D"/>
                </a:solidFill>
                <a:cs typeface="Arial" panose="020B0604020202020204"/>
              </a:rPr>
              <a:t>CONSEQUENCES</a:t>
            </a:r>
          </a:p>
          <a:p>
            <a:pPr marL="252000" indent="-252000">
              <a:spcBef>
                <a:spcPts val="0"/>
              </a:spcBef>
              <a:spcAft>
                <a:spcPts val="600"/>
              </a:spcAft>
              <a:buClr>
                <a:srgbClr val="F7941D"/>
              </a:buClr>
              <a:buFont typeface="Wingdings" pitchFamily="2" charset="2"/>
              <a:buChar char="§"/>
            </a:pPr>
            <a:r>
              <a:rPr lang="fr-FR" sz="1200" dirty="0" err="1"/>
              <a:t>Potential</a:t>
            </a:r>
            <a:r>
              <a:rPr lang="fr-FR" sz="1200" dirty="0"/>
              <a:t> </a:t>
            </a:r>
            <a:r>
              <a:rPr lang="fr-FR" sz="1200" dirty="0" err="1"/>
              <a:t>physical</a:t>
            </a:r>
            <a:r>
              <a:rPr lang="fr-FR" sz="1200" dirty="0"/>
              <a:t> </a:t>
            </a:r>
            <a:r>
              <a:rPr lang="fr-FR" sz="1200" dirty="0" err="1"/>
              <a:t>consequences</a:t>
            </a:r>
            <a:r>
              <a:rPr lang="fr-FR" sz="1200" dirty="0"/>
              <a:t> (HIPO).</a:t>
            </a:r>
          </a:p>
        </p:txBody>
      </p:sp>
      <p:sp>
        <p:nvSpPr>
          <p:cNvPr id="58" name="ZoneTexte 57">
            <a:extLst>
              <a:ext uri="{FF2B5EF4-FFF2-40B4-BE49-F238E27FC236}">
                <a16:creationId xmlns:a16="http://schemas.microsoft.com/office/drawing/2014/main" id="{C4A822DD-CC64-9E48-B4C5-F88650E21288}"/>
              </a:ext>
            </a:extLst>
          </p:cNvPr>
          <p:cNvSpPr txBox="1"/>
          <p:nvPr/>
        </p:nvSpPr>
        <p:spPr>
          <a:xfrm>
            <a:off x="3785031" y="3111386"/>
            <a:ext cx="2180393" cy="1215717"/>
          </a:xfrm>
          <a:prstGeom prst="rect">
            <a:avLst/>
          </a:prstGeom>
          <a:noFill/>
        </p:spPr>
        <p:txBody>
          <a:bodyPr wrap="square" lIns="0" tIns="0" rIns="0" bIns="0" rtlCol="0">
            <a:spAutoFit/>
          </a:bodyPr>
          <a:lstStyle/>
          <a:p>
            <a:pPr>
              <a:lnSpc>
                <a:spcPct val="150000"/>
              </a:lnSpc>
              <a:spcAft>
                <a:spcPts val="600"/>
              </a:spcAft>
            </a:pPr>
            <a:r>
              <a:rPr lang="fr-FR" sz="1400" b="1" dirty="0">
                <a:solidFill>
                  <a:srgbClr val="F7941D"/>
                </a:solidFill>
                <a:cs typeface="Arial" panose="020B0604020202020204"/>
              </a:rPr>
              <a:t>CAUSES</a:t>
            </a:r>
          </a:p>
          <a:p>
            <a:pPr marL="252000" lvl="1" indent="-252000" defTabSz="685800">
              <a:spcAft>
                <a:spcPts val="600"/>
              </a:spcAft>
              <a:buClr>
                <a:srgbClr val="F7941D"/>
              </a:buClr>
              <a:buSzPct val="100000"/>
              <a:buFont typeface="Wingdings" panose="05000000000000000000" pitchFamily="2" charset="2"/>
              <a:buChar char="§"/>
              <a:tabLst>
                <a:tab pos="282575" algn="l"/>
              </a:tabLst>
              <a:defRPr/>
            </a:pPr>
            <a:r>
              <a:rPr lang="fr-FR" sz="1200" dirty="0">
                <a:solidFill>
                  <a:srgbClr val="7098A7">
                    <a:lumMod val="50000"/>
                  </a:srgbClr>
                </a:solidFill>
                <a:cs typeface="Arial" panose="020B0604020202020204" pitchFamily="34" charset="0"/>
              </a:rPr>
              <a:t>Removal </a:t>
            </a:r>
            <a:r>
              <a:rPr lang="en-US" sz="1200" dirty="0">
                <a:solidFill>
                  <a:srgbClr val="7098A7">
                    <a:lumMod val="50000"/>
                  </a:srgbClr>
                </a:solidFill>
                <a:cs typeface="Arial" panose="020B0604020202020204" pitchFamily="34" charset="0"/>
              </a:rPr>
              <a:t>of safety barriers</a:t>
            </a:r>
            <a:r>
              <a:rPr lang="fr-FR" sz="1200" dirty="0">
                <a:solidFill>
                  <a:srgbClr val="7098A7">
                    <a:lumMod val="50000"/>
                  </a:srgbClr>
                </a:solidFill>
                <a:cs typeface="Arial" panose="020B0604020202020204" pitchFamily="34" charset="0"/>
              </a:rPr>
              <a:t>.</a:t>
            </a:r>
          </a:p>
          <a:p>
            <a:pPr marL="252000" lvl="1" indent="-252000" defTabSz="685800">
              <a:spcAft>
                <a:spcPts val="600"/>
              </a:spcAft>
              <a:buClr>
                <a:srgbClr val="F7941D"/>
              </a:buClr>
              <a:buSzPct val="100000"/>
              <a:buFont typeface="Wingdings" panose="05000000000000000000" pitchFamily="2" charset="2"/>
              <a:buChar char="§"/>
              <a:tabLst>
                <a:tab pos="282575" algn="l"/>
              </a:tabLst>
              <a:defRPr/>
            </a:pPr>
            <a:r>
              <a:rPr lang="fr-FR" sz="1200" dirty="0" err="1">
                <a:solidFill>
                  <a:srgbClr val="7098A7">
                    <a:lumMod val="50000"/>
                  </a:srgbClr>
                </a:solidFill>
                <a:cs typeface="Arial" panose="020B0604020202020204" pitchFamily="34" charset="0"/>
              </a:rPr>
              <a:t>Lack</a:t>
            </a:r>
            <a:r>
              <a:rPr lang="fr-FR" sz="1200" dirty="0">
                <a:solidFill>
                  <a:srgbClr val="7098A7">
                    <a:lumMod val="50000"/>
                  </a:srgbClr>
                </a:solidFill>
                <a:cs typeface="Arial" panose="020B0604020202020204" pitchFamily="34" charset="0"/>
              </a:rPr>
              <a:t> </a:t>
            </a:r>
            <a:r>
              <a:rPr lang="en-US" sz="1200" dirty="0">
                <a:solidFill>
                  <a:srgbClr val="7098A7">
                    <a:lumMod val="50000"/>
                  </a:srgbClr>
                </a:solidFill>
                <a:cs typeface="Arial" panose="020B0604020202020204" pitchFamily="34" charset="0"/>
              </a:rPr>
              <a:t>of coordination </a:t>
            </a:r>
            <a:br>
              <a:rPr lang="en-US" sz="1200" dirty="0">
                <a:solidFill>
                  <a:srgbClr val="7098A7">
                    <a:lumMod val="50000"/>
                  </a:srgbClr>
                </a:solidFill>
                <a:cs typeface="Arial" panose="020B0604020202020204" pitchFamily="34" charset="0"/>
              </a:rPr>
            </a:br>
            <a:r>
              <a:rPr lang="en-US" sz="1200" dirty="0">
                <a:solidFill>
                  <a:srgbClr val="7098A7">
                    <a:lumMod val="50000"/>
                  </a:srgbClr>
                </a:solidFill>
                <a:cs typeface="Arial" panose="020B0604020202020204" pitchFamily="34" charset="0"/>
              </a:rPr>
              <a:t>of the different tasks and associated risk assessment</a:t>
            </a:r>
            <a:r>
              <a:rPr lang="fr-FR" sz="1200" dirty="0">
                <a:solidFill>
                  <a:srgbClr val="7098A7">
                    <a:lumMod val="50000"/>
                  </a:srgbClr>
                </a:solidFill>
                <a:cs typeface="Arial" panose="020B0604020202020204" pitchFamily="34" charset="0"/>
              </a:rPr>
              <a:t>.</a:t>
            </a:r>
          </a:p>
        </p:txBody>
      </p:sp>
      <p:cxnSp>
        <p:nvCxnSpPr>
          <p:cNvPr id="82" name="Connecteur droit 81">
            <a:extLst>
              <a:ext uri="{FF2B5EF4-FFF2-40B4-BE49-F238E27FC236}">
                <a16:creationId xmlns:a16="http://schemas.microsoft.com/office/drawing/2014/main" id="{887020A3-4BE7-0146-BDE6-0F5E232D1A8D}"/>
              </a:ext>
            </a:extLst>
          </p:cNvPr>
          <p:cNvCxnSpPr>
            <a:cxnSpLocks/>
          </p:cNvCxnSpPr>
          <p:nvPr/>
        </p:nvCxnSpPr>
        <p:spPr>
          <a:xfrm>
            <a:off x="6283206" y="1847070"/>
            <a:ext cx="0" cy="4298352"/>
          </a:xfrm>
          <a:prstGeom prst="line">
            <a:avLst/>
          </a:prstGeom>
          <a:ln>
            <a:solidFill>
              <a:srgbClr val="F7941D"/>
            </a:solidFill>
            <a:tailEnd type="none"/>
          </a:ln>
        </p:spPr>
        <p:style>
          <a:lnRef idx="1">
            <a:schemeClr val="accent1"/>
          </a:lnRef>
          <a:fillRef idx="0">
            <a:schemeClr val="accent1"/>
          </a:fillRef>
          <a:effectRef idx="0">
            <a:schemeClr val="accent1"/>
          </a:effectRef>
          <a:fontRef idx="minor">
            <a:schemeClr val="tx1"/>
          </a:fontRef>
        </p:style>
      </p:cxnSp>
      <p:cxnSp>
        <p:nvCxnSpPr>
          <p:cNvPr id="93" name="Connecteur droit 92">
            <a:extLst>
              <a:ext uri="{FF2B5EF4-FFF2-40B4-BE49-F238E27FC236}">
                <a16:creationId xmlns:a16="http://schemas.microsoft.com/office/drawing/2014/main" id="{0841621F-1E69-CB40-BACA-A4BAF361FEFB}"/>
              </a:ext>
            </a:extLst>
          </p:cNvPr>
          <p:cNvCxnSpPr>
            <a:cxnSpLocks/>
          </p:cNvCxnSpPr>
          <p:nvPr/>
        </p:nvCxnSpPr>
        <p:spPr>
          <a:xfrm>
            <a:off x="3489329" y="2827870"/>
            <a:ext cx="2793877" cy="0"/>
          </a:xfrm>
          <a:prstGeom prst="line">
            <a:avLst/>
          </a:prstGeom>
          <a:ln>
            <a:solidFill>
              <a:srgbClr val="F7941D"/>
            </a:solidFill>
            <a:tailEnd type="none"/>
          </a:ln>
        </p:spPr>
        <p:style>
          <a:lnRef idx="1">
            <a:schemeClr val="accent1"/>
          </a:lnRef>
          <a:fillRef idx="0">
            <a:schemeClr val="accent1"/>
          </a:fillRef>
          <a:effectRef idx="0">
            <a:schemeClr val="accent1"/>
          </a:effectRef>
          <a:fontRef idx="minor">
            <a:schemeClr val="tx1"/>
          </a:fontRef>
        </p:style>
      </p:cxnSp>
      <p:cxnSp>
        <p:nvCxnSpPr>
          <p:cNvPr id="59" name="Connecteur droit 58">
            <a:extLst>
              <a:ext uri="{FF2B5EF4-FFF2-40B4-BE49-F238E27FC236}">
                <a16:creationId xmlns:a16="http://schemas.microsoft.com/office/drawing/2014/main" id="{26BD7ADE-68F2-894A-B39B-F768A584EDA8}"/>
              </a:ext>
            </a:extLst>
          </p:cNvPr>
          <p:cNvCxnSpPr>
            <a:cxnSpLocks/>
          </p:cNvCxnSpPr>
          <p:nvPr/>
        </p:nvCxnSpPr>
        <p:spPr>
          <a:xfrm>
            <a:off x="3490387" y="1847070"/>
            <a:ext cx="0" cy="4298352"/>
          </a:xfrm>
          <a:prstGeom prst="line">
            <a:avLst/>
          </a:prstGeom>
          <a:ln>
            <a:solidFill>
              <a:srgbClr val="F7941D"/>
            </a:solidFill>
            <a:tailEnd type="none"/>
          </a:ln>
        </p:spPr>
        <p:style>
          <a:lnRef idx="1">
            <a:schemeClr val="accent1"/>
          </a:lnRef>
          <a:fillRef idx="0">
            <a:schemeClr val="accent1"/>
          </a:fillRef>
          <a:effectRef idx="0">
            <a:schemeClr val="accent1"/>
          </a:effectRef>
          <a:fontRef idx="minor">
            <a:schemeClr val="tx1"/>
          </a:fontRef>
        </p:style>
      </p:cxnSp>
      <p:sp>
        <p:nvSpPr>
          <p:cNvPr id="66" name="Rectangle : coins arrondis 26">
            <a:extLst>
              <a:ext uri="{FF2B5EF4-FFF2-40B4-BE49-F238E27FC236}">
                <a16:creationId xmlns:a16="http://schemas.microsoft.com/office/drawing/2014/main" id="{72562C07-6E88-FE3A-BBA2-2324A5D003D7}"/>
              </a:ext>
            </a:extLst>
          </p:cNvPr>
          <p:cNvSpPr/>
          <p:nvPr/>
        </p:nvSpPr>
        <p:spPr>
          <a:xfrm>
            <a:off x="6493273" y="1814433"/>
            <a:ext cx="5233060" cy="1920659"/>
          </a:xfrm>
          <a:prstGeom prst="roundRect">
            <a:avLst>
              <a:gd name="adj" fmla="val 6998"/>
            </a:avLst>
          </a:prstGeom>
          <a:solidFill>
            <a:srgbClr val="F7941D">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ZoneTexte 66">
            <a:extLst>
              <a:ext uri="{FF2B5EF4-FFF2-40B4-BE49-F238E27FC236}">
                <a16:creationId xmlns:a16="http://schemas.microsoft.com/office/drawing/2014/main" id="{9DE9F1D3-5514-E0F0-8F5D-A05D95B2DD20}"/>
              </a:ext>
            </a:extLst>
          </p:cNvPr>
          <p:cNvSpPr txBox="1"/>
          <p:nvPr/>
        </p:nvSpPr>
        <p:spPr>
          <a:xfrm>
            <a:off x="6747278" y="2582154"/>
            <a:ext cx="4758922" cy="923330"/>
          </a:xfrm>
          <a:prstGeom prst="rect">
            <a:avLst/>
          </a:prstGeom>
          <a:noFill/>
        </p:spPr>
        <p:txBody>
          <a:bodyPr wrap="square" lIns="0" tIns="0" rIns="0" bIns="0" rtlCol="0">
            <a:spAutoFit/>
          </a:bodyPr>
          <a:lstStyle/>
          <a:p>
            <a:r>
              <a:rPr lang="en-US" sz="1200" b="1" dirty="0">
                <a:solidFill>
                  <a:srgbClr val="F7941D"/>
                </a:solidFill>
              </a:rPr>
              <a:t>I am aware of the environment </a:t>
            </a:r>
            <a:r>
              <a:rPr lang="en-US" sz="1200" dirty="0">
                <a:solidFill>
                  <a:srgbClr val="F7941D"/>
                </a:solidFill>
              </a:rPr>
              <a:t>in which I am operating and </a:t>
            </a:r>
            <a:br>
              <a:rPr lang="en-US" sz="1200" dirty="0">
                <a:solidFill>
                  <a:srgbClr val="F7941D"/>
                </a:solidFill>
              </a:rPr>
            </a:br>
            <a:r>
              <a:rPr lang="en-US" sz="1200" b="1" dirty="0">
                <a:solidFill>
                  <a:srgbClr val="F7941D"/>
                </a:solidFill>
              </a:rPr>
              <a:t>I position myself in such a way as to limit my exposure </a:t>
            </a:r>
            <a:r>
              <a:rPr lang="en-US" sz="1200" dirty="0">
                <a:solidFill>
                  <a:srgbClr val="F7941D"/>
                </a:solidFill>
              </a:rPr>
              <a:t>to danger</a:t>
            </a:r>
            <a:r>
              <a:rPr lang="fr-FR" sz="1200" dirty="0">
                <a:solidFill>
                  <a:srgbClr val="F7941D"/>
                </a:solidFill>
              </a:rPr>
              <a:t>.</a:t>
            </a:r>
          </a:p>
          <a:p>
            <a:pPr algn="just"/>
            <a:endParaRPr lang="fr-FR" sz="1200" dirty="0">
              <a:solidFill>
                <a:srgbClr val="F7941D"/>
              </a:solidFill>
            </a:endParaRPr>
          </a:p>
          <a:p>
            <a:pPr algn="just"/>
            <a:r>
              <a:rPr lang="en-US" sz="1200" b="1" dirty="0">
                <a:solidFill>
                  <a:srgbClr val="F7941D"/>
                </a:solidFill>
              </a:rPr>
              <a:t>I respect the barriers and safety perimeters</a:t>
            </a:r>
            <a:r>
              <a:rPr lang="en-US" sz="1200" dirty="0">
                <a:solidFill>
                  <a:srgbClr val="F7941D"/>
                </a:solidFill>
              </a:rPr>
              <a:t>, which make it possible to make risky areas visible</a:t>
            </a:r>
            <a:r>
              <a:rPr lang="fr-FR" sz="1200" dirty="0">
                <a:solidFill>
                  <a:srgbClr val="F7941D"/>
                </a:solidFill>
              </a:rPr>
              <a:t>.</a:t>
            </a:r>
          </a:p>
        </p:txBody>
      </p:sp>
      <p:sp>
        <p:nvSpPr>
          <p:cNvPr id="68" name="ZoneTexte 67">
            <a:extLst>
              <a:ext uri="{FF2B5EF4-FFF2-40B4-BE49-F238E27FC236}">
                <a16:creationId xmlns:a16="http://schemas.microsoft.com/office/drawing/2014/main" id="{42292145-BD6C-57B3-E781-190A8BB89B25}"/>
              </a:ext>
            </a:extLst>
          </p:cNvPr>
          <p:cNvSpPr txBox="1"/>
          <p:nvPr/>
        </p:nvSpPr>
        <p:spPr>
          <a:xfrm>
            <a:off x="7274665" y="2087133"/>
            <a:ext cx="2481247" cy="215444"/>
          </a:xfrm>
          <a:prstGeom prst="rect">
            <a:avLst/>
          </a:prstGeom>
          <a:noFill/>
        </p:spPr>
        <p:txBody>
          <a:bodyPr wrap="square" lIns="0" tIns="0" rIns="0" bIns="0" rtlCol="0">
            <a:spAutoFit/>
          </a:bodyPr>
          <a:lstStyle/>
          <a:p>
            <a:r>
              <a:rPr lang="fr-FR" sz="1400" b="1" dirty="0">
                <a:solidFill>
                  <a:srgbClr val="F7941D"/>
                </a:solidFill>
                <a:cs typeface="Arial" panose="020B0604020202020204"/>
              </a:rPr>
              <a:t>LESSONS TO BE LEARNED</a:t>
            </a:r>
            <a:endParaRPr lang="fr-FR" sz="1400" dirty="0">
              <a:solidFill>
                <a:srgbClr val="F7941D"/>
              </a:solidFill>
            </a:endParaRPr>
          </a:p>
        </p:txBody>
      </p:sp>
      <p:pic>
        <p:nvPicPr>
          <p:cNvPr id="69" name="Image 68">
            <a:extLst>
              <a:ext uri="{FF2B5EF4-FFF2-40B4-BE49-F238E27FC236}">
                <a16:creationId xmlns:a16="http://schemas.microsoft.com/office/drawing/2014/main" id="{A10567C2-487E-8402-0B3B-2FB28BCB68A3}"/>
              </a:ext>
            </a:extLst>
          </p:cNvPr>
          <p:cNvPicPr>
            <a:picLocks noChangeAspect="1"/>
          </p:cNvPicPr>
          <p:nvPr/>
        </p:nvPicPr>
        <p:blipFill>
          <a:blip r:embed="rId4"/>
          <a:stretch>
            <a:fillRect/>
          </a:stretch>
        </p:blipFill>
        <p:spPr>
          <a:xfrm>
            <a:off x="6735219" y="1987506"/>
            <a:ext cx="435253" cy="419412"/>
          </a:xfrm>
          <a:prstGeom prst="rect">
            <a:avLst/>
          </a:prstGeom>
        </p:spPr>
      </p:pic>
      <p:sp>
        <p:nvSpPr>
          <p:cNvPr id="70" name="Rectangle à coins arrondis 41">
            <a:extLst>
              <a:ext uri="{FF2B5EF4-FFF2-40B4-BE49-F238E27FC236}">
                <a16:creationId xmlns:a16="http://schemas.microsoft.com/office/drawing/2014/main" id="{39805E91-8360-285E-5295-862C21ECCCC7}"/>
              </a:ext>
            </a:extLst>
          </p:cNvPr>
          <p:cNvSpPr/>
          <p:nvPr/>
        </p:nvSpPr>
        <p:spPr>
          <a:xfrm>
            <a:off x="9717521" y="5457354"/>
            <a:ext cx="2041851" cy="273362"/>
          </a:xfrm>
          <a:prstGeom prst="roundRect">
            <a:avLst>
              <a:gd name="adj" fmla="val 50000"/>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ZoneTexte 70">
            <a:hlinkClick r:id="rId5" tooltip="REX - Requirement 12.4"/>
            <a:extLst>
              <a:ext uri="{FF2B5EF4-FFF2-40B4-BE49-F238E27FC236}">
                <a16:creationId xmlns:a16="http://schemas.microsoft.com/office/drawing/2014/main" id="{CB00FF56-D197-BE15-2286-9DD0A3317C39}"/>
              </a:ext>
            </a:extLst>
          </p:cNvPr>
          <p:cNvSpPr txBox="1"/>
          <p:nvPr/>
        </p:nvSpPr>
        <p:spPr>
          <a:xfrm>
            <a:off x="9804600" y="5511758"/>
            <a:ext cx="1870934" cy="153888"/>
          </a:xfrm>
          <a:prstGeom prst="rect">
            <a:avLst/>
          </a:prstGeom>
          <a:noFill/>
        </p:spPr>
        <p:txBody>
          <a:bodyPr wrap="square" lIns="0" tIns="0" rIns="0" bIns="0" rtlCol="0">
            <a:spAutoFit/>
          </a:bodyPr>
          <a:lstStyle/>
          <a:p>
            <a:pPr algn="ctr"/>
            <a:r>
              <a:rPr lang="fr-FR" sz="1000" u="sng" dirty="0">
                <a:solidFill>
                  <a:schemeClr val="bg1"/>
                </a:solidFill>
              </a:rPr>
              <a:t>Click </a:t>
            </a:r>
            <a:r>
              <a:rPr lang="fr-FR" sz="1000" u="sng" dirty="0" err="1">
                <a:solidFill>
                  <a:schemeClr val="bg1"/>
                </a:solidFill>
              </a:rPr>
              <a:t>here</a:t>
            </a:r>
            <a:r>
              <a:rPr lang="fr-FR" sz="1000" u="sng" dirty="0">
                <a:solidFill>
                  <a:schemeClr val="bg1"/>
                </a:solidFill>
              </a:rPr>
              <a:t> to </a:t>
            </a:r>
            <a:r>
              <a:rPr lang="fr-FR" sz="1000" u="sng" dirty="0" err="1">
                <a:solidFill>
                  <a:schemeClr val="bg1"/>
                </a:solidFill>
              </a:rPr>
              <a:t>access</a:t>
            </a:r>
            <a:r>
              <a:rPr lang="fr-FR" sz="1000" u="sng" dirty="0">
                <a:solidFill>
                  <a:schemeClr val="bg1"/>
                </a:solidFill>
              </a:rPr>
              <a:t> the REX</a:t>
            </a:r>
            <a:endParaRPr lang="en-US" sz="1000" u="sng" dirty="0">
              <a:solidFill>
                <a:schemeClr val="bg1"/>
              </a:solidFill>
            </a:endParaRPr>
          </a:p>
        </p:txBody>
      </p:sp>
      <p:pic>
        <p:nvPicPr>
          <p:cNvPr id="72" name="Image 71">
            <a:extLst>
              <a:ext uri="{FF2B5EF4-FFF2-40B4-BE49-F238E27FC236}">
                <a16:creationId xmlns:a16="http://schemas.microsoft.com/office/drawing/2014/main" id="{5BD68ACD-C9A2-A085-3982-2745B30CAC48}"/>
              </a:ext>
            </a:extLst>
          </p:cNvPr>
          <p:cNvPicPr>
            <a:picLocks noChangeAspect="1"/>
          </p:cNvPicPr>
          <p:nvPr/>
        </p:nvPicPr>
        <p:blipFill rotWithShape="1">
          <a:blip r:embed="rId6"/>
          <a:srcRect l="-1900" r="90991" b="71241"/>
          <a:stretch/>
        </p:blipFill>
        <p:spPr>
          <a:xfrm>
            <a:off x="9721978" y="3939866"/>
            <a:ext cx="196626" cy="164622"/>
          </a:xfrm>
          <a:prstGeom prst="rect">
            <a:avLst/>
          </a:prstGeom>
        </p:spPr>
      </p:pic>
      <p:sp>
        <p:nvSpPr>
          <p:cNvPr id="73" name="Signe de multiplication 27">
            <a:extLst>
              <a:ext uri="{FF2B5EF4-FFF2-40B4-BE49-F238E27FC236}">
                <a16:creationId xmlns:a16="http://schemas.microsoft.com/office/drawing/2014/main" id="{34DE0746-3AB0-7789-B848-FAF3046E9BCD}"/>
              </a:ext>
            </a:extLst>
          </p:cNvPr>
          <p:cNvSpPr/>
          <p:nvPr/>
        </p:nvSpPr>
        <p:spPr>
          <a:xfrm>
            <a:off x="9701520" y="4578761"/>
            <a:ext cx="271619" cy="184054"/>
          </a:xfrm>
          <a:prstGeom prst="mathMultiply">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400"/>
          </a:p>
        </p:txBody>
      </p:sp>
      <p:sp>
        <p:nvSpPr>
          <p:cNvPr id="74" name="Rectangle 73">
            <a:extLst>
              <a:ext uri="{FF2B5EF4-FFF2-40B4-BE49-F238E27FC236}">
                <a16:creationId xmlns:a16="http://schemas.microsoft.com/office/drawing/2014/main" id="{899C5D29-24C4-8E8B-38C2-D586A634A8BD}"/>
              </a:ext>
            </a:extLst>
          </p:cNvPr>
          <p:cNvSpPr/>
          <p:nvPr/>
        </p:nvSpPr>
        <p:spPr>
          <a:xfrm>
            <a:off x="10029920" y="4621035"/>
            <a:ext cx="910506" cy="107722"/>
          </a:xfrm>
          <a:prstGeom prst="rect">
            <a:avLst/>
          </a:prstGeom>
        </p:spPr>
        <p:txBody>
          <a:bodyPr wrap="none" lIns="0" tIns="0" rIns="0" bIns="0">
            <a:spAutoFit/>
          </a:bodyPr>
          <a:lstStyle/>
          <a:p>
            <a:r>
              <a:rPr lang="fr-FR" sz="700" dirty="0"/>
              <a:t>Location of the </a:t>
            </a:r>
            <a:r>
              <a:rPr lang="fr-FR" sz="700" dirty="0" err="1"/>
              <a:t>worker</a:t>
            </a:r>
            <a:endParaRPr lang="en-GB" sz="700" dirty="0"/>
          </a:p>
        </p:txBody>
      </p:sp>
      <p:cxnSp>
        <p:nvCxnSpPr>
          <p:cNvPr id="75" name="Connecteur droit avec flèche 74">
            <a:extLst>
              <a:ext uri="{FF2B5EF4-FFF2-40B4-BE49-F238E27FC236}">
                <a16:creationId xmlns:a16="http://schemas.microsoft.com/office/drawing/2014/main" id="{C5BE6B1B-5B3B-B9A9-14FF-3436C5DB6D30}"/>
              </a:ext>
            </a:extLst>
          </p:cNvPr>
          <p:cNvCxnSpPr>
            <a:cxnSpLocks/>
          </p:cNvCxnSpPr>
          <p:nvPr/>
        </p:nvCxnSpPr>
        <p:spPr>
          <a:xfrm>
            <a:off x="9747627" y="4857119"/>
            <a:ext cx="179403" cy="0"/>
          </a:xfrm>
          <a:prstGeom prst="straightConnector1">
            <a:avLst/>
          </a:prstGeom>
          <a:ln w="19050">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76" name="Image 75">
            <a:extLst>
              <a:ext uri="{FF2B5EF4-FFF2-40B4-BE49-F238E27FC236}">
                <a16:creationId xmlns:a16="http://schemas.microsoft.com/office/drawing/2014/main" id="{9CC828D1-5365-4BAE-F281-B4C380D94D7F}"/>
              </a:ext>
            </a:extLst>
          </p:cNvPr>
          <p:cNvPicPr>
            <a:picLocks noChangeAspect="1"/>
          </p:cNvPicPr>
          <p:nvPr/>
        </p:nvPicPr>
        <p:blipFill rotWithShape="1">
          <a:blip r:embed="rId6"/>
          <a:srcRect l="-1574" t="43113" r="86505" b="43434"/>
          <a:stretch/>
        </p:blipFill>
        <p:spPr>
          <a:xfrm>
            <a:off x="9684483" y="4285227"/>
            <a:ext cx="271619" cy="77003"/>
          </a:xfrm>
          <a:prstGeom prst="rect">
            <a:avLst/>
          </a:prstGeom>
        </p:spPr>
      </p:pic>
      <p:pic>
        <p:nvPicPr>
          <p:cNvPr id="77" name="Image 76">
            <a:extLst>
              <a:ext uri="{FF2B5EF4-FFF2-40B4-BE49-F238E27FC236}">
                <a16:creationId xmlns:a16="http://schemas.microsoft.com/office/drawing/2014/main" id="{E5539269-98D8-BDEE-18D1-63A7AC5A76C8}"/>
              </a:ext>
            </a:extLst>
          </p:cNvPr>
          <p:cNvPicPr>
            <a:picLocks noChangeAspect="1"/>
          </p:cNvPicPr>
          <p:nvPr/>
        </p:nvPicPr>
        <p:blipFill rotWithShape="1">
          <a:blip r:embed="rId6"/>
          <a:srcRect l="-1574" t="76245" r="86505" b="10302"/>
          <a:stretch/>
        </p:blipFill>
        <p:spPr>
          <a:xfrm>
            <a:off x="9684482" y="4444386"/>
            <a:ext cx="271619" cy="77003"/>
          </a:xfrm>
          <a:prstGeom prst="rect">
            <a:avLst/>
          </a:prstGeom>
        </p:spPr>
      </p:pic>
      <p:sp>
        <p:nvSpPr>
          <p:cNvPr id="78" name="Rectangle 77">
            <a:extLst>
              <a:ext uri="{FF2B5EF4-FFF2-40B4-BE49-F238E27FC236}">
                <a16:creationId xmlns:a16="http://schemas.microsoft.com/office/drawing/2014/main" id="{9773994B-2B4E-64A0-7231-4CC1F101C4D2}"/>
              </a:ext>
            </a:extLst>
          </p:cNvPr>
          <p:cNvSpPr/>
          <p:nvPr/>
        </p:nvSpPr>
        <p:spPr>
          <a:xfrm>
            <a:off x="10029920" y="4811086"/>
            <a:ext cx="1219886" cy="107722"/>
          </a:xfrm>
          <a:prstGeom prst="rect">
            <a:avLst/>
          </a:prstGeom>
        </p:spPr>
        <p:txBody>
          <a:bodyPr wrap="none" lIns="0" tIns="0" rIns="0" bIns="0">
            <a:spAutoFit/>
          </a:bodyPr>
          <a:lstStyle/>
          <a:p>
            <a:r>
              <a:rPr lang="fr-FR" sz="700" dirty="0"/>
              <a:t>Evacuation route of the </a:t>
            </a:r>
            <a:r>
              <a:rPr lang="fr-FR" sz="700" dirty="0" err="1"/>
              <a:t>worker</a:t>
            </a:r>
            <a:endParaRPr lang="en-GB" sz="700" dirty="0"/>
          </a:p>
        </p:txBody>
      </p:sp>
      <p:sp>
        <p:nvSpPr>
          <p:cNvPr id="79" name="Rectangle 78">
            <a:extLst>
              <a:ext uri="{FF2B5EF4-FFF2-40B4-BE49-F238E27FC236}">
                <a16:creationId xmlns:a16="http://schemas.microsoft.com/office/drawing/2014/main" id="{1433280B-9DCF-05EC-DDFC-DD366DAC9B81}"/>
              </a:ext>
            </a:extLst>
          </p:cNvPr>
          <p:cNvSpPr/>
          <p:nvPr/>
        </p:nvSpPr>
        <p:spPr>
          <a:xfrm>
            <a:off x="10029920" y="4430983"/>
            <a:ext cx="987450" cy="107722"/>
          </a:xfrm>
          <a:prstGeom prst="rect">
            <a:avLst/>
          </a:prstGeom>
        </p:spPr>
        <p:txBody>
          <a:bodyPr wrap="none" lIns="0" tIns="0" rIns="0" bIns="0">
            <a:spAutoFit/>
          </a:bodyPr>
          <a:lstStyle/>
          <a:p>
            <a:r>
              <a:rPr lang="fr-FR" sz="700" dirty="0"/>
              <a:t>Mouvement of the </a:t>
            </a:r>
            <a:r>
              <a:rPr lang="fr-FR" sz="700" dirty="0" err="1"/>
              <a:t>forklift</a:t>
            </a:r>
            <a:endParaRPr lang="en-GB" sz="700" dirty="0"/>
          </a:p>
        </p:txBody>
      </p:sp>
      <p:sp>
        <p:nvSpPr>
          <p:cNvPr id="80" name="Rectangle 79">
            <a:extLst>
              <a:ext uri="{FF2B5EF4-FFF2-40B4-BE49-F238E27FC236}">
                <a16:creationId xmlns:a16="http://schemas.microsoft.com/office/drawing/2014/main" id="{C7608F98-C01B-8C2F-03D7-28DCAA3B8951}"/>
              </a:ext>
            </a:extLst>
          </p:cNvPr>
          <p:cNvSpPr/>
          <p:nvPr/>
        </p:nvSpPr>
        <p:spPr>
          <a:xfrm>
            <a:off x="10029920" y="4273205"/>
            <a:ext cx="485710" cy="107722"/>
          </a:xfrm>
          <a:prstGeom prst="rect">
            <a:avLst/>
          </a:prstGeom>
        </p:spPr>
        <p:txBody>
          <a:bodyPr wrap="none" lIns="0" tIns="0" rIns="0" bIns="0">
            <a:spAutoFit/>
          </a:bodyPr>
          <a:lstStyle/>
          <a:p>
            <a:r>
              <a:rPr lang="fr-FR" sz="700" dirty="0"/>
              <a:t>Cable winch</a:t>
            </a:r>
            <a:endParaRPr lang="en-GB" sz="700" dirty="0"/>
          </a:p>
        </p:txBody>
      </p:sp>
      <p:sp>
        <p:nvSpPr>
          <p:cNvPr id="81" name="Rectangle 80">
            <a:extLst>
              <a:ext uri="{FF2B5EF4-FFF2-40B4-BE49-F238E27FC236}">
                <a16:creationId xmlns:a16="http://schemas.microsoft.com/office/drawing/2014/main" id="{08A2611C-53D3-0CFF-9C4A-FDF4FC2BBAD6}"/>
              </a:ext>
            </a:extLst>
          </p:cNvPr>
          <p:cNvSpPr/>
          <p:nvPr/>
        </p:nvSpPr>
        <p:spPr>
          <a:xfrm>
            <a:off x="10029920" y="3968501"/>
            <a:ext cx="1274719" cy="215444"/>
          </a:xfrm>
          <a:prstGeom prst="rect">
            <a:avLst/>
          </a:prstGeom>
        </p:spPr>
        <p:txBody>
          <a:bodyPr wrap="square" lIns="0" tIns="0" rIns="0" bIns="0">
            <a:spAutoFit/>
          </a:bodyPr>
          <a:lstStyle/>
          <a:p>
            <a:r>
              <a:rPr lang="fr-FR" sz="700" dirty="0"/>
              <a:t>Collision </a:t>
            </a:r>
            <a:r>
              <a:rPr lang="fr-FR" sz="700" dirty="0" err="1"/>
              <a:t>forklift</a:t>
            </a:r>
            <a:r>
              <a:rPr lang="fr-FR" sz="700" dirty="0"/>
              <a:t> </a:t>
            </a:r>
            <a:r>
              <a:rPr lang="fr-FR" sz="700" dirty="0" err="1"/>
              <a:t>telescopic</a:t>
            </a:r>
            <a:r>
              <a:rPr lang="fr-FR" sz="700" dirty="0"/>
              <a:t> arm / </a:t>
            </a:r>
            <a:r>
              <a:rPr lang="fr-FR" sz="700" dirty="0" err="1"/>
              <a:t>manual</a:t>
            </a:r>
            <a:r>
              <a:rPr lang="fr-FR" sz="700" dirty="0"/>
              <a:t> </a:t>
            </a:r>
            <a:r>
              <a:rPr lang="fr-FR" sz="700" dirty="0" err="1"/>
              <a:t>cable</a:t>
            </a:r>
            <a:r>
              <a:rPr lang="fr-FR" sz="700" dirty="0"/>
              <a:t> winch</a:t>
            </a:r>
            <a:endParaRPr lang="en-GB" sz="700" dirty="0"/>
          </a:p>
        </p:txBody>
      </p:sp>
      <p:sp>
        <p:nvSpPr>
          <p:cNvPr id="83" name="ZoneTexte 82">
            <a:extLst>
              <a:ext uri="{FF2B5EF4-FFF2-40B4-BE49-F238E27FC236}">
                <a16:creationId xmlns:a16="http://schemas.microsoft.com/office/drawing/2014/main" id="{F6326710-8F33-415C-7F26-4D60B1A4D3E7}"/>
              </a:ext>
            </a:extLst>
          </p:cNvPr>
          <p:cNvSpPr txBox="1"/>
          <p:nvPr/>
        </p:nvSpPr>
        <p:spPr>
          <a:xfrm>
            <a:off x="7414485" y="5557067"/>
            <a:ext cx="2202987" cy="461665"/>
          </a:xfrm>
          <a:prstGeom prst="rect">
            <a:avLst/>
          </a:prstGeom>
          <a:noFill/>
        </p:spPr>
        <p:txBody>
          <a:bodyPr wrap="square" lIns="0" tIns="0" rIns="0" bIns="0" rtlCol="0">
            <a:spAutoFit/>
          </a:bodyPr>
          <a:lstStyle/>
          <a:p>
            <a:r>
              <a:rPr lang="fr-FR" sz="1000" dirty="0"/>
              <a:t>Safety </a:t>
            </a:r>
            <a:r>
              <a:rPr lang="fr-FR" sz="1000" dirty="0" err="1"/>
              <a:t>perimeters</a:t>
            </a:r>
            <a:r>
              <a:rPr lang="fr-FR" sz="1000" dirty="0"/>
              <a:t> </a:t>
            </a:r>
            <a:r>
              <a:rPr lang="fr-FR" sz="1000" dirty="0" err="1"/>
              <a:t>during</a:t>
            </a:r>
            <a:r>
              <a:rPr lang="fr-FR" sz="1000" dirty="0"/>
              <a:t> </a:t>
            </a:r>
            <a:r>
              <a:rPr lang="fr-FR" sz="1000" dirty="0" err="1"/>
              <a:t>work</a:t>
            </a:r>
            <a:r>
              <a:rPr lang="fr-FR" sz="1000" dirty="0"/>
              <a:t> </a:t>
            </a:r>
            <a:br>
              <a:rPr lang="fr-FR" sz="1000" dirty="0"/>
            </a:br>
            <a:r>
              <a:rPr lang="fr-FR" sz="1000" dirty="0"/>
              <a:t>or </a:t>
            </a:r>
            <a:r>
              <a:rPr lang="fr-FR" sz="1000" dirty="0" err="1"/>
              <a:t>operations</a:t>
            </a:r>
            <a:r>
              <a:rPr lang="fr-FR" sz="1000" dirty="0"/>
              <a:t> in offices must </a:t>
            </a:r>
            <a:r>
              <a:rPr lang="fr-FR" sz="1000" dirty="0" err="1"/>
              <a:t>also</a:t>
            </a:r>
            <a:r>
              <a:rPr lang="fr-FR" sz="1000" dirty="0"/>
              <a:t> </a:t>
            </a:r>
            <a:br>
              <a:rPr lang="fr-FR" sz="1000" dirty="0"/>
            </a:br>
            <a:r>
              <a:rPr lang="fr-FR" sz="1000" dirty="0" err="1"/>
              <a:t>be</a:t>
            </a:r>
            <a:r>
              <a:rPr lang="fr-FR" sz="1000" dirty="0"/>
              <a:t> </a:t>
            </a:r>
            <a:r>
              <a:rPr lang="fr-FR" sz="1000" dirty="0" err="1"/>
              <a:t>respected</a:t>
            </a:r>
            <a:r>
              <a:rPr lang="fr-FR" sz="1000" dirty="0"/>
              <a:t>.</a:t>
            </a:r>
          </a:p>
        </p:txBody>
      </p:sp>
      <p:pic>
        <p:nvPicPr>
          <p:cNvPr id="84" name="Image 83">
            <a:extLst>
              <a:ext uri="{FF2B5EF4-FFF2-40B4-BE49-F238E27FC236}">
                <a16:creationId xmlns:a16="http://schemas.microsoft.com/office/drawing/2014/main" id="{B02BD83B-38EF-D79D-33E4-3F65522A94A6}"/>
              </a:ext>
            </a:extLst>
          </p:cNvPr>
          <p:cNvPicPr>
            <a:picLocks noChangeAspect="1"/>
          </p:cNvPicPr>
          <p:nvPr/>
        </p:nvPicPr>
        <p:blipFill>
          <a:blip r:embed="rId7"/>
          <a:stretch>
            <a:fillRect/>
          </a:stretch>
        </p:blipFill>
        <p:spPr>
          <a:xfrm>
            <a:off x="6491325" y="5430379"/>
            <a:ext cx="715042" cy="715042"/>
          </a:xfrm>
          <a:prstGeom prst="rect">
            <a:avLst/>
          </a:prstGeom>
        </p:spPr>
      </p:pic>
      <p:pic>
        <p:nvPicPr>
          <p:cNvPr id="85" name="Image 84">
            <a:extLst>
              <a:ext uri="{FF2B5EF4-FFF2-40B4-BE49-F238E27FC236}">
                <a16:creationId xmlns:a16="http://schemas.microsoft.com/office/drawing/2014/main" id="{65103F88-49FA-7061-6370-9B532DF42F81}"/>
              </a:ext>
            </a:extLst>
          </p:cNvPr>
          <p:cNvPicPr>
            <a:picLocks noChangeAspect="1"/>
          </p:cNvPicPr>
          <p:nvPr/>
        </p:nvPicPr>
        <p:blipFill rotWithShape="1">
          <a:blip r:embed="rId8"/>
          <a:srcRect t="6909"/>
          <a:stretch/>
        </p:blipFill>
        <p:spPr>
          <a:xfrm>
            <a:off x="6491325" y="3913557"/>
            <a:ext cx="3081841" cy="1313064"/>
          </a:xfrm>
          <a:prstGeom prst="roundRect">
            <a:avLst>
              <a:gd name="adj" fmla="val 8004"/>
            </a:avLst>
          </a:prstGeom>
          <a:solidFill>
            <a:srgbClr val="FFFFFF">
              <a:shade val="85000"/>
            </a:srgbClr>
          </a:solidFill>
          <a:ln>
            <a:noFill/>
          </a:ln>
          <a:effectLst/>
        </p:spPr>
      </p:pic>
    </p:spTree>
    <p:extLst>
      <p:ext uri="{BB962C8B-B14F-4D97-AF65-F5344CB8AC3E}">
        <p14:creationId xmlns:p14="http://schemas.microsoft.com/office/powerpoint/2010/main" val="34919623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808BCA03-3B7A-4264-8A9F-43FE8C002329}"/>
              </a:ext>
            </a:extLst>
          </p:cNvPr>
          <p:cNvSpPr>
            <a:spLocks noGrp="1"/>
          </p:cNvSpPr>
          <p:nvPr>
            <p:ph type="ftr" sz="quarter" idx="15"/>
          </p:nvPr>
        </p:nvSpPr>
        <p:spPr/>
        <p:txBody>
          <a:bodyPr/>
          <a:lstStyle/>
          <a:p>
            <a:r>
              <a:rPr lang="fr-FR" dirty="0" err="1"/>
              <a:t>Deployment</a:t>
            </a:r>
            <a:r>
              <a:rPr lang="fr-FR" dirty="0"/>
              <a:t> kit Golden Rule 12</a:t>
            </a:r>
          </a:p>
        </p:txBody>
      </p:sp>
      <p:sp>
        <p:nvSpPr>
          <p:cNvPr id="5" name="Espace réservé du numéro de diapositive 4">
            <a:extLst>
              <a:ext uri="{FF2B5EF4-FFF2-40B4-BE49-F238E27FC236}">
                <a16:creationId xmlns:a16="http://schemas.microsoft.com/office/drawing/2014/main" id="{703DA96E-BEE8-400D-8027-810F2F2066D3}"/>
              </a:ext>
            </a:extLst>
          </p:cNvPr>
          <p:cNvSpPr>
            <a:spLocks noGrp="1"/>
          </p:cNvSpPr>
          <p:nvPr>
            <p:ph type="sldNum" sz="quarter" idx="16"/>
          </p:nvPr>
        </p:nvSpPr>
        <p:spPr/>
        <p:txBody>
          <a:bodyPr/>
          <a:lstStyle/>
          <a:p>
            <a:fld id="{975A587B-5814-4D9B-9598-FE9CB954CB01}" type="slidenum">
              <a:rPr lang="fr-FR" smtClean="0"/>
              <a:pPr/>
              <a:t>16</a:t>
            </a:fld>
            <a:endParaRPr lang="fr-FR"/>
          </a:p>
        </p:txBody>
      </p:sp>
      <p:sp>
        <p:nvSpPr>
          <p:cNvPr id="10" name="Espace réservé du texte 3">
            <a:extLst>
              <a:ext uri="{FF2B5EF4-FFF2-40B4-BE49-F238E27FC236}">
                <a16:creationId xmlns:a16="http://schemas.microsoft.com/office/drawing/2014/main" id="{A78F4AA4-E9BB-8843-8F85-91B2163D3002}"/>
              </a:ext>
            </a:extLst>
          </p:cNvPr>
          <p:cNvSpPr txBox="1">
            <a:spLocks/>
          </p:cNvSpPr>
          <p:nvPr/>
        </p:nvSpPr>
        <p:spPr>
          <a:xfrm>
            <a:off x="489741" y="2030067"/>
            <a:ext cx="10659521" cy="213060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600"/>
              </a:spcBef>
              <a:buFont typeface="Arial" panose="020B0604020202020204" pitchFamily="34" charset="0"/>
              <a:buNone/>
              <a:defRPr sz="13500" kern="1200">
                <a:solidFill>
                  <a:schemeClr val="tx2"/>
                </a:solidFill>
                <a:latin typeface="+mn-lt"/>
                <a:ea typeface="+mn-ea"/>
                <a:cs typeface="+mn-cs"/>
              </a:defRPr>
            </a:lvl1pPr>
            <a:lvl2pPr marL="36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0000"/>
              </a:lnSpc>
            </a:pPr>
            <a:r>
              <a:rPr lang="fr-FR" dirty="0">
                <a:solidFill>
                  <a:srgbClr val="F7941D"/>
                </a:solidFill>
              </a:rPr>
              <a:t>03. </a:t>
            </a:r>
            <a:br>
              <a:rPr lang="fr-FR" dirty="0">
                <a:solidFill>
                  <a:srgbClr val="F7941D"/>
                </a:solidFill>
              </a:rPr>
            </a:br>
            <a:r>
              <a:rPr lang="fr-FR" sz="9000" dirty="0" err="1">
                <a:solidFill>
                  <a:srgbClr val="354D56"/>
                </a:solidFill>
              </a:rPr>
              <a:t>Further</a:t>
            </a:r>
            <a:r>
              <a:rPr lang="fr-FR" sz="9000" dirty="0">
                <a:solidFill>
                  <a:srgbClr val="354D56"/>
                </a:solidFill>
              </a:rPr>
              <a:t> information</a:t>
            </a:r>
          </a:p>
        </p:txBody>
      </p:sp>
    </p:spTree>
    <p:extLst>
      <p:ext uri="{BB962C8B-B14F-4D97-AF65-F5344CB8AC3E}">
        <p14:creationId xmlns:p14="http://schemas.microsoft.com/office/powerpoint/2010/main" val="40667705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 coins arrondis 26">
            <a:extLst>
              <a:ext uri="{FF2B5EF4-FFF2-40B4-BE49-F238E27FC236}">
                <a16:creationId xmlns:a16="http://schemas.microsoft.com/office/drawing/2014/main" id="{4AFE8CCE-3FE7-F048-80B9-1B662222567B}"/>
              </a:ext>
            </a:extLst>
          </p:cNvPr>
          <p:cNvSpPr/>
          <p:nvPr/>
        </p:nvSpPr>
        <p:spPr>
          <a:xfrm>
            <a:off x="2929436" y="1288875"/>
            <a:ext cx="6240545" cy="2294622"/>
          </a:xfrm>
          <a:prstGeom prst="roundRect">
            <a:avLst>
              <a:gd name="adj" fmla="val 6998"/>
            </a:avLst>
          </a:prstGeom>
          <a:solidFill>
            <a:srgbClr val="F7941D">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1">
            <a:extLst>
              <a:ext uri="{FF2B5EF4-FFF2-40B4-BE49-F238E27FC236}">
                <a16:creationId xmlns:a16="http://schemas.microsoft.com/office/drawing/2014/main" id="{9AD57885-92BD-4B04-908E-55980F864395}"/>
              </a:ext>
            </a:extLst>
          </p:cNvPr>
          <p:cNvSpPr>
            <a:spLocks noGrp="1"/>
          </p:cNvSpPr>
          <p:nvPr>
            <p:ph type="body" sz="quarter" idx="13"/>
          </p:nvPr>
        </p:nvSpPr>
        <p:spPr>
          <a:xfrm>
            <a:off x="3243032" y="1532657"/>
            <a:ext cx="5599309" cy="1896343"/>
          </a:xfrm>
          <a:ln w="19050">
            <a:noFill/>
          </a:ln>
        </p:spPr>
        <p:txBody>
          <a:bodyPr lIns="0" tIns="0" rIns="0" bIns="0"/>
          <a:lstStyle/>
          <a:p>
            <a:pPr>
              <a:spcBef>
                <a:spcPts val="0"/>
              </a:spcBef>
              <a:spcAft>
                <a:spcPts val="600"/>
              </a:spcAft>
              <a:buClr>
                <a:srgbClr val="F7941D"/>
              </a:buClr>
              <a:buFont typeface="Wingdings" panose="05000000000000000000" pitchFamily="2" charset="2"/>
              <a:buChar char="§"/>
            </a:pPr>
            <a:r>
              <a:rPr lang="fr-FR" sz="1600" b="1" dirty="0">
                <a:solidFill>
                  <a:srgbClr val="F7941D"/>
                </a:solidFill>
              </a:rPr>
              <a:t>I </a:t>
            </a:r>
            <a:r>
              <a:rPr lang="en-US" sz="1600" b="1" dirty="0">
                <a:solidFill>
                  <a:srgbClr val="F7941D"/>
                </a:solidFill>
              </a:rPr>
              <a:t>respect </a:t>
            </a:r>
            <a:r>
              <a:rPr lang="en-US" sz="1600" dirty="0"/>
              <a:t>the safety barriers (work or cleaning).</a:t>
            </a:r>
            <a:endParaRPr lang="fr-FR" sz="1600" dirty="0"/>
          </a:p>
          <a:p>
            <a:pPr>
              <a:spcBef>
                <a:spcPts val="0"/>
              </a:spcBef>
              <a:spcAft>
                <a:spcPts val="600"/>
              </a:spcAft>
              <a:buClr>
                <a:srgbClr val="F7941D"/>
              </a:buClr>
              <a:buFont typeface="Wingdings" panose="05000000000000000000" pitchFamily="2" charset="2"/>
              <a:buChar char="§"/>
            </a:pPr>
            <a:r>
              <a:rPr lang="en-US" sz="1600" b="1" dirty="0">
                <a:solidFill>
                  <a:srgbClr val="F7941D"/>
                </a:solidFill>
              </a:rPr>
              <a:t>I don't put things </a:t>
            </a:r>
            <a:r>
              <a:rPr lang="en-US" sz="1600" dirty="0"/>
              <a:t>on top of cupboards, </a:t>
            </a:r>
            <a:r>
              <a:rPr lang="en-US" sz="1600" dirty="0" err="1"/>
              <a:t>etc</a:t>
            </a:r>
            <a:r>
              <a:rPr lang="fr-FR" sz="1600" dirty="0"/>
              <a:t>. </a:t>
            </a:r>
          </a:p>
          <a:p>
            <a:pPr>
              <a:spcBef>
                <a:spcPts val="0"/>
              </a:spcBef>
              <a:spcAft>
                <a:spcPts val="600"/>
              </a:spcAft>
              <a:buClr>
                <a:srgbClr val="F7941D"/>
              </a:buClr>
              <a:buFont typeface="Wingdings" panose="05000000000000000000" pitchFamily="2" charset="2"/>
              <a:buChar char="§"/>
            </a:pPr>
            <a:r>
              <a:rPr lang="fr-FR" sz="1600" b="1" dirty="0">
                <a:solidFill>
                  <a:srgbClr val="F7941D"/>
                </a:solidFill>
              </a:rPr>
              <a:t>I </a:t>
            </a:r>
            <a:r>
              <a:rPr lang="fr-FR" sz="1600" b="1" dirty="0" err="1">
                <a:solidFill>
                  <a:srgbClr val="F7941D"/>
                </a:solidFill>
              </a:rPr>
              <a:t>am</a:t>
            </a:r>
            <a:r>
              <a:rPr lang="fr-FR" sz="1600" b="1" dirty="0">
                <a:solidFill>
                  <a:srgbClr val="F7941D"/>
                </a:solidFill>
              </a:rPr>
              <a:t> vigilant </a:t>
            </a:r>
            <a:r>
              <a:rPr lang="fr-FR" sz="1600" dirty="0" err="1"/>
              <a:t>when</a:t>
            </a:r>
            <a:r>
              <a:rPr lang="fr-FR" sz="1600" dirty="0"/>
              <a:t> </a:t>
            </a:r>
            <a:r>
              <a:rPr lang="fr-FR" sz="1600" dirty="0" err="1"/>
              <a:t>opening</a:t>
            </a:r>
            <a:r>
              <a:rPr lang="fr-FR" sz="1600" dirty="0"/>
              <a:t> </a:t>
            </a:r>
            <a:r>
              <a:rPr lang="fr-FR" sz="1600" dirty="0" err="1"/>
              <a:t>doors</a:t>
            </a:r>
            <a:r>
              <a:rPr lang="fr-FR" sz="1600" dirty="0"/>
              <a:t> or passing by </a:t>
            </a:r>
            <a:r>
              <a:rPr lang="fr-FR" sz="1600" dirty="0" err="1"/>
              <a:t>doors</a:t>
            </a:r>
            <a:r>
              <a:rPr lang="fr-FR" sz="1600" dirty="0"/>
              <a:t>.</a:t>
            </a:r>
          </a:p>
          <a:p>
            <a:pPr>
              <a:spcBef>
                <a:spcPts val="0"/>
              </a:spcBef>
              <a:spcAft>
                <a:spcPts val="600"/>
              </a:spcAft>
              <a:buClr>
                <a:srgbClr val="F7941D"/>
              </a:buClr>
              <a:buFont typeface="Wingdings" panose="05000000000000000000" pitchFamily="2" charset="2"/>
              <a:buChar char="§"/>
            </a:pPr>
            <a:r>
              <a:rPr lang="fr-FR" sz="1600" b="1" dirty="0">
                <a:solidFill>
                  <a:srgbClr val="F7941D"/>
                </a:solidFill>
              </a:rPr>
              <a:t>I </a:t>
            </a:r>
            <a:r>
              <a:rPr lang="en-US" sz="1600" b="1" dirty="0">
                <a:solidFill>
                  <a:srgbClr val="F7941D"/>
                </a:solidFill>
              </a:rPr>
              <a:t>pay attention </a:t>
            </a:r>
            <a:r>
              <a:rPr lang="en-US" sz="1600" dirty="0"/>
              <a:t>to the trajectories of vehicles </a:t>
            </a:r>
            <a:r>
              <a:rPr lang="en-US" sz="1600" dirty="0" err="1"/>
              <a:t>manoeuvring</a:t>
            </a:r>
            <a:r>
              <a:rPr lang="en-US" sz="1600" dirty="0"/>
              <a:t> in car parks</a:t>
            </a:r>
            <a:r>
              <a:rPr lang="fr-FR" sz="1600" dirty="0"/>
              <a:t>.</a:t>
            </a:r>
          </a:p>
          <a:p>
            <a:pPr>
              <a:spcBef>
                <a:spcPts val="0"/>
              </a:spcBef>
              <a:spcAft>
                <a:spcPts val="600"/>
              </a:spcAft>
              <a:buClr>
                <a:srgbClr val="F7941D"/>
              </a:buClr>
              <a:buFont typeface="Wingdings" panose="05000000000000000000" pitchFamily="2" charset="2"/>
              <a:buChar char="§"/>
            </a:pPr>
            <a:r>
              <a:rPr lang="fr-FR" sz="1600" b="1" dirty="0">
                <a:solidFill>
                  <a:srgbClr val="F7941D"/>
                </a:solidFill>
              </a:rPr>
              <a:t>I </a:t>
            </a:r>
            <a:r>
              <a:rPr lang="en-US" sz="1600" b="1" dirty="0">
                <a:solidFill>
                  <a:srgbClr val="F7941D"/>
                </a:solidFill>
              </a:rPr>
              <a:t>pay attention </a:t>
            </a:r>
            <a:r>
              <a:rPr lang="en-US" sz="1600" dirty="0"/>
              <a:t>to the trajectories of scooters, bikes, </a:t>
            </a:r>
            <a:r>
              <a:rPr lang="en-US" sz="1600" dirty="0" err="1"/>
              <a:t>etc</a:t>
            </a:r>
            <a:r>
              <a:rPr lang="fr-FR" sz="1600" dirty="0"/>
              <a:t>.</a:t>
            </a:r>
          </a:p>
        </p:txBody>
      </p:sp>
      <p:sp>
        <p:nvSpPr>
          <p:cNvPr id="3" name="Titre 2">
            <a:extLst>
              <a:ext uri="{FF2B5EF4-FFF2-40B4-BE49-F238E27FC236}">
                <a16:creationId xmlns:a16="http://schemas.microsoft.com/office/drawing/2014/main" id="{AA222B6D-F6C6-419D-BBB8-7202E9E7A1F6}"/>
              </a:ext>
            </a:extLst>
          </p:cNvPr>
          <p:cNvSpPr>
            <a:spLocks noGrp="1"/>
          </p:cNvSpPr>
          <p:nvPr>
            <p:ph type="title"/>
          </p:nvPr>
        </p:nvSpPr>
        <p:spPr/>
        <p:txBody>
          <a:bodyPr/>
          <a:lstStyle/>
          <a:p>
            <a:r>
              <a:rPr lang="fr-FR" dirty="0" err="1">
                <a:solidFill>
                  <a:srgbClr val="354D56"/>
                </a:solidFill>
              </a:rPr>
              <a:t>Examples</a:t>
            </a:r>
            <a:r>
              <a:rPr lang="fr-FR" dirty="0">
                <a:solidFill>
                  <a:srgbClr val="354D56"/>
                </a:solidFill>
              </a:rPr>
              <a:t> of </a:t>
            </a:r>
            <a:r>
              <a:rPr lang="fr-FR" dirty="0" err="1">
                <a:solidFill>
                  <a:srgbClr val="354D56"/>
                </a:solidFill>
              </a:rPr>
              <a:t>lines</a:t>
            </a:r>
            <a:r>
              <a:rPr lang="fr-FR" dirty="0">
                <a:solidFill>
                  <a:srgbClr val="354D56"/>
                </a:solidFill>
              </a:rPr>
              <a:t> of </a:t>
            </a:r>
            <a:r>
              <a:rPr lang="fr-FR" dirty="0" err="1">
                <a:solidFill>
                  <a:srgbClr val="354D56"/>
                </a:solidFill>
              </a:rPr>
              <a:t>fire</a:t>
            </a:r>
            <a:r>
              <a:rPr lang="fr-FR" dirty="0">
                <a:solidFill>
                  <a:srgbClr val="354D56"/>
                </a:solidFill>
              </a:rPr>
              <a:t> in the office</a:t>
            </a:r>
          </a:p>
        </p:txBody>
      </p:sp>
      <p:sp>
        <p:nvSpPr>
          <p:cNvPr id="4" name="Espace réservé du pied de page 3">
            <a:extLst>
              <a:ext uri="{FF2B5EF4-FFF2-40B4-BE49-F238E27FC236}">
                <a16:creationId xmlns:a16="http://schemas.microsoft.com/office/drawing/2014/main" id="{1FE5095A-2CB6-4723-93C0-577E2AAEE6F6}"/>
              </a:ext>
            </a:extLst>
          </p:cNvPr>
          <p:cNvSpPr>
            <a:spLocks noGrp="1"/>
          </p:cNvSpPr>
          <p:nvPr>
            <p:ph type="ftr" sz="quarter" idx="15"/>
          </p:nvPr>
        </p:nvSpPr>
        <p:spPr/>
        <p:txBody>
          <a:bodyPr/>
          <a:lstStyle/>
          <a:p>
            <a:r>
              <a:rPr lang="fr-FR" dirty="0" err="1"/>
              <a:t>Deployment</a:t>
            </a:r>
            <a:r>
              <a:rPr lang="fr-FR" dirty="0"/>
              <a:t> kit Golden Rule 12</a:t>
            </a:r>
          </a:p>
        </p:txBody>
      </p:sp>
      <p:sp>
        <p:nvSpPr>
          <p:cNvPr id="5" name="Espace réservé du numéro de diapositive 4">
            <a:extLst>
              <a:ext uri="{FF2B5EF4-FFF2-40B4-BE49-F238E27FC236}">
                <a16:creationId xmlns:a16="http://schemas.microsoft.com/office/drawing/2014/main" id="{30668A3E-8209-4C48-A05F-854DA076C891}"/>
              </a:ext>
            </a:extLst>
          </p:cNvPr>
          <p:cNvSpPr>
            <a:spLocks noGrp="1"/>
          </p:cNvSpPr>
          <p:nvPr>
            <p:ph type="sldNum" sz="quarter" idx="16"/>
          </p:nvPr>
        </p:nvSpPr>
        <p:spPr/>
        <p:txBody>
          <a:bodyPr/>
          <a:lstStyle/>
          <a:p>
            <a:fld id="{975A587B-5814-4D9B-9598-FE9CB954CB01}" type="slidenum">
              <a:rPr lang="fr-FR" smtClean="0"/>
              <a:pPr/>
              <a:t>17</a:t>
            </a:fld>
            <a:endParaRPr lang="fr-FR"/>
          </a:p>
        </p:txBody>
      </p:sp>
      <p:sp>
        <p:nvSpPr>
          <p:cNvPr id="17" name="ZoneTexte 16">
            <a:extLst>
              <a:ext uri="{FF2B5EF4-FFF2-40B4-BE49-F238E27FC236}">
                <a16:creationId xmlns:a16="http://schemas.microsoft.com/office/drawing/2014/main" id="{FA104467-D185-E846-9CCD-549AB1B17FC5}"/>
              </a:ext>
            </a:extLst>
          </p:cNvPr>
          <p:cNvSpPr txBox="1"/>
          <p:nvPr/>
        </p:nvSpPr>
        <p:spPr>
          <a:xfrm>
            <a:off x="3899110" y="5202860"/>
            <a:ext cx="5263742" cy="384721"/>
          </a:xfrm>
          <a:prstGeom prst="rect">
            <a:avLst/>
          </a:prstGeom>
          <a:noFill/>
        </p:spPr>
        <p:txBody>
          <a:bodyPr wrap="square" lIns="0" tIns="0" rIns="0" bIns="0" rtlCol="0">
            <a:spAutoFit/>
          </a:bodyPr>
          <a:lstStyle/>
          <a:p>
            <a:r>
              <a:rPr lang="fr-FR" sz="2450" dirty="0">
                <a:solidFill>
                  <a:srgbClr val="F7941D"/>
                </a:solidFill>
              </a:rPr>
              <a:t>At the office, I </a:t>
            </a:r>
            <a:r>
              <a:rPr lang="fr-FR" sz="2450" dirty="0" err="1">
                <a:solidFill>
                  <a:srgbClr val="F7941D"/>
                </a:solidFill>
              </a:rPr>
              <a:t>am</a:t>
            </a:r>
            <a:r>
              <a:rPr lang="fr-FR" sz="2450" dirty="0">
                <a:solidFill>
                  <a:srgbClr val="F7941D"/>
                </a:solidFill>
              </a:rPr>
              <a:t> </a:t>
            </a:r>
            <a:r>
              <a:rPr lang="fr-FR" sz="2450" dirty="0" err="1">
                <a:solidFill>
                  <a:srgbClr val="F7941D"/>
                </a:solidFill>
              </a:rPr>
              <a:t>also</a:t>
            </a:r>
            <a:r>
              <a:rPr lang="fr-FR" sz="2450" dirty="0">
                <a:solidFill>
                  <a:srgbClr val="F7941D"/>
                </a:solidFill>
              </a:rPr>
              <a:t> </a:t>
            </a:r>
            <a:r>
              <a:rPr lang="fr-FR" sz="2450" dirty="0" err="1">
                <a:solidFill>
                  <a:srgbClr val="F7941D"/>
                </a:solidFill>
              </a:rPr>
              <a:t>implicated</a:t>
            </a:r>
            <a:r>
              <a:rPr lang="fr-FR" sz="2450" dirty="0">
                <a:solidFill>
                  <a:srgbClr val="F7941D"/>
                </a:solidFill>
              </a:rPr>
              <a:t>!</a:t>
            </a:r>
          </a:p>
        </p:txBody>
      </p:sp>
      <p:pic>
        <p:nvPicPr>
          <p:cNvPr id="11" name="Image 10">
            <a:extLst>
              <a:ext uri="{FF2B5EF4-FFF2-40B4-BE49-F238E27FC236}">
                <a16:creationId xmlns:a16="http://schemas.microsoft.com/office/drawing/2014/main" id="{BB2820C8-88CA-CD40-A7BC-96022FB843C5}"/>
              </a:ext>
            </a:extLst>
          </p:cNvPr>
          <p:cNvPicPr>
            <a:picLocks noChangeAspect="1"/>
          </p:cNvPicPr>
          <p:nvPr/>
        </p:nvPicPr>
        <p:blipFill>
          <a:blip r:embed="rId2"/>
          <a:stretch>
            <a:fillRect/>
          </a:stretch>
        </p:blipFill>
        <p:spPr>
          <a:xfrm>
            <a:off x="2929436" y="5060783"/>
            <a:ext cx="715042" cy="715042"/>
          </a:xfrm>
          <a:prstGeom prst="rect">
            <a:avLst/>
          </a:prstGeom>
        </p:spPr>
      </p:pic>
      <p:pic>
        <p:nvPicPr>
          <p:cNvPr id="19" name="Picture 2">
            <a:extLst>
              <a:ext uri="{FF2B5EF4-FFF2-40B4-BE49-F238E27FC236}">
                <a16:creationId xmlns:a16="http://schemas.microsoft.com/office/drawing/2014/main" id="{A289BF7B-3F9D-9040-B4B8-EE72694D72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904"/>
          <a:stretch/>
        </p:blipFill>
        <p:spPr bwMode="auto">
          <a:xfrm>
            <a:off x="553463" y="4343698"/>
            <a:ext cx="2121342" cy="1432127"/>
          </a:xfrm>
          <a:prstGeom prst="roundRect">
            <a:avLst>
              <a:gd name="adj" fmla="val 8594"/>
            </a:avLst>
          </a:prstGeom>
          <a:solidFill>
            <a:srgbClr val="FFFFFF">
              <a:shade val="85000"/>
            </a:srgbClr>
          </a:solidFill>
          <a:ln>
            <a:noFill/>
          </a:ln>
          <a:effectLst/>
        </p:spPr>
      </p:pic>
      <p:pic>
        <p:nvPicPr>
          <p:cNvPr id="20" name="Picture 4">
            <a:extLst>
              <a:ext uri="{FF2B5EF4-FFF2-40B4-BE49-F238E27FC236}">
                <a16:creationId xmlns:a16="http://schemas.microsoft.com/office/drawing/2014/main" id="{C9461B93-0908-2C4F-A916-CD866A6F7A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463" y="1288874"/>
            <a:ext cx="2121342" cy="2828457"/>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812499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6599356-7888-43B5-96DA-2F7CAC31169C}"/>
              </a:ext>
            </a:extLst>
          </p:cNvPr>
          <p:cNvSpPr>
            <a:spLocks noGrp="1"/>
          </p:cNvSpPr>
          <p:nvPr>
            <p:ph type="body" sz="quarter" idx="13"/>
          </p:nvPr>
        </p:nvSpPr>
        <p:spPr>
          <a:xfrm>
            <a:off x="584462" y="1372351"/>
            <a:ext cx="10514947" cy="4860000"/>
          </a:xfrm>
        </p:spPr>
        <p:txBody>
          <a:bodyPr lIns="0" tIns="0" rIns="0" bIns="0"/>
          <a:lstStyle/>
          <a:p>
            <a:r>
              <a:rPr lang="fr-FR" b="1" dirty="0">
                <a:solidFill>
                  <a:srgbClr val="F7941D"/>
                </a:solidFill>
              </a:rPr>
              <a:t>HSE Toolbox (</a:t>
            </a:r>
            <a:r>
              <a:rPr lang="fr-FR" b="1" dirty="0" err="1">
                <a:solidFill>
                  <a:srgbClr val="F7941D"/>
                </a:solidFill>
              </a:rPr>
              <a:t>booklets</a:t>
            </a:r>
            <a:r>
              <a:rPr lang="fr-FR" b="1" dirty="0">
                <a:solidFill>
                  <a:srgbClr val="F7941D"/>
                </a:solidFill>
              </a:rPr>
              <a:t> and posters): </a:t>
            </a:r>
            <a:br>
              <a:rPr lang="fr-FR" b="1" dirty="0">
                <a:solidFill>
                  <a:srgbClr val="F7941D"/>
                </a:solidFill>
              </a:rPr>
            </a:br>
            <a:r>
              <a:rPr lang="fr-FR" i="1" dirty="0">
                <a:hlinkClick r:id="rId2"/>
              </a:rPr>
              <a:t>https://toolbox-hse.totalenergies.com/en</a:t>
            </a:r>
            <a:endParaRPr lang="fr-FR" i="1" dirty="0"/>
          </a:p>
          <a:p>
            <a:pPr marL="0" indent="0">
              <a:buNone/>
            </a:pPr>
            <a:endParaRPr lang="fr-FR" dirty="0"/>
          </a:p>
          <a:p>
            <a:pPr>
              <a:buFont typeface="Wingdings" pitchFamily="2" charset="2"/>
              <a:buChar char="§"/>
            </a:pPr>
            <a:r>
              <a:rPr lang="fr-FR" b="1" dirty="0">
                <a:solidFill>
                  <a:srgbClr val="F7941D"/>
                </a:solidFill>
              </a:rPr>
              <a:t>REX </a:t>
            </a:r>
            <a:r>
              <a:rPr lang="fr-FR" b="1" dirty="0" err="1">
                <a:solidFill>
                  <a:srgbClr val="F7941D"/>
                </a:solidFill>
              </a:rPr>
              <a:t>database</a:t>
            </a:r>
            <a:r>
              <a:rPr lang="fr-FR" b="1" dirty="0">
                <a:solidFill>
                  <a:srgbClr val="F7941D"/>
                </a:solidFill>
              </a:rPr>
              <a:t>: </a:t>
            </a:r>
            <a:br>
              <a:rPr lang="fr-FR" b="1" dirty="0">
                <a:solidFill>
                  <a:srgbClr val="F7941D"/>
                </a:solidFill>
              </a:rPr>
            </a:br>
            <a:r>
              <a:rPr lang="fr-FR" i="1" dirty="0">
                <a:hlinkClick r:id="rId3"/>
              </a:rPr>
              <a:t>https://totalworkplace.sharepoint.com/sites/GroupHSEREXDataBase/en-us/Pages/REX%20HSE%20Home.aspx</a:t>
            </a:r>
            <a:endParaRPr lang="fr-FR" i="1" dirty="0"/>
          </a:p>
          <a:p>
            <a:endParaRPr lang="fr-FR" i="1" dirty="0"/>
          </a:p>
          <a:p>
            <a:pPr>
              <a:buFont typeface="Wingdings" pitchFamily="2" charset="2"/>
              <a:buChar char="§"/>
            </a:pPr>
            <a:r>
              <a:rPr lang="fr-FR" b="1" dirty="0">
                <a:solidFill>
                  <a:srgbClr val="F7941D"/>
                </a:solidFill>
              </a:rPr>
              <a:t>Safety + (good practices per Golden Rule): </a:t>
            </a:r>
            <a:br>
              <a:rPr lang="fr-FR" b="1" dirty="0">
                <a:solidFill>
                  <a:srgbClr val="F7941D"/>
                </a:solidFill>
              </a:rPr>
            </a:br>
            <a:r>
              <a:rPr lang="fr-FR" i="1" dirty="0">
                <a:hlinkClick r:id="rId4"/>
              </a:rPr>
              <a:t>https://safetyplus.totalenergies.com/en</a:t>
            </a:r>
            <a:endParaRPr lang="fr-FR" i="1" dirty="0"/>
          </a:p>
        </p:txBody>
      </p:sp>
      <p:sp>
        <p:nvSpPr>
          <p:cNvPr id="3" name="Titre 2">
            <a:extLst>
              <a:ext uri="{FF2B5EF4-FFF2-40B4-BE49-F238E27FC236}">
                <a16:creationId xmlns:a16="http://schemas.microsoft.com/office/drawing/2014/main" id="{656BDCB4-659D-4F1F-9200-D0AD11FB54EE}"/>
              </a:ext>
            </a:extLst>
          </p:cNvPr>
          <p:cNvSpPr>
            <a:spLocks noGrp="1"/>
          </p:cNvSpPr>
          <p:nvPr>
            <p:ph type="title"/>
          </p:nvPr>
        </p:nvSpPr>
        <p:spPr/>
        <p:txBody>
          <a:bodyPr/>
          <a:lstStyle/>
          <a:p>
            <a:r>
              <a:rPr lang="fr-FR" dirty="0">
                <a:solidFill>
                  <a:srgbClr val="354D56"/>
                </a:solidFill>
              </a:rPr>
              <a:t>Our </a:t>
            </a:r>
            <a:r>
              <a:rPr lang="fr-FR" dirty="0" err="1">
                <a:solidFill>
                  <a:srgbClr val="354D56"/>
                </a:solidFill>
              </a:rPr>
              <a:t>tools</a:t>
            </a:r>
            <a:r>
              <a:rPr lang="fr-FR" dirty="0">
                <a:solidFill>
                  <a:srgbClr val="354D56"/>
                </a:solidFill>
              </a:rPr>
              <a:t> and documents</a:t>
            </a:r>
          </a:p>
        </p:txBody>
      </p:sp>
      <p:sp>
        <p:nvSpPr>
          <p:cNvPr id="4" name="Espace réservé du pied de page 3">
            <a:extLst>
              <a:ext uri="{FF2B5EF4-FFF2-40B4-BE49-F238E27FC236}">
                <a16:creationId xmlns:a16="http://schemas.microsoft.com/office/drawing/2014/main" id="{E4F5AEF9-F201-4C7A-9E27-821A5826DC90}"/>
              </a:ext>
            </a:extLst>
          </p:cNvPr>
          <p:cNvSpPr>
            <a:spLocks noGrp="1"/>
          </p:cNvSpPr>
          <p:nvPr>
            <p:ph type="ftr" sz="quarter" idx="15"/>
          </p:nvPr>
        </p:nvSpPr>
        <p:spPr/>
        <p:txBody>
          <a:bodyPr/>
          <a:lstStyle/>
          <a:p>
            <a:r>
              <a:rPr lang="fr-FR" dirty="0" err="1"/>
              <a:t>Deployment</a:t>
            </a:r>
            <a:r>
              <a:rPr lang="fr-FR" dirty="0"/>
              <a:t> kit Golden Rule 12</a:t>
            </a:r>
          </a:p>
        </p:txBody>
      </p:sp>
      <p:sp>
        <p:nvSpPr>
          <p:cNvPr id="5" name="Espace réservé du numéro de diapositive 4">
            <a:extLst>
              <a:ext uri="{FF2B5EF4-FFF2-40B4-BE49-F238E27FC236}">
                <a16:creationId xmlns:a16="http://schemas.microsoft.com/office/drawing/2014/main" id="{886E6E07-D9AC-4BA7-9767-1C2D355ACB67}"/>
              </a:ext>
            </a:extLst>
          </p:cNvPr>
          <p:cNvSpPr>
            <a:spLocks noGrp="1"/>
          </p:cNvSpPr>
          <p:nvPr>
            <p:ph type="sldNum" sz="quarter" idx="16"/>
          </p:nvPr>
        </p:nvSpPr>
        <p:spPr/>
        <p:txBody>
          <a:bodyPr/>
          <a:lstStyle/>
          <a:p>
            <a:fld id="{975A587B-5814-4D9B-9598-FE9CB954CB01}" type="slidenum">
              <a:rPr lang="fr-FR" smtClean="0"/>
              <a:pPr/>
              <a:t>18</a:t>
            </a:fld>
            <a:endParaRPr lang="fr-FR"/>
          </a:p>
        </p:txBody>
      </p:sp>
    </p:spTree>
    <p:extLst>
      <p:ext uri="{BB962C8B-B14F-4D97-AF65-F5344CB8AC3E}">
        <p14:creationId xmlns:p14="http://schemas.microsoft.com/office/powerpoint/2010/main" val="32795260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251B668-D05F-4C1E-93F4-ACE2B4ADD88F}"/>
              </a:ext>
            </a:extLst>
          </p:cNvPr>
          <p:cNvSpPr>
            <a:spLocks noGrp="1"/>
          </p:cNvSpPr>
          <p:nvPr>
            <p:ph type="body" sz="quarter" idx="13"/>
          </p:nvPr>
        </p:nvSpPr>
        <p:spPr>
          <a:xfrm>
            <a:off x="469879" y="1249752"/>
            <a:ext cx="9871325" cy="4180088"/>
          </a:xfrm>
        </p:spPr>
        <p:txBody>
          <a:bodyPr/>
          <a:lstStyle/>
          <a:p>
            <a:pPr algn="just">
              <a:spcBef>
                <a:spcPts val="0"/>
              </a:spcBef>
              <a:spcAft>
                <a:spcPts val="600"/>
              </a:spcAft>
              <a:buFont typeface="Wingdings" pitchFamily="2" charset="2"/>
              <a:buChar char="§"/>
            </a:pPr>
            <a:r>
              <a:rPr lang="fr-FR" sz="1400" b="1" dirty="0">
                <a:solidFill>
                  <a:srgbClr val="F7941D"/>
                </a:solidFill>
              </a:rPr>
              <a:t>Hazard: </a:t>
            </a:r>
            <a:r>
              <a:rPr lang="en-US" sz="1400" dirty="0"/>
              <a:t>An intrinsic property of a product, equipment, process, situation or action that can result in harm to people, the environment and/or assets</a:t>
            </a:r>
            <a:r>
              <a:rPr lang="fr-FR" sz="1400" dirty="0"/>
              <a:t>. </a:t>
            </a:r>
            <a:endParaRPr lang="fr-FR" sz="1400" dirty="0">
              <a:highlight>
                <a:srgbClr val="FFFF00"/>
              </a:highlight>
            </a:endParaRPr>
          </a:p>
          <a:p>
            <a:pPr marL="179705" indent="-179705" algn="just">
              <a:spcBef>
                <a:spcPts val="0"/>
              </a:spcBef>
              <a:spcAft>
                <a:spcPts val="600"/>
              </a:spcAft>
            </a:pPr>
            <a:r>
              <a:rPr lang="fr-FR" sz="1400" b="1" dirty="0">
                <a:solidFill>
                  <a:srgbClr val="F7941D"/>
                </a:solidFill>
              </a:rPr>
              <a:t>Risk: </a:t>
            </a:r>
            <a:r>
              <a:rPr lang="en-US" sz="1400" dirty="0"/>
              <a:t>The combination of the probability of occurrence of a hazardous event and the severity of the impact that may result from exposure to the hazard. </a:t>
            </a:r>
            <a:endParaRPr lang="en-US" sz="1400" dirty="0">
              <a:cs typeface="Arial"/>
            </a:endParaRPr>
          </a:p>
          <a:p>
            <a:pPr algn="just">
              <a:spcBef>
                <a:spcPts val="0"/>
              </a:spcBef>
              <a:spcAft>
                <a:spcPts val="600"/>
              </a:spcAft>
              <a:buFont typeface="Wingdings" pitchFamily="2" charset="2"/>
              <a:buChar char="§"/>
            </a:pPr>
            <a:r>
              <a:rPr lang="fr-FR" sz="1400" b="1" dirty="0">
                <a:solidFill>
                  <a:srgbClr val="F7941D"/>
                </a:solidFill>
              </a:rPr>
              <a:t>HSE </a:t>
            </a:r>
            <a:r>
              <a:rPr lang="fr-FR" sz="1400" b="1" dirty="0" err="1">
                <a:solidFill>
                  <a:srgbClr val="F7941D"/>
                </a:solidFill>
              </a:rPr>
              <a:t>events</a:t>
            </a:r>
            <a:r>
              <a:rPr lang="fr-FR" sz="1400" b="1" dirty="0">
                <a:solidFill>
                  <a:srgbClr val="F7941D"/>
                </a:solidFill>
              </a:rPr>
              <a:t>:</a:t>
            </a:r>
          </a:p>
          <a:p>
            <a:pPr lvl="1" algn="just">
              <a:spcBef>
                <a:spcPts val="0"/>
              </a:spcBef>
              <a:spcAft>
                <a:spcPts val="600"/>
              </a:spcAft>
            </a:pPr>
            <a:r>
              <a:rPr lang="fr-FR" sz="1400" b="1" dirty="0">
                <a:solidFill>
                  <a:srgbClr val="F7941D"/>
                </a:solidFill>
              </a:rPr>
              <a:t>Incident: </a:t>
            </a:r>
            <a:r>
              <a:rPr lang="en-US" sz="1400" dirty="0"/>
              <a:t>Any sudden and undesirable HSE event on a given date, that causes injury or illness, damage to property or facilities, loss of production, environmental damage or damage to the Company's image.</a:t>
            </a:r>
            <a:endParaRPr lang="fr-FR" sz="1400" dirty="0"/>
          </a:p>
          <a:p>
            <a:pPr marL="359410" lvl="1" indent="-179705" algn="just">
              <a:spcBef>
                <a:spcPts val="0"/>
              </a:spcBef>
              <a:spcAft>
                <a:spcPts val="600"/>
              </a:spcAft>
            </a:pPr>
            <a:r>
              <a:rPr lang="fr-FR" sz="1400" b="1" dirty="0">
                <a:solidFill>
                  <a:srgbClr val="F7941D"/>
                </a:solidFill>
              </a:rPr>
              <a:t>Near miss : </a:t>
            </a:r>
            <a:r>
              <a:rPr lang="en-US" sz="1400" dirty="0"/>
              <a:t>Any sudden and undesirable HSE event on a given date which, in slightly different circumstances, could have had the same consequences as an incident. A near miss does not have an actual severity level but has a potential severity level. </a:t>
            </a:r>
            <a:endParaRPr lang="en-US" sz="1400" dirty="0">
              <a:cs typeface="Arial"/>
            </a:endParaRPr>
          </a:p>
          <a:p>
            <a:pPr marL="359410" lvl="1" indent="-179705" algn="just">
              <a:spcBef>
                <a:spcPts val="0"/>
              </a:spcBef>
              <a:spcAft>
                <a:spcPts val="600"/>
              </a:spcAft>
            </a:pPr>
            <a:r>
              <a:rPr lang="fr-FR" sz="1400" b="1" dirty="0" err="1">
                <a:solidFill>
                  <a:srgbClr val="F7941D"/>
                </a:solidFill>
              </a:rPr>
              <a:t>Anomaly</a:t>
            </a:r>
            <a:r>
              <a:rPr lang="fr-FR" sz="1400" b="1" dirty="0">
                <a:solidFill>
                  <a:srgbClr val="F7941D"/>
                </a:solidFill>
              </a:rPr>
              <a:t>: </a:t>
            </a:r>
            <a:r>
              <a:rPr lang="en-US" sz="1400" dirty="0"/>
              <a:t>Any abnormal situation or </a:t>
            </a:r>
            <a:r>
              <a:rPr lang="en-US" sz="1400" dirty="0" err="1"/>
              <a:t>behaviour</a:t>
            </a:r>
            <a:r>
              <a:rPr lang="en-US" sz="1400" dirty="0"/>
              <a:t>, including deviations from a standard, specification, procedure or rule. </a:t>
            </a:r>
            <a:endParaRPr lang="en-US" sz="1400" dirty="0">
              <a:cs typeface="Arial"/>
            </a:endParaRPr>
          </a:p>
          <a:p>
            <a:pPr algn="just">
              <a:spcBef>
                <a:spcPts val="0"/>
              </a:spcBef>
              <a:spcAft>
                <a:spcPts val="600"/>
              </a:spcAft>
              <a:buFont typeface="Wingdings" pitchFamily="2" charset="2"/>
              <a:buChar char="§"/>
            </a:pPr>
            <a:r>
              <a:rPr lang="fr-FR" sz="1400" b="1" dirty="0">
                <a:solidFill>
                  <a:srgbClr val="F7941D"/>
                </a:solidFill>
              </a:rPr>
              <a:t>HIPO (High </a:t>
            </a:r>
            <a:r>
              <a:rPr lang="fr-FR" sz="1400" b="1" dirty="0" err="1">
                <a:solidFill>
                  <a:srgbClr val="F7941D"/>
                </a:solidFill>
              </a:rPr>
              <a:t>Potential</a:t>
            </a:r>
            <a:r>
              <a:rPr lang="fr-FR" sz="1400" b="1" dirty="0">
                <a:solidFill>
                  <a:srgbClr val="F7941D"/>
                </a:solidFill>
              </a:rPr>
              <a:t>) </a:t>
            </a:r>
            <a:r>
              <a:rPr lang="fr-FR" sz="1400" b="1" i="1" dirty="0">
                <a:solidFill>
                  <a:srgbClr val="F7941D"/>
                </a:solidFill>
              </a:rPr>
              <a:t>[slide 6]</a:t>
            </a:r>
            <a:r>
              <a:rPr lang="fr-FR" sz="1400" b="1" dirty="0">
                <a:solidFill>
                  <a:srgbClr val="F7941D"/>
                </a:solidFill>
              </a:rPr>
              <a:t>: </a:t>
            </a:r>
            <a:r>
              <a:rPr lang="en-US" sz="1400" dirty="0"/>
              <a:t>Incident or near miss with an actual severity level ≤ 3* and a potential severity level ≥ 4** in one or more areas of the Company’s evaluation matrix of the actual and potential severity level of HSE events</a:t>
            </a:r>
            <a:r>
              <a:rPr lang="fr-FR" sz="1400" dirty="0"/>
              <a:t>. </a:t>
            </a:r>
          </a:p>
          <a:p>
            <a:pPr algn="just">
              <a:spcBef>
                <a:spcPts val="0"/>
              </a:spcBef>
              <a:spcAft>
                <a:spcPts val="600"/>
              </a:spcAft>
              <a:buFont typeface="Wingdings" pitchFamily="2" charset="2"/>
              <a:buChar char="§"/>
            </a:pPr>
            <a:r>
              <a:rPr lang="fr-FR" sz="1400" b="1" dirty="0">
                <a:solidFill>
                  <a:srgbClr val="F7941D"/>
                </a:solidFill>
              </a:rPr>
              <a:t>REX HSE: </a:t>
            </a:r>
            <a:r>
              <a:rPr lang="en-US" sz="1400" dirty="0"/>
              <a:t>Document for sharing information on an internal or external HSE event, based on a detailed analysis and making recommendations</a:t>
            </a:r>
            <a:r>
              <a:rPr lang="fr-FR" sz="1400" dirty="0">
                <a:solidFill>
                  <a:srgbClr val="374649"/>
                </a:solidFill>
                <a:ea typeface="Roboto" panose="02000000000000000000" pitchFamily="2" charset="0"/>
              </a:rPr>
              <a:t>.</a:t>
            </a:r>
            <a:endParaRPr lang="fr-FR" sz="1400" i="1" dirty="0"/>
          </a:p>
          <a:p>
            <a:pPr algn="just">
              <a:spcBef>
                <a:spcPts val="0"/>
              </a:spcBef>
              <a:spcAft>
                <a:spcPts val="600"/>
              </a:spcAft>
            </a:pPr>
            <a:endParaRPr lang="fr-FR" sz="1100" i="1" dirty="0"/>
          </a:p>
          <a:p>
            <a:pPr algn="just">
              <a:spcBef>
                <a:spcPts val="0"/>
              </a:spcBef>
              <a:spcAft>
                <a:spcPts val="600"/>
              </a:spcAft>
            </a:pPr>
            <a:endParaRPr lang="fr-FR" sz="1100" i="1" dirty="0"/>
          </a:p>
          <a:p>
            <a:pPr marL="0" indent="0" algn="just">
              <a:spcBef>
                <a:spcPts val="0"/>
              </a:spcBef>
              <a:spcAft>
                <a:spcPts val="600"/>
              </a:spcAft>
              <a:buNone/>
            </a:pPr>
            <a:endParaRPr lang="fr-FR" sz="1100" i="1" dirty="0"/>
          </a:p>
          <a:p>
            <a:pPr algn="just">
              <a:lnSpc>
                <a:spcPct val="200000"/>
              </a:lnSpc>
              <a:spcBef>
                <a:spcPts val="0"/>
              </a:spcBef>
              <a:spcAft>
                <a:spcPts val="600"/>
              </a:spcAft>
            </a:pPr>
            <a:endParaRPr lang="fr-FR" sz="1800" dirty="0"/>
          </a:p>
          <a:p>
            <a:pPr algn="just">
              <a:lnSpc>
                <a:spcPct val="200000"/>
              </a:lnSpc>
              <a:spcBef>
                <a:spcPts val="0"/>
              </a:spcBef>
              <a:spcAft>
                <a:spcPts val="600"/>
              </a:spcAft>
            </a:pPr>
            <a:endParaRPr lang="fr-FR" sz="1800" dirty="0"/>
          </a:p>
        </p:txBody>
      </p:sp>
      <p:sp>
        <p:nvSpPr>
          <p:cNvPr id="3" name="Titre 2">
            <a:extLst>
              <a:ext uri="{FF2B5EF4-FFF2-40B4-BE49-F238E27FC236}">
                <a16:creationId xmlns:a16="http://schemas.microsoft.com/office/drawing/2014/main" id="{B1B15046-ECC0-4130-B6F4-D2AFF14FB850}"/>
              </a:ext>
            </a:extLst>
          </p:cNvPr>
          <p:cNvSpPr>
            <a:spLocks noGrp="1"/>
          </p:cNvSpPr>
          <p:nvPr>
            <p:ph type="title"/>
          </p:nvPr>
        </p:nvSpPr>
        <p:spPr/>
        <p:txBody>
          <a:bodyPr/>
          <a:lstStyle/>
          <a:p>
            <a:r>
              <a:rPr lang="fr-FR" dirty="0" err="1">
                <a:solidFill>
                  <a:srgbClr val="354D56"/>
                </a:solidFill>
              </a:rPr>
              <a:t>Lexicon</a:t>
            </a:r>
            <a:endParaRPr lang="fr-FR" dirty="0">
              <a:solidFill>
                <a:srgbClr val="354D56"/>
              </a:solidFill>
            </a:endParaRPr>
          </a:p>
        </p:txBody>
      </p:sp>
      <p:sp>
        <p:nvSpPr>
          <p:cNvPr id="4" name="Espace réservé du pied de page 3">
            <a:extLst>
              <a:ext uri="{FF2B5EF4-FFF2-40B4-BE49-F238E27FC236}">
                <a16:creationId xmlns:a16="http://schemas.microsoft.com/office/drawing/2014/main" id="{12584681-B289-44E2-94E7-00EBC7F8FEEA}"/>
              </a:ext>
            </a:extLst>
          </p:cNvPr>
          <p:cNvSpPr>
            <a:spLocks noGrp="1"/>
          </p:cNvSpPr>
          <p:nvPr>
            <p:ph type="ftr" sz="quarter" idx="15"/>
          </p:nvPr>
        </p:nvSpPr>
        <p:spPr/>
        <p:txBody>
          <a:bodyPr/>
          <a:lstStyle/>
          <a:p>
            <a:r>
              <a:rPr lang="fr-FR" dirty="0" err="1"/>
              <a:t>Deployment</a:t>
            </a:r>
            <a:r>
              <a:rPr lang="fr-FR" dirty="0"/>
              <a:t> kit Golden Rule 12</a:t>
            </a:r>
          </a:p>
        </p:txBody>
      </p:sp>
      <p:sp>
        <p:nvSpPr>
          <p:cNvPr id="5" name="Espace réservé du numéro de diapositive 4">
            <a:extLst>
              <a:ext uri="{FF2B5EF4-FFF2-40B4-BE49-F238E27FC236}">
                <a16:creationId xmlns:a16="http://schemas.microsoft.com/office/drawing/2014/main" id="{4B33BE08-7BA0-4B72-A287-C0FDCB20BCD4}"/>
              </a:ext>
            </a:extLst>
          </p:cNvPr>
          <p:cNvSpPr>
            <a:spLocks noGrp="1"/>
          </p:cNvSpPr>
          <p:nvPr>
            <p:ph type="sldNum" sz="quarter" idx="16"/>
          </p:nvPr>
        </p:nvSpPr>
        <p:spPr/>
        <p:txBody>
          <a:bodyPr/>
          <a:lstStyle/>
          <a:p>
            <a:fld id="{975A587B-5814-4D9B-9598-FE9CB954CB01}" type="slidenum">
              <a:rPr lang="fr-FR" smtClean="0"/>
              <a:pPr/>
              <a:t>19</a:t>
            </a:fld>
            <a:endParaRPr lang="fr-FR" dirty="0"/>
          </a:p>
        </p:txBody>
      </p:sp>
      <p:sp>
        <p:nvSpPr>
          <p:cNvPr id="6" name="ZoneTexte 5">
            <a:extLst>
              <a:ext uri="{FF2B5EF4-FFF2-40B4-BE49-F238E27FC236}">
                <a16:creationId xmlns:a16="http://schemas.microsoft.com/office/drawing/2014/main" id="{22DB2303-5C8B-40B1-9CF4-D85128AFC706}"/>
              </a:ext>
            </a:extLst>
          </p:cNvPr>
          <p:cNvSpPr txBox="1"/>
          <p:nvPr/>
        </p:nvSpPr>
        <p:spPr>
          <a:xfrm>
            <a:off x="570797" y="5804877"/>
            <a:ext cx="6000040" cy="307777"/>
          </a:xfrm>
          <a:prstGeom prst="rect">
            <a:avLst/>
          </a:prstGeom>
          <a:noFill/>
        </p:spPr>
        <p:txBody>
          <a:bodyPr wrap="none" lIns="0" tIns="0" rIns="0" bIns="0" rtlCol="0">
            <a:spAutoFit/>
          </a:bodyPr>
          <a:lstStyle/>
          <a:p>
            <a:r>
              <a:rPr lang="fr-FR" sz="1000" dirty="0"/>
              <a:t>* </a:t>
            </a:r>
            <a:r>
              <a:rPr lang="en-US" sz="1000" dirty="0"/>
              <a:t>For example, physical consequences with an actual severity level = 3 correspond to a lost time accident. </a:t>
            </a:r>
          </a:p>
          <a:p>
            <a:r>
              <a:rPr lang="fr-FR" sz="1000" dirty="0"/>
              <a:t>** </a:t>
            </a:r>
            <a:r>
              <a:rPr lang="en-US" sz="1000" dirty="0"/>
              <a:t>For example, physical consequences with a potential severity level of 4 correspond to a fatality</a:t>
            </a:r>
            <a:r>
              <a:rPr lang="fr-FR" sz="1000" dirty="0"/>
              <a:t>.</a:t>
            </a:r>
          </a:p>
        </p:txBody>
      </p:sp>
    </p:spTree>
    <p:extLst>
      <p:ext uri="{BB962C8B-B14F-4D97-AF65-F5344CB8AC3E}">
        <p14:creationId xmlns:p14="http://schemas.microsoft.com/office/powerpoint/2010/main" val="3219673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id="{27603023-58F3-2947-B7CC-6A5B2FF102D9}"/>
              </a:ext>
            </a:extLst>
          </p:cNvPr>
          <p:cNvSpPr>
            <a:spLocks noGrp="1"/>
          </p:cNvSpPr>
          <p:nvPr>
            <p:ph type="ftr" sz="quarter" idx="15"/>
          </p:nvPr>
        </p:nvSpPr>
        <p:spPr/>
        <p:txBody>
          <a:bodyPr/>
          <a:lstStyle/>
          <a:p>
            <a:r>
              <a:rPr lang="fr-FR" dirty="0" err="1"/>
              <a:t>Deployment</a:t>
            </a:r>
            <a:r>
              <a:rPr lang="fr-FR" dirty="0"/>
              <a:t> kit Golden Rule 12</a:t>
            </a:r>
          </a:p>
        </p:txBody>
      </p:sp>
      <p:sp>
        <p:nvSpPr>
          <p:cNvPr id="6" name="Espace réservé du numéro de diapositive 5">
            <a:extLst>
              <a:ext uri="{FF2B5EF4-FFF2-40B4-BE49-F238E27FC236}">
                <a16:creationId xmlns:a16="http://schemas.microsoft.com/office/drawing/2014/main" id="{496D8736-097F-9248-ABFF-5D41BB3E03A7}"/>
              </a:ext>
            </a:extLst>
          </p:cNvPr>
          <p:cNvSpPr>
            <a:spLocks noGrp="1"/>
          </p:cNvSpPr>
          <p:nvPr>
            <p:ph type="sldNum" sz="quarter" idx="16"/>
          </p:nvPr>
        </p:nvSpPr>
        <p:spPr/>
        <p:txBody>
          <a:bodyPr/>
          <a:lstStyle/>
          <a:p>
            <a:fld id="{975A587B-5814-4D9B-9598-FE9CB954CB01}" type="slidenum">
              <a:rPr lang="fr-FR" smtClean="0"/>
              <a:pPr/>
              <a:t>2</a:t>
            </a:fld>
            <a:endParaRPr lang="fr-FR"/>
          </a:p>
        </p:txBody>
      </p:sp>
      <p:sp>
        <p:nvSpPr>
          <p:cNvPr id="12" name="Espace réservé du texte 3">
            <a:extLst>
              <a:ext uri="{FF2B5EF4-FFF2-40B4-BE49-F238E27FC236}">
                <a16:creationId xmlns:a16="http://schemas.microsoft.com/office/drawing/2014/main" id="{B3D1768F-37A1-764B-B173-877D889123AD}"/>
              </a:ext>
            </a:extLst>
          </p:cNvPr>
          <p:cNvSpPr txBox="1">
            <a:spLocks/>
          </p:cNvSpPr>
          <p:nvPr/>
        </p:nvSpPr>
        <p:spPr>
          <a:xfrm>
            <a:off x="489741" y="2030067"/>
            <a:ext cx="10659521" cy="2130602"/>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600"/>
              </a:spcBef>
              <a:buFont typeface="Arial" panose="020B0604020202020204" pitchFamily="34" charset="0"/>
              <a:buNone/>
              <a:defRPr sz="13500" kern="1200">
                <a:solidFill>
                  <a:schemeClr val="tx2"/>
                </a:solidFill>
                <a:latin typeface="+mn-lt"/>
                <a:ea typeface="+mn-ea"/>
                <a:cs typeface="+mn-cs"/>
              </a:defRPr>
            </a:lvl1pPr>
            <a:lvl2pPr marL="36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0000"/>
              </a:lnSpc>
            </a:pPr>
            <a:r>
              <a:rPr lang="fr-FR" dirty="0">
                <a:solidFill>
                  <a:srgbClr val="F7941D"/>
                </a:solidFill>
              </a:rPr>
              <a:t>01. </a:t>
            </a:r>
            <a:br>
              <a:rPr lang="fr-FR" dirty="0"/>
            </a:br>
            <a:r>
              <a:rPr lang="fr-FR" sz="9000" dirty="0">
                <a:solidFill>
                  <a:srgbClr val="354D56"/>
                </a:solidFill>
                <a:cs typeface="Arial"/>
              </a:rPr>
              <a:t>The </a:t>
            </a:r>
            <a:r>
              <a:rPr lang="fr-FR" sz="9000" dirty="0" err="1">
                <a:solidFill>
                  <a:srgbClr val="354D56"/>
                </a:solidFill>
                <a:cs typeface="Arial"/>
              </a:rPr>
              <a:t>essentials</a:t>
            </a:r>
            <a:endParaRPr lang="en-US" dirty="0" err="1"/>
          </a:p>
        </p:txBody>
      </p:sp>
    </p:spTree>
    <p:extLst>
      <p:ext uri="{BB962C8B-B14F-4D97-AF65-F5344CB8AC3E}">
        <p14:creationId xmlns:p14="http://schemas.microsoft.com/office/powerpoint/2010/main" val="1180370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76DBCA-0016-F947-8594-B0BF0A17C561}"/>
              </a:ext>
            </a:extLst>
          </p:cNvPr>
          <p:cNvSpPr/>
          <p:nvPr/>
        </p:nvSpPr>
        <p:spPr>
          <a:xfrm>
            <a:off x="0" y="0"/>
            <a:ext cx="6098400" cy="6858000"/>
          </a:xfrm>
          <a:prstGeom prst="rect">
            <a:avLst/>
          </a:prstGeom>
          <a:solidFill>
            <a:srgbClr val="F7941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Footer Placeholder 3">
            <a:extLst>
              <a:ext uri="{FF2B5EF4-FFF2-40B4-BE49-F238E27FC236}">
                <a16:creationId xmlns:a16="http://schemas.microsoft.com/office/drawing/2014/main" id="{C07678AB-75D3-4D2B-BCD4-0EAC267DE67E}"/>
              </a:ext>
            </a:extLst>
          </p:cNvPr>
          <p:cNvSpPr>
            <a:spLocks noGrp="1"/>
          </p:cNvSpPr>
          <p:nvPr>
            <p:ph type="ftr" sz="quarter" idx="15"/>
          </p:nvPr>
        </p:nvSpPr>
        <p:spPr/>
        <p:txBody>
          <a:bodyPr/>
          <a:lstStyle/>
          <a:p>
            <a:r>
              <a:rPr lang="fr-FR" dirty="0" err="1"/>
              <a:t>Deployment</a:t>
            </a:r>
            <a:r>
              <a:rPr lang="fr-FR" dirty="0"/>
              <a:t> kit Golden Rule 12</a:t>
            </a:r>
          </a:p>
        </p:txBody>
      </p:sp>
      <p:sp>
        <p:nvSpPr>
          <p:cNvPr id="8" name="Slide Number Placeholder 7">
            <a:extLst>
              <a:ext uri="{FF2B5EF4-FFF2-40B4-BE49-F238E27FC236}">
                <a16:creationId xmlns:a16="http://schemas.microsoft.com/office/drawing/2014/main" id="{E269AAE0-3F1B-4FDE-B431-F3172FF99585}"/>
              </a:ext>
            </a:extLst>
          </p:cNvPr>
          <p:cNvSpPr>
            <a:spLocks noGrp="1"/>
          </p:cNvSpPr>
          <p:nvPr>
            <p:ph type="sldNum" sz="quarter" idx="16"/>
          </p:nvPr>
        </p:nvSpPr>
        <p:spPr/>
        <p:txBody>
          <a:bodyPr/>
          <a:lstStyle/>
          <a:p>
            <a:fld id="{975A587B-5814-4D9B-9598-FE9CB954CB01}" type="slidenum">
              <a:rPr lang="fr-FR" smtClean="0"/>
              <a:pPr/>
              <a:t>3</a:t>
            </a:fld>
            <a:endParaRPr lang="fr-FR"/>
          </a:p>
        </p:txBody>
      </p:sp>
      <p:sp>
        <p:nvSpPr>
          <p:cNvPr id="16" name="TextBox 15">
            <a:extLst>
              <a:ext uri="{FF2B5EF4-FFF2-40B4-BE49-F238E27FC236}">
                <a16:creationId xmlns:a16="http://schemas.microsoft.com/office/drawing/2014/main" id="{3736E1B2-0EB5-49E4-B37F-4E36FA08A357}"/>
              </a:ext>
            </a:extLst>
          </p:cNvPr>
          <p:cNvSpPr txBox="1"/>
          <p:nvPr/>
        </p:nvSpPr>
        <p:spPr>
          <a:xfrm>
            <a:off x="6722414" y="2811766"/>
            <a:ext cx="4894762" cy="1477328"/>
          </a:xfrm>
          <a:prstGeom prst="rect">
            <a:avLst/>
          </a:prstGeom>
          <a:noFill/>
        </p:spPr>
        <p:txBody>
          <a:bodyPr wrap="square" lIns="0" tIns="0" rIns="0" bIns="0" rtlCol="0">
            <a:spAutoFit/>
          </a:bodyPr>
          <a:lstStyle/>
          <a:p>
            <a:r>
              <a:rPr lang="en-US" sz="1600" dirty="0"/>
              <a:t>The Golden Rule pictogram “Line of Fire" </a:t>
            </a:r>
            <a:br>
              <a:rPr lang="en-US" sz="1600" dirty="0"/>
            </a:br>
            <a:r>
              <a:rPr lang="en-US" sz="1600" dirty="0"/>
              <a:t>represents an eye surrounded by 4 arrows pointing </a:t>
            </a:r>
            <a:br>
              <a:rPr lang="en-US" sz="1600" dirty="0"/>
            </a:br>
            <a:r>
              <a:rPr lang="en-US" sz="1600" dirty="0"/>
              <a:t>in 4 opposing directions.</a:t>
            </a:r>
          </a:p>
          <a:p>
            <a:r>
              <a:rPr lang="en-US" sz="1600" dirty="0"/>
              <a:t>This pictogram </a:t>
            </a:r>
            <a:r>
              <a:rPr lang="en-US" sz="1600" dirty="0" err="1"/>
              <a:t>symbolises</a:t>
            </a:r>
            <a:r>
              <a:rPr lang="en-US" sz="1600" dirty="0"/>
              <a:t> constant vigilance </a:t>
            </a:r>
            <a:br>
              <a:rPr lang="en-US" sz="1600" dirty="0"/>
            </a:br>
            <a:r>
              <a:rPr lang="en-US" sz="1600" dirty="0"/>
              <a:t>to the dangers around us, </a:t>
            </a:r>
            <a:r>
              <a:rPr lang="en-US" sz="1600" b="1" dirty="0"/>
              <a:t>for ourselves and for </a:t>
            </a:r>
            <a:br>
              <a:rPr lang="en-US" sz="1600" b="1" dirty="0"/>
            </a:br>
            <a:r>
              <a:rPr lang="en-US" sz="1600" b="1" dirty="0"/>
              <a:t>our colleagues.</a:t>
            </a:r>
          </a:p>
        </p:txBody>
      </p:sp>
      <p:pic>
        <p:nvPicPr>
          <p:cNvPr id="6" name="Image 5">
            <a:extLst>
              <a:ext uri="{FF2B5EF4-FFF2-40B4-BE49-F238E27FC236}">
                <a16:creationId xmlns:a16="http://schemas.microsoft.com/office/drawing/2014/main" id="{053AC699-769A-2F4B-8314-1CCAE99BEB71}"/>
              </a:ext>
            </a:extLst>
          </p:cNvPr>
          <p:cNvPicPr>
            <a:picLocks noChangeAspect="1"/>
          </p:cNvPicPr>
          <p:nvPr/>
        </p:nvPicPr>
        <p:blipFill>
          <a:blip r:embed="rId3"/>
          <a:stretch>
            <a:fillRect/>
          </a:stretch>
        </p:blipFill>
        <p:spPr>
          <a:xfrm>
            <a:off x="6722414" y="1223813"/>
            <a:ext cx="1433707" cy="1433707"/>
          </a:xfrm>
          <a:prstGeom prst="rect">
            <a:avLst/>
          </a:prstGeom>
        </p:spPr>
      </p:pic>
      <p:sp>
        <p:nvSpPr>
          <p:cNvPr id="27" name="Titre 26">
            <a:extLst>
              <a:ext uri="{FF2B5EF4-FFF2-40B4-BE49-F238E27FC236}">
                <a16:creationId xmlns:a16="http://schemas.microsoft.com/office/drawing/2014/main" id="{AF50B1B0-06A6-C045-A908-F2ABF98C6817}"/>
              </a:ext>
            </a:extLst>
          </p:cNvPr>
          <p:cNvSpPr>
            <a:spLocks noGrp="1"/>
          </p:cNvSpPr>
          <p:nvPr>
            <p:ph type="title"/>
          </p:nvPr>
        </p:nvSpPr>
        <p:spPr/>
        <p:txBody>
          <a:bodyPr/>
          <a:lstStyle/>
          <a:p>
            <a:r>
              <a:rPr lang="fr-FR" dirty="0">
                <a:solidFill>
                  <a:srgbClr val="354D56"/>
                </a:solidFill>
              </a:rPr>
              <a:t>Poster &amp; </a:t>
            </a:r>
            <a:r>
              <a:rPr lang="fr-FR" dirty="0" err="1">
                <a:solidFill>
                  <a:srgbClr val="354D56"/>
                </a:solidFill>
              </a:rPr>
              <a:t>pictogram</a:t>
            </a:r>
            <a:endParaRPr lang="fr-FR" dirty="0">
              <a:solidFill>
                <a:srgbClr val="354D56"/>
              </a:solidFill>
            </a:endParaRPr>
          </a:p>
        </p:txBody>
      </p:sp>
      <p:pic>
        <p:nvPicPr>
          <p:cNvPr id="15" name="Image 14">
            <a:extLst>
              <a:ext uri="{FF2B5EF4-FFF2-40B4-BE49-F238E27FC236}">
                <a16:creationId xmlns:a16="http://schemas.microsoft.com/office/drawing/2014/main" id="{DA3EBB03-5E7E-4295-A6C0-26986CBD01DB}"/>
              </a:ext>
            </a:extLst>
          </p:cNvPr>
          <p:cNvPicPr>
            <a:picLocks noChangeAspect="1"/>
          </p:cNvPicPr>
          <p:nvPr/>
        </p:nvPicPr>
        <p:blipFill>
          <a:blip r:embed="rId4"/>
          <a:stretch>
            <a:fillRect/>
          </a:stretch>
        </p:blipFill>
        <p:spPr>
          <a:xfrm>
            <a:off x="7812995" y="4443340"/>
            <a:ext cx="3110819" cy="2102622"/>
          </a:xfrm>
          <a:prstGeom prst="rect">
            <a:avLst/>
          </a:prstGeom>
        </p:spPr>
      </p:pic>
      <p:pic>
        <p:nvPicPr>
          <p:cNvPr id="1032" name="Picture 8" descr="Le site du Domaine de Vermoise">
            <a:hlinkClick r:id="rId5"/>
            <a:extLst>
              <a:ext uri="{FF2B5EF4-FFF2-40B4-BE49-F238E27FC236}">
                <a16:creationId xmlns:a16="http://schemas.microsoft.com/office/drawing/2014/main" id="{7C345230-3787-40E9-8044-54A968585544}"/>
              </a:ext>
            </a:extLst>
          </p:cNvPr>
          <p:cNvPicPr>
            <a:picLocks noChangeAspect="1" noChangeArrowheads="1"/>
          </p:cNvPicPr>
          <p:nvPr/>
        </p:nvPicPr>
        <p:blipFill>
          <a:blip r:embed="rId6">
            <a:duotone>
              <a:prstClr val="black"/>
              <a:srgbClr val="F19300">
                <a:tint val="45000"/>
                <a:satMod val="400000"/>
              </a:srgbClr>
            </a:duotone>
            <a:extLst>
              <a:ext uri="{28A0092B-C50C-407E-A947-70E740481C1C}">
                <a14:useLocalDpi xmlns:a14="http://schemas.microsoft.com/office/drawing/2010/main" val="0"/>
              </a:ext>
            </a:extLst>
          </a:blip>
          <a:srcRect/>
          <a:stretch>
            <a:fillRect/>
          </a:stretch>
        </p:blipFill>
        <p:spPr bwMode="auto">
          <a:xfrm>
            <a:off x="8967588" y="5252388"/>
            <a:ext cx="801632" cy="801632"/>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7509A20F-93A1-40BC-8135-4B65C718FDFB}"/>
              </a:ext>
            </a:extLst>
          </p:cNvPr>
          <p:cNvPicPr>
            <a:picLocks noChangeAspect="1"/>
          </p:cNvPicPr>
          <p:nvPr/>
        </p:nvPicPr>
        <p:blipFill>
          <a:blip r:embed="rId7"/>
          <a:stretch>
            <a:fillRect/>
          </a:stretch>
        </p:blipFill>
        <p:spPr>
          <a:xfrm>
            <a:off x="600179" y="835751"/>
            <a:ext cx="3971821" cy="5513515"/>
          </a:xfrm>
          <a:prstGeom prst="rect">
            <a:avLst/>
          </a:prstGeom>
        </p:spPr>
      </p:pic>
    </p:spTree>
    <p:extLst>
      <p:ext uri="{BB962C8B-B14F-4D97-AF65-F5344CB8AC3E}">
        <p14:creationId xmlns:p14="http://schemas.microsoft.com/office/powerpoint/2010/main" val="3848476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D787CE2-E2C9-1442-8E74-CC7F0FC67641}"/>
              </a:ext>
            </a:extLst>
          </p:cNvPr>
          <p:cNvSpPr/>
          <p:nvPr/>
        </p:nvSpPr>
        <p:spPr>
          <a:xfrm>
            <a:off x="0" y="0"/>
            <a:ext cx="4826643" cy="6858000"/>
          </a:xfrm>
          <a:prstGeom prst="rect">
            <a:avLst/>
          </a:prstGeom>
          <a:solidFill>
            <a:srgbClr val="F7941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7941D"/>
              </a:solidFill>
            </a:endParaRPr>
          </a:p>
        </p:txBody>
      </p:sp>
      <p:sp>
        <p:nvSpPr>
          <p:cNvPr id="3" name="Title 2">
            <a:extLst>
              <a:ext uri="{FF2B5EF4-FFF2-40B4-BE49-F238E27FC236}">
                <a16:creationId xmlns:a16="http://schemas.microsoft.com/office/drawing/2014/main" id="{1026347A-7F06-4819-9CED-D05E061BD65F}"/>
              </a:ext>
            </a:extLst>
          </p:cNvPr>
          <p:cNvSpPr>
            <a:spLocks noGrp="1"/>
          </p:cNvSpPr>
          <p:nvPr>
            <p:ph type="title"/>
          </p:nvPr>
        </p:nvSpPr>
        <p:spPr>
          <a:xfrm>
            <a:off x="469879" y="242844"/>
            <a:ext cx="9720000" cy="1008000"/>
          </a:xfrm>
        </p:spPr>
        <p:txBody>
          <a:bodyPr/>
          <a:lstStyle/>
          <a:p>
            <a:r>
              <a:rPr lang="fr-FR" dirty="0" err="1">
                <a:solidFill>
                  <a:schemeClr val="tx1"/>
                </a:solidFill>
              </a:rPr>
              <a:t>Some</a:t>
            </a:r>
            <a:r>
              <a:rPr lang="fr-FR" dirty="0">
                <a:solidFill>
                  <a:schemeClr val="tx1"/>
                </a:solidFill>
              </a:rPr>
              <a:t> </a:t>
            </a:r>
            <a:r>
              <a:rPr lang="fr-FR" dirty="0" err="1">
                <a:solidFill>
                  <a:schemeClr val="tx1"/>
                </a:solidFill>
              </a:rPr>
              <a:t>definitions</a:t>
            </a:r>
            <a:endParaRPr lang="fr-FR" dirty="0">
              <a:solidFill>
                <a:schemeClr val="tx1"/>
              </a:solidFill>
            </a:endParaRPr>
          </a:p>
        </p:txBody>
      </p:sp>
      <p:sp>
        <p:nvSpPr>
          <p:cNvPr id="4" name="Footer Placeholder 3">
            <a:extLst>
              <a:ext uri="{FF2B5EF4-FFF2-40B4-BE49-F238E27FC236}">
                <a16:creationId xmlns:a16="http://schemas.microsoft.com/office/drawing/2014/main" id="{C07678AB-75D3-4D2B-BCD4-0EAC267DE67E}"/>
              </a:ext>
            </a:extLst>
          </p:cNvPr>
          <p:cNvSpPr>
            <a:spLocks noGrp="1"/>
          </p:cNvSpPr>
          <p:nvPr>
            <p:ph type="ftr" sz="quarter" idx="15"/>
          </p:nvPr>
        </p:nvSpPr>
        <p:spPr/>
        <p:txBody>
          <a:bodyPr/>
          <a:lstStyle/>
          <a:p>
            <a:r>
              <a:rPr lang="fr-FR" dirty="0" err="1"/>
              <a:t>Deployment</a:t>
            </a:r>
            <a:r>
              <a:rPr lang="fr-FR" dirty="0"/>
              <a:t> kit Golden Rule 12</a:t>
            </a:r>
          </a:p>
        </p:txBody>
      </p:sp>
      <p:sp>
        <p:nvSpPr>
          <p:cNvPr id="8" name="Slide Number Placeholder 7">
            <a:extLst>
              <a:ext uri="{FF2B5EF4-FFF2-40B4-BE49-F238E27FC236}">
                <a16:creationId xmlns:a16="http://schemas.microsoft.com/office/drawing/2014/main" id="{E269AAE0-3F1B-4FDE-B431-F3172FF99585}"/>
              </a:ext>
            </a:extLst>
          </p:cNvPr>
          <p:cNvSpPr>
            <a:spLocks noGrp="1"/>
          </p:cNvSpPr>
          <p:nvPr>
            <p:ph type="sldNum" sz="quarter" idx="16"/>
          </p:nvPr>
        </p:nvSpPr>
        <p:spPr/>
        <p:txBody>
          <a:bodyPr/>
          <a:lstStyle/>
          <a:p>
            <a:fld id="{975A587B-5814-4D9B-9598-FE9CB954CB01}" type="slidenum">
              <a:rPr lang="fr-FR" smtClean="0"/>
              <a:pPr/>
              <a:t>4</a:t>
            </a:fld>
            <a:endParaRPr lang="fr-FR"/>
          </a:p>
        </p:txBody>
      </p:sp>
      <p:sp>
        <p:nvSpPr>
          <p:cNvPr id="19" name="ZoneTexte 18">
            <a:extLst>
              <a:ext uri="{FF2B5EF4-FFF2-40B4-BE49-F238E27FC236}">
                <a16:creationId xmlns:a16="http://schemas.microsoft.com/office/drawing/2014/main" id="{E356A3E1-F15E-634E-8A46-2B9F7A5CC0F7}"/>
              </a:ext>
            </a:extLst>
          </p:cNvPr>
          <p:cNvSpPr txBox="1"/>
          <p:nvPr/>
        </p:nvSpPr>
        <p:spPr>
          <a:xfrm>
            <a:off x="558455" y="1920448"/>
            <a:ext cx="3452868" cy="1723549"/>
          </a:xfrm>
          <a:prstGeom prst="rect">
            <a:avLst/>
          </a:prstGeom>
          <a:noFill/>
        </p:spPr>
        <p:txBody>
          <a:bodyPr wrap="square" lIns="0" tIns="0" rIns="0" bIns="0">
            <a:spAutoFit/>
          </a:bodyPr>
          <a:lstStyle/>
          <a:p>
            <a:r>
              <a:rPr lang="en-US" sz="1400" dirty="0">
                <a:solidFill>
                  <a:srgbClr val="323130"/>
                </a:solidFill>
              </a:rPr>
              <a:t>Being in the line </a:t>
            </a:r>
            <a:r>
              <a:rPr lang="en-US" sz="1400">
                <a:solidFill>
                  <a:srgbClr val="323130"/>
                </a:solidFill>
              </a:rPr>
              <a:t>of fire </a:t>
            </a:r>
            <a:r>
              <a:rPr lang="en-US" sz="1400" dirty="0">
                <a:solidFill>
                  <a:srgbClr val="323130"/>
                </a:solidFill>
              </a:rPr>
              <a:t>means </a:t>
            </a:r>
            <a:r>
              <a:rPr lang="en-US" sz="1400" b="1" dirty="0">
                <a:solidFill>
                  <a:srgbClr val="323130"/>
                </a:solidFill>
              </a:rPr>
              <a:t>being positioned in the path</a:t>
            </a:r>
            <a:r>
              <a:rPr lang="en-US" sz="1400" dirty="0">
                <a:solidFill>
                  <a:srgbClr val="323130"/>
                </a:solidFill>
              </a:rPr>
              <a:t> of a moving object or energy discharge.</a:t>
            </a:r>
          </a:p>
          <a:p>
            <a:endParaRPr lang="en-US" sz="1400" dirty="0">
              <a:solidFill>
                <a:srgbClr val="323130"/>
              </a:solidFill>
            </a:endParaRPr>
          </a:p>
          <a:p>
            <a:r>
              <a:rPr lang="en-US" sz="1400" dirty="0">
                <a:solidFill>
                  <a:srgbClr val="323130"/>
                </a:solidFill>
              </a:rPr>
              <a:t>Lines of fire are not always visible or previously identified. They can vary or be introduced by other activities in the area (co-activity, simultaneous operations).</a:t>
            </a:r>
            <a:endParaRPr lang="fr-FR" sz="1400" dirty="0">
              <a:solidFill>
                <a:srgbClr val="323130"/>
              </a:solidFill>
            </a:endParaRPr>
          </a:p>
        </p:txBody>
      </p:sp>
      <p:sp>
        <p:nvSpPr>
          <p:cNvPr id="33" name="ZoneTexte 32">
            <a:extLst>
              <a:ext uri="{FF2B5EF4-FFF2-40B4-BE49-F238E27FC236}">
                <a16:creationId xmlns:a16="http://schemas.microsoft.com/office/drawing/2014/main" id="{356BBA2D-5D86-0045-AEF6-5B351A38C3B3}"/>
              </a:ext>
            </a:extLst>
          </p:cNvPr>
          <p:cNvSpPr txBox="1"/>
          <p:nvPr/>
        </p:nvSpPr>
        <p:spPr>
          <a:xfrm>
            <a:off x="5338844" y="1250844"/>
            <a:ext cx="2996013" cy="246221"/>
          </a:xfrm>
          <a:prstGeom prst="rect">
            <a:avLst/>
          </a:prstGeom>
          <a:noFill/>
        </p:spPr>
        <p:txBody>
          <a:bodyPr wrap="none" lIns="0" tIns="0" rIns="0" bIns="0" rtlCol="0">
            <a:spAutoFit/>
          </a:bodyPr>
          <a:lstStyle/>
          <a:p>
            <a:pPr algn="l"/>
            <a:r>
              <a:rPr lang="fr-FR" sz="1600" b="1" dirty="0">
                <a:solidFill>
                  <a:srgbClr val="F7941D"/>
                </a:solidFill>
              </a:rPr>
              <a:t>EXAMPLES OF LINES OF FIRE</a:t>
            </a:r>
          </a:p>
        </p:txBody>
      </p:sp>
      <p:sp>
        <p:nvSpPr>
          <p:cNvPr id="22" name="ZoneTexte 21">
            <a:extLst>
              <a:ext uri="{FF2B5EF4-FFF2-40B4-BE49-F238E27FC236}">
                <a16:creationId xmlns:a16="http://schemas.microsoft.com/office/drawing/2014/main" id="{7FDC1DC3-76D3-E04A-9030-5985082C010C}"/>
              </a:ext>
            </a:extLst>
          </p:cNvPr>
          <p:cNvSpPr txBox="1"/>
          <p:nvPr/>
        </p:nvSpPr>
        <p:spPr>
          <a:xfrm>
            <a:off x="558455" y="1246273"/>
            <a:ext cx="3077766" cy="246221"/>
          </a:xfrm>
          <a:prstGeom prst="rect">
            <a:avLst/>
          </a:prstGeom>
          <a:noFill/>
        </p:spPr>
        <p:txBody>
          <a:bodyPr wrap="none" lIns="0" tIns="0" rIns="0" bIns="0" rtlCol="0">
            <a:spAutoFit/>
          </a:bodyPr>
          <a:lstStyle/>
          <a:p>
            <a:pPr algn="l"/>
            <a:r>
              <a:rPr lang="fr-FR" sz="1600" b="1" dirty="0">
                <a:solidFill>
                  <a:srgbClr val="F7941D"/>
                </a:solidFill>
              </a:rPr>
              <a:t>CONCEPT OF « LINE OF FIRE »</a:t>
            </a:r>
          </a:p>
        </p:txBody>
      </p:sp>
      <p:pic>
        <p:nvPicPr>
          <p:cNvPr id="42" name="Image 41">
            <a:extLst>
              <a:ext uri="{FF2B5EF4-FFF2-40B4-BE49-F238E27FC236}">
                <a16:creationId xmlns:a16="http://schemas.microsoft.com/office/drawing/2014/main" id="{37F906C2-515B-4F46-BEEE-AA95BB785A61}"/>
              </a:ext>
            </a:extLst>
          </p:cNvPr>
          <p:cNvPicPr>
            <a:picLocks noChangeAspect="1"/>
          </p:cNvPicPr>
          <p:nvPr/>
        </p:nvPicPr>
        <p:blipFill>
          <a:blip r:embed="rId3"/>
          <a:stretch>
            <a:fillRect/>
          </a:stretch>
        </p:blipFill>
        <p:spPr>
          <a:xfrm>
            <a:off x="5339729" y="5446072"/>
            <a:ext cx="716813" cy="716813"/>
          </a:xfrm>
          <a:prstGeom prst="rect">
            <a:avLst/>
          </a:prstGeom>
        </p:spPr>
      </p:pic>
      <p:sp>
        <p:nvSpPr>
          <p:cNvPr id="44" name="ZoneTexte 43">
            <a:extLst>
              <a:ext uri="{FF2B5EF4-FFF2-40B4-BE49-F238E27FC236}">
                <a16:creationId xmlns:a16="http://schemas.microsoft.com/office/drawing/2014/main" id="{EEBF499F-AD22-9940-98AC-73610046FED0}"/>
              </a:ext>
            </a:extLst>
          </p:cNvPr>
          <p:cNvSpPr txBox="1"/>
          <p:nvPr/>
        </p:nvSpPr>
        <p:spPr>
          <a:xfrm>
            <a:off x="6253036" y="5481312"/>
            <a:ext cx="5078579" cy="646331"/>
          </a:xfrm>
          <a:prstGeom prst="rect">
            <a:avLst/>
          </a:prstGeom>
          <a:noFill/>
        </p:spPr>
        <p:txBody>
          <a:bodyPr wrap="square" lIns="0" tIns="0" rIns="0" bIns="0">
            <a:spAutoFit/>
          </a:bodyPr>
          <a:lstStyle/>
          <a:p>
            <a:pPr algn="just"/>
            <a:r>
              <a:rPr lang="en-US" sz="1400" b="1" dirty="0"/>
              <a:t>Being positioned in the path of a vehicle or machine:</a:t>
            </a:r>
          </a:p>
          <a:p>
            <a:pPr algn="just"/>
            <a:r>
              <a:rPr lang="en-US" sz="1400" dirty="0"/>
              <a:t>A vehicle or machine may come into contact with a worker, pedestrian or cyclist, particularly in areas of co-activity.</a:t>
            </a:r>
          </a:p>
        </p:txBody>
      </p:sp>
      <p:sp>
        <p:nvSpPr>
          <p:cNvPr id="45" name="ZoneTexte 44">
            <a:extLst>
              <a:ext uri="{FF2B5EF4-FFF2-40B4-BE49-F238E27FC236}">
                <a16:creationId xmlns:a16="http://schemas.microsoft.com/office/drawing/2014/main" id="{93870013-6572-2F4F-8A5C-E88D7071B79E}"/>
              </a:ext>
            </a:extLst>
          </p:cNvPr>
          <p:cNvSpPr txBox="1"/>
          <p:nvPr/>
        </p:nvSpPr>
        <p:spPr>
          <a:xfrm>
            <a:off x="6253036" y="4306520"/>
            <a:ext cx="5319497" cy="646331"/>
          </a:xfrm>
          <a:prstGeom prst="rect">
            <a:avLst/>
          </a:prstGeom>
          <a:noFill/>
        </p:spPr>
        <p:txBody>
          <a:bodyPr wrap="square" lIns="0" tIns="0" rIns="0" bIns="0">
            <a:spAutoFit/>
          </a:bodyPr>
          <a:lstStyle/>
          <a:p>
            <a:pPr algn="just"/>
            <a:r>
              <a:rPr lang="en-US" sz="1400" b="1" dirty="0"/>
              <a:t>Being positioned in the path of a pressure release while working: </a:t>
            </a:r>
            <a:r>
              <a:rPr lang="en-US" sz="1400" dirty="0"/>
              <a:t>Stored pressure can be released suddenly (compressed gas, </a:t>
            </a:r>
            <a:r>
              <a:rPr lang="en-US" sz="1400" dirty="0" err="1"/>
              <a:t>vapour</a:t>
            </a:r>
            <a:r>
              <a:rPr lang="en-US" sz="1400" dirty="0"/>
              <a:t>, liquid), causing projected parts or fluids to splash. </a:t>
            </a:r>
            <a:endParaRPr lang="fr-FR" sz="1400" dirty="0"/>
          </a:p>
        </p:txBody>
      </p:sp>
      <p:sp>
        <p:nvSpPr>
          <p:cNvPr id="46" name="ZoneTexte 45">
            <a:extLst>
              <a:ext uri="{FF2B5EF4-FFF2-40B4-BE49-F238E27FC236}">
                <a16:creationId xmlns:a16="http://schemas.microsoft.com/office/drawing/2014/main" id="{16A1CC50-6DA6-FB42-BA57-3A46B0C8D7AE}"/>
              </a:ext>
            </a:extLst>
          </p:cNvPr>
          <p:cNvSpPr txBox="1"/>
          <p:nvPr/>
        </p:nvSpPr>
        <p:spPr>
          <a:xfrm>
            <a:off x="6253036" y="3130011"/>
            <a:ext cx="5319497" cy="646331"/>
          </a:xfrm>
          <a:prstGeom prst="rect">
            <a:avLst/>
          </a:prstGeom>
          <a:noFill/>
        </p:spPr>
        <p:txBody>
          <a:bodyPr wrap="square" lIns="0" tIns="0" rIns="0" bIns="0">
            <a:spAutoFit/>
          </a:bodyPr>
          <a:lstStyle/>
          <a:p>
            <a:pPr algn="just"/>
            <a:r>
              <a:rPr lang="en-US" sz="1400" b="1" dirty="0"/>
              <a:t>Being positioned in the path of a moving object:</a:t>
            </a:r>
          </a:p>
          <a:p>
            <a:pPr algn="just"/>
            <a:r>
              <a:rPr lang="en-US" sz="1400" dirty="0"/>
              <a:t>A worker can be trapped, caught by a machine or hit by a moving object.</a:t>
            </a:r>
            <a:endParaRPr lang="fr-FR" sz="1400" dirty="0"/>
          </a:p>
        </p:txBody>
      </p:sp>
      <p:sp>
        <p:nvSpPr>
          <p:cNvPr id="47" name="ZoneTexte 46">
            <a:extLst>
              <a:ext uri="{FF2B5EF4-FFF2-40B4-BE49-F238E27FC236}">
                <a16:creationId xmlns:a16="http://schemas.microsoft.com/office/drawing/2014/main" id="{5E0BDEBA-D581-0F40-A63D-C5CEDF0CED61}"/>
              </a:ext>
            </a:extLst>
          </p:cNvPr>
          <p:cNvSpPr txBox="1"/>
          <p:nvPr/>
        </p:nvSpPr>
        <p:spPr>
          <a:xfrm>
            <a:off x="6253036" y="2064503"/>
            <a:ext cx="5319497" cy="430887"/>
          </a:xfrm>
          <a:prstGeom prst="rect">
            <a:avLst/>
          </a:prstGeom>
          <a:noFill/>
        </p:spPr>
        <p:txBody>
          <a:bodyPr wrap="square" lIns="0" tIns="0" rIns="0" bIns="0">
            <a:spAutoFit/>
          </a:bodyPr>
          <a:lstStyle/>
          <a:p>
            <a:pPr algn="just"/>
            <a:r>
              <a:rPr lang="en-US" sz="1400" b="1" dirty="0"/>
              <a:t>Being positioned in the path of a falling object:</a:t>
            </a:r>
          </a:p>
          <a:p>
            <a:pPr algn="just"/>
            <a:r>
              <a:rPr lang="en-US" sz="1400" dirty="0"/>
              <a:t>When falling, loose or unsecured objects can injure workers.</a:t>
            </a:r>
            <a:endParaRPr lang="fr-FR" sz="1400" dirty="0"/>
          </a:p>
        </p:txBody>
      </p:sp>
      <p:pic>
        <p:nvPicPr>
          <p:cNvPr id="2" name="Image 1">
            <a:extLst>
              <a:ext uri="{FF2B5EF4-FFF2-40B4-BE49-F238E27FC236}">
                <a16:creationId xmlns:a16="http://schemas.microsoft.com/office/drawing/2014/main" id="{72AE8F68-D30F-B149-9AA6-AB258FB8A9E4}"/>
              </a:ext>
            </a:extLst>
          </p:cNvPr>
          <p:cNvPicPr>
            <a:picLocks noChangeAspect="1"/>
          </p:cNvPicPr>
          <p:nvPr/>
        </p:nvPicPr>
        <p:blipFill>
          <a:blip r:embed="rId4"/>
          <a:stretch>
            <a:fillRect/>
          </a:stretch>
        </p:blipFill>
        <p:spPr>
          <a:xfrm>
            <a:off x="5339313" y="4270864"/>
            <a:ext cx="717644" cy="717644"/>
          </a:xfrm>
          <a:prstGeom prst="rect">
            <a:avLst/>
          </a:prstGeom>
        </p:spPr>
      </p:pic>
      <p:pic>
        <p:nvPicPr>
          <p:cNvPr id="5" name="Image 4">
            <a:extLst>
              <a:ext uri="{FF2B5EF4-FFF2-40B4-BE49-F238E27FC236}">
                <a16:creationId xmlns:a16="http://schemas.microsoft.com/office/drawing/2014/main" id="{BB7F27F0-8869-5946-95A0-53509BB30144}"/>
              </a:ext>
            </a:extLst>
          </p:cNvPr>
          <p:cNvPicPr>
            <a:picLocks noChangeAspect="1"/>
          </p:cNvPicPr>
          <p:nvPr/>
        </p:nvPicPr>
        <p:blipFill>
          <a:blip r:embed="rId5"/>
          <a:stretch>
            <a:fillRect/>
          </a:stretch>
        </p:blipFill>
        <p:spPr>
          <a:xfrm>
            <a:off x="5340615" y="1920448"/>
            <a:ext cx="715042" cy="715042"/>
          </a:xfrm>
          <a:prstGeom prst="rect">
            <a:avLst/>
          </a:prstGeom>
        </p:spPr>
      </p:pic>
      <p:pic>
        <p:nvPicPr>
          <p:cNvPr id="6" name="Image 5">
            <a:extLst>
              <a:ext uri="{FF2B5EF4-FFF2-40B4-BE49-F238E27FC236}">
                <a16:creationId xmlns:a16="http://schemas.microsoft.com/office/drawing/2014/main" id="{FB20A3E4-D983-2044-8A64-ED4116C46753}"/>
              </a:ext>
            </a:extLst>
          </p:cNvPr>
          <p:cNvPicPr>
            <a:picLocks noChangeAspect="1"/>
          </p:cNvPicPr>
          <p:nvPr/>
        </p:nvPicPr>
        <p:blipFill>
          <a:blip r:embed="rId6"/>
          <a:stretch>
            <a:fillRect/>
          </a:stretch>
        </p:blipFill>
        <p:spPr>
          <a:xfrm>
            <a:off x="5340615" y="3095656"/>
            <a:ext cx="715042" cy="715042"/>
          </a:xfrm>
          <a:prstGeom prst="rect">
            <a:avLst/>
          </a:prstGeom>
        </p:spPr>
      </p:pic>
    </p:spTree>
    <p:extLst>
      <p:ext uri="{BB962C8B-B14F-4D97-AF65-F5344CB8AC3E}">
        <p14:creationId xmlns:p14="http://schemas.microsoft.com/office/powerpoint/2010/main" val="2332208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B50F1D0-C718-9642-8BC4-E1A2861C9CC0}"/>
              </a:ext>
            </a:extLst>
          </p:cNvPr>
          <p:cNvSpPr/>
          <p:nvPr/>
        </p:nvSpPr>
        <p:spPr>
          <a:xfrm>
            <a:off x="0" y="0"/>
            <a:ext cx="6098400" cy="6858000"/>
          </a:xfrm>
          <a:prstGeom prst="rect">
            <a:avLst/>
          </a:prstGeom>
          <a:solidFill>
            <a:srgbClr val="F7941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texte&#10;&#10;Description générée automatiquement">
            <a:extLst>
              <a:ext uri="{FF2B5EF4-FFF2-40B4-BE49-F238E27FC236}">
                <a16:creationId xmlns:a16="http://schemas.microsoft.com/office/drawing/2014/main" id="{DDF756DE-D92A-C650-FA25-5498FD9FA2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277" y="853235"/>
            <a:ext cx="3903600" cy="5507099"/>
          </a:xfrm>
          <a:prstGeom prst="rect">
            <a:avLst/>
          </a:prstGeom>
        </p:spPr>
      </p:pic>
      <p:sp>
        <p:nvSpPr>
          <p:cNvPr id="3" name="Title 2">
            <a:extLst>
              <a:ext uri="{FF2B5EF4-FFF2-40B4-BE49-F238E27FC236}">
                <a16:creationId xmlns:a16="http://schemas.microsoft.com/office/drawing/2014/main" id="{1026347A-7F06-4819-9CED-D05E061BD65F}"/>
              </a:ext>
            </a:extLst>
          </p:cNvPr>
          <p:cNvSpPr>
            <a:spLocks noGrp="1"/>
          </p:cNvSpPr>
          <p:nvPr>
            <p:ph type="title"/>
          </p:nvPr>
        </p:nvSpPr>
        <p:spPr>
          <a:xfrm>
            <a:off x="469879" y="242844"/>
            <a:ext cx="9720000" cy="1008000"/>
          </a:xfrm>
        </p:spPr>
        <p:txBody>
          <a:bodyPr/>
          <a:lstStyle/>
          <a:p>
            <a:r>
              <a:rPr lang="fr-FR" spc="-50" dirty="0">
                <a:solidFill>
                  <a:srgbClr val="354D56"/>
                </a:solidFill>
              </a:rPr>
              <a:t>The essence of Golden Rule 12</a:t>
            </a:r>
          </a:p>
        </p:txBody>
      </p:sp>
      <p:sp>
        <p:nvSpPr>
          <p:cNvPr id="4" name="Footer Placeholder 3">
            <a:extLst>
              <a:ext uri="{FF2B5EF4-FFF2-40B4-BE49-F238E27FC236}">
                <a16:creationId xmlns:a16="http://schemas.microsoft.com/office/drawing/2014/main" id="{C07678AB-75D3-4D2B-BCD4-0EAC267DE67E}"/>
              </a:ext>
            </a:extLst>
          </p:cNvPr>
          <p:cNvSpPr>
            <a:spLocks noGrp="1"/>
          </p:cNvSpPr>
          <p:nvPr>
            <p:ph type="ftr" sz="quarter" idx="15"/>
          </p:nvPr>
        </p:nvSpPr>
        <p:spPr/>
        <p:txBody>
          <a:bodyPr/>
          <a:lstStyle/>
          <a:p>
            <a:r>
              <a:rPr lang="fr-FR" dirty="0" err="1"/>
              <a:t>Deployment</a:t>
            </a:r>
            <a:r>
              <a:rPr lang="fr-FR" dirty="0"/>
              <a:t> kit Golden Rule 12</a:t>
            </a:r>
          </a:p>
        </p:txBody>
      </p:sp>
      <p:sp>
        <p:nvSpPr>
          <p:cNvPr id="10" name="Slide Number Placeholder 9">
            <a:extLst>
              <a:ext uri="{FF2B5EF4-FFF2-40B4-BE49-F238E27FC236}">
                <a16:creationId xmlns:a16="http://schemas.microsoft.com/office/drawing/2014/main" id="{C9417B14-93DF-4EAB-B19D-43D9CBA9D563}"/>
              </a:ext>
            </a:extLst>
          </p:cNvPr>
          <p:cNvSpPr>
            <a:spLocks noGrp="1"/>
          </p:cNvSpPr>
          <p:nvPr>
            <p:ph type="sldNum" sz="quarter" idx="16"/>
          </p:nvPr>
        </p:nvSpPr>
        <p:spPr/>
        <p:txBody>
          <a:bodyPr/>
          <a:lstStyle/>
          <a:p>
            <a:fld id="{975A587B-5814-4D9B-9598-FE9CB954CB01}" type="slidenum">
              <a:rPr lang="fr-FR" smtClean="0"/>
              <a:pPr/>
              <a:t>5</a:t>
            </a:fld>
            <a:endParaRPr lang="fr-FR"/>
          </a:p>
        </p:txBody>
      </p:sp>
      <p:sp>
        <p:nvSpPr>
          <p:cNvPr id="7" name="ZoneTexte 6">
            <a:extLst>
              <a:ext uri="{FF2B5EF4-FFF2-40B4-BE49-F238E27FC236}">
                <a16:creationId xmlns:a16="http://schemas.microsoft.com/office/drawing/2014/main" id="{B4174711-9F39-4273-A686-E2FA4B6CB7E3}"/>
              </a:ext>
            </a:extLst>
          </p:cNvPr>
          <p:cNvSpPr txBox="1"/>
          <p:nvPr/>
        </p:nvSpPr>
        <p:spPr>
          <a:xfrm>
            <a:off x="6673302" y="1992409"/>
            <a:ext cx="4965617" cy="3447098"/>
          </a:xfrm>
          <a:prstGeom prst="rect">
            <a:avLst/>
          </a:prstGeom>
          <a:noFill/>
        </p:spPr>
        <p:txBody>
          <a:bodyPr wrap="square" lIns="0" tIns="0" rIns="0" bIns="0">
            <a:spAutoFit/>
          </a:bodyPr>
          <a:lstStyle/>
          <a:p>
            <a:pPr lvl="0" algn="just" defTabSz="457200">
              <a:defRPr/>
            </a:pPr>
            <a:r>
              <a:rPr lang="en-US" sz="1400" b="1" dirty="0"/>
              <a:t>The objectives of Golden Rule 12 include:</a:t>
            </a:r>
          </a:p>
          <a:p>
            <a:pPr marL="0" marR="0" lvl="0" indent="0" algn="just" defTabSz="457200" rtl="0" eaLnBrk="1" fontAlgn="auto" latinLnBrk="0" hangingPunct="1">
              <a:spcBef>
                <a:spcPts val="0"/>
              </a:spcBef>
              <a:spcAft>
                <a:spcPts val="0"/>
              </a:spcAft>
              <a:buClrTx/>
              <a:buSzTx/>
              <a:buFontTx/>
              <a:buNone/>
              <a:tabLst/>
              <a:defRPr/>
            </a:pPr>
            <a:endParaRPr lang="fr-FR" sz="1400" b="1" dirty="0"/>
          </a:p>
          <a:p>
            <a:pPr marL="285750" lvl="0" indent="-285750" algn="just" defTabSz="457200">
              <a:buClr>
                <a:srgbClr val="F7941D"/>
              </a:buClr>
              <a:buFont typeface="Wingdings" pitchFamily="2" charset="2"/>
              <a:buChar char="§"/>
              <a:defRPr/>
            </a:pPr>
            <a:r>
              <a:rPr lang="fr-FR" sz="1400" dirty="0" err="1"/>
              <a:t>Raise</a:t>
            </a:r>
            <a:r>
              <a:rPr lang="fr-FR" sz="1400" dirty="0"/>
              <a:t> </a:t>
            </a:r>
            <a:r>
              <a:rPr lang="en-US" sz="1400" dirty="0"/>
              <a:t>awareness of the risks of </a:t>
            </a:r>
            <a:r>
              <a:rPr lang="en-US" sz="1400" b="1" dirty="0">
                <a:solidFill>
                  <a:srgbClr val="F7941D"/>
                </a:solidFill>
              </a:rPr>
              <a:t>being positioned in the "line of fire".</a:t>
            </a:r>
            <a:endParaRPr lang="fr-FR" sz="1400" dirty="0"/>
          </a:p>
          <a:p>
            <a:pPr marL="285750" marR="0" lvl="0" indent="-285750" algn="just" defTabSz="457200" rtl="0" eaLnBrk="1" fontAlgn="auto" latinLnBrk="0" hangingPunct="1">
              <a:spcBef>
                <a:spcPts val="0"/>
              </a:spcBef>
              <a:spcAft>
                <a:spcPts val="0"/>
              </a:spcAft>
              <a:buClr>
                <a:srgbClr val="F7941D"/>
              </a:buClr>
              <a:buSzTx/>
              <a:buFont typeface="Wingdings" pitchFamily="2" charset="2"/>
              <a:buChar char="§"/>
              <a:tabLst/>
              <a:defRPr/>
            </a:pPr>
            <a:endParaRPr lang="fr-FR" sz="1400" dirty="0"/>
          </a:p>
          <a:p>
            <a:pPr marL="285750" indent="-285750" algn="just" defTabSz="457200">
              <a:buClr>
                <a:srgbClr val="F7941D"/>
              </a:buClr>
              <a:buFont typeface="Wingdings" pitchFamily="2" charset="2"/>
              <a:buChar char="§"/>
              <a:defRPr/>
            </a:pPr>
            <a:r>
              <a:rPr lang="fr-FR" sz="1400" dirty="0" err="1"/>
              <a:t>Ensure</a:t>
            </a:r>
            <a:r>
              <a:rPr lang="fr-FR" sz="1400" dirty="0"/>
              <a:t> </a:t>
            </a:r>
            <a:r>
              <a:rPr lang="en-US" sz="1400" dirty="0"/>
              <a:t>that everyone is </a:t>
            </a:r>
            <a:r>
              <a:rPr lang="en-US" sz="1400" b="1" dirty="0">
                <a:solidFill>
                  <a:srgbClr val="F7941D"/>
                </a:solidFill>
              </a:rPr>
              <a:t>aware of the environment </a:t>
            </a:r>
            <a:r>
              <a:rPr lang="en-US" sz="1400" dirty="0"/>
              <a:t>in which they are operating and </a:t>
            </a:r>
            <a:r>
              <a:rPr lang="en-US" sz="1400" b="1" dirty="0">
                <a:solidFill>
                  <a:srgbClr val="F7941D"/>
                </a:solidFill>
              </a:rPr>
              <a:t>positions themselves to limit exposure </a:t>
            </a:r>
            <a:r>
              <a:rPr lang="en-US" sz="1400" dirty="0"/>
              <a:t>to danger.</a:t>
            </a:r>
            <a:endParaRPr lang="fr-FR" sz="1400" dirty="0"/>
          </a:p>
          <a:p>
            <a:pPr marL="285750" marR="0" lvl="0" indent="-285750" algn="just" defTabSz="457200" rtl="0" eaLnBrk="1" fontAlgn="auto" latinLnBrk="0" hangingPunct="1">
              <a:spcBef>
                <a:spcPts val="0"/>
              </a:spcBef>
              <a:spcAft>
                <a:spcPts val="0"/>
              </a:spcAft>
              <a:buClr>
                <a:srgbClr val="F7941D"/>
              </a:buClr>
              <a:buSzTx/>
              <a:buFont typeface="Wingdings" pitchFamily="2" charset="2"/>
              <a:buChar char="§"/>
              <a:tabLst/>
              <a:defRPr/>
            </a:pPr>
            <a:endParaRPr lang="fr-FR" sz="1400" dirty="0"/>
          </a:p>
          <a:p>
            <a:pPr marL="285750" indent="-285750" algn="just" defTabSz="457200">
              <a:buClr>
                <a:srgbClr val="F7941D"/>
              </a:buClr>
              <a:buFont typeface="Wingdings" pitchFamily="2" charset="2"/>
              <a:buChar char="§"/>
              <a:defRPr/>
            </a:pPr>
            <a:r>
              <a:rPr lang="fr-FR" sz="1400" dirty="0" err="1"/>
              <a:t>Remind</a:t>
            </a:r>
            <a:r>
              <a:rPr lang="fr-FR" sz="1400" dirty="0"/>
              <a:t> </a:t>
            </a:r>
            <a:r>
              <a:rPr lang="en-US" sz="1400" dirty="0"/>
              <a:t>people of the importance of </a:t>
            </a:r>
            <a:r>
              <a:rPr lang="en-US" sz="1400" b="1" dirty="0">
                <a:solidFill>
                  <a:srgbClr val="F7941D"/>
                </a:solidFill>
              </a:rPr>
              <a:t>shared vigilance</a:t>
            </a:r>
            <a:r>
              <a:rPr lang="en-US" sz="1400" dirty="0"/>
              <a:t>.</a:t>
            </a:r>
            <a:endParaRPr lang="fr-FR" sz="1400" dirty="0"/>
          </a:p>
          <a:p>
            <a:pPr algn="just" defTabSz="457200">
              <a:buClr>
                <a:srgbClr val="F7941D"/>
              </a:buClr>
              <a:defRPr/>
            </a:pPr>
            <a:endParaRPr lang="fr-FR" sz="1400" dirty="0"/>
          </a:p>
          <a:p>
            <a:pPr marL="285750" lvl="0" indent="-285750" algn="just" defTabSz="457200">
              <a:buClr>
                <a:srgbClr val="F7941D"/>
              </a:buClr>
              <a:buFont typeface="Wingdings" pitchFamily="2" charset="2"/>
              <a:buChar char="§"/>
              <a:defRPr/>
            </a:pPr>
            <a:r>
              <a:rPr lang="fr-FR" sz="1400" dirty="0" err="1"/>
              <a:t>Reinforce</a:t>
            </a:r>
            <a:r>
              <a:rPr lang="fr-FR" sz="1400" dirty="0"/>
              <a:t> </a:t>
            </a:r>
            <a:r>
              <a:rPr lang="en-US" sz="1400" dirty="0"/>
              <a:t>the installation of </a:t>
            </a:r>
            <a:r>
              <a:rPr lang="en-US" sz="1400" b="1" dirty="0">
                <a:solidFill>
                  <a:srgbClr val="F7941D"/>
                </a:solidFill>
              </a:rPr>
              <a:t>safety barriers</a:t>
            </a:r>
            <a:r>
              <a:rPr lang="en-US" sz="1400" dirty="0"/>
              <a:t> and make the risk zones </a:t>
            </a:r>
            <a:r>
              <a:rPr lang="en-US" sz="1400" b="1" dirty="0">
                <a:solidFill>
                  <a:srgbClr val="F7941D"/>
                </a:solidFill>
              </a:rPr>
              <a:t>visible</a:t>
            </a:r>
            <a:r>
              <a:rPr lang="en-US" sz="1400" dirty="0"/>
              <a:t> by taking into account the lines of fire.</a:t>
            </a:r>
            <a:endParaRPr lang="fr-FR" sz="1400" dirty="0"/>
          </a:p>
          <a:p>
            <a:pPr marL="285750" marR="0" lvl="0" indent="-285750" algn="just" defTabSz="457200" rtl="0" eaLnBrk="1" fontAlgn="auto" latinLnBrk="0" hangingPunct="1">
              <a:spcBef>
                <a:spcPts val="0"/>
              </a:spcBef>
              <a:spcAft>
                <a:spcPts val="0"/>
              </a:spcAft>
              <a:buClr>
                <a:srgbClr val="F7941D"/>
              </a:buClr>
              <a:buSzTx/>
              <a:buFont typeface="Wingdings" pitchFamily="2" charset="2"/>
              <a:buChar char="§"/>
              <a:tabLst/>
              <a:defRPr/>
            </a:pPr>
            <a:endParaRPr lang="fr-FR" sz="1400" dirty="0"/>
          </a:p>
          <a:p>
            <a:pPr marL="285750" lvl="0" indent="-285750" algn="just" defTabSz="457200">
              <a:buClr>
                <a:srgbClr val="F7941D"/>
              </a:buClr>
              <a:buFont typeface="Wingdings" pitchFamily="2" charset="2"/>
              <a:buChar char="§"/>
              <a:defRPr/>
            </a:pPr>
            <a:r>
              <a:rPr lang="fr-FR" sz="1400" dirty="0" err="1"/>
              <a:t>Ensure</a:t>
            </a:r>
            <a:r>
              <a:rPr lang="fr-FR" sz="1400" dirty="0"/>
              <a:t> </a:t>
            </a:r>
            <a:r>
              <a:rPr lang="en-US" sz="1400" dirty="0"/>
              <a:t>that unsecured objects that may accidentally move or fall are </a:t>
            </a:r>
            <a:r>
              <a:rPr lang="en-US" sz="1400" b="1" dirty="0">
                <a:solidFill>
                  <a:srgbClr val="F7941D"/>
                </a:solidFill>
              </a:rPr>
              <a:t>secured</a:t>
            </a:r>
            <a:r>
              <a:rPr lang="en-US" sz="1400" dirty="0"/>
              <a:t>.</a:t>
            </a:r>
            <a:endParaRPr lang="fr-FR" sz="1400" dirty="0"/>
          </a:p>
        </p:txBody>
      </p:sp>
    </p:spTree>
    <p:extLst>
      <p:ext uri="{BB962C8B-B14F-4D97-AF65-F5344CB8AC3E}">
        <p14:creationId xmlns:p14="http://schemas.microsoft.com/office/powerpoint/2010/main" val="1376307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5A5D64B3-0DF2-4E4B-A878-7BFF98709FAE}"/>
              </a:ext>
            </a:extLst>
          </p:cNvPr>
          <p:cNvSpPr/>
          <p:nvPr/>
        </p:nvSpPr>
        <p:spPr>
          <a:xfrm>
            <a:off x="0" y="0"/>
            <a:ext cx="4456680" cy="6858000"/>
          </a:xfrm>
          <a:prstGeom prst="rect">
            <a:avLst/>
          </a:prstGeom>
          <a:solidFill>
            <a:srgbClr val="F7941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7941D"/>
              </a:solidFill>
            </a:endParaRPr>
          </a:p>
        </p:txBody>
      </p:sp>
      <p:pic>
        <p:nvPicPr>
          <p:cNvPr id="32" name="Image 31">
            <a:extLst>
              <a:ext uri="{FF2B5EF4-FFF2-40B4-BE49-F238E27FC236}">
                <a16:creationId xmlns:a16="http://schemas.microsoft.com/office/drawing/2014/main" id="{54906A3F-F3C2-9B4C-BE41-C26965A3DB31}"/>
              </a:ext>
            </a:extLst>
          </p:cNvPr>
          <p:cNvPicPr>
            <a:picLocks noChangeAspect="1"/>
          </p:cNvPicPr>
          <p:nvPr/>
        </p:nvPicPr>
        <p:blipFill>
          <a:blip r:embed="rId3"/>
          <a:stretch>
            <a:fillRect/>
          </a:stretch>
        </p:blipFill>
        <p:spPr>
          <a:xfrm>
            <a:off x="8027475" y="3733445"/>
            <a:ext cx="718583" cy="718583"/>
          </a:xfrm>
          <a:prstGeom prst="rect">
            <a:avLst/>
          </a:prstGeom>
        </p:spPr>
      </p:pic>
      <p:sp>
        <p:nvSpPr>
          <p:cNvPr id="3" name="Title 2">
            <a:extLst>
              <a:ext uri="{FF2B5EF4-FFF2-40B4-BE49-F238E27FC236}">
                <a16:creationId xmlns:a16="http://schemas.microsoft.com/office/drawing/2014/main" id="{1026347A-7F06-4819-9CED-D05E061BD65F}"/>
              </a:ext>
            </a:extLst>
          </p:cNvPr>
          <p:cNvSpPr>
            <a:spLocks noGrp="1"/>
          </p:cNvSpPr>
          <p:nvPr>
            <p:ph type="title"/>
          </p:nvPr>
        </p:nvSpPr>
        <p:spPr>
          <a:xfrm>
            <a:off x="469879" y="242844"/>
            <a:ext cx="9720000" cy="1008000"/>
          </a:xfrm>
        </p:spPr>
        <p:txBody>
          <a:bodyPr/>
          <a:lstStyle/>
          <a:p>
            <a:r>
              <a:rPr lang="fr-FR" dirty="0">
                <a:solidFill>
                  <a:srgbClr val="354D56"/>
                </a:solidFill>
              </a:rPr>
              <a:t>Line of Fire incidents</a:t>
            </a:r>
          </a:p>
        </p:txBody>
      </p:sp>
      <p:sp>
        <p:nvSpPr>
          <p:cNvPr id="4" name="Footer Placeholder 3">
            <a:extLst>
              <a:ext uri="{FF2B5EF4-FFF2-40B4-BE49-F238E27FC236}">
                <a16:creationId xmlns:a16="http://schemas.microsoft.com/office/drawing/2014/main" id="{C07678AB-75D3-4D2B-BCD4-0EAC267DE67E}"/>
              </a:ext>
            </a:extLst>
          </p:cNvPr>
          <p:cNvSpPr>
            <a:spLocks noGrp="1"/>
          </p:cNvSpPr>
          <p:nvPr>
            <p:ph type="ftr" sz="quarter" idx="15"/>
          </p:nvPr>
        </p:nvSpPr>
        <p:spPr/>
        <p:txBody>
          <a:bodyPr/>
          <a:lstStyle/>
          <a:p>
            <a:r>
              <a:rPr lang="fr-FR" dirty="0" err="1"/>
              <a:t>Deployment</a:t>
            </a:r>
            <a:r>
              <a:rPr lang="fr-FR" dirty="0"/>
              <a:t> kit Golden Rule 12</a:t>
            </a:r>
          </a:p>
        </p:txBody>
      </p:sp>
      <p:sp>
        <p:nvSpPr>
          <p:cNvPr id="8" name="Slide Number Placeholder 7">
            <a:extLst>
              <a:ext uri="{FF2B5EF4-FFF2-40B4-BE49-F238E27FC236}">
                <a16:creationId xmlns:a16="http://schemas.microsoft.com/office/drawing/2014/main" id="{094154BA-F2C7-4944-86D0-0B3942759E5C}"/>
              </a:ext>
            </a:extLst>
          </p:cNvPr>
          <p:cNvSpPr>
            <a:spLocks noGrp="1"/>
          </p:cNvSpPr>
          <p:nvPr>
            <p:ph type="sldNum" sz="quarter" idx="16"/>
          </p:nvPr>
        </p:nvSpPr>
        <p:spPr/>
        <p:txBody>
          <a:bodyPr/>
          <a:lstStyle/>
          <a:p>
            <a:fld id="{975A587B-5814-4D9B-9598-FE9CB954CB01}" type="slidenum">
              <a:rPr lang="fr-FR" smtClean="0"/>
              <a:pPr/>
              <a:t>6</a:t>
            </a:fld>
            <a:endParaRPr lang="fr-FR"/>
          </a:p>
        </p:txBody>
      </p:sp>
      <p:sp>
        <p:nvSpPr>
          <p:cNvPr id="47" name="Rectangle 46">
            <a:extLst>
              <a:ext uri="{FF2B5EF4-FFF2-40B4-BE49-F238E27FC236}">
                <a16:creationId xmlns:a16="http://schemas.microsoft.com/office/drawing/2014/main" id="{0DD78A1C-ED8B-DF40-AC68-A14ED3CEB2CA}"/>
              </a:ext>
            </a:extLst>
          </p:cNvPr>
          <p:cNvSpPr/>
          <p:nvPr/>
        </p:nvSpPr>
        <p:spPr>
          <a:xfrm>
            <a:off x="520634" y="1357793"/>
            <a:ext cx="3023129" cy="923330"/>
          </a:xfrm>
          <a:prstGeom prst="rect">
            <a:avLst/>
          </a:prstGeom>
        </p:spPr>
        <p:txBody>
          <a:bodyPr wrap="square" lIns="0" tIns="0" rIns="0" b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500" b="1" dirty="0">
                <a:solidFill>
                  <a:srgbClr val="F7941D"/>
                </a:solidFill>
              </a:rPr>
              <a:t>ACCIDENTS IN THE COMPANY WHERE A REQUIREMENT OF GOLDEN RULE 12 HAS BEEN BREACHED (2012-2021)</a:t>
            </a:r>
            <a:endParaRPr lang="en-US" sz="1500" b="1" dirty="0">
              <a:solidFill>
                <a:srgbClr val="F7941D"/>
              </a:solidFill>
            </a:endParaRPr>
          </a:p>
        </p:txBody>
      </p:sp>
      <p:sp>
        <p:nvSpPr>
          <p:cNvPr id="48" name="object 2">
            <a:extLst>
              <a:ext uri="{FF2B5EF4-FFF2-40B4-BE49-F238E27FC236}">
                <a16:creationId xmlns:a16="http://schemas.microsoft.com/office/drawing/2014/main" id="{B74CD718-0462-9D4B-BC55-FDBB9450E4DC}"/>
              </a:ext>
            </a:extLst>
          </p:cNvPr>
          <p:cNvSpPr txBox="1"/>
          <p:nvPr/>
        </p:nvSpPr>
        <p:spPr>
          <a:xfrm>
            <a:off x="520634" y="5711777"/>
            <a:ext cx="3123713" cy="520655"/>
          </a:xfrm>
          <a:prstGeom prst="rect">
            <a:avLst/>
          </a:prstGeom>
        </p:spPr>
        <p:txBody>
          <a:bodyPr vert="horz" wrap="square" lIns="0" tIns="12700" rIns="0" bIns="0"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100" spc="25" dirty="0">
                <a:solidFill>
                  <a:srgbClr val="374649"/>
                </a:solidFill>
                <a:latin typeface="Arial" panose="020B0604020202020204" pitchFamily="34" charset="0"/>
                <a:cs typeface="Arial" panose="020B0604020202020204" pitchFamily="34" charset="0"/>
              </a:rPr>
              <a:t>* NA (not </a:t>
            </a:r>
            <a:r>
              <a:rPr lang="fr-FR" sz="1100" spc="25" dirty="0" err="1">
                <a:solidFill>
                  <a:srgbClr val="374649"/>
                </a:solidFill>
                <a:latin typeface="Arial" panose="020B0604020202020204" pitchFamily="34" charset="0"/>
                <a:cs typeface="Arial" panose="020B0604020202020204" pitchFamily="34" charset="0"/>
              </a:rPr>
              <a:t>available</a:t>
            </a:r>
            <a:r>
              <a:rPr lang="fr-FR" sz="1100" spc="25" dirty="0">
                <a:solidFill>
                  <a:srgbClr val="374649"/>
                </a:solidFill>
                <a:latin typeface="Arial" panose="020B0604020202020204" pitchFamily="34" charset="0"/>
                <a:cs typeface="Arial" panose="020B0604020202020204" pitchFamily="34" charset="0"/>
              </a:rPr>
              <a:t>): all the </a:t>
            </a:r>
            <a:r>
              <a:rPr lang="fr-FR" sz="1100" spc="25" dirty="0" err="1">
                <a:solidFill>
                  <a:srgbClr val="374649"/>
                </a:solidFill>
                <a:latin typeface="Arial" panose="020B0604020202020204" pitchFamily="34" charset="0"/>
                <a:cs typeface="Arial" panose="020B0604020202020204" pitchFamily="34" charset="0"/>
              </a:rPr>
              <a:t>events</a:t>
            </a:r>
            <a:r>
              <a:rPr lang="fr-FR" sz="1100" spc="25" dirty="0">
                <a:solidFill>
                  <a:srgbClr val="374649"/>
                </a:solidFill>
                <a:latin typeface="Arial" panose="020B0604020202020204" pitchFamily="34" charset="0"/>
                <a:cs typeface="Arial" panose="020B0604020202020204" pitchFamily="34" charset="0"/>
              </a:rPr>
              <a:t> of the </a:t>
            </a:r>
            <a:r>
              <a:rPr lang="fr-FR" sz="1100" spc="25" dirty="0" err="1">
                <a:solidFill>
                  <a:srgbClr val="374649"/>
                </a:solidFill>
                <a:latin typeface="Arial" panose="020B0604020202020204" pitchFamily="34" charset="0"/>
                <a:cs typeface="Arial" panose="020B0604020202020204" pitchFamily="34" charset="0"/>
              </a:rPr>
              <a:t>period</a:t>
            </a:r>
            <a:r>
              <a:rPr lang="fr-FR" sz="1100" spc="25" dirty="0">
                <a:solidFill>
                  <a:srgbClr val="374649"/>
                </a:solidFill>
                <a:latin typeface="Arial" panose="020B0604020202020204" pitchFamily="34" charset="0"/>
                <a:cs typeface="Arial" panose="020B0604020202020204" pitchFamily="34" charset="0"/>
              </a:rPr>
              <a:t> have not been </a:t>
            </a:r>
            <a:r>
              <a:rPr lang="fr-FR" sz="1100" spc="25" dirty="0" err="1">
                <a:solidFill>
                  <a:srgbClr val="374649"/>
                </a:solidFill>
                <a:latin typeface="Arial" panose="020B0604020202020204" pitchFamily="34" charset="0"/>
                <a:cs typeface="Arial" panose="020B0604020202020204" pitchFamily="34" charset="0"/>
              </a:rPr>
              <a:t>reassessed</a:t>
            </a:r>
            <a:r>
              <a:rPr lang="fr-FR" sz="1100" spc="25" dirty="0">
                <a:solidFill>
                  <a:srgbClr val="374649"/>
                </a:solidFill>
                <a:latin typeface="Arial" panose="020B0604020202020204" pitchFamily="34" charset="0"/>
                <a:cs typeface="Arial" panose="020B0604020202020204" pitchFamily="34" charset="0"/>
              </a:rPr>
              <a:t> </a:t>
            </a:r>
            <a:r>
              <a:rPr lang="fr-FR" sz="1100" spc="25" dirty="0" err="1">
                <a:solidFill>
                  <a:srgbClr val="374649"/>
                </a:solidFill>
                <a:latin typeface="Arial" panose="020B0604020202020204" pitchFamily="34" charset="0"/>
                <a:cs typeface="Arial" panose="020B0604020202020204" pitchFamily="34" charset="0"/>
              </a:rPr>
              <a:t>according</a:t>
            </a:r>
            <a:r>
              <a:rPr lang="fr-FR" sz="1100" spc="25" dirty="0">
                <a:solidFill>
                  <a:srgbClr val="374649"/>
                </a:solidFill>
                <a:latin typeface="Arial" panose="020B0604020202020204" pitchFamily="34" charset="0"/>
                <a:cs typeface="Arial" panose="020B0604020202020204" pitchFamily="34" charset="0"/>
              </a:rPr>
              <a:t> to </a:t>
            </a:r>
            <a:r>
              <a:rPr lang="fr-FR" sz="1100" spc="25" dirty="0" err="1">
                <a:solidFill>
                  <a:srgbClr val="374649"/>
                </a:solidFill>
                <a:latin typeface="Arial" panose="020B0604020202020204" pitchFamily="34" charset="0"/>
                <a:cs typeface="Arial" panose="020B0604020202020204" pitchFamily="34" charset="0"/>
              </a:rPr>
              <a:t>this</a:t>
            </a:r>
            <a:r>
              <a:rPr lang="fr-FR" sz="1100" spc="25" dirty="0">
                <a:solidFill>
                  <a:srgbClr val="374649"/>
                </a:solidFill>
                <a:latin typeface="Arial" panose="020B0604020202020204" pitchFamily="34" charset="0"/>
                <a:cs typeface="Arial" panose="020B0604020202020204" pitchFamily="34" charset="0"/>
              </a:rPr>
              <a:t> new Golden Rule.</a:t>
            </a:r>
          </a:p>
        </p:txBody>
      </p:sp>
      <p:pic>
        <p:nvPicPr>
          <p:cNvPr id="5" name="Image 4">
            <a:extLst>
              <a:ext uri="{FF2B5EF4-FFF2-40B4-BE49-F238E27FC236}">
                <a16:creationId xmlns:a16="http://schemas.microsoft.com/office/drawing/2014/main" id="{00C92A2C-8E66-254D-BD64-C6CB2A08AD1C}"/>
              </a:ext>
            </a:extLst>
          </p:cNvPr>
          <p:cNvPicPr>
            <a:picLocks noChangeAspect="1"/>
          </p:cNvPicPr>
          <p:nvPr/>
        </p:nvPicPr>
        <p:blipFill>
          <a:blip r:embed="rId4"/>
          <a:stretch>
            <a:fillRect/>
          </a:stretch>
        </p:blipFill>
        <p:spPr>
          <a:xfrm>
            <a:off x="520634" y="2702278"/>
            <a:ext cx="715042" cy="715042"/>
          </a:xfrm>
          <a:prstGeom prst="rect">
            <a:avLst/>
          </a:prstGeom>
        </p:spPr>
      </p:pic>
      <p:pic>
        <p:nvPicPr>
          <p:cNvPr id="12" name="Image 11">
            <a:extLst>
              <a:ext uri="{FF2B5EF4-FFF2-40B4-BE49-F238E27FC236}">
                <a16:creationId xmlns:a16="http://schemas.microsoft.com/office/drawing/2014/main" id="{EFC367D3-977A-4849-AE79-D21190AAFF11}"/>
              </a:ext>
            </a:extLst>
          </p:cNvPr>
          <p:cNvPicPr>
            <a:picLocks noChangeAspect="1"/>
          </p:cNvPicPr>
          <p:nvPr/>
        </p:nvPicPr>
        <p:blipFill>
          <a:blip r:embed="rId5"/>
          <a:stretch>
            <a:fillRect/>
          </a:stretch>
        </p:blipFill>
        <p:spPr>
          <a:xfrm>
            <a:off x="520634" y="4548938"/>
            <a:ext cx="715042" cy="715042"/>
          </a:xfrm>
          <a:prstGeom prst="rect">
            <a:avLst/>
          </a:prstGeom>
        </p:spPr>
      </p:pic>
      <p:sp>
        <p:nvSpPr>
          <p:cNvPr id="49" name="object 2">
            <a:extLst>
              <a:ext uri="{FF2B5EF4-FFF2-40B4-BE49-F238E27FC236}">
                <a16:creationId xmlns:a16="http://schemas.microsoft.com/office/drawing/2014/main" id="{5A63BF29-CBA0-1846-A30C-309B8E97C571}"/>
              </a:ext>
            </a:extLst>
          </p:cNvPr>
          <p:cNvSpPr txBox="1"/>
          <p:nvPr/>
        </p:nvSpPr>
        <p:spPr>
          <a:xfrm>
            <a:off x="1478854" y="3132817"/>
            <a:ext cx="2109297" cy="228268"/>
          </a:xfrm>
          <a:prstGeom prst="rect">
            <a:avLst/>
          </a:prstGeom>
        </p:spPr>
        <p:txBody>
          <a:bodyPr vert="horz" wrap="square" lIns="0" tIns="12700" rIns="0" bIns="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spc="25">
                <a:solidFill>
                  <a:srgbClr val="374649"/>
                </a:solidFill>
                <a:latin typeface="Arial"/>
                <a:cs typeface="Arial"/>
              </a:rPr>
              <a:t>Fatalities</a:t>
            </a:r>
          </a:p>
        </p:txBody>
      </p:sp>
      <p:sp>
        <p:nvSpPr>
          <p:cNvPr id="50" name="object 2">
            <a:extLst>
              <a:ext uri="{FF2B5EF4-FFF2-40B4-BE49-F238E27FC236}">
                <a16:creationId xmlns:a16="http://schemas.microsoft.com/office/drawing/2014/main" id="{6D899AFE-FC30-3F45-A5D3-F4DC5ED80DE8}"/>
              </a:ext>
            </a:extLst>
          </p:cNvPr>
          <p:cNvSpPr txBox="1"/>
          <p:nvPr/>
        </p:nvSpPr>
        <p:spPr>
          <a:xfrm>
            <a:off x="1478854" y="2675637"/>
            <a:ext cx="277456" cy="474489"/>
          </a:xfrm>
          <a:prstGeom prst="rect">
            <a:avLst/>
          </a:prstGeom>
        </p:spPr>
        <p:txBody>
          <a:bodyPr vert="horz" wrap="square" lIns="0" tIns="12700" rIns="0" bIns="0"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3000" spc="25" dirty="0">
                <a:solidFill>
                  <a:srgbClr val="F7941D"/>
                </a:solidFill>
                <a:latin typeface="Arial MT Light" pitchFamily="2"/>
                <a:cs typeface="Arial" panose="020B0604020202020204" pitchFamily="34" charset="0"/>
              </a:rPr>
              <a:t>2</a:t>
            </a:r>
          </a:p>
        </p:txBody>
      </p:sp>
      <p:sp>
        <p:nvSpPr>
          <p:cNvPr id="53" name="object 2">
            <a:extLst>
              <a:ext uri="{FF2B5EF4-FFF2-40B4-BE49-F238E27FC236}">
                <a16:creationId xmlns:a16="http://schemas.microsoft.com/office/drawing/2014/main" id="{435901EF-FFB7-7946-B692-11EBCE4E5058}"/>
              </a:ext>
            </a:extLst>
          </p:cNvPr>
          <p:cNvSpPr txBox="1"/>
          <p:nvPr/>
        </p:nvSpPr>
        <p:spPr>
          <a:xfrm>
            <a:off x="1478854" y="4077197"/>
            <a:ext cx="2109297" cy="228268"/>
          </a:xfrm>
          <a:prstGeom prst="rect">
            <a:avLst/>
          </a:prstGeom>
        </p:spPr>
        <p:txBody>
          <a:bodyPr vert="horz" wrap="square" lIns="0" tIns="12700" rIns="0" bIns="0"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spc="25" dirty="0" err="1">
                <a:solidFill>
                  <a:srgbClr val="374649"/>
                </a:solidFill>
                <a:latin typeface="Arial" panose="020B0604020202020204" pitchFamily="34" charset="0"/>
                <a:cs typeface="Arial" panose="020B0604020202020204" pitchFamily="34" charset="0"/>
              </a:rPr>
              <a:t>Lost</a:t>
            </a:r>
            <a:r>
              <a:rPr lang="fr-FR" sz="1400" b="1" spc="25" dirty="0">
                <a:solidFill>
                  <a:srgbClr val="374649"/>
                </a:solidFill>
                <a:latin typeface="Arial" panose="020B0604020202020204" pitchFamily="34" charset="0"/>
                <a:cs typeface="Arial" panose="020B0604020202020204" pitchFamily="34" charset="0"/>
              </a:rPr>
              <a:t> time accidents</a:t>
            </a:r>
          </a:p>
        </p:txBody>
      </p:sp>
      <p:sp>
        <p:nvSpPr>
          <p:cNvPr id="54" name="object 2">
            <a:extLst>
              <a:ext uri="{FF2B5EF4-FFF2-40B4-BE49-F238E27FC236}">
                <a16:creationId xmlns:a16="http://schemas.microsoft.com/office/drawing/2014/main" id="{52A4C2AB-DC79-E64F-BB66-15E57C6D9DC9}"/>
              </a:ext>
            </a:extLst>
          </p:cNvPr>
          <p:cNvSpPr txBox="1"/>
          <p:nvPr/>
        </p:nvSpPr>
        <p:spPr>
          <a:xfrm>
            <a:off x="1478853" y="3620017"/>
            <a:ext cx="717206" cy="474489"/>
          </a:xfrm>
          <a:prstGeom prst="rect">
            <a:avLst/>
          </a:prstGeom>
        </p:spPr>
        <p:txBody>
          <a:bodyPr vert="horz" wrap="square" lIns="0" tIns="12700" rIns="0" bIns="0"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3000" spc="25" dirty="0">
                <a:solidFill>
                  <a:srgbClr val="F7941D"/>
                </a:solidFill>
                <a:latin typeface="Arial MT Light" pitchFamily="2"/>
                <a:cs typeface="Arial" panose="020B0604020202020204" pitchFamily="34" charset="0"/>
              </a:rPr>
              <a:t>ND</a:t>
            </a:r>
            <a:r>
              <a:rPr lang="fr-FR" sz="3000" spc="25" dirty="0">
                <a:solidFill>
                  <a:srgbClr val="F7941D"/>
                </a:solidFill>
                <a:latin typeface="Arial" panose="020B0604020202020204" pitchFamily="34" charset="0"/>
                <a:cs typeface="Arial" panose="020B0604020202020204" pitchFamily="34" charset="0"/>
              </a:rPr>
              <a:t>*</a:t>
            </a:r>
          </a:p>
        </p:txBody>
      </p:sp>
      <p:sp>
        <p:nvSpPr>
          <p:cNvPr id="55" name="object 2">
            <a:extLst>
              <a:ext uri="{FF2B5EF4-FFF2-40B4-BE49-F238E27FC236}">
                <a16:creationId xmlns:a16="http://schemas.microsoft.com/office/drawing/2014/main" id="{5B9C6974-2E90-6D44-90DE-818BB876055F}"/>
              </a:ext>
            </a:extLst>
          </p:cNvPr>
          <p:cNvSpPr txBox="1"/>
          <p:nvPr/>
        </p:nvSpPr>
        <p:spPr>
          <a:xfrm>
            <a:off x="1478854" y="4984102"/>
            <a:ext cx="2109297" cy="228268"/>
          </a:xfrm>
          <a:prstGeom prst="rect">
            <a:avLst/>
          </a:prstGeom>
        </p:spPr>
        <p:txBody>
          <a:bodyPr vert="horz" wrap="square" lIns="0" tIns="12700" rIns="0" bIns="0"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b="1" spc="25" dirty="0">
                <a:solidFill>
                  <a:srgbClr val="374649"/>
                </a:solidFill>
                <a:latin typeface="Arial" panose="020B0604020202020204" pitchFamily="34" charset="0"/>
                <a:cs typeface="Arial" panose="020B0604020202020204" pitchFamily="34" charset="0"/>
              </a:rPr>
              <a:t>HIPO (High </a:t>
            </a:r>
            <a:r>
              <a:rPr lang="fr-FR" sz="1400" b="1" spc="25" dirty="0" err="1">
                <a:solidFill>
                  <a:srgbClr val="374649"/>
                </a:solidFill>
                <a:latin typeface="Arial" panose="020B0604020202020204" pitchFamily="34" charset="0"/>
                <a:cs typeface="Arial" panose="020B0604020202020204" pitchFamily="34" charset="0"/>
              </a:rPr>
              <a:t>Potential</a:t>
            </a:r>
            <a:r>
              <a:rPr lang="fr-FR" sz="1400" b="1" spc="25" dirty="0">
                <a:solidFill>
                  <a:srgbClr val="374649"/>
                </a:solidFill>
                <a:latin typeface="Arial" panose="020B0604020202020204" pitchFamily="34" charset="0"/>
                <a:cs typeface="Arial" panose="020B0604020202020204" pitchFamily="34" charset="0"/>
              </a:rPr>
              <a:t>)</a:t>
            </a:r>
          </a:p>
        </p:txBody>
      </p:sp>
      <p:sp>
        <p:nvSpPr>
          <p:cNvPr id="56" name="object 2">
            <a:extLst>
              <a:ext uri="{FF2B5EF4-FFF2-40B4-BE49-F238E27FC236}">
                <a16:creationId xmlns:a16="http://schemas.microsoft.com/office/drawing/2014/main" id="{5C3E4F14-D975-9145-9E1F-0DF5C1D17A82}"/>
              </a:ext>
            </a:extLst>
          </p:cNvPr>
          <p:cNvSpPr txBox="1"/>
          <p:nvPr/>
        </p:nvSpPr>
        <p:spPr>
          <a:xfrm>
            <a:off x="1478853" y="4526922"/>
            <a:ext cx="784661" cy="474489"/>
          </a:xfrm>
          <a:prstGeom prst="rect">
            <a:avLst/>
          </a:prstGeom>
        </p:spPr>
        <p:txBody>
          <a:bodyPr vert="horz" wrap="square" lIns="0" tIns="12700" rIns="0" bIns="0"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3000" spc="25" dirty="0">
                <a:solidFill>
                  <a:srgbClr val="F7941D"/>
                </a:solidFill>
                <a:latin typeface="Arial MT Light" pitchFamily="2"/>
                <a:cs typeface="Arial" panose="020B0604020202020204" pitchFamily="34" charset="0"/>
              </a:rPr>
              <a:t>ND*</a:t>
            </a:r>
          </a:p>
        </p:txBody>
      </p:sp>
      <p:sp>
        <p:nvSpPr>
          <p:cNvPr id="57" name="ZoneTexte 56">
            <a:extLst>
              <a:ext uri="{FF2B5EF4-FFF2-40B4-BE49-F238E27FC236}">
                <a16:creationId xmlns:a16="http://schemas.microsoft.com/office/drawing/2014/main" id="{703F192A-5BDF-4846-85C5-6BA4CEF5E01A}"/>
              </a:ext>
            </a:extLst>
          </p:cNvPr>
          <p:cNvSpPr txBox="1"/>
          <p:nvPr/>
        </p:nvSpPr>
        <p:spPr>
          <a:xfrm>
            <a:off x="5022616" y="1357793"/>
            <a:ext cx="3339767" cy="461665"/>
          </a:xfrm>
          <a:prstGeom prst="rect">
            <a:avLst/>
          </a:prstGeom>
          <a:noFill/>
        </p:spPr>
        <p:txBody>
          <a:bodyPr wrap="square" lIns="0" tIns="0" rIns="0" bIns="0">
            <a:spAutoFit/>
          </a:bodyPr>
          <a:lstStyle/>
          <a:p>
            <a:r>
              <a:rPr lang="fr-FR" sz="1500" b="1" dirty="0">
                <a:solidFill>
                  <a:srgbClr val="F7941D"/>
                </a:solidFill>
              </a:rPr>
              <a:t>EXAMPLES OF RISKS </a:t>
            </a:r>
            <a:br>
              <a:rPr lang="fr-FR" sz="1500" b="1" dirty="0">
                <a:solidFill>
                  <a:srgbClr val="F7941D"/>
                </a:solidFill>
              </a:rPr>
            </a:br>
            <a:r>
              <a:rPr lang="fr-FR" sz="1500" b="1" dirty="0">
                <a:solidFill>
                  <a:srgbClr val="F7941D"/>
                </a:solidFill>
              </a:rPr>
              <a:t>ASSOCIATED WITH LINES OF FIRE</a:t>
            </a:r>
            <a:endParaRPr lang="en-US" sz="1500" b="1" dirty="0">
              <a:solidFill>
                <a:srgbClr val="F7941D"/>
              </a:solidFill>
            </a:endParaRPr>
          </a:p>
        </p:txBody>
      </p:sp>
      <p:sp>
        <p:nvSpPr>
          <p:cNvPr id="64" name="object 2">
            <a:extLst>
              <a:ext uri="{FF2B5EF4-FFF2-40B4-BE49-F238E27FC236}">
                <a16:creationId xmlns:a16="http://schemas.microsoft.com/office/drawing/2014/main" id="{44146C94-70C2-4247-B22F-731F4BAFAC4C}"/>
              </a:ext>
            </a:extLst>
          </p:cNvPr>
          <p:cNvSpPr txBox="1"/>
          <p:nvPr/>
        </p:nvSpPr>
        <p:spPr>
          <a:xfrm>
            <a:off x="5980836" y="2673761"/>
            <a:ext cx="1667339" cy="443711"/>
          </a:xfrm>
          <a:prstGeom prst="rect">
            <a:avLst/>
          </a:prstGeom>
        </p:spPr>
        <p:txBody>
          <a:bodyPr vert="horz" wrap="square" lIns="0" tIns="12700" rIns="0" bIns="0"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dirty="0"/>
              <a:t>Injuries </a:t>
            </a:r>
            <a:r>
              <a:rPr lang="fr-FR" sz="1400" dirty="0" err="1"/>
              <a:t>from</a:t>
            </a:r>
            <a:r>
              <a:rPr lang="fr-FR" sz="1400" dirty="0"/>
              <a:t> </a:t>
            </a:r>
            <a:br>
              <a:rPr lang="fr-FR" sz="1400" dirty="0"/>
            </a:br>
            <a:r>
              <a:rPr lang="fr-FR" sz="1400" dirty="0" err="1"/>
              <a:t>falling</a:t>
            </a:r>
            <a:r>
              <a:rPr lang="fr-FR" sz="1400" dirty="0"/>
              <a:t> </a:t>
            </a:r>
            <a:r>
              <a:rPr lang="fr-FR" sz="1400" dirty="0" err="1"/>
              <a:t>objects</a:t>
            </a:r>
            <a:endParaRPr lang="fr-FR" sz="1400" dirty="0"/>
          </a:p>
        </p:txBody>
      </p:sp>
      <p:sp>
        <p:nvSpPr>
          <p:cNvPr id="65" name="object 2">
            <a:extLst>
              <a:ext uri="{FF2B5EF4-FFF2-40B4-BE49-F238E27FC236}">
                <a16:creationId xmlns:a16="http://schemas.microsoft.com/office/drawing/2014/main" id="{9AC54877-748F-0C4C-9AF8-12EFC944ADBC}"/>
              </a:ext>
            </a:extLst>
          </p:cNvPr>
          <p:cNvSpPr txBox="1"/>
          <p:nvPr/>
        </p:nvSpPr>
        <p:spPr>
          <a:xfrm>
            <a:off x="5980836" y="3763158"/>
            <a:ext cx="1667339" cy="659155"/>
          </a:xfrm>
          <a:prstGeom prst="rect">
            <a:avLst/>
          </a:prstGeom>
        </p:spPr>
        <p:txBody>
          <a:bodyPr vert="horz" wrap="square" lIns="0" tIns="12700" rIns="0" bIns="0"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Projections </a:t>
            </a:r>
            <a:br>
              <a:rPr lang="en-US" sz="1400" dirty="0"/>
            </a:br>
            <a:r>
              <a:rPr lang="en-US" sz="1400" dirty="0"/>
              <a:t>(fluids, objects) from </a:t>
            </a:r>
            <a:r>
              <a:rPr lang="en-US" sz="1400" dirty="0" err="1"/>
              <a:t>pressurised</a:t>
            </a:r>
            <a:r>
              <a:rPr lang="en-US" sz="1400" dirty="0"/>
              <a:t> systems</a:t>
            </a:r>
            <a:endParaRPr lang="fr-FR" sz="1400" dirty="0"/>
          </a:p>
        </p:txBody>
      </p:sp>
      <p:sp>
        <p:nvSpPr>
          <p:cNvPr id="66" name="object 2">
            <a:extLst>
              <a:ext uri="{FF2B5EF4-FFF2-40B4-BE49-F238E27FC236}">
                <a16:creationId xmlns:a16="http://schemas.microsoft.com/office/drawing/2014/main" id="{2B21D4A8-5473-CA4E-8760-C823B560A467}"/>
              </a:ext>
            </a:extLst>
          </p:cNvPr>
          <p:cNvSpPr txBox="1"/>
          <p:nvPr/>
        </p:nvSpPr>
        <p:spPr>
          <a:xfrm>
            <a:off x="9020348" y="2673760"/>
            <a:ext cx="2481448" cy="443711"/>
          </a:xfrm>
          <a:prstGeom prst="rect">
            <a:avLst/>
          </a:prstGeom>
        </p:spPr>
        <p:txBody>
          <a:bodyPr vert="horz" wrap="square" lIns="0" tIns="12700" rIns="0" bIns="0"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Crushing, collision </a:t>
            </a:r>
            <a:br>
              <a:rPr lang="en-US" sz="1400" dirty="0"/>
            </a:br>
            <a:r>
              <a:rPr lang="en-US" sz="1400" dirty="0"/>
              <a:t>with engines or vehicles</a:t>
            </a:r>
            <a:endParaRPr lang="fr-FR" sz="1400" dirty="0"/>
          </a:p>
        </p:txBody>
      </p:sp>
      <p:sp>
        <p:nvSpPr>
          <p:cNvPr id="67" name="object 2">
            <a:extLst>
              <a:ext uri="{FF2B5EF4-FFF2-40B4-BE49-F238E27FC236}">
                <a16:creationId xmlns:a16="http://schemas.microsoft.com/office/drawing/2014/main" id="{B9144E35-8E0E-D940-8327-67F223EC4237}"/>
              </a:ext>
            </a:extLst>
          </p:cNvPr>
          <p:cNvSpPr txBox="1"/>
          <p:nvPr/>
        </p:nvSpPr>
        <p:spPr>
          <a:xfrm>
            <a:off x="9020349" y="3657207"/>
            <a:ext cx="2481447" cy="874598"/>
          </a:xfrm>
          <a:prstGeom prst="rect">
            <a:avLst/>
          </a:prstGeom>
        </p:spPr>
        <p:txBody>
          <a:bodyPr vert="horz" wrap="square" lIns="0" tIns="12700" rIns="0" bIns="0"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Mechanical risk (entanglement, crushing, jamming), ... </a:t>
            </a:r>
            <a:br>
              <a:rPr lang="en-US" sz="1400" dirty="0"/>
            </a:br>
            <a:r>
              <a:rPr lang="en-US" sz="1400" dirty="0"/>
              <a:t>linked to stored energy </a:t>
            </a:r>
            <a:br>
              <a:rPr lang="en-US" sz="1400" dirty="0"/>
            </a:br>
            <a:r>
              <a:rPr lang="en-US" sz="1400" dirty="0"/>
              <a:t>or to the starting of equipment</a:t>
            </a:r>
            <a:endParaRPr lang="fr-FR" sz="1400" dirty="0"/>
          </a:p>
        </p:txBody>
      </p:sp>
      <p:sp>
        <p:nvSpPr>
          <p:cNvPr id="70" name="object 2">
            <a:extLst>
              <a:ext uri="{FF2B5EF4-FFF2-40B4-BE49-F238E27FC236}">
                <a16:creationId xmlns:a16="http://schemas.microsoft.com/office/drawing/2014/main" id="{6000B7D5-2CA8-C04B-B94E-28634D819E0E}"/>
              </a:ext>
            </a:extLst>
          </p:cNvPr>
          <p:cNvSpPr txBox="1"/>
          <p:nvPr/>
        </p:nvSpPr>
        <p:spPr>
          <a:xfrm>
            <a:off x="5980836" y="4838251"/>
            <a:ext cx="1667339" cy="874598"/>
          </a:xfrm>
          <a:prstGeom prst="rect">
            <a:avLst/>
          </a:prstGeom>
        </p:spPr>
        <p:txBody>
          <a:bodyPr vert="horz" wrap="square" lIns="0" tIns="12700" rIns="0" bIns="0"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Collision, crushing, entanglement </a:t>
            </a:r>
            <a:br>
              <a:rPr lang="en-US" sz="1400" dirty="0"/>
            </a:br>
            <a:r>
              <a:rPr lang="en-US" sz="1400" dirty="0"/>
              <a:t>with a moving object </a:t>
            </a:r>
            <a:br>
              <a:rPr lang="en-US" sz="1400" dirty="0"/>
            </a:br>
            <a:r>
              <a:rPr lang="en-US" sz="1400" dirty="0"/>
              <a:t>or equipment</a:t>
            </a:r>
            <a:endParaRPr lang="fr-FR" sz="1400" dirty="0"/>
          </a:p>
        </p:txBody>
      </p:sp>
      <p:sp>
        <p:nvSpPr>
          <p:cNvPr id="71" name="object 2">
            <a:extLst>
              <a:ext uri="{FF2B5EF4-FFF2-40B4-BE49-F238E27FC236}">
                <a16:creationId xmlns:a16="http://schemas.microsoft.com/office/drawing/2014/main" id="{E70E1ED7-DC91-654B-A242-F011DA2D0E3D}"/>
              </a:ext>
            </a:extLst>
          </p:cNvPr>
          <p:cNvSpPr txBox="1"/>
          <p:nvPr/>
        </p:nvSpPr>
        <p:spPr>
          <a:xfrm>
            <a:off x="9020349" y="4934959"/>
            <a:ext cx="2481448" cy="659155"/>
          </a:xfrm>
          <a:prstGeom prst="rect">
            <a:avLst/>
          </a:prstGeom>
        </p:spPr>
        <p:txBody>
          <a:bodyPr vert="horz" wrap="square" lIns="0" tIns="12700" rIns="0" bIns="0"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Burns, electrification </a:t>
            </a:r>
            <a:br>
              <a:rPr lang="en-US" sz="1400" dirty="0"/>
            </a:br>
            <a:r>
              <a:rPr lang="en-US" sz="1400" dirty="0"/>
              <a:t>or electrocution from overhead or underground power lines</a:t>
            </a:r>
            <a:endParaRPr lang="fr-FR" sz="1400" dirty="0"/>
          </a:p>
        </p:txBody>
      </p:sp>
      <p:pic>
        <p:nvPicPr>
          <p:cNvPr id="72" name="Image 71">
            <a:extLst>
              <a:ext uri="{FF2B5EF4-FFF2-40B4-BE49-F238E27FC236}">
                <a16:creationId xmlns:a16="http://schemas.microsoft.com/office/drawing/2014/main" id="{AC5AD7FC-8F3D-2543-8283-D9B47B8375F9}"/>
              </a:ext>
            </a:extLst>
          </p:cNvPr>
          <p:cNvPicPr>
            <a:picLocks noChangeAspect="1"/>
          </p:cNvPicPr>
          <p:nvPr/>
        </p:nvPicPr>
        <p:blipFill>
          <a:blip r:embed="rId6"/>
          <a:stretch>
            <a:fillRect/>
          </a:stretch>
        </p:blipFill>
        <p:spPr>
          <a:xfrm>
            <a:off x="8027475" y="2548693"/>
            <a:ext cx="716813" cy="716813"/>
          </a:xfrm>
          <a:prstGeom prst="rect">
            <a:avLst/>
          </a:prstGeom>
        </p:spPr>
      </p:pic>
      <p:pic>
        <p:nvPicPr>
          <p:cNvPr id="73" name="Image 72">
            <a:extLst>
              <a:ext uri="{FF2B5EF4-FFF2-40B4-BE49-F238E27FC236}">
                <a16:creationId xmlns:a16="http://schemas.microsoft.com/office/drawing/2014/main" id="{1F277B8A-325C-B94C-B74F-03DB8DCEBBAE}"/>
              </a:ext>
            </a:extLst>
          </p:cNvPr>
          <p:cNvPicPr>
            <a:picLocks noChangeAspect="1"/>
          </p:cNvPicPr>
          <p:nvPr/>
        </p:nvPicPr>
        <p:blipFill>
          <a:blip r:embed="rId7"/>
          <a:stretch>
            <a:fillRect/>
          </a:stretch>
        </p:blipFill>
        <p:spPr>
          <a:xfrm>
            <a:off x="8023765" y="4912548"/>
            <a:ext cx="720523" cy="720523"/>
          </a:xfrm>
          <a:prstGeom prst="rect">
            <a:avLst/>
          </a:prstGeom>
        </p:spPr>
      </p:pic>
      <p:pic>
        <p:nvPicPr>
          <p:cNvPr id="80" name="Image 79">
            <a:extLst>
              <a:ext uri="{FF2B5EF4-FFF2-40B4-BE49-F238E27FC236}">
                <a16:creationId xmlns:a16="http://schemas.microsoft.com/office/drawing/2014/main" id="{A0B7AEBF-0ABA-2042-A65E-9333D2199230}"/>
              </a:ext>
            </a:extLst>
          </p:cNvPr>
          <p:cNvPicPr>
            <a:picLocks noChangeAspect="1"/>
          </p:cNvPicPr>
          <p:nvPr/>
        </p:nvPicPr>
        <p:blipFill>
          <a:blip r:embed="rId8"/>
          <a:stretch>
            <a:fillRect/>
          </a:stretch>
        </p:blipFill>
        <p:spPr>
          <a:xfrm>
            <a:off x="522211" y="3615815"/>
            <a:ext cx="712332" cy="712332"/>
          </a:xfrm>
          <a:prstGeom prst="rect">
            <a:avLst/>
          </a:prstGeom>
        </p:spPr>
      </p:pic>
      <p:pic>
        <p:nvPicPr>
          <p:cNvPr id="30" name="Image 29">
            <a:extLst>
              <a:ext uri="{FF2B5EF4-FFF2-40B4-BE49-F238E27FC236}">
                <a16:creationId xmlns:a16="http://schemas.microsoft.com/office/drawing/2014/main" id="{7829CE89-EFFD-9A41-A1F7-02CB69200D01}"/>
              </a:ext>
            </a:extLst>
          </p:cNvPr>
          <p:cNvPicPr>
            <a:picLocks noChangeAspect="1"/>
          </p:cNvPicPr>
          <p:nvPr/>
        </p:nvPicPr>
        <p:blipFill>
          <a:blip r:embed="rId9"/>
          <a:stretch>
            <a:fillRect/>
          </a:stretch>
        </p:blipFill>
        <p:spPr>
          <a:xfrm>
            <a:off x="5018882" y="3733445"/>
            <a:ext cx="717644" cy="717644"/>
          </a:xfrm>
          <a:prstGeom prst="rect">
            <a:avLst/>
          </a:prstGeom>
        </p:spPr>
      </p:pic>
      <p:pic>
        <p:nvPicPr>
          <p:cNvPr id="31" name="Image 30">
            <a:extLst>
              <a:ext uri="{FF2B5EF4-FFF2-40B4-BE49-F238E27FC236}">
                <a16:creationId xmlns:a16="http://schemas.microsoft.com/office/drawing/2014/main" id="{C964CB1D-FED8-954A-891B-0F3C47CBFEE6}"/>
              </a:ext>
            </a:extLst>
          </p:cNvPr>
          <p:cNvPicPr>
            <a:picLocks noChangeAspect="1"/>
          </p:cNvPicPr>
          <p:nvPr/>
        </p:nvPicPr>
        <p:blipFill>
          <a:blip r:embed="rId10"/>
          <a:stretch>
            <a:fillRect/>
          </a:stretch>
        </p:blipFill>
        <p:spPr>
          <a:xfrm>
            <a:off x="5021484" y="2550464"/>
            <a:ext cx="715042" cy="715042"/>
          </a:xfrm>
          <a:prstGeom prst="rect">
            <a:avLst/>
          </a:prstGeom>
        </p:spPr>
      </p:pic>
      <p:pic>
        <p:nvPicPr>
          <p:cNvPr id="33" name="Image 32">
            <a:extLst>
              <a:ext uri="{FF2B5EF4-FFF2-40B4-BE49-F238E27FC236}">
                <a16:creationId xmlns:a16="http://schemas.microsoft.com/office/drawing/2014/main" id="{DCE309D8-C20A-C449-BF71-E849A4D6AA5C}"/>
              </a:ext>
            </a:extLst>
          </p:cNvPr>
          <p:cNvPicPr>
            <a:picLocks noChangeAspect="1"/>
          </p:cNvPicPr>
          <p:nvPr/>
        </p:nvPicPr>
        <p:blipFill>
          <a:blip r:embed="rId11"/>
          <a:stretch>
            <a:fillRect/>
          </a:stretch>
        </p:blipFill>
        <p:spPr>
          <a:xfrm>
            <a:off x="5018882" y="4915288"/>
            <a:ext cx="715042" cy="715042"/>
          </a:xfrm>
          <a:prstGeom prst="rect">
            <a:avLst/>
          </a:prstGeom>
        </p:spPr>
      </p:pic>
      <p:sp>
        <p:nvSpPr>
          <p:cNvPr id="34" name="object 2">
            <a:extLst>
              <a:ext uri="{FF2B5EF4-FFF2-40B4-BE49-F238E27FC236}">
                <a16:creationId xmlns:a16="http://schemas.microsoft.com/office/drawing/2014/main" id="{C4955D66-9FC8-654E-B193-1D1C1E576099}"/>
              </a:ext>
            </a:extLst>
          </p:cNvPr>
          <p:cNvSpPr txBox="1"/>
          <p:nvPr/>
        </p:nvSpPr>
        <p:spPr>
          <a:xfrm>
            <a:off x="5018882" y="2034747"/>
            <a:ext cx="6482914" cy="228268"/>
          </a:xfrm>
          <a:prstGeom prst="rect">
            <a:avLst/>
          </a:prstGeom>
        </p:spPr>
        <p:txBody>
          <a:bodyPr vert="horz" wrap="square" lIns="0" tIns="12700" rIns="0" bIns="0"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400" b="1" dirty="0"/>
              <a:t>Despite the safety measures put in place, risks remain: </a:t>
            </a:r>
          </a:p>
        </p:txBody>
      </p:sp>
    </p:spTree>
    <p:extLst>
      <p:ext uri="{BB962C8B-B14F-4D97-AF65-F5344CB8AC3E}">
        <p14:creationId xmlns:p14="http://schemas.microsoft.com/office/powerpoint/2010/main" val="1527423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id="{27603023-58F3-2947-B7CC-6A5B2FF102D9}"/>
              </a:ext>
            </a:extLst>
          </p:cNvPr>
          <p:cNvSpPr>
            <a:spLocks noGrp="1"/>
          </p:cNvSpPr>
          <p:nvPr>
            <p:ph type="ftr" sz="quarter" idx="15"/>
          </p:nvPr>
        </p:nvSpPr>
        <p:spPr/>
        <p:txBody>
          <a:bodyPr/>
          <a:lstStyle/>
          <a:p>
            <a:r>
              <a:rPr lang="fr-FR" dirty="0" err="1"/>
              <a:t>Deployment</a:t>
            </a:r>
            <a:r>
              <a:rPr lang="fr-FR" dirty="0"/>
              <a:t> kit Golden Rule 12</a:t>
            </a:r>
          </a:p>
        </p:txBody>
      </p:sp>
      <p:sp>
        <p:nvSpPr>
          <p:cNvPr id="6" name="Espace réservé du numéro de diapositive 5">
            <a:extLst>
              <a:ext uri="{FF2B5EF4-FFF2-40B4-BE49-F238E27FC236}">
                <a16:creationId xmlns:a16="http://schemas.microsoft.com/office/drawing/2014/main" id="{496D8736-097F-9248-ABFF-5D41BB3E03A7}"/>
              </a:ext>
            </a:extLst>
          </p:cNvPr>
          <p:cNvSpPr>
            <a:spLocks noGrp="1"/>
          </p:cNvSpPr>
          <p:nvPr>
            <p:ph type="sldNum" sz="quarter" idx="16"/>
          </p:nvPr>
        </p:nvSpPr>
        <p:spPr/>
        <p:txBody>
          <a:bodyPr/>
          <a:lstStyle/>
          <a:p>
            <a:fld id="{975A587B-5814-4D9B-9598-FE9CB954CB01}" type="slidenum">
              <a:rPr lang="fr-FR" smtClean="0"/>
              <a:pPr/>
              <a:t>7</a:t>
            </a:fld>
            <a:endParaRPr lang="fr-FR"/>
          </a:p>
        </p:txBody>
      </p:sp>
      <p:sp>
        <p:nvSpPr>
          <p:cNvPr id="15" name="Espace réservé du texte 3">
            <a:extLst>
              <a:ext uri="{FF2B5EF4-FFF2-40B4-BE49-F238E27FC236}">
                <a16:creationId xmlns:a16="http://schemas.microsoft.com/office/drawing/2014/main" id="{1FE2D4F6-AF13-D647-A916-8820941476EA}"/>
              </a:ext>
            </a:extLst>
          </p:cNvPr>
          <p:cNvSpPr txBox="1">
            <a:spLocks/>
          </p:cNvSpPr>
          <p:nvPr/>
        </p:nvSpPr>
        <p:spPr>
          <a:xfrm>
            <a:off x="489741" y="2030067"/>
            <a:ext cx="10659521" cy="213060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600"/>
              </a:spcBef>
              <a:buFont typeface="Arial" panose="020B0604020202020204" pitchFamily="34" charset="0"/>
              <a:buNone/>
              <a:defRPr sz="13500" kern="1200">
                <a:solidFill>
                  <a:schemeClr val="tx2"/>
                </a:solidFill>
                <a:latin typeface="+mn-lt"/>
                <a:ea typeface="+mn-ea"/>
                <a:cs typeface="+mn-cs"/>
              </a:defRPr>
            </a:lvl1pPr>
            <a:lvl2pPr marL="36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0000"/>
              </a:lnSpc>
            </a:pPr>
            <a:r>
              <a:rPr lang="fr-FR">
                <a:solidFill>
                  <a:srgbClr val="F7941D"/>
                </a:solidFill>
              </a:rPr>
              <a:t>02. </a:t>
            </a:r>
            <a:br>
              <a:rPr lang="fr-FR">
                <a:solidFill>
                  <a:srgbClr val="F7941D"/>
                </a:solidFill>
              </a:rPr>
            </a:br>
            <a:r>
              <a:rPr lang="fr-FR" sz="9000">
                <a:solidFill>
                  <a:srgbClr val="354D56"/>
                </a:solidFill>
              </a:rPr>
              <a:t>REX</a:t>
            </a:r>
          </a:p>
        </p:txBody>
      </p:sp>
    </p:spTree>
    <p:extLst>
      <p:ext uri="{BB962C8B-B14F-4D97-AF65-F5344CB8AC3E}">
        <p14:creationId xmlns:p14="http://schemas.microsoft.com/office/powerpoint/2010/main" val="2406595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BDF39052-4367-48E5-AFEB-335B26EC1E74}"/>
              </a:ext>
            </a:extLst>
          </p:cNvPr>
          <p:cNvSpPr>
            <a:spLocks noGrp="1"/>
          </p:cNvSpPr>
          <p:nvPr>
            <p:ph type="ftr" sz="quarter" idx="15"/>
          </p:nvPr>
        </p:nvSpPr>
        <p:spPr/>
        <p:txBody>
          <a:bodyPr/>
          <a:lstStyle/>
          <a:p>
            <a:r>
              <a:rPr lang="fr-FR" dirty="0" err="1"/>
              <a:t>Deployment</a:t>
            </a:r>
            <a:r>
              <a:rPr lang="fr-FR" dirty="0"/>
              <a:t> kit Golden Rule 12</a:t>
            </a:r>
          </a:p>
        </p:txBody>
      </p:sp>
      <p:sp>
        <p:nvSpPr>
          <p:cNvPr id="5" name="Espace réservé du numéro de diapositive 4">
            <a:extLst>
              <a:ext uri="{FF2B5EF4-FFF2-40B4-BE49-F238E27FC236}">
                <a16:creationId xmlns:a16="http://schemas.microsoft.com/office/drawing/2014/main" id="{032AB209-E430-48D8-9015-D552239C8C15}"/>
              </a:ext>
            </a:extLst>
          </p:cNvPr>
          <p:cNvSpPr>
            <a:spLocks noGrp="1"/>
          </p:cNvSpPr>
          <p:nvPr>
            <p:ph type="sldNum" sz="quarter" idx="16"/>
          </p:nvPr>
        </p:nvSpPr>
        <p:spPr/>
        <p:txBody>
          <a:bodyPr/>
          <a:lstStyle/>
          <a:p>
            <a:fld id="{975A587B-5814-4D9B-9598-FE9CB954CB01}" type="slidenum">
              <a:rPr lang="fr-FR" smtClean="0"/>
              <a:pPr/>
              <a:t>8</a:t>
            </a:fld>
            <a:endParaRPr lang="fr-FR"/>
          </a:p>
        </p:txBody>
      </p:sp>
      <p:graphicFrame>
        <p:nvGraphicFramePr>
          <p:cNvPr id="13" name="Tableau 13">
            <a:extLst>
              <a:ext uri="{FF2B5EF4-FFF2-40B4-BE49-F238E27FC236}">
                <a16:creationId xmlns:a16="http://schemas.microsoft.com/office/drawing/2014/main" id="{579052B5-939A-4FD2-AB07-3F162287B7B9}"/>
              </a:ext>
            </a:extLst>
          </p:cNvPr>
          <p:cNvGraphicFramePr>
            <a:graphicFrameLocks noGrp="1"/>
          </p:cNvGraphicFramePr>
          <p:nvPr>
            <p:extLst>
              <p:ext uri="{D42A27DB-BD31-4B8C-83A1-F6EECF244321}">
                <p14:modId xmlns:p14="http://schemas.microsoft.com/office/powerpoint/2010/main" val="4016114420"/>
              </p:ext>
            </p:extLst>
          </p:nvPr>
        </p:nvGraphicFramePr>
        <p:xfrm>
          <a:off x="603987" y="1094809"/>
          <a:ext cx="9362973" cy="4373114"/>
        </p:xfrm>
        <a:graphic>
          <a:graphicData uri="http://schemas.openxmlformats.org/drawingml/2006/table">
            <a:tbl>
              <a:tblPr firstRow="1" bandRow="1">
                <a:tableStyleId>{D27102A9-8310-4765-A935-A1911B00CA55}</a:tableStyleId>
              </a:tblPr>
              <a:tblGrid>
                <a:gridCol w="5512478">
                  <a:extLst>
                    <a:ext uri="{9D8B030D-6E8A-4147-A177-3AD203B41FA5}">
                      <a16:colId xmlns:a16="http://schemas.microsoft.com/office/drawing/2014/main" val="2770995818"/>
                    </a:ext>
                  </a:extLst>
                </a:gridCol>
                <a:gridCol w="2974758">
                  <a:extLst>
                    <a:ext uri="{9D8B030D-6E8A-4147-A177-3AD203B41FA5}">
                      <a16:colId xmlns:a16="http://schemas.microsoft.com/office/drawing/2014/main" val="2322655508"/>
                    </a:ext>
                  </a:extLst>
                </a:gridCol>
                <a:gridCol w="875737">
                  <a:extLst>
                    <a:ext uri="{9D8B030D-6E8A-4147-A177-3AD203B41FA5}">
                      <a16:colId xmlns:a16="http://schemas.microsoft.com/office/drawing/2014/main" val="2620056346"/>
                    </a:ext>
                  </a:extLst>
                </a:gridCol>
              </a:tblGrid>
              <a:tr h="463510">
                <a:tc>
                  <a:txBody>
                    <a:bodyPr/>
                    <a:lstStyle/>
                    <a:p>
                      <a:pPr algn="ctr"/>
                      <a:r>
                        <a:rPr lang="fr-FR" sz="1400" dirty="0">
                          <a:solidFill>
                            <a:schemeClr val="bg1"/>
                          </a:solidFill>
                        </a:rPr>
                        <a:t>REQUIREMENT</a:t>
                      </a:r>
                    </a:p>
                  </a:txBody>
                  <a:tcPr anchor="ctr">
                    <a:lnL>
                      <a:noFill/>
                    </a:lnL>
                    <a:lnR>
                      <a:noFill/>
                    </a:lnR>
                    <a:lnT w="12700" cmpd="sng">
                      <a:noFill/>
                    </a:lnT>
                    <a:lnB w="12700" cmpd="sng">
                      <a:noFill/>
                    </a:lnB>
                    <a:lnTlToBr w="12700" cmpd="sng">
                      <a:noFill/>
                      <a:prstDash val="solid"/>
                    </a:lnTlToBr>
                    <a:lnBlToTr w="12700" cmpd="sng">
                      <a:noFill/>
                      <a:prstDash val="solid"/>
                    </a:lnBlToTr>
                    <a:solidFill>
                      <a:srgbClr val="F7941D"/>
                    </a:solidFill>
                  </a:tcPr>
                </a:tc>
                <a:tc>
                  <a:txBody>
                    <a:bodyPr/>
                    <a:lstStyle/>
                    <a:p>
                      <a:pPr algn="ctr"/>
                      <a:r>
                        <a:rPr lang="fr-FR" sz="1400" dirty="0">
                          <a:solidFill>
                            <a:schemeClr val="bg1"/>
                          </a:solidFill>
                        </a:rPr>
                        <a:t>EVENT</a:t>
                      </a:r>
                    </a:p>
                  </a:txBody>
                  <a:tcPr anchor="ctr">
                    <a:lnL>
                      <a:noFill/>
                    </a:lnL>
                    <a:lnR>
                      <a:noFill/>
                    </a:lnR>
                    <a:lnT w="12700" cmpd="sng">
                      <a:noFill/>
                    </a:lnT>
                    <a:lnB w="12700" cmpd="sng">
                      <a:noFill/>
                    </a:lnB>
                    <a:lnTlToBr w="12700" cmpd="sng">
                      <a:noFill/>
                      <a:prstDash val="solid"/>
                    </a:lnTlToBr>
                    <a:lnBlToTr w="12700" cmpd="sng">
                      <a:noFill/>
                      <a:prstDash val="solid"/>
                    </a:lnBlToTr>
                    <a:solidFill>
                      <a:srgbClr val="F7941D"/>
                    </a:solidFill>
                  </a:tcPr>
                </a:tc>
                <a:tc>
                  <a:txBody>
                    <a:bodyPr/>
                    <a:lstStyle/>
                    <a:p>
                      <a:pPr algn="ctr"/>
                      <a:r>
                        <a:rPr lang="fr-FR" sz="1400" dirty="0">
                          <a:solidFill>
                            <a:schemeClr val="bg1"/>
                          </a:solidFill>
                        </a:rPr>
                        <a:t>SLIDE</a:t>
                      </a:r>
                    </a:p>
                  </a:txBody>
                  <a:tcPr anchor="ctr">
                    <a:lnL>
                      <a:noFill/>
                    </a:lnL>
                    <a:lnR>
                      <a:noFill/>
                    </a:lnR>
                    <a:lnT w="12700" cmpd="sng">
                      <a:noFill/>
                    </a:lnT>
                    <a:lnB w="12700" cmpd="sng">
                      <a:noFill/>
                    </a:lnB>
                    <a:lnTlToBr w="12700" cmpd="sng">
                      <a:noFill/>
                      <a:prstDash val="solid"/>
                    </a:lnTlToBr>
                    <a:lnBlToTr w="12700" cmpd="sng">
                      <a:noFill/>
                      <a:prstDash val="solid"/>
                    </a:lnBlToTr>
                    <a:solidFill>
                      <a:srgbClr val="F7941D"/>
                    </a:solidFill>
                  </a:tcPr>
                </a:tc>
                <a:extLst>
                  <a:ext uri="{0D108BD9-81ED-4DB2-BD59-A6C34878D82A}">
                    <a16:rowId xmlns:a16="http://schemas.microsoft.com/office/drawing/2014/main" val="4129790407"/>
                  </a:ext>
                </a:extLst>
              </a:tr>
              <a:tr h="504936">
                <a:tc>
                  <a:txBody>
                    <a:bodyPr/>
                    <a:lstStyle/>
                    <a:p>
                      <a:r>
                        <a:rPr lang="fr-FR" sz="1100" b="1" dirty="0"/>
                        <a:t>1. </a:t>
                      </a:r>
                      <a:r>
                        <a:rPr lang="en-US" sz="1100" b="1" dirty="0"/>
                        <a:t>I position myself to avoid</a:t>
                      </a:r>
                      <a:r>
                        <a:rPr lang="fr-FR" sz="1100" b="1" dirty="0"/>
                        <a:t> </a:t>
                      </a:r>
                      <a:r>
                        <a:rPr lang="fr-FR" sz="1100" b="1" dirty="0" err="1"/>
                        <a:t>moving</a:t>
                      </a:r>
                      <a:r>
                        <a:rPr lang="fr-FR" sz="1100" b="1" dirty="0"/>
                        <a:t> </a:t>
                      </a:r>
                      <a:r>
                        <a:rPr lang="fr-FR" sz="1100" b="1" dirty="0" err="1"/>
                        <a:t>objects</a:t>
                      </a:r>
                      <a:r>
                        <a:rPr lang="fr-FR" sz="1100" b="1" dirty="0"/>
                        <a:t>.</a:t>
                      </a:r>
                    </a:p>
                  </a:txBody>
                  <a:tcPr anchor="ctr">
                    <a:lnT w="12700" cmpd="sng">
                      <a:noFill/>
                    </a:lnT>
                    <a:solidFill>
                      <a:srgbClr val="F7941D">
                        <a:alpha val="20000"/>
                      </a:srgbClr>
                    </a:solidFill>
                  </a:tcPr>
                </a:tc>
                <a:tc>
                  <a:txBody>
                    <a:bodyPr/>
                    <a:lstStyle/>
                    <a:p>
                      <a:r>
                        <a:rPr lang="en-US" sz="1100" dirty="0"/>
                        <a:t>PERSONNEL CRUSHED </a:t>
                      </a:r>
                      <a:br>
                        <a:rPr lang="en-US" sz="1100" dirty="0"/>
                      </a:br>
                      <a:r>
                        <a:rPr lang="en-US" sz="1100" dirty="0"/>
                        <a:t>DURING MAINTENANCE </a:t>
                      </a:r>
                      <a:br>
                        <a:rPr lang="en-US" sz="1100" dirty="0"/>
                      </a:br>
                      <a:r>
                        <a:rPr lang="en-US" sz="1100" dirty="0"/>
                        <a:t>OF AN UNDERWATER ROBOT</a:t>
                      </a:r>
                      <a:endParaRPr lang="fr-FR" sz="1100" dirty="0"/>
                    </a:p>
                  </a:txBody>
                  <a:tcPr anchor="ctr">
                    <a:lnT w="12700" cmpd="sng">
                      <a:noFill/>
                    </a:lnT>
                    <a:solidFill>
                      <a:srgbClr val="F7941D">
                        <a:alpha val="20000"/>
                      </a:srgbClr>
                    </a:solidFill>
                  </a:tcPr>
                </a:tc>
                <a:tc>
                  <a:txBody>
                    <a:bodyPr/>
                    <a:lstStyle/>
                    <a:p>
                      <a:pPr algn="ctr"/>
                      <a:r>
                        <a:rPr lang="fr-FR" sz="1200" b="1" dirty="0">
                          <a:solidFill>
                            <a:srgbClr val="F7941D"/>
                          </a:solidFill>
                        </a:rPr>
                        <a:t>N°9</a:t>
                      </a:r>
                    </a:p>
                  </a:txBody>
                  <a:tcPr anchor="ctr">
                    <a:lnT w="12700" cmpd="sng">
                      <a:noFill/>
                    </a:lnT>
                    <a:solidFill>
                      <a:srgbClr val="F7941D">
                        <a:alpha val="20000"/>
                      </a:srgbClr>
                    </a:solidFill>
                  </a:tcPr>
                </a:tc>
                <a:extLst>
                  <a:ext uri="{0D108BD9-81ED-4DB2-BD59-A6C34878D82A}">
                    <a16:rowId xmlns:a16="http://schemas.microsoft.com/office/drawing/2014/main" val="2724336661"/>
                  </a:ext>
                </a:extLst>
              </a:tr>
              <a:tr h="514184">
                <a:tc>
                  <a:txBody>
                    <a:bodyPr/>
                    <a:lstStyle/>
                    <a:p>
                      <a:r>
                        <a:rPr lang="fr-FR" sz="1100" b="1" dirty="0"/>
                        <a:t>1. </a:t>
                      </a:r>
                      <a:r>
                        <a:rPr lang="en-US" sz="1100" b="1" dirty="0"/>
                        <a:t>I position myself to avoid</a:t>
                      </a:r>
                      <a:r>
                        <a:rPr lang="fr-FR" sz="1100" b="1" dirty="0"/>
                        <a:t> </a:t>
                      </a:r>
                      <a:r>
                        <a:rPr lang="fr-FR" sz="1100" b="1" dirty="0" err="1"/>
                        <a:t>vehicles</a:t>
                      </a:r>
                      <a:r>
                        <a:rPr lang="fr-FR" sz="1100" b="1" dirty="0"/>
                        <a:t>.</a:t>
                      </a:r>
                    </a:p>
                  </a:txBody>
                  <a:tcPr anchor="ctr"/>
                </a:tc>
                <a:tc>
                  <a:txBody>
                    <a:bodyPr/>
                    <a:lstStyle/>
                    <a:p>
                      <a:r>
                        <a:rPr lang="en-US" sz="1100" dirty="0"/>
                        <a:t>FATAL ACCIDENT OF A DRIVER</a:t>
                      </a:r>
                      <a:endParaRPr lang="fr-FR" sz="1100" dirty="0"/>
                    </a:p>
                  </a:txBody>
                  <a:tcPr anchor="ctr"/>
                </a:tc>
                <a:tc>
                  <a:txBody>
                    <a:bodyPr/>
                    <a:lstStyle/>
                    <a:p>
                      <a:pPr algn="ctr"/>
                      <a:r>
                        <a:rPr kumimoji="0" lang="fr-FR" sz="1200" b="1" u="none" strike="noStrike" kern="1200" cap="none" spc="0" normalizeH="0" baseline="0" noProof="0" dirty="0">
                          <a:ln>
                            <a:noFill/>
                          </a:ln>
                          <a:solidFill>
                            <a:srgbClr val="F7941D"/>
                          </a:solidFill>
                          <a:effectLst/>
                          <a:uLnTx/>
                          <a:uFillTx/>
                        </a:rPr>
                        <a:t>N°10</a:t>
                      </a:r>
                      <a:endParaRPr lang="fr-FR" sz="1200" b="1" dirty="0">
                        <a:solidFill>
                          <a:srgbClr val="F7941D"/>
                        </a:solidFill>
                      </a:endParaRPr>
                    </a:p>
                  </a:txBody>
                  <a:tcPr anchor="ctr"/>
                </a:tc>
                <a:extLst>
                  <a:ext uri="{0D108BD9-81ED-4DB2-BD59-A6C34878D82A}">
                    <a16:rowId xmlns:a16="http://schemas.microsoft.com/office/drawing/2014/main" val="3831168532"/>
                  </a:ext>
                </a:extLst>
              </a:tr>
              <a:tr h="554357">
                <a:tc>
                  <a:txBody>
                    <a:bodyPr/>
                    <a:lstStyle/>
                    <a:p>
                      <a:r>
                        <a:rPr lang="fr-FR" sz="1100" b="1" dirty="0"/>
                        <a:t>1. </a:t>
                      </a:r>
                      <a:r>
                        <a:rPr lang="en-US" sz="1100" b="1" dirty="0"/>
                        <a:t>I position myself to avoid</a:t>
                      </a:r>
                      <a:r>
                        <a:rPr lang="fr-FR" sz="1100" b="1" dirty="0"/>
                        <a:t> pressure releases.</a:t>
                      </a:r>
                    </a:p>
                  </a:txBody>
                  <a:tcPr anchor="ctr">
                    <a:solidFill>
                      <a:srgbClr val="F7941D">
                        <a:alpha val="20000"/>
                      </a:srgbClr>
                    </a:solidFill>
                  </a:tcPr>
                </a:tc>
                <a:tc>
                  <a:txBody>
                    <a:bodyPr/>
                    <a:lstStyle/>
                    <a:p>
                      <a:r>
                        <a:rPr lang="en-US" sz="1100" dirty="0"/>
                        <a:t>IMPACT ON VISOR </a:t>
                      </a:r>
                      <a:br>
                        <a:rPr lang="en-US" sz="1100" dirty="0"/>
                      </a:br>
                      <a:r>
                        <a:rPr lang="en-US" sz="1100" dirty="0"/>
                        <a:t>BY A HIGH PRESSURE HOSE</a:t>
                      </a:r>
                    </a:p>
                  </a:txBody>
                  <a:tcPr anchor="ctr">
                    <a:solidFill>
                      <a:srgbClr val="F7941D">
                        <a:alpha val="20000"/>
                      </a:srgbClr>
                    </a:solidFill>
                  </a:tcPr>
                </a:tc>
                <a:tc>
                  <a:txBody>
                    <a:bodyPr/>
                    <a:lstStyle/>
                    <a:p>
                      <a:pPr algn="ctr"/>
                      <a:r>
                        <a:rPr kumimoji="0" lang="fr-FR" sz="1200" b="1" u="none" strike="noStrike" kern="1200" cap="none" spc="0" normalizeH="0" baseline="0" noProof="0" dirty="0">
                          <a:ln>
                            <a:noFill/>
                          </a:ln>
                          <a:solidFill>
                            <a:srgbClr val="F7941D"/>
                          </a:solidFill>
                          <a:effectLst/>
                          <a:uLnTx/>
                          <a:uFillTx/>
                        </a:rPr>
                        <a:t>N°11</a:t>
                      </a:r>
                      <a:endParaRPr lang="fr-FR" sz="1200" b="1" dirty="0">
                        <a:solidFill>
                          <a:srgbClr val="F7941D"/>
                        </a:solidFill>
                      </a:endParaRPr>
                    </a:p>
                  </a:txBody>
                  <a:tcPr anchor="ctr">
                    <a:solidFill>
                      <a:srgbClr val="F7941D">
                        <a:alpha val="20000"/>
                      </a:srgbClr>
                    </a:solidFill>
                  </a:tcPr>
                </a:tc>
                <a:extLst>
                  <a:ext uri="{0D108BD9-81ED-4DB2-BD59-A6C34878D82A}">
                    <a16:rowId xmlns:a16="http://schemas.microsoft.com/office/drawing/2014/main" val="3198403165"/>
                  </a:ext>
                </a:extLst>
              </a:tr>
              <a:tr h="6047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b="1" dirty="0"/>
                        <a:t>1. </a:t>
                      </a:r>
                      <a:r>
                        <a:rPr lang="en-US" sz="1100" b="1" dirty="0"/>
                        <a:t>I position myself to avoid</a:t>
                      </a:r>
                      <a:r>
                        <a:rPr lang="fr-FR" sz="1100" b="1" dirty="0"/>
                        <a:t> </a:t>
                      </a:r>
                      <a:r>
                        <a:rPr lang="fr-FR" sz="1100" b="1" dirty="0" err="1"/>
                        <a:t>dropped</a:t>
                      </a:r>
                      <a:r>
                        <a:rPr lang="fr-FR" sz="1100" b="1" dirty="0"/>
                        <a:t> </a:t>
                      </a:r>
                      <a:r>
                        <a:rPr lang="fr-FR" sz="1100" b="1" dirty="0" err="1"/>
                        <a:t>objects</a:t>
                      </a:r>
                      <a:r>
                        <a:rPr lang="fr-FR" sz="1100" b="1" dirty="0"/>
                        <a:t>.</a:t>
                      </a:r>
                    </a:p>
                  </a:txBody>
                  <a:tcPr anchor="ctr"/>
                </a:tc>
                <a:tc>
                  <a:txBody>
                    <a:bodyPr/>
                    <a:lstStyle/>
                    <a:p>
                      <a:r>
                        <a:rPr lang="en-US" sz="1100" dirty="0"/>
                        <a:t>FALLING SCAFFOLDING MATERIAL</a:t>
                      </a:r>
                      <a:endParaRPr lang="fr-FR" sz="1100" dirty="0"/>
                    </a:p>
                  </a:txBody>
                  <a:tcPr anchor="ctr"/>
                </a:tc>
                <a:tc>
                  <a:txBody>
                    <a:bodyPr/>
                    <a:lstStyle/>
                    <a:p>
                      <a:pPr algn="ctr"/>
                      <a:r>
                        <a:rPr kumimoji="0" lang="fr-FR" sz="1200" b="1" u="none" strike="noStrike" kern="1200" cap="none" spc="0" normalizeH="0" baseline="0" noProof="0" dirty="0">
                          <a:ln>
                            <a:noFill/>
                          </a:ln>
                          <a:solidFill>
                            <a:srgbClr val="F7941D"/>
                          </a:solidFill>
                          <a:effectLst/>
                          <a:uLnTx/>
                          <a:uFillTx/>
                        </a:rPr>
                        <a:t>N°12</a:t>
                      </a:r>
                      <a:endParaRPr lang="fr-FR" sz="1200" b="1" dirty="0">
                        <a:solidFill>
                          <a:srgbClr val="F7941D"/>
                        </a:solidFill>
                      </a:endParaRPr>
                    </a:p>
                  </a:txBody>
                  <a:tcPr anchor="ctr"/>
                </a:tc>
                <a:extLst>
                  <a:ext uri="{0D108BD9-81ED-4DB2-BD59-A6C34878D82A}">
                    <a16:rowId xmlns:a16="http://schemas.microsoft.com/office/drawing/2014/main" val="709390887"/>
                  </a:ext>
                </a:extLst>
              </a:tr>
              <a:tr h="544233">
                <a:tc>
                  <a:txBody>
                    <a:bodyPr/>
                    <a:lstStyle/>
                    <a:p>
                      <a:r>
                        <a:rPr lang="fr-FR" sz="1100" b="1" dirty="0"/>
                        <a:t>2. I </a:t>
                      </a:r>
                      <a:r>
                        <a:rPr lang="fr-FR" sz="1100" b="1" dirty="0" err="1"/>
                        <a:t>establish</a:t>
                      </a:r>
                      <a:r>
                        <a:rPr lang="fr-FR" sz="1100" b="1" dirty="0"/>
                        <a:t> </a:t>
                      </a:r>
                      <a:r>
                        <a:rPr lang="fr-FR" sz="1100" b="1" dirty="0" err="1"/>
                        <a:t>barriers</a:t>
                      </a:r>
                      <a:r>
                        <a:rPr lang="fr-FR" sz="1100" b="1" dirty="0"/>
                        <a:t> and exclusion zones.</a:t>
                      </a:r>
                    </a:p>
                  </a:txBody>
                  <a:tcPr anchor="ctr">
                    <a:solidFill>
                      <a:srgbClr val="F7941D">
                        <a:alpha val="20000"/>
                      </a:srgbClr>
                    </a:solidFill>
                  </a:tcPr>
                </a:tc>
                <a:tc>
                  <a:txBody>
                    <a:bodyPr/>
                    <a:lstStyle/>
                    <a:p>
                      <a:r>
                        <a:rPr lang="en-US" sz="1100" dirty="0"/>
                        <a:t>DROWNING IN A SETTLING POND</a:t>
                      </a:r>
                      <a:endParaRPr lang="fr-FR" sz="1100" dirty="0"/>
                    </a:p>
                  </a:txBody>
                  <a:tcPr anchor="ctr">
                    <a:solidFill>
                      <a:srgbClr val="F7941D">
                        <a:alpha val="20000"/>
                      </a:srgbClr>
                    </a:solidFill>
                  </a:tcPr>
                </a:tc>
                <a:tc>
                  <a:txBody>
                    <a:bodyPr/>
                    <a:lstStyle/>
                    <a:p>
                      <a:pPr algn="ctr"/>
                      <a:r>
                        <a:rPr kumimoji="0" lang="fr-FR" sz="1200" b="1" u="none" strike="noStrike" kern="1200" cap="none" spc="0" normalizeH="0" baseline="0" noProof="0" dirty="0">
                          <a:ln>
                            <a:noFill/>
                          </a:ln>
                          <a:solidFill>
                            <a:srgbClr val="F7941D"/>
                          </a:solidFill>
                          <a:effectLst/>
                          <a:uLnTx/>
                          <a:uFillTx/>
                        </a:rPr>
                        <a:t>N°13</a:t>
                      </a:r>
                      <a:endParaRPr lang="fr-FR" sz="1200" b="1" dirty="0">
                        <a:solidFill>
                          <a:srgbClr val="F7941D"/>
                        </a:solidFill>
                      </a:endParaRPr>
                    </a:p>
                  </a:txBody>
                  <a:tcPr anchor="ctr">
                    <a:solidFill>
                      <a:srgbClr val="F7941D">
                        <a:alpha val="20000"/>
                      </a:srgbClr>
                    </a:solidFill>
                  </a:tcPr>
                </a:tc>
                <a:extLst>
                  <a:ext uri="{0D108BD9-81ED-4DB2-BD59-A6C34878D82A}">
                    <a16:rowId xmlns:a16="http://schemas.microsoft.com/office/drawing/2014/main" val="2764361332"/>
                  </a:ext>
                </a:extLst>
              </a:tr>
              <a:tr h="524076">
                <a:tc>
                  <a:txBody>
                    <a:bodyPr/>
                    <a:lstStyle/>
                    <a:p>
                      <a:r>
                        <a:rPr lang="fr-FR" sz="1100" b="1" dirty="0"/>
                        <a:t>3. </a:t>
                      </a:r>
                      <a:r>
                        <a:rPr lang="en-US" sz="1100" b="1" dirty="0"/>
                        <a:t>I take action to secure loose objects</a:t>
                      </a:r>
                      <a:r>
                        <a:rPr lang="fr-FR" sz="1100" b="1" dirty="0"/>
                        <a:t>.</a:t>
                      </a:r>
                    </a:p>
                  </a:txBody>
                  <a:tcPr anchor="ctr">
                    <a:lnB>
                      <a:noFill/>
                    </a:lnB>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100" dirty="0"/>
                        <a:t>9 M FALL OF SCAFFOLD DECKING (23KG) ONTO A WELDER</a:t>
                      </a:r>
                      <a:endParaRPr lang="fr-FR" sz="1100" dirty="0"/>
                    </a:p>
                  </a:txBody>
                  <a:tcPr anchor="ctr">
                    <a:lnB>
                      <a:noFill/>
                    </a:lnB>
                  </a:tcPr>
                </a:tc>
                <a:tc>
                  <a:txBody>
                    <a:bodyPr/>
                    <a:lstStyle/>
                    <a:p>
                      <a:pPr algn="ctr"/>
                      <a:r>
                        <a:rPr kumimoji="0" lang="fr-FR" sz="1200" b="1" u="none" strike="noStrike" kern="1200" cap="none" spc="0" normalizeH="0" baseline="0" noProof="0" dirty="0">
                          <a:ln>
                            <a:noFill/>
                          </a:ln>
                          <a:solidFill>
                            <a:srgbClr val="F7941D"/>
                          </a:solidFill>
                          <a:effectLst/>
                          <a:uLnTx/>
                          <a:uFillTx/>
                        </a:rPr>
                        <a:t>N°14</a:t>
                      </a:r>
                      <a:endParaRPr lang="fr-FR" sz="1200" b="1" dirty="0">
                        <a:solidFill>
                          <a:srgbClr val="F7941D"/>
                        </a:solidFill>
                      </a:endParaRPr>
                    </a:p>
                  </a:txBody>
                  <a:tcPr anchor="ctr">
                    <a:lnB>
                      <a:noFill/>
                    </a:lnB>
                  </a:tcPr>
                </a:tc>
                <a:extLst>
                  <a:ext uri="{0D108BD9-81ED-4DB2-BD59-A6C34878D82A}">
                    <a16:rowId xmlns:a16="http://schemas.microsoft.com/office/drawing/2014/main" val="157094689"/>
                  </a:ext>
                </a:extLst>
              </a:tr>
              <a:tr h="573690">
                <a:tc>
                  <a:txBody>
                    <a:bodyPr/>
                    <a:lstStyle/>
                    <a:p>
                      <a:r>
                        <a:rPr lang="fr-FR" sz="1100" b="1" dirty="0"/>
                        <a:t>4. </a:t>
                      </a:r>
                      <a:r>
                        <a:rPr lang="en-US" sz="1100" b="1" dirty="0"/>
                        <a:t>I respect barriers and exclusion zones</a:t>
                      </a:r>
                      <a:r>
                        <a:rPr lang="fr-FR" sz="1100" b="1" dirty="0"/>
                        <a:t>.</a:t>
                      </a:r>
                    </a:p>
                  </a:txBody>
                  <a:tcPr anchor="ctr">
                    <a:lnL>
                      <a:noFill/>
                    </a:lnL>
                    <a:lnR>
                      <a:noFill/>
                    </a:lnR>
                    <a:lnT>
                      <a:noFill/>
                    </a:lnT>
                    <a:lnB w="12700" cmpd="sng">
                      <a:noFill/>
                    </a:lnB>
                    <a:lnTlToBr w="12700" cmpd="sng">
                      <a:noFill/>
                      <a:prstDash val="solid"/>
                    </a:lnTlToBr>
                    <a:lnBlToTr w="12700" cmpd="sng">
                      <a:noFill/>
                      <a:prstDash val="solid"/>
                    </a:lnBlToTr>
                    <a:solidFill>
                      <a:srgbClr val="F7941D">
                        <a:alpha val="20000"/>
                      </a:srgbClr>
                    </a:solidFill>
                  </a:tcPr>
                </a:tc>
                <a:tc>
                  <a:txBody>
                    <a:bodyPr/>
                    <a:lstStyle/>
                    <a:p>
                      <a:r>
                        <a:rPr lang="en-US" sz="1100" dirty="0"/>
                        <a:t>COLLAPSE OF A METAL STRUCTURE</a:t>
                      </a:r>
                    </a:p>
                  </a:txBody>
                  <a:tcPr anchor="ctr">
                    <a:lnL>
                      <a:noFill/>
                    </a:lnL>
                    <a:lnR>
                      <a:noFill/>
                    </a:lnR>
                    <a:lnT>
                      <a:noFill/>
                    </a:lnT>
                    <a:lnB w="12700" cmpd="sng">
                      <a:noFill/>
                    </a:lnB>
                    <a:lnTlToBr w="12700" cmpd="sng">
                      <a:noFill/>
                      <a:prstDash val="solid"/>
                    </a:lnTlToBr>
                    <a:lnBlToTr w="12700" cmpd="sng">
                      <a:noFill/>
                      <a:prstDash val="solid"/>
                    </a:lnBlToTr>
                    <a:solidFill>
                      <a:srgbClr val="F7941D">
                        <a:alpha val="20000"/>
                      </a:srgbClr>
                    </a:solidFill>
                  </a:tcPr>
                </a:tc>
                <a:tc>
                  <a:txBody>
                    <a:bodyPr/>
                    <a:lstStyle/>
                    <a:p>
                      <a:pPr algn="ctr"/>
                      <a:r>
                        <a:rPr kumimoji="0" lang="fr-FR" sz="1200" b="1" u="none" strike="noStrike" kern="1200" cap="none" spc="0" normalizeH="0" baseline="0" noProof="0" dirty="0">
                          <a:ln>
                            <a:noFill/>
                          </a:ln>
                          <a:solidFill>
                            <a:srgbClr val="F7941D"/>
                          </a:solidFill>
                          <a:effectLst/>
                          <a:uLnTx/>
                          <a:uFillTx/>
                        </a:rPr>
                        <a:t>N°15</a:t>
                      </a:r>
                      <a:endParaRPr lang="fr-FR" sz="1200" b="1" dirty="0">
                        <a:solidFill>
                          <a:srgbClr val="F7941D"/>
                        </a:solidFill>
                      </a:endParaRPr>
                    </a:p>
                  </a:txBody>
                  <a:tcPr anchor="ctr">
                    <a:lnL>
                      <a:noFill/>
                    </a:lnL>
                    <a:lnR>
                      <a:noFill/>
                    </a:lnR>
                    <a:lnT>
                      <a:noFill/>
                    </a:lnT>
                    <a:lnB w="12700" cmpd="sng">
                      <a:noFill/>
                    </a:lnB>
                    <a:lnTlToBr w="12700" cmpd="sng">
                      <a:noFill/>
                      <a:prstDash val="solid"/>
                    </a:lnTlToBr>
                    <a:lnBlToTr w="12700" cmpd="sng">
                      <a:noFill/>
                      <a:prstDash val="solid"/>
                    </a:lnBlToTr>
                    <a:solidFill>
                      <a:srgbClr val="F7941D">
                        <a:alpha val="20000"/>
                      </a:srgbClr>
                    </a:solidFill>
                  </a:tcPr>
                </a:tc>
                <a:extLst>
                  <a:ext uri="{0D108BD9-81ED-4DB2-BD59-A6C34878D82A}">
                    <a16:rowId xmlns:a16="http://schemas.microsoft.com/office/drawing/2014/main" val="4093899074"/>
                  </a:ext>
                </a:extLst>
              </a:tr>
            </a:tbl>
          </a:graphicData>
        </a:graphic>
      </p:graphicFrame>
      <p:sp>
        <p:nvSpPr>
          <p:cNvPr id="6" name="ZoneTexte 5">
            <a:extLst>
              <a:ext uri="{FF2B5EF4-FFF2-40B4-BE49-F238E27FC236}">
                <a16:creationId xmlns:a16="http://schemas.microsoft.com/office/drawing/2014/main" id="{415F6E24-F65F-4361-BDF0-16A2F7EC5D0F}"/>
              </a:ext>
            </a:extLst>
          </p:cNvPr>
          <p:cNvSpPr txBox="1"/>
          <p:nvPr/>
        </p:nvSpPr>
        <p:spPr>
          <a:xfrm>
            <a:off x="507008" y="5922518"/>
            <a:ext cx="11148699" cy="338554"/>
          </a:xfrm>
          <a:prstGeom prst="rect">
            <a:avLst/>
          </a:prstGeom>
          <a:noFill/>
        </p:spPr>
        <p:txBody>
          <a:bodyPr wrap="square" lIns="0" tIns="0" rIns="0" bIns="0" rtlCol="0">
            <a:spAutoFit/>
          </a:bodyPr>
          <a:lstStyle/>
          <a:p>
            <a:r>
              <a:rPr lang="en-US" sz="1100" dirty="0"/>
              <a:t>The descriptions of the circumstances and consequences have been simplified for a better understanding</a:t>
            </a:r>
          </a:p>
          <a:p>
            <a:r>
              <a:rPr lang="en-US" sz="1100" dirty="0"/>
              <a:t>A link to each REX is available for more information </a:t>
            </a:r>
            <a:endParaRPr lang="fr-FR" sz="1100" dirty="0"/>
          </a:p>
        </p:txBody>
      </p:sp>
      <p:sp>
        <p:nvSpPr>
          <p:cNvPr id="10" name="ZoneTexte 9">
            <a:extLst>
              <a:ext uri="{FF2B5EF4-FFF2-40B4-BE49-F238E27FC236}">
                <a16:creationId xmlns:a16="http://schemas.microsoft.com/office/drawing/2014/main" id="{313110B9-4BC5-BA4B-8CB7-C6881DEE75EB}"/>
              </a:ext>
            </a:extLst>
          </p:cNvPr>
          <p:cNvSpPr txBox="1"/>
          <p:nvPr/>
        </p:nvSpPr>
        <p:spPr>
          <a:xfrm>
            <a:off x="1435261" y="740780"/>
            <a:ext cx="184731" cy="369332"/>
          </a:xfrm>
          <a:prstGeom prst="rect">
            <a:avLst/>
          </a:prstGeom>
          <a:noFill/>
        </p:spPr>
        <p:txBody>
          <a:bodyPr wrap="none" rtlCol="0">
            <a:spAutoFit/>
          </a:bodyPr>
          <a:lstStyle/>
          <a:p>
            <a:pPr algn="l"/>
            <a:endParaRPr lang="fr-FR" dirty="0"/>
          </a:p>
        </p:txBody>
      </p:sp>
      <p:sp>
        <p:nvSpPr>
          <p:cNvPr id="11" name="Title 2">
            <a:extLst>
              <a:ext uri="{FF2B5EF4-FFF2-40B4-BE49-F238E27FC236}">
                <a16:creationId xmlns:a16="http://schemas.microsoft.com/office/drawing/2014/main" id="{3A694C1E-1849-9D46-AC95-19E172F47091}"/>
              </a:ext>
            </a:extLst>
          </p:cNvPr>
          <p:cNvSpPr>
            <a:spLocks noGrp="1"/>
          </p:cNvSpPr>
          <p:nvPr>
            <p:ph type="title"/>
          </p:nvPr>
        </p:nvSpPr>
        <p:spPr>
          <a:xfrm>
            <a:off x="469879" y="242844"/>
            <a:ext cx="9720000" cy="1008000"/>
          </a:xfrm>
        </p:spPr>
        <p:txBody>
          <a:bodyPr/>
          <a:lstStyle/>
          <a:p>
            <a:r>
              <a:rPr lang="fr-FR" dirty="0">
                <a:solidFill>
                  <a:srgbClr val="354D56"/>
                </a:solidFill>
              </a:rPr>
              <a:t>Illustration of </a:t>
            </a:r>
            <a:r>
              <a:rPr lang="fr-FR" dirty="0" err="1">
                <a:solidFill>
                  <a:srgbClr val="354D56"/>
                </a:solidFill>
              </a:rPr>
              <a:t>requirements</a:t>
            </a:r>
            <a:endParaRPr lang="fr-FR" dirty="0">
              <a:solidFill>
                <a:srgbClr val="354D56"/>
              </a:solidFill>
            </a:endParaRPr>
          </a:p>
        </p:txBody>
      </p:sp>
      <p:sp>
        <p:nvSpPr>
          <p:cNvPr id="2" name="ZoneTexte 1">
            <a:extLst>
              <a:ext uri="{FF2B5EF4-FFF2-40B4-BE49-F238E27FC236}">
                <a16:creationId xmlns:a16="http://schemas.microsoft.com/office/drawing/2014/main" id="{D55EDDEC-62FD-87E1-CF89-253AAE23FBC9}"/>
              </a:ext>
            </a:extLst>
          </p:cNvPr>
          <p:cNvSpPr txBox="1"/>
          <p:nvPr/>
        </p:nvSpPr>
        <p:spPr>
          <a:xfrm>
            <a:off x="5306786" y="-2106386"/>
            <a:ext cx="184731" cy="369332"/>
          </a:xfrm>
          <a:prstGeom prst="rect">
            <a:avLst/>
          </a:prstGeom>
          <a:noFill/>
        </p:spPr>
        <p:txBody>
          <a:bodyPr wrap="none" rtlCol="0">
            <a:spAutoFit/>
          </a:bodyPr>
          <a:lstStyle/>
          <a:p>
            <a:pPr algn="l"/>
            <a:endParaRPr lang="fr-FR" dirty="0"/>
          </a:p>
        </p:txBody>
      </p:sp>
    </p:spTree>
    <p:extLst>
      <p:ext uri="{BB962C8B-B14F-4D97-AF65-F5344CB8AC3E}">
        <p14:creationId xmlns:p14="http://schemas.microsoft.com/office/powerpoint/2010/main" val="4163919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2">
            <a:extLst>
              <a:ext uri="{FF2B5EF4-FFF2-40B4-BE49-F238E27FC236}">
                <a16:creationId xmlns:a16="http://schemas.microsoft.com/office/drawing/2014/main" id="{57021D9F-3B44-464A-A605-80B1C10B21D5}"/>
              </a:ext>
            </a:extLst>
          </p:cNvPr>
          <p:cNvSpPr>
            <a:spLocks noGrp="1"/>
          </p:cNvSpPr>
          <p:nvPr>
            <p:ph type="title"/>
          </p:nvPr>
        </p:nvSpPr>
        <p:spPr>
          <a:xfrm>
            <a:off x="469879" y="242844"/>
            <a:ext cx="9720000" cy="592445"/>
          </a:xfrm>
        </p:spPr>
        <p:txBody>
          <a:bodyPr/>
          <a:lstStyle/>
          <a:p>
            <a:r>
              <a:rPr lang="fr-FR" dirty="0">
                <a:solidFill>
                  <a:srgbClr val="354D56"/>
                </a:solidFill>
              </a:rPr>
              <a:t>REX</a:t>
            </a:r>
          </a:p>
        </p:txBody>
      </p:sp>
      <p:pic>
        <p:nvPicPr>
          <p:cNvPr id="11" name="Image 10">
            <a:extLst>
              <a:ext uri="{FF2B5EF4-FFF2-40B4-BE49-F238E27FC236}">
                <a16:creationId xmlns:a16="http://schemas.microsoft.com/office/drawing/2014/main" id="{55133E40-8435-42CA-861B-DA48AE50285B}"/>
              </a:ext>
            </a:extLst>
          </p:cNvPr>
          <p:cNvPicPr>
            <a:picLocks noChangeAspect="1"/>
          </p:cNvPicPr>
          <p:nvPr/>
        </p:nvPicPr>
        <p:blipFill>
          <a:blip r:embed="rId3"/>
          <a:stretch>
            <a:fillRect/>
          </a:stretch>
        </p:blipFill>
        <p:spPr>
          <a:xfrm>
            <a:off x="9765429" y="5107561"/>
            <a:ext cx="1868005" cy="1251076"/>
          </a:xfrm>
          <a:prstGeom prst="rect">
            <a:avLst/>
          </a:prstGeom>
        </p:spPr>
      </p:pic>
      <p:grpSp>
        <p:nvGrpSpPr>
          <p:cNvPr id="12" name="Groupe 11">
            <a:extLst>
              <a:ext uri="{FF2B5EF4-FFF2-40B4-BE49-F238E27FC236}">
                <a16:creationId xmlns:a16="http://schemas.microsoft.com/office/drawing/2014/main" id="{C68BB1D0-97AF-4663-BE03-FE74E68AB970}"/>
              </a:ext>
            </a:extLst>
          </p:cNvPr>
          <p:cNvGrpSpPr/>
          <p:nvPr/>
        </p:nvGrpSpPr>
        <p:grpSpPr>
          <a:xfrm>
            <a:off x="8838117" y="3582969"/>
            <a:ext cx="2075562" cy="1555590"/>
            <a:chOff x="7353300" y="4537066"/>
            <a:chExt cx="2301100" cy="1724625"/>
          </a:xfrm>
        </p:grpSpPr>
        <p:pic>
          <p:nvPicPr>
            <p:cNvPr id="9" name="Image 8">
              <a:extLst>
                <a:ext uri="{FF2B5EF4-FFF2-40B4-BE49-F238E27FC236}">
                  <a16:creationId xmlns:a16="http://schemas.microsoft.com/office/drawing/2014/main" id="{05AC1314-6353-43C6-8488-0514DC70367F}"/>
                </a:ext>
              </a:extLst>
            </p:cNvPr>
            <p:cNvPicPr>
              <a:picLocks noChangeAspect="1"/>
            </p:cNvPicPr>
            <p:nvPr/>
          </p:nvPicPr>
          <p:blipFill>
            <a:blip r:embed="rId4"/>
            <a:stretch>
              <a:fillRect/>
            </a:stretch>
          </p:blipFill>
          <p:spPr>
            <a:xfrm>
              <a:off x="7353300" y="4537066"/>
              <a:ext cx="2301100" cy="1653186"/>
            </a:xfrm>
            <a:prstGeom prst="rect">
              <a:avLst/>
            </a:prstGeom>
            <a:ln>
              <a:solidFill>
                <a:schemeClr val="bg1"/>
              </a:solidFill>
            </a:ln>
          </p:spPr>
        </p:pic>
        <p:sp>
          <p:nvSpPr>
            <p:cNvPr id="24" name="Rectangle 23">
              <a:extLst>
                <a:ext uri="{FF2B5EF4-FFF2-40B4-BE49-F238E27FC236}">
                  <a16:creationId xmlns:a16="http://schemas.microsoft.com/office/drawing/2014/main" id="{BFB43395-AF70-4A26-8CDA-C1D55BFDAE3E}"/>
                </a:ext>
              </a:extLst>
            </p:cNvPr>
            <p:cNvSpPr/>
            <p:nvPr/>
          </p:nvSpPr>
          <p:spPr>
            <a:xfrm>
              <a:off x="7353300" y="6015108"/>
              <a:ext cx="1204758" cy="2465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pic>
        <p:nvPicPr>
          <p:cNvPr id="16" name="Image 15">
            <a:extLst>
              <a:ext uri="{FF2B5EF4-FFF2-40B4-BE49-F238E27FC236}">
                <a16:creationId xmlns:a16="http://schemas.microsoft.com/office/drawing/2014/main" id="{0273ACCD-4686-4BDA-92F7-A5E9E7307B35}"/>
              </a:ext>
            </a:extLst>
          </p:cNvPr>
          <p:cNvPicPr>
            <a:picLocks noChangeAspect="1"/>
          </p:cNvPicPr>
          <p:nvPr/>
        </p:nvPicPr>
        <p:blipFill rotWithShape="1">
          <a:blip r:embed="rId5"/>
          <a:srcRect r="3542"/>
          <a:stretch/>
        </p:blipFill>
        <p:spPr>
          <a:xfrm>
            <a:off x="6837550" y="4957097"/>
            <a:ext cx="2902076" cy="834967"/>
          </a:xfrm>
          <a:prstGeom prst="rect">
            <a:avLst/>
          </a:prstGeom>
        </p:spPr>
      </p:pic>
      <p:pic>
        <p:nvPicPr>
          <p:cNvPr id="8" name="Image 7">
            <a:extLst>
              <a:ext uri="{FF2B5EF4-FFF2-40B4-BE49-F238E27FC236}">
                <a16:creationId xmlns:a16="http://schemas.microsoft.com/office/drawing/2014/main" id="{F698934D-D327-4357-B773-F981F37D99C3}"/>
              </a:ext>
            </a:extLst>
          </p:cNvPr>
          <p:cNvPicPr>
            <a:picLocks noChangeAspect="1"/>
          </p:cNvPicPr>
          <p:nvPr/>
        </p:nvPicPr>
        <p:blipFill>
          <a:blip r:embed="rId6"/>
          <a:stretch>
            <a:fillRect/>
          </a:stretch>
        </p:blipFill>
        <p:spPr>
          <a:xfrm>
            <a:off x="1589623" y="369240"/>
            <a:ext cx="247648" cy="331466"/>
          </a:xfrm>
          <a:prstGeom prst="rect">
            <a:avLst/>
          </a:prstGeom>
        </p:spPr>
      </p:pic>
      <p:sp>
        <p:nvSpPr>
          <p:cNvPr id="4" name="Espace réservé du pied de page 3">
            <a:extLst>
              <a:ext uri="{FF2B5EF4-FFF2-40B4-BE49-F238E27FC236}">
                <a16:creationId xmlns:a16="http://schemas.microsoft.com/office/drawing/2014/main" id="{8BC5B083-EB5A-4A0F-A2F7-18A5DD0D1C92}"/>
              </a:ext>
            </a:extLst>
          </p:cNvPr>
          <p:cNvSpPr>
            <a:spLocks noGrp="1"/>
          </p:cNvSpPr>
          <p:nvPr>
            <p:ph type="ftr" sz="quarter" idx="15"/>
          </p:nvPr>
        </p:nvSpPr>
        <p:spPr>
          <a:xfrm>
            <a:off x="881955" y="6452212"/>
            <a:ext cx="3600000" cy="252000"/>
          </a:xfrm>
        </p:spPr>
        <p:txBody>
          <a:bodyPr/>
          <a:lstStyle/>
          <a:p>
            <a:r>
              <a:rPr lang="fr-FR" dirty="0" err="1"/>
              <a:t>Deployment</a:t>
            </a:r>
            <a:r>
              <a:rPr lang="fr-FR" dirty="0"/>
              <a:t> kit Golden Rule 12</a:t>
            </a:r>
          </a:p>
        </p:txBody>
      </p:sp>
      <p:sp>
        <p:nvSpPr>
          <p:cNvPr id="5" name="Espace réservé du numéro de diapositive 4">
            <a:extLst>
              <a:ext uri="{FF2B5EF4-FFF2-40B4-BE49-F238E27FC236}">
                <a16:creationId xmlns:a16="http://schemas.microsoft.com/office/drawing/2014/main" id="{8D79A9DF-B471-433A-B15A-3F27E3C97228}"/>
              </a:ext>
            </a:extLst>
          </p:cNvPr>
          <p:cNvSpPr>
            <a:spLocks noGrp="1"/>
          </p:cNvSpPr>
          <p:nvPr>
            <p:ph type="sldNum" sz="quarter" idx="16"/>
          </p:nvPr>
        </p:nvSpPr>
        <p:spPr>
          <a:xfrm>
            <a:off x="244283" y="6452212"/>
            <a:ext cx="576000" cy="252000"/>
          </a:xfrm>
        </p:spPr>
        <p:txBody>
          <a:bodyPr/>
          <a:lstStyle/>
          <a:p>
            <a:fld id="{975A587B-5814-4D9B-9598-FE9CB954CB01}" type="slidenum">
              <a:rPr lang="fr-FR" smtClean="0"/>
              <a:pPr/>
              <a:t>9</a:t>
            </a:fld>
            <a:endParaRPr lang="fr-FR"/>
          </a:p>
        </p:txBody>
      </p:sp>
      <p:sp>
        <p:nvSpPr>
          <p:cNvPr id="18" name="Text Placeholder 1">
            <a:extLst>
              <a:ext uri="{FF2B5EF4-FFF2-40B4-BE49-F238E27FC236}">
                <a16:creationId xmlns:a16="http://schemas.microsoft.com/office/drawing/2014/main" id="{EEE7E0A5-8C0F-4C61-A725-D99AE3CF9188}"/>
              </a:ext>
            </a:extLst>
          </p:cNvPr>
          <p:cNvSpPr>
            <a:spLocks noGrp="1"/>
          </p:cNvSpPr>
          <p:nvPr>
            <p:ph type="body" sz="quarter" idx="13"/>
          </p:nvPr>
        </p:nvSpPr>
        <p:spPr>
          <a:xfrm>
            <a:off x="1894695" y="358638"/>
            <a:ext cx="7555556" cy="481849"/>
          </a:xfrm>
        </p:spPr>
        <p:txBody>
          <a:bodyPr vert="horz" lIns="91440" tIns="45720" rIns="91440" bIns="45720" rtlCol="0" anchor="t">
            <a:noAutofit/>
          </a:bodyPr>
          <a:lstStyle/>
          <a:p>
            <a:pPr marL="0" indent="0">
              <a:buNone/>
            </a:pPr>
            <a:r>
              <a:rPr lang="fr-FR" sz="1800" b="1" dirty="0"/>
              <a:t>1. </a:t>
            </a:r>
            <a:r>
              <a:rPr lang="en-US" sz="1800" b="1" dirty="0"/>
              <a:t>I position myself </a:t>
            </a:r>
            <a:r>
              <a:rPr lang="en-US" sz="1800" dirty="0"/>
              <a:t>to avoid</a:t>
            </a:r>
            <a:r>
              <a:rPr lang="fr-FR" sz="1800" dirty="0"/>
              <a:t> </a:t>
            </a:r>
            <a:r>
              <a:rPr lang="fr-FR" sz="1800" dirty="0" err="1"/>
              <a:t>moving</a:t>
            </a:r>
            <a:r>
              <a:rPr lang="fr-FR" sz="1800" dirty="0"/>
              <a:t> </a:t>
            </a:r>
            <a:r>
              <a:rPr lang="fr-FR" sz="1800" dirty="0" err="1"/>
              <a:t>objects</a:t>
            </a:r>
            <a:r>
              <a:rPr lang="fr-FR" sz="1800" dirty="0"/>
              <a:t>.</a:t>
            </a:r>
            <a:endParaRPr lang="fr-FR" sz="1800" dirty="0">
              <a:cs typeface="Arial" panose="020B0604020202020204"/>
            </a:endParaRPr>
          </a:p>
        </p:txBody>
      </p:sp>
      <p:sp>
        <p:nvSpPr>
          <p:cNvPr id="20" name="Text Placeholder 1">
            <a:extLst>
              <a:ext uri="{FF2B5EF4-FFF2-40B4-BE49-F238E27FC236}">
                <a16:creationId xmlns:a16="http://schemas.microsoft.com/office/drawing/2014/main" id="{14BA7A6A-9149-4B01-BBE0-6F022EEF3425}"/>
              </a:ext>
            </a:extLst>
          </p:cNvPr>
          <p:cNvSpPr txBox="1">
            <a:spLocks/>
          </p:cNvSpPr>
          <p:nvPr/>
        </p:nvSpPr>
        <p:spPr>
          <a:xfrm>
            <a:off x="469879" y="1111231"/>
            <a:ext cx="8171148" cy="202670"/>
          </a:xfrm>
          <a:prstGeom prst="rect">
            <a:avLst/>
          </a:prstGeom>
        </p:spPr>
        <p:txBody>
          <a:bodyPr vert="horz" lIns="0" tIns="0" rIns="0" bIns="0" rtlCol="0" anchor="t">
            <a:noAutofit/>
          </a:bodyPr>
          <a:lstStyle>
            <a:lvl1pPr marL="180000" indent="-180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600" b="1" dirty="0">
                <a:solidFill>
                  <a:srgbClr val="354D56"/>
                </a:solidFill>
              </a:rPr>
              <a:t>&gt; PERSONNEL CRUSHED DURING MAINTENANCE OF AN UNDERWATER ROBOT</a:t>
            </a:r>
          </a:p>
        </p:txBody>
      </p:sp>
      <p:pic>
        <p:nvPicPr>
          <p:cNvPr id="40" name="Image 39">
            <a:extLst>
              <a:ext uri="{FF2B5EF4-FFF2-40B4-BE49-F238E27FC236}">
                <a16:creationId xmlns:a16="http://schemas.microsoft.com/office/drawing/2014/main" id="{F28B8DEC-C597-43FE-9A4A-843CF4628B56}"/>
              </a:ext>
            </a:extLst>
          </p:cNvPr>
          <p:cNvPicPr>
            <a:picLocks noChangeAspect="1"/>
          </p:cNvPicPr>
          <p:nvPr/>
        </p:nvPicPr>
        <p:blipFill rotWithShape="1">
          <a:blip r:embed="rId7"/>
          <a:srcRect r="9038"/>
          <a:stretch/>
        </p:blipFill>
        <p:spPr>
          <a:xfrm>
            <a:off x="6923691" y="3532402"/>
            <a:ext cx="1617152" cy="1398880"/>
          </a:xfrm>
          <a:prstGeom prst="rect">
            <a:avLst/>
          </a:prstGeom>
        </p:spPr>
      </p:pic>
      <p:sp>
        <p:nvSpPr>
          <p:cNvPr id="55" name="ZoneTexte 54">
            <a:extLst>
              <a:ext uri="{FF2B5EF4-FFF2-40B4-BE49-F238E27FC236}">
                <a16:creationId xmlns:a16="http://schemas.microsoft.com/office/drawing/2014/main" id="{A80A5D7E-B83D-9448-B196-6CBFC722E869}"/>
              </a:ext>
            </a:extLst>
          </p:cNvPr>
          <p:cNvSpPr txBox="1"/>
          <p:nvPr/>
        </p:nvSpPr>
        <p:spPr>
          <a:xfrm>
            <a:off x="532282" y="1749130"/>
            <a:ext cx="3090594" cy="3477875"/>
          </a:xfrm>
          <a:prstGeom prst="rect">
            <a:avLst/>
          </a:prstGeom>
          <a:noFill/>
        </p:spPr>
        <p:txBody>
          <a:bodyPr wrap="square" lIns="0" tIns="0" rIns="0" bIns="0" rtlCol="0">
            <a:spAutoFit/>
          </a:bodyPr>
          <a:lstStyle/>
          <a:p>
            <a:pPr algn="just">
              <a:lnSpc>
                <a:spcPct val="150000"/>
              </a:lnSpc>
              <a:spcAft>
                <a:spcPts val="600"/>
              </a:spcAft>
            </a:pPr>
            <a:r>
              <a:rPr lang="fr-FR" sz="1400" b="1" dirty="0">
                <a:solidFill>
                  <a:srgbClr val="F7941D"/>
                </a:solidFill>
                <a:cs typeface="Arial" panose="020B0604020202020204"/>
              </a:rPr>
              <a:t>CIRCUMSTANCES – FACTS</a:t>
            </a:r>
          </a:p>
          <a:p>
            <a:pPr marL="252000" lvl="1" indent="-252000" defTabSz="685800">
              <a:spcBef>
                <a:spcPts val="0"/>
              </a:spcBef>
              <a:spcAft>
                <a:spcPts val="600"/>
              </a:spcAft>
              <a:buClr>
                <a:srgbClr val="F7941D"/>
              </a:buClr>
              <a:buSzPct val="120000"/>
              <a:buFont typeface="Wingdings" panose="05000000000000000000" pitchFamily="2" charset="2"/>
              <a:buChar char="§"/>
              <a:tabLst>
                <a:tab pos="282575" algn="l"/>
              </a:tabLst>
              <a:defRPr/>
            </a:pPr>
            <a:r>
              <a:rPr lang="fr-FR" sz="1200" dirty="0"/>
              <a:t>2 </a:t>
            </a:r>
            <a:r>
              <a:rPr lang="fr-FR" sz="1200" dirty="0" err="1"/>
              <a:t>workers</a:t>
            </a:r>
            <a:r>
              <a:rPr lang="fr-FR" sz="1200" dirty="0"/>
              <a:t> </a:t>
            </a:r>
            <a:r>
              <a:rPr lang="fr-FR" sz="1200" dirty="0" err="1"/>
              <a:t>were</a:t>
            </a:r>
            <a:r>
              <a:rPr lang="fr-FR" sz="1200" dirty="0"/>
              <a:t> </a:t>
            </a:r>
            <a:r>
              <a:rPr lang="fr-FR" sz="1200" dirty="0" err="1"/>
              <a:t>carrying</a:t>
            </a:r>
            <a:r>
              <a:rPr lang="fr-FR" sz="1200" dirty="0"/>
              <a:t> out maintenance </a:t>
            </a:r>
            <a:r>
              <a:rPr lang="fr-FR" sz="1200" dirty="0" err="1"/>
              <a:t>work</a:t>
            </a:r>
            <a:r>
              <a:rPr lang="fr-FR" sz="1200" dirty="0"/>
              <a:t> on an </a:t>
            </a:r>
            <a:r>
              <a:rPr lang="fr-FR" sz="1200" dirty="0" err="1"/>
              <a:t>uderwater</a:t>
            </a:r>
            <a:r>
              <a:rPr lang="fr-FR" sz="1200" dirty="0"/>
              <a:t> robot.</a:t>
            </a:r>
          </a:p>
          <a:p>
            <a:pPr marL="252000" lvl="1" indent="-252000" defTabSz="685800">
              <a:spcAft>
                <a:spcPts val="600"/>
              </a:spcAft>
              <a:buClr>
                <a:srgbClr val="F7941D"/>
              </a:buClr>
              <a:buSzPct val="120000"/>
              <a:buFont typeface="Wingdings" panose="05000000000000000000" pitchFamily="2" charset="2"/>
              <a:buChar char="§"/>
              <a:tabLst>
                <a:tab pos="282575" algn="l"/>
              </a:tabLst>
              <a:defRPr/>
            </a:pPr>
            <a:r>
              <a:rPr lang="fr-FR" sz="1200" dirty="0"/>
              <a:t>The </a:t>
            </a:r>
            <a:r>
              <a:rPr lang="en-US" sz="1200" dirty="0"/>
              <a:t>operation in progress consisted of reconnecting the robot's attachment system (known as the TMS) to its power supply cable (known as the umbilical).</a:t>
            </a:r>
            <a:endParaRPr lang="fr-FR" sz="1200" dirty="0"/>
          </a:p>
          <a:p>
            <a:pPr marL="252000" lvl="1" indent="-252000" defTabSz="685800">
              <a:spcAft>
                <a:spcPts val="600"/>
              </a:spcAft>
              <a:buClr>
                <a:srgbClr val="F7941D"/>
              </a:buClr>
              <a:buSzPct val="120000"/>
              <a:buFont typeface="Wingdings" panose="05000000000000000000" pitchFamily="2" charset="2"/>
              <a:buChar char="§"/>
              <a:tabLst>
                <a:tab pos="282575" algn="l"/>
              </a:tabLst>
              <a:defRPr/>
            </a:pPr>
            <a:r>
              <a:rPr lang="fr-FR" sz="1200" dirty="0"/>
              <a:t>The </a:t>
            </a:r>
            <a:r>
              <a:rPr lang="en-US" sz="1200" dirty="0"/>
              <a:t>first worker was standing on a ladder, with his upper body engaged between the frame and the roof of the TMS.</a:t>
            </a:r>
            <a:endParaRPr lang="fr-FR" sz="1200" dirty="0"/>
          </a:p>
          <a:p>
            <a:pPr marL="252000" lvl="1" indent="-252000" defTabSz="685800">
              <a:spcBef>
                <a:spcPts val="0"/>
              </a:spcBef>
              <a:spcAft>
                <a:spcPts val="600"/>
              </a:spcAft>
              <a:buClr>
                <a:srgbClr val="F7941D"/>
              </a:buClr>
              <a:buSzPct val="120000"/>
              <a:buFont typeface="Wingdings" panose="05000000000000000000" pitchFamily="2" charset="2"/>
              <a:buChar char="§"/>
              <a:tabLst>
                <a:tab pos="282575" algn="l"/>
              </a:tabLst>
              <a:defRPr/>
            </a:pPr>
            <a:r>
              <a:rPr lang="fr-FR" sz="1200" dirty="0"/>
              <a:t>The </a:t>
            </a:r>
            <a:r>
              <a:rPr lang="en-US" sz="1200" dirty="0"/>
              <a:t>second worker held the remote control console in his hands. His intention was to adjust the umbilical to facilitate the first worker’s intervention. </a:t>
            </a:r>
          </a:p>
          <a:p>
            <a:pPr marL="252000" lvl="1" indent="-252000" defTabSz="685800">
              <a:spcBef>
                <a:spcPts val="0"/>
              </a:spcBef>
              <a:spcAft>
                <a:spcPts val="600"/>
              </a:spcAft>
              <a:buClr>
                <a:srgbClr val="F7941D"/>
              </a:buClr>
              <a:buSzPct val="120000"/>
              <a:buFont typeface="Wingdings" panose="05000000000000000000" pitchFamily="2" charset="2"/>
              <a:buChar char="§"/>
              <a:tabLst>
                <a:tab pos="282575" algn="l"/>
              </a:tabLst>
              <a:defRPr/>
            </a:pPr>
            <a:r>
              <a:rPr lang="en-US" sz="1200" dirty="0"/>
              <a:t>However, the technician unintentionally lowered the chassis.</a:t>
            </a:r>
            <a:endParaRPr lang="fr-FR" sz="1200" dirty="0"/>
          </a:p>
        </p:txBody>
      </p:sp>
      <p:sp>
        <p:nvSpPr>
          <p:cNvPr id="57" name="ZoneTexte 56">
            <a:extLst>
              <a:ext uri="{FF2B5EF4-FFF2-40B4-BE49-F238E27FC236}">
                <a16:creationId xmlns:a16="http://schemas.microsoft.com/office/drawing/2014/main" id="{6DECD97E-5C69-5649-9CEA-1353AC7659BE}"/>
              </a:ext>
            </a:extLst>
          </p:cNvPr>
          <p:cNvSpPr txBox="1"/>
          <p:nvPr/>
        </p:nvSpPr>
        <p:spPr>
          <a:xfrm>
            <a:off x="4102813" y="1744158"/>
            <a:ext cx="2388727" cy="584775"/>
          </a:xfrm>
          <a:prstGeom prst="rect">
            <a:avLst/>
          </a:prstGeom>
          <a:noFill/>
        </p:spPr>
        <p:txBody>
          <a:bodyPr wrap="square" lIns="0" tIns="0" rIns="0" bIns="0" rtlCol="0">
            <a:spAutoFit/>
          </a:bodyPr>
          <a:lstStyle/>
          <a:p>
            <a:pPr algn="just">
              <a:lnSpc>
                <a:spcPct val="150000"/>
              </a:lnSpc>
              <a:spcAft>
                <a:spcPts val="600"/>
              </a:spcAft>
            </a:pPr>
            <a:r>
              <a:rPr lang="fr-FR" sz="1400" b="1" dirty="0">
                <a:solidFill>
                  <a:srgbClr val="F7941D"/>
                </a:solidFill>
                <a:cs typeface="Arial" panose="020B0604020202020204"/>
              </a:rPr>
              <a:t>CONSEQUENCES</a:t>
            </a:r>
          </a:p>
          <a:p>
            <a:pPr marL="252000" lvl="1" indent="-252000" defTabSz="685800">
              <a:spcBef>
                <a:spcPts val="0"/>
              </a:spcBef>
              <a:spcAft>
                <a:spcPts val="600"/>
              </a:spcAft>
              <a:buClr>
                <a:srgbClr val="F7941D"/>
              </a:buClr>
              <a:buSzPct val="120000"/>
              <a:buFont typeface="Wingdings" pitchFamily="2" charset="2"/>
              <a:buChar char="§"/>
              <a:tabLst>
                <a:tab pos="282575" algn="l"/>
              </a:tabLst>
              <a:defRPr/>
            </a:pPr>
            <a:r>
              <a:rPr lang="fr-FR" sz="1200" dirty="0" err="1"/>
              <a:t>Death</a:t>
            </a:r>
            <a:r>
              <a:rPr lang="fr-FR" sz="1200" dirty="0"/>
              <a:t> of the </a:t>
            </a:r>
            <a:r>
              <a:rPr lang="fr-FR" sz="1200" dirty="0" err="1"/>
              <a:t>worker</a:t>
            </a:r>
            <a:r>
              <a:rPr lang="fr-FR" sz="1200" dirty="0"/>
              <a:t>.</a:t>
            </a:r>
          </a:p>
        </p:txBody>
      </p:sp>
      <p:sp>
        <p:nvSpPr>
          <p:cNvPr id="58" name="ZoneTexte 57">
            <a:extLst>
              <a:ext uri="{FF2B5EF4-FFF2-40B4-BE49-F238E27FC236}">
                <a16:creationId xmlns:a16="http://schemas.microsoft.com/office/drawing/2014/main" id="{C4A822DD-CC64-9E48-B4C5-F88650E21288}"/>
              </a:ext>
            </a:extLst>
          </p:cNvPr>
          <p:cNvSpPr txBox="1"/>
          <p:nvPr/>
        </p:nvSpPr>
        <p:spPr>
          <a:xfrm>
            <a:off x="4102813" y="2918031"/>
            <a:ext cx="2454857" cy="2108269"/>
          </a:xfrm>
          <a:prstGeom prst="rect">
            <a:avLst/>
          </a:prstGeom>
          <a:noFill/>
        </p:spPr>
        <p:txBody>
          <a:bodyPr wrap="square" lIns="0" tIns="0" rIns="0" bIns="0" rtlCol="0">
            <a:spAutoFit/>
          </a:bodyPr>
          <a:lstStyle/>
          <a:p>
            <a:pPr marL="252000" indent="-252000">
              <a:lnSpc>
                <a:spcPct val="150000"/>
              </a:lnSpc>
              <a:spcAft>
                <a:spcPts val="600"/>
              </a:spcAft>
            </a:pPr>
            <a:r>
              <a:rPr lang="fr-FR" sz="1400" b="1" dirty="0">
                <a:solidFill>
                  <a:srgbClr val="F7941D"/>
                </a:solidFill>
                <a:cs typeface="Arial" panose="020B0604020202020204"/>
              </a:rPr>
              <a:t>CAUSES</a:t>
            </a:r>
          </a:p>
          <a:p>
            <a:pPr marL="252000" lvl="1" indent="-252000" defTabSz="685800">
              <a:spcAft>
                <a:spcPts val="600"/>
              </a:spcAft>
              <a:buClr>
                <a:srgbClr val="F7941D"/>
              </a:buClr>
              <a:buSzPct val="120000"/>
              <a:buFont typeface="Wingdings" panose="05000000000000000000" pitchFamily="2" charset="2"/>
              <a:buChar char="§"/>
              <a:tabLst>
                <a:tab pos="282575" algn="l"/>
              </a:tabLst>
              <a:defRPr/>
            </a:pPr>
            <a:r>
              <a:rPr lang="fr-FR" sz="1200" b="1" dirty="0"/>
              <a:t>Position </a:t>
            </a:r>
            <a:r>
              <a:rPr lang="en-US" sz="1200" b="1" dirty="0"/>
              <a:t>of the operator between the TMS roof and the chassis.</a:t>
            </a:r>
          </a:p>
          <a:p>
            <a:pPr marL="252000" lvl="1" indent="-252000" defTabSz="685800">
              <a:spcAft>
                <a:spcPts val="600"/>
              </a:spcAft>
              <a:buClr>
                <a:srgbClr val="F7941D"/>
              </a:buClr>
              <a:buSzPct val="120000"/>
              <a:buFont typeface="Wingdings" panose="05000000000000000000" pitchFamily="2" charset="2"/>
              <a:buChar char="§"/>
              <a:tabLst>
                <a:tab pos="282575" algn="l"/>
              </a:tabLst>
              <a:defRPr/>
            </a:pPr>
            <a:r>
              <a:rPr lang="fr-FR" sz="1200" dirty="0" err="1"/>
              <a:t>Accidental</a:t>
            </a:r>
            <a:r>
              <a:rPr lang="fr-FR" sz="1200" dirty="0"/>
              <a:t> </a:t>
            </a:r>
            <a:r>
              <a:rPr lang="en-US" sz="1200" dirty="0"/>
              <a:t>or incorrect handling of the system remote control.</a:t>
            </a:r>
            <a:endParaRPr lang="fr-FR" sz="1200" dirty="0"/>
          </a:p>
          <a:p>
            <a:pPr marL="252000" lvl="1" indent="-252000" defTabSz="685800">
              <a:spcAft>
                <a:spcPts val="600"/>
              </a:spcAft>
              <a:buClr>
                <a:srgbClr val="F7941D"/>
              </a:buClr>
              <a:buSzPct val="120000"/>
              <a:buFont typeface="Wingdings" panose="05000000000000000000" pitchFamily="2" charset="2"/>
              <a:buChar char="§"/>
              <a:tabLst>
                <a:tab pos="282575" algn="l"/>
              </a:tabLst>
              <a:defRPr/>
            </a:pPr>
            <a:r>
              <a:rPr lang="fr-FR" sz="1200" dirty="0" err="1"/>
              <a:t>Lack</a:t>
            </a:r>
            <a:r>
              <a:rPr lang="fr-FR" sz="1200" dirty="0"/>
              <a:t> </a:t>
            </a:r>
            <a:r>
              <a:rPr lang="en-US" sz="1200" dirty="0"/>
              <a:t>of specific maintenance procedure/work instruction</a:t>
            </a:r>
            <a:r>
              <a:rPr lang="fr-FR" sz="1200" dirty="0"/>
              <a:t>.</a:t>
            </a:r>
          </a:p>
          <a:p>
            <a:pPr marL="252000" lvl="1" indent="-252000" defTabSz="685800">
              <a:spcAft>
                <a:spcPts val="600"/>
              </a:spcAft>
              <a:buClr>
                <a:srgbClr val="F7941D"/>
              </a:buClr>
              <a:buSzPct val="120000"/>
              <a:buFont typeface="Wingdings" panose="05000000000000000000" pitchFamily="2" charset="2"/>
              <a:buChar char="§"/>
              <a:tabLst>
                <a:tab pos="282575" algn="l"/>
              </a:tabLst>
              <a:defRPr/>
            </a:pPr>
            <a:r>
              <a:rPr lang="fr-FR" sz="1200" dirty="0"/>
              <a:t>Small </a:t>
            </a:r>
            <a:r>
              <a:rPr lang="en-US" sz="1200" dirty="0"/>
              <a:t>team without supervisor.</a:t>
            </a:r>
          </a:p>
        </p:txBody>
      </p:sp>
      <p:cxnSp>
        <p:nvCxnSpPr>
          <p:cNvPr id="80" name="Connecteur droit 79">
            <a:extLst>
              <a:ext uri="{FF2B5EF4-FFF2-40B4-BE49-F238E27FC236}">
                <a16:creationId xmlns:a16="http://schemas.microsoft.com/office/drawing/2014/main" id="{4EBD5649-CEFE-A747-81F3-A018B0B22F84}"/>
              </a:ext>
            </a:extLst>
          </p:cNvPr>
          <p:cNvCxnSpPr>
            <a:cxnSpLocks/>
          </p:cNvCxnSpPr>
          <p:nvPr/>
        </p:nvCxnSpPr>
        <p:spPr>
          <a:xfrm>
            <a:off x="3806653" y="1847070"/>
            <a:ext cx="0" cy="4301622"/>
          </a:xfrm>
          <a:prstGeom prst="line">
            <a:avLst/>
          </a:prstGeom>
          <a:ln>
            <a:solidFill>
              <a:srgbClr val="F7941D"/>
            </a:solidFill>
            <a:tailEnd type="none"/>
          </a:ln>
        </p:spPr>
        <p:style>
          <a:lnRef idx="1">
            <a:schemeClr val="accent1"/>
          </a:lnRef>
          <a:fillRef idx="0">
            <a:schemeClr val="accent1"/>
          </a:fillRef>
          <a:effectRef idx="0">
            <a:schemeClr val="accent1"/>
          </a:effectRef>
          <a:fontRef idx="minor">
            <a:schemeClr val="tx1"/>
          </a:fontRef>
        </p:style>
      </p:cxnSp>
      <p:cxnSp>
        <p:nvCxnSpPr>
          <p:cNvPr id="82" name="Connecteur droit 81">
            <a:extLst>
              <a:ext uri="{FF2B5EF4-FFF2-40B4-BE49-F238E27FC236}">
                <a16:creationId xmlns:a16="http://schemas.microsoft.com/office/drawing/2014/main" id="{887020A3-4BE7-0146-BDE6-0F5E232D1A8D}"/>
              </a:ext>
            </a:extLst>
          </p:cNvPr>
          <p:cNvCxnSpPr>
            <a:cxnSpLocks/>
          </p:cNvCxnSpPr>
          <p:nvPr/>
        </p:nvCxnSpPr>
        <p:spPr>
          <a:xfrm>
            <a:off x="6723473" y="1847070"/>
            <a:ext cx="0" cy="4301622"/>
          </a:xfrm>
          <a:prstGeom prst="line">
            <a:avLst/>
          </a:prstGeom>
          <a:ln>
            <a:solidFill>
              <a:srgbClr val="F7941D"/>
            </a:solidFill>
            <a:tailEnd type="none"/>
          </a:ln>
        </p:spPr>
        <p:style>
          <a:lnRef idx="1">
            <a:schemeClr val="accent1"/>
          </a:lnRef>
          <a:fillRef idx="0">
            <a:schemeClr val="accent1"/>
          </a:fillRef>
          <a:effectRef idx="0">
            <a:schemeClr val="accent1"/>
          </a:effectRef>
          <a:fontRef idx="minor">
            <a:schemeClr val="tx1"/>
          </a:fontRef>
        </p:style>
      </p:cxnSp>
      <p:sp>
        <p:nvSpPr>
          <p:cNvPr id="88" name="Rectangle : coins arrondis 26">
            <a:extLst>
              <a:ext uri="{FF2B5EF4-FFF2-40B4-BE49-F238E27FC236}">
                <a16:creationId xmlns:a16="http://schemas.microsoft.com/office/drawing/2014/main" id="{724D8D84-0CA3-F94B-A06B-0376186F6430}"/>
              </a:ext>
            </a:extLst>
          </p:cNvPr>
          <p:cNvSpPr/>
          <p:nvPr/>
        </p:nvSpPr>
        <p:spPr>
          <a:xfrm>
            <a:off x="6923691" y="1814434"/>
            <a:ext cx="4709747" cy="1571360"/>
          </a:xfrm>
          <a:prstGeom prst="roundRect">
            <a:avLst>
              <a:gd name="adj" fmla="val 6998"/>
            </a:avLst>
          </a:prstGeom>
          <a:solidFill>
            <a:srgbClr val="F7941D">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 name="ZoneTexte 88">
            <a:extLst>
              <a:ext uri="{FF2B5EF4-FFF2-40B4-BE49-F238E27FC236}">
                <a16:creationId xmlns:a16="http://schemas.microsoft.com/office/drawing/2014/main" id="{780A1C6C-941A-A840-88DC-BFDD6104A019}"/>
              </a:ext>
            </a:extLst>
          </p:cNvPr>
          <p:cNvSpPr txBox="1"/>
          <p:nvPr/>
        </p:nvSpPr>
        <p:spPr>
          <a:xfrm>
            <a:off x="7177696" y="2582154"/>
            <a:ext cx="4179689" cy="553998"/>
          </a:xfrm>
          <a:prstGeom prst="rect">
            <a:avLst/>
          </a:prstGeom>
          <a:noFill/>
        </p:spPr>
        <p:txBody>
          <a:bodyPr wrap="square" lIns="0" tIns="0" rIns="0" bIns="0" rtlCol="0">
            <a:spAutoFit/>
          </a:bodyPr>
          <a:lstStyle/>
          <a:p>
            <a:r>
              <a:rPr lang="en-US" sz="1200" dirty="0">
                <a:solidFill>
                  <a:srgbClr val="F7941D"/>
                </a:solidFill>
              </a:rPr>
              <a:t>I </a:t>
            </a:r>
            <a:r>
              <a:rPr lang="en-US" sz="1200" b="1" dirty="0">
                <a:solidFill>
                  <a:srgbClr val="F7941D"/>
                </a:solidFill>
              </a:rPr>
              <a:t>identify </a:t>
            </a:r>
            <a:r>
              <a:rPr lang="en-US" sz="1200" dirty="0">
                <a:solidFill>
                  <a:srgbClr val="F7941D"/>
                </a:solidFill>
              </a:rPr>
              <a:t>equipment that can cut, trap or entrap me and position myself to </a:t>
            </a:r>
            <a:r>
              <a:rPr lang="en-US" sz="1200" b="1" dirty="0">
                <a:solidFill>
                  <a:srgbClr val="F7941D"/>
                </a:solidFill>
              </a:rPr>
              <a:t>avoid lines of fire </a:t>
            </a:r>
            <a:r>
              <a:rPr lang="en-US" sz="1200" dirty="0">
                <a:solidFill>
                  <a:srgbClr val="F7941D"/>
                </a:solidFill>
              </a:rPr>
              <a:t>(this applies to the positioning of all or part of the body, including the hands).</a:t>
            </a:r>
            <a:endParaRPr lang="fr-FR" sz="1200" dirty="0">
              <a:solidFill>
                <a:srgbClr val="F7941D"/>
              </a:solidFill>
            </a:endParaRPr>
          </a:p>
        </p:txBody>
      </p:sp>
      <p:sp>
        <p:nvSpPr>
          <p:cNvPr id="90" name="ZoneTexte 89">
            <a:extLst>
              <a:ext uri="{FF2B5EF4-FFF2-40B4-BE49-F238E27FC236}">
                <a16:creationId xmlns:a16="http://schemas.microsoft.com/office/drawing/2014/main" id="{11B35FBC-C9EB-9748-86BF-D9625F22A146}"/>
              </a:ext>
            </a:extLst>
          </p:cNvPr>
          <p:cNvSpPr txBox="1"/>
          <p:nvPr/>
        </p:nvSpPr>
        <p:spPr>
          <a:xfrm>
            <a:off x="7705083" y="2087133"/>
            <a:ext cx="2481247" cy="215444"/>
          </a:xfrm>
          <a:prstGeom prst="rect">
            <a:avLst/>
          </a:prstGeom>
          <a:noFill/>
        </p:spPr>
        <p:txBody>
          <a:bodyPr wrap="square" lIns="0" tIns="0" rIns="0" bIns="0" rtlCol="0">
            <a:spAutoFit/>
          </a:bodyPr>
          <a:lstStyle/>
          <a:p>
            <a:r>
              <a:rPr lang="fr-FR" sz="1400" b="1" dirty="0">
                <a:solidFill>
                  <a:srgbClr val="F7941D"/>
                </a:solidFill>
                <a:cs typeface="Arial" panose="020B0604020202020204"/>
              </a:rPr>
              <a:t>LESSONS TO BE LEARNED</a:t>
            </a:r>
            <a:endParaRPr lang="fr-FR" sz="1400" dirty="0">
              <a:solidFill>
                <a:srgbClr val="F7941D"/>
              </a:solidFill>
            </a:endParaRPr>
          </a:p>
        </p:txBody>
      </p:sp>
      <p:pic>
        <p:nvPicPr>
          <p:cNvPr id="91" name="Image 90">
            <a:extLst>
              <a:ext uri="{FF2B5EF4-FFF2-40B4-BE49-F238E27FC236}">
                <a16:creationId xmlns:a16="http://schemas.microsoft.com/office/drawing/2014/main" id="{A4E7CDEC-14E1-D844-B255-8D7C66C44ADF}"/>
              </a:ext>
            </a:extLst>
          </p:cNvPr>
          <p:cNvPicPr>
            <a:picLocks noChangeAspect="1"/>
          </p:cNvPicPr>
          <p:nvPr/>
        </p:nvPicPr>
        <p:blipFill>
          <a:blip r:embed="rId8"/>
          <a:stretch>
            <a:fillRect/>
          </a:stretch>
        </p:blipFill>
        <p:spPr>
          <a:xfrm>
            <a:off x="7165637" y="1987506"/>
            <a:ext cx="435253" cy="419412"/>
          </a:xfrm>
          <a:prstGeom prst="rect">
            <a:avLst/>
          </a:prstGeom>
        </p:spPr>
      </p:pic>
      <p:cxnSp>
        <p:nvCxnSpPr>
          <p:cNvPr id="93" name="Connecteur droit 92">
            <a:extLst>
              <a:ext uri="{FF2B5EF4-FFF2-40B4-BE49-F238E27FC236}">
                <a16:creationId xmlns:a16="http://schemas.microsoft.com/office/drawing/2014/main" id="{0841621F-1E69-CB40-BACA-A4BAF361FEFB}"/>
              </a:ext>
            </a:extLst>
          </p:cNvPr>
          <p:cNvCxnSpPr>
            <a:cxnSpLocks/>
          </p:cNvCxnSpPr>
          <p:nvPr/>
        </p:nvCxnSpPr>
        <p:spPr>
          <a:xfrm>
            <a:off x="3807111" y="2634515"/>
            <a:ext cx="2916362" cy="0"/>
          </a:xfrm>
          <a:prstGeom prst="line">
            <a:avLst/>
          </a:prstGeom>
          <a:ln>
            <a:solidFill>
              <a:srgbClr val="F7941D"/>
            </a:solidFill>
            <a:tailEnd type="none"/>
          </a:ln>
        </p:spPr>
        <p:style>
          <a:lnRef idx="1">
            <a:schemeClr val="accent1"/>
          </a:lnRef>
          <a:fillRef idx="0">
            <a:schemeClr val="accent1"/>
          </a:fillRef>
          <a:effectRef idx="0">
            <a:schemeClr val="accent1"/>
          </a:effectRef>
          <a:fontRef idx="minor">
            <a:schemeClr val="tx1"/>
          </a:fontRef>
        </p:style>
      </p:cxnSp>
      <p:sp>
        <p:nvSpPr>
          <p:cNvPr id="34" name="Ellipse 33">
            <a:extLst>
              <a:ext uri="{FF2B5EF4-FFF2-40B4-BE49-F238E27FC236}">
                <a16:creationId xmlns:a16="http://schemas.microsoft.com/office/drawing/2014/main" id="{EB1A21D3-8011-5640-A019-E8B65BB97D64}"/>
              </a:ext>
            </a:extLst>
          </p:cNvPr>
          <p:cNvSpPr/>
          <p:nvPr/>
        </p:nvSpPr>
        <p:spPr>
          <a:xfrm>
            <a:off x="10716582" y="4123174"/>
            <a:ext cx="177101" cy="177101"/>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ZoneTexte 34">
            <a:extLst>
              <a:ext uri="{FF2B5EF4-FFF2-40B4-BE49-F238E27FC236}">
                <a16:creationId xmlns:a16="http://schemas.microsoft.com/office/drawing/2014/main" id="{C91354AB-B977-9346-89BC-80A1AAEB6A43}"/>
              </a:ext>
            </a:extLst>
          </p:cNvPr>
          <p:cNvSpPr txBox="1"/>
          <p:nvPr/>
        </p:nvSpPr>
        <p:spPr>
          <a:xfrm>
            <a:off x="10746571" y="4132684"/>
            <a:ext cx="117122" cy="153888"/>
          </a:xfrm>
          <a:prstGeom prst="rect">
            <a:avLst/>
          </a:prstGeom>
          <a:noFill/>
        </p:spPr>
        <p:txBody>
          <a:bodyPr wrap="square" lIns="0" tIns="0" rIns="0" bIns="0" rtlCol="0">
            <a:spAutoFit/>
          </a:bodyPr>
          <a:lstStyle/>
          <a:p>
            <a:pPr algn="ctr"/>
            <a:r>
              <a:rPr lang="fr-FR" sz="1000" dirty="0">
                <a:solidFill>
                  <a:schemeClr val="bg1"/>
                </a:solidFill>
                <a:latin typeface="+mj-lt"/>
              </a:rPr>
              <a:t>2</a:t>
            </a:r>
            <a:endParaRPr lang="fr-FR" sz="1000" b="0" i="0" dirty="0">
              <a:solidFill>
                <a:schemeClr val="bg1"/>
              </a:solidFill>
              <a:effectLst/>
              <a:latin typeface="+mj-lt"/>
            </a:endParaRPr>
          </a:p>
        </p:txBody>
      </p:sp>
      <p:sp>
        <p:nvSpPr>
          <p:cNvPr id="38" name="Ellipse 37">
            <a:extLst>
              <a:ext uri="{FF2B5EF4-FFF2-40B4-BE49-F238E27FC236}">
                <a16:creationId xmlns:a16="http://schemas.microsoft.com/office/drawing/2014/main" id="{BAEAE734-3EF2-9942-B21C-B2B20659DACC}"/>
              </a:ext>
            </a:extLst>
          </p:cNvPr>
          <p:cNvSpPr/>
          <p:nvPr/>
        </p:nvSpPr>
        <p:spPr>
          <a:xfrm>
            <a:off x="8582801" y="4645595"/>
            <a:ext cx="177101" cy="177101"/>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ZoneTexte 40">
            <a:extLst>
              <a:ext uri="{FF2B5EF4-FFF2-40B4-BE49-F238E27FC236}">
                <a16:creationId xmlns:a16="http://schemas.microsoft.com/office/drawing/2014/main" id="{4197EBCC-4267-B342-8B57-EDA3B47EECED}"/>
              </a:ext>
            </a:extLst>
          </p:cNvPr>
          <p:cNvSpPr txBox="1"/>
          <p:nvPr/>
        </p:nvSpPr>
        <p:spPr>
          <a:xfrm>
            <a:off x="8612790" y="4655105"/>
            <a:ext cx="117122" cy="153888"/>
          </a:xfrm>
          <a:prstGeom prst="rect">
            <a:avLst/>
          </a:prstGeom>
          <a:noFill/>
        </p:spPr>
        <p:txBody>
          <a:bodyPr wrap="square" lIns="0" tIns="0" rIns="0" bIns="0" rtlCol="0">
            <a:spAutoFit/>
          </a:bodyPr>
          <a:lstStyle/>
          <a:p>
            <a:pPr algn="ctr"/>
            <a:r>
              <a:rPr lang="fr-FR" sz="1000" dirty="0">
                <a:solidFill>
                  <a:schemeClr val="bg1"/>
                </a:solidFill>
                <a:latin typeface="+mj-lt"/>
              </a:rPr>
              <a:t>1</a:t>
            </a:r>
            <a:endParaRPr lang="fr-FR" sz="1000" b="0" i="0" dirty="0">
              <a:solidFill>
                <a:schemeClr val="bg1"/>
              </a:solidFill>
              <a:effectLst/>
              <a:latin typeface="+mj-lt"/>
            </a:endParaRPr>
          </a:p>
        </p:txBody>
      </p:sp>
      <p:sp>
        <p:nvSpPr>
          <p:cNvPr id="42" name="Ellipse 41">
            <a:extLst>
              <a:ext uri="{FF2B5EF4-FFF2-40B4-BE49-F238E27FC236}">
                <a16:creationId xmlns:a16="http://schemas.microsoft.com/office/drawing/2014/main" id="{89C28DDC-64EA-944D-8416-15E124ED5DD8}"/>
              </a:ext>
            </a:extLst>
          </p:cNvPr>
          <p:cNvSpPr/>
          <p:nvPr/>
        </p:nvSpPr>
        <p:spPr>
          <a:xfrm>
            <a:off x="8956298" y="5598581"/>
            <a:ext cx="177101" cy="177101"/>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ZoneTexte 44">
            <a:extLst>
              <a:ext uri="{FF2B5EF4-FFF2-40B4-BE49-F238E27FC236}">
                <a16:creationId xmlns:a16="http://schemas.microsoft.com/office/drawing/2014/main" id="{E2FAE13E-D9D1-1A42-9AB1-B07F4A2C5B5A}"/>
              </a:ext>
            </a:extLst>
          </p:cNvPr>
          <p:cNvSpPr txBox="1"/>
          <p:nvPr/>
        </p:nvSpPr>
        <p:spPr>
          <a:xfrm>
            <a:off x="8986287" y="5608091"/>
            <a:ext cx="117122" cy="153888"/>
          </a:xfrm>
          <a:prstGeom prst="rect">
            <a:avLst/>
          </a:prstGeom>
          <a:noFill/>
        </p:spPr>
        <p:txBody>
          <a:bodyPr wrap="square" lIns="0" tIns="0" rIns="0" bIns="0" rtlCol="0">
            <a:spAutoFit/>
          </a:bodyPr>
          <a:lstStyle/>
          <a:p>
            <a:pPr algn="ctr"/>
            <a:r>
              <a:rPr lang="fr-FR" sz="1000" dirty="0">
                <a:solidFill>
                  <a:schemeClr val="bg1"/>
                </a:solidFill>
                <a:latin typeface="+mj-lt"/>
              </a:rPr>
              <a:t>3</a:t>
            </a:r>
            <a:endParaRPr lang="fr-FR" sz="1000" b="0" i="0" dirty="0">
              <a:solidFill>
                <a:schemeClr val="bg1"/>
              </a:solidFill>
              <a:effectLst/>
              <a:latin typeface="+mj-lt"/>
            </a:endParaRPr>
          </a:p>
        </p:txBody>
      </p:sp>
      <p:sp>
        <p:nvSpPr>
          <p:cNvPr id="46" name="Ellipse 45">
            <a:extLst>
              <a:ext uri="{FF2B5EF4-FFF2-40B4-BE49-F238E27FC236}">
                <a16:creationId xmlns:a16="http://schemas.microsoft.com/office/drawing/2014/main" id="{2EFB0F9B-1B20-4043-8B86-2A54347DD6B0}"/>
              </a:ext>
            </a:extLst>
          </p:cNvPr>
          <p:cNvSpPr/>
          <p:nvPr/>
        </p:nvSpPr>
        <p:spPr>
          <a:xfrm>
            <a:off x="11139875" y="5257483"/>
            <a:ext cx="177101" cy="177101"/>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ZoneTexte 46">
            <a:extLst>
              <a:ext uri="{FF2B5EF4-FFF2-40B4-BE49-F238E27FC236}">
                <a16:creationId xmlns:a16="http://schemas.microsoft.com/office/drawing/2014/main" id="{89F25421-A2BD-834F-AB57-432743804E6D}"/>
              </a:ext>
            </a:extLst>
          </p:cNvPr>
          <p:cNvSpPr txBox="1"/>
          <p:nvPr/>
        </p:nvSpPr>
        <p:spPr>
          <a:xfrm>
            <a:off x="11169864" y="5266993"/>
            <a:ext cx="117122" cy="153888"/>
          </a:xfrm>
          <a:prstGeom prst="rect">
            <a:avLst/>
          </a:prstGeom>
          <a:noFill/>
        </p:spPr>
        <p:txBody>
          <a:bodyPr wrap="square" lIns="0" tIns="0" rIns="0" bIns="0" rtlCol="0">
            <a:spAutoFit/>
          </a:bodyPr>
          <a:lstStyle/>
          <a:p>
            <a:pPr algn="ctr"/>
            <a:r>
              <a:rPr lang="fr-FR" sz="1000" dirty="0">
                <a:solidFill>
                  <a:schemeClr val="bg1"/>
                </a:solidFill>
                <a:latin typeface="+mj-lt"/>
              </a:rPr>
              <a:t>4</a:t>
            </a:r>
            <a:endParaRPr lang="fr-FR" sz="1000" b="0" i="0" dirty="0">
              <a:solidFill>
                <a:schemeClr val="bg1"/>
              </a:solidFill>
              <a:effectLst/>
              <a:latin typeface="+mj-lt"/>
            </a:endParaRPr>
          </a:p>
        </p:txBody>
      </p:sp>
      <p:sp>
        <p:nvSpPr>
          <p:cNvPr id="48" name="Ellipse 47">
            <a:extLst>
              <a:ext uri="{FF2B5EF4-FFF2-40B4-BE49-F238E27FC236}">
                <a16:creationId xmlns:a16="http://schemas.microsoft.com/office/drawing/2014/main" id="{9382003E-1051-A643-B0B1-8359D7852D00}"/>
              </a:ext>
            </a:extLst>
          </p:cNvPr>
          <p:cNvSpPr/>
          <p:nvPr/>
        </p:nvSpPr>
        <p:spPr>
          <a:xfrm>
            <a:off x="3366946" y="3140598"/>
            <a:ext cx="177101" cy="177101"/>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ZoneTexte 48">
            <a:extLst>
              <a:ext uri="{FF2B5EF4-FFF2-40B4-BE49-F238E27FC236}">
                <a16:creationId xmlns:a16="http://schemas.microsoft.com/office/drawing/2014/main" id="{2BEB5E4B-4050-9E4F-9D51-57DB2647EF38}"/>
              </a:ext>
            </a:extLst>
          </p:cNvPr>
          <p:cNvSpPr txBox="1"/>
          <p:nvPr/>
        </p:nvSpPr>
        <p:spPr>
          <a:xfrm>
            <a:off x="3396935" y="3150108"/>
            <a:ext cx="117122" cy="153888"/>
          </a:xfrm>
          <a:prstGeom prst="rect">
            <a:avLst/>
          </a:prstGeom>
          <a:noFill/>
        </p:spPr>
        <p:txBody>
          <a:bodyPr wrap="square" lIns="0" tIns="0" rIns="0" bIns="0" rtlCol="0">
            <a:spAutoFit/>
          </a:bodyPr>
          <a:lstStyle/>
          <a:p>
            <a:pPr algn="ctr"/>
            <a:r>
              <a:rPr lang="fr-FR" sz="1000" dirty="0">
                <a:solidFill>
                  <a:schemeClr val="bg1"/>
                </a:solidFill>
                <a:latin typeface="+mj-lt"/>
              </a:rPr>
              <a:t>1</a:t>
            </a:r>
            <a:endParaRPr lang="fr-FR" sz="1000" b="0" i="0" dirty="0">
              <a:solidFill>
                <a:schemeClr val="bg1"/>
              </a:solidFill>
              <a:effectLst/>
              <a:latin typeface="+mj-lt"/>
            </a:endParaRPr>
          </a:p>
        </p:txBody>
      </p:sp>
      <p:sp>
        <p:nvSpPr>
          <p:cNvPr id="50" name="Ellipse 49">
            <a:extLst>
              <a:ext uri="{FF2B5EF4-FFF2-40B4-BE49-F238E27FC236}">
                <a16:creationId xmlns:a16="http://schemas.microsoft.com/office/drawing/2014/main" id="{057E016D-DAF9-A546-AA92-1F99C3B19B0F}"/>
              </a:ext>
            </a:extLst>
          </p:cNvPr>
          <p:cNvSpPr/>
          <p:nvPr/>
        </p:nvSpPr>
        <p:spPr>
          <a:xfrm>
            <a:off x="2884405" y="3784996"/>
            <a:ext cx="177101" cy="177101"/>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ZoneTexte 51">
            <a:extLst>
              <a:ext uri="{FF2B5EF4-FFF2-40B4-BE49-F238E27FC236}">
                <a16:creationId xmlns:a16="http://schemas.microsoft.com/office/drawing/2014/main" id="{F5AD55DF-A17A-1E4F-A61E-5AED6914A14E}"/>
              </a:ext>
            </a:extLst>
          </p:cNvPr>
          <p:cNvSpPr txBox="1"/>
          <p:nvPr/>
        </p:nvSpPr>
        <p:spPr>
          <a:xfrm>
            <a:off x="2914394" y="3794506"/>
            <a:ext cx="117122" cy="153888"/>
          </a:xfrm>
          <a:prstGeom prst="rect">
            <a:avLst/>
          </a:prstGeom>
          <a:noFill/>
        </p:spPr>
        <p:txBody>
          <a:bodyPr wrap="square" lIns="0" tIns="0" rIns="0" bIns="0" rtlCol="0">
            <a:spAutoFit/>
          </a:bodyPr>
          <a:lstStyle/>
          <a:p>
            <a:pPr algn="ctr"/>
            <a:r>
              <a:rPr lang="fr-FR" sz="1000" dirty="0">
                <a:solidFill>
                  <a:schemeClr val="bg1"/>
                </a:solidFill>
                <a:latin typeface="+mj-lt"/>
              </a:rPr>
              <a:t>2</a:t>
            </a:r>
            <a:endParaRPr lang="fr-FR" sz="1000" b="0" i="0" dirty="0">
              <a:solidFill>
                <a:schemeClr val="bg1"/>
              </a:solidFill>
              <a:effectLst/>
              <a:latin typeface="+mj-lt"/>
            </a:endParaRPr>
          </a:p>
        </p:txBody>
      </p:sp>
      <p:sp>
        <p:nvSpPr>
          <p:cNvPr id="53" name="Ellipse 52">
            <a:extLst>
              <a:ext uri="{FF2B5EF4-FFF2-40B4-BE49-F238E27FC236}">
                <a16:creationId xmlns:a16="http://schemas.microsoft.com/office/drawing/2014/main" id="{3C9E9AAB-E613-C245-9544-5DFDA3BF54DA}"/>
              </a:ext>
            </a:extLst>
          </p:cNvPr>
          <p:cNvSpPr/>
          <p:nvPr/>
        </p:nvSpPr>
        <p:spPr>
          <a:xfrm>
            <a:off x="2535417" y="4606149"/>
            <a:ext cx="177101" cy="177101"/>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ZoneTexte 53">
            <a:extLst>
              <a:ext uri="{FF2B5EF4-FFF2-40B4-BE49-F238E27FC236}">
                <a16:creationId xmlns:a16="http://schemas.microsoft.com/office/drawing/2014/main" id="{4EFA7D6D-99AD-B34C-B79F-B439877F84A2}"/>
              </a:ext>
            </a:extLst>
          </p:cNvPr>
          <p:cNvSpPr txBox="1"/>
          <p:nvPr/>
        </p:nvSpPr>
        <p:spPr>
          <a:xfrm>
            <a:off x="2565406" y="4615659"/>
            <a:ext cx="117122" cy="153888"/>
          </a:xfrm>
          <a:prstGeom prst="rect">
            <a:avLst/>
          </a:prstGeom>
          <a:noFill/>
        </p:spPr>
        <p:txBody>
          <a:bodyPr wrap="square" lIns="0" tIns="0" rIns="0" bIns="0" rtlCol="0">
            <a:spAutoFit/>
          </a:bodyPr>
          <a:lstStyle/>
          <a:p>
            <a:pPr algn="ctr"/>
            <a:r>
              <a:rPr lang="fr-FR" sz="1000" dirty="0">
                <a:solidFill>
                  <a:schemeClr val="bg1"/>
                </a:solidFill>
                <a:latin typeface="+mj-lt"/>
              </a:rPr>
              <a:t>3</a:t>
            </a:r>
            <a:endParaRPr lang="fr-FR" sz="1000" b="0" i="0" dirty="0">
              <a:solidFill>
                <a:schemeClr val="bg1"/>
              </a:solidFill>
              <a:effectLst/>
              <a:latin typeface="+mj-lt"/>
            </a:endParaRPr>
          </a:p>
        </p:txBody>
      </p:sp>
      <p:sp>
        <p:nvSpPr>
          <p:cNvPr id="56" name="Ellipse 55">
            <a:extLst>
              <a:ext uri="{FF2B5EF4-FFF2-40B4-BE49-F238E27FC236}">
                <a16:creationId xmlns:a16="http://schemas.microsoft.com/office/drawing/2014/main" id="{77061CF2-B7BA-4940-B014-34526E03E9E7}"/>
              </a:ext>
            </a:extLst>
          </p:cNvPr>
          <p:cNvSpPr/>
          <p:nvPr/>
        </p:nvSpPr>
        <p:spPr>
          <a:xfrm>
            <a:off x="2176303" y="5059000"/>
            <a:ext cx="177101" cy="177101"/>
          </a:xfrm>
          <a:prstGeom prst="ellipse">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ZoneTexte 58">
            <a:extLst>
              <a:ext uri="{FF2B5EF4-FFF2-40B4-BE49-F238E27FC236}">
                <a16:creationId xmlns:a16="http://schemas.microsoft.com/office/drawing/2014/main" id="{7E01195C-36EF-6144-AFA4-F8DA4996C940}"/>
              </a:ext>
            </a:extLst>
          </p:cNvPr>
          <p:cNvSpPr txBox="1"/>
          <p:nvPr/>
        </p:nvSpPr>
        <p:spPr>
          <a:xfrm>
            <a:off x="2206292" y="5068510"/>
            <a:ext cx="117122" cy="153888"/>
          </a:xfrm>
          <a:prstGeom prst="rect">
            <a:avLst/>
          </a:prstGeom>
          <a:noFill/>
        </p:spPr>
        <p:txBody>
          <a:bodyPr wrap="square" lIns="0" tIns="0" rIns="0" bIns="0" rtlCol="0">
            <a:spAutoFit/>
          </a:bodyPr>
          <a:lstStyle/>
          <a:p>
            <a:pPr algn="ctr"/>
            <a:r>
              <a:rPr lang="fr-FR" sz="1000" dirty="0">
                <a:solidFill>
                  <a:schemeClr val="bg1"/>
                </a:solidFill>
                <a:latin typeface="+mj-lt"/>
              </a:rPr>
              <a:t>4</a:t>
            </a:r>
            <a:endParaRPr lang="fr-FR" sz="1000" b="0" i="0" dirty="0">
              <a:solidFill>
                <a:schemeClr val="bg1"/>
              </a:solidFill>
              <a:effectLst/>
              <a:latin typeface="+mj-lt"/>
            </a:endParaRPr>
          </a:p>
        </p:txBody>
      </p:sp>
      <p:cxnSp>
        <p:nvCxnSpPr>
          <p:cNvPr id="60" name="Connecteur droit 59">
            <a:extLst>
              <a:ext uri="{FF2B5EF4-FFF2-40B4-BE49-F238E27FC236}">
                <a16:creationId xmlns:a16="http://schemas.microsoft.com/office/drawing/2014/main" id="{4EE5E49C-3990-9D49-A1A5-356559BC9697}"/>
              </a:ext>
            </a:extLst>
          </p:cNvPr>
          <p:cNvCxnSpPr>
            <a:cxnSpLocks/>
          </p:cNvCxnSpPr>
          <p:nvPr/>
        </p:nvCxnSpPr>
        <p:spPr>
          <a:xfrm>
            <a:off x="532283" y="901408"/>
            <a:ext cx="9054777" cy="0"/>
          </a:xfrm>
          <a:prstGeom prst="line">
            <a:avLst/>
          </a:prstGeom>
          <a:ln>
            <a:solidFill>
              <a:srgbClr val="F7941D"/>
            </a:solidFill>
            <a:tailEnd type="none"/>
          </a:ln>
        </p:spPr>
        <p:style>
          <a:lnRef idx="1">
            <a:schemeClr val="accent1"/>
          </a:lnRef>
          <a:fillRef idx="0">
            <a:schemeClr val="accent1"/>
          </a:fillRef>
          <a:effectRef idx="0">
            <a:schemeClr val="accent1"/>
          </a:effectRef>
          <a:fontRef idx="minor">
            <a:schemeClr val="tx1"/>
          </a:fontRef>
        </p:style>
      </p:cxnSp>
      <p:sp>
        <p:nvSpPr>
          <p:cNvPr id="61" name="Rectangle à coins arrondis 14">
            <a:extLst>
              <a:ext uri="{FF2B5EF4-FFF2-40B4-BE49-F238E27FC236}">
                <a16:creationId xmlns:a16="http://schemas.microsoft.com/office/drawing/2014/main" id="{E23366F0-F1FC-4B77-7500-8F3210623112}"/>
              </a:ext>
            </a:extLst>
          </p:cNvPr>
          <p:cNvSpPr/>
          <p:nvPr/>
        </p:nvSpPr>
        <p:spPr>
          <a:xfrm>
            <a:off x="6923691" y="5999368"/>
            <a:ext cx="2517059" cy="350393"/>
          </a:xfrm>
          <a:prstGeom prst="roundRect">
            <a:avLst>
              <a:gd name="adj" fmla="val 50000"/>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ZoneTexte 61">
            <a:hlinkClick r:id="rId9" tooltip="REX - Requirement 12.1.1"/>
            <a:extLst>
              <a:ext uri="{FF2B5EF4-FFF2-40B4-BE49-F238E27FC236}">
                <a16:creationId xmlns:a16="http://schemas.microsoft.com/office/drawing/2014/main" id="{96537590-75D1-5424-A3C3-8BE148D09D33}"/>
              </a:ext>
            </a:extLst>
          </p:cNvPr>
          <p:cNvSpPr txBox="1"/>
          <p:nvPr/>
        </p:nvSpPr>
        <p:spPr>
          <a:xfrm>
            <a:off x="7088804" y="6075882"/>
            <a:ext cx="2186143" cy="184666"/>
          </a:xfrm>
          <a:prstGeom prst="rect">
            <a:avLst/>
          </a:prstGeom>
          <a:noFill/>
        </p:spPr>
        <p:txBody>
          <a:bodyPr wrap="square" lIns="0" tIns="0" rIns="0" bIns="0" rtlCol="0">
            <a:spAutoFit/>
          </a:bodyPr>
          <a:lstStyle/>
          <a:p>
            <a:pPr algn="ctr"/>
            <a:r>
              <a:rPr lang="fr-FR" sz="1200" u="sng" dirty="0">
                <a:solidFill>
                  <a:schemeClr val="bg1"/>
                </a:solidFill>
              </a:rPr>
              <a:t>Click </a:t>
            </a:r>
            <a:r>
              <a:rPr lang="fr-FR" sz="1200" u="sng" dirty="0" err="1">
                <a:solidFill>
                  <a:schemeClr val="bg1"/>
                </a:solidFill>
              </a:rPr>
              <a:t>here</a:t>
            </a:r>
            <a:r>
              <a:rPr lang="fr-FR" sz="1200" u="sng" dirty="0">
                <a:solidFill>
                  <a:schemeClr val="bg1"/>
                </a:solidFill>
              </a:rPr>
              <a:t> to </a:t>
            </a:r>
            <a:r>
              <a:rPr lang="fr-FR" sz="1200" u="sng" dirty="0" err="1">
                <a:solidFill>
                  <a:schemeClr val="bg1"/>
                </a:solidFill>
              </a:rPr>
              <a:t>access</a:t>
            </a:r>
            <a:r>
              <a:rPr lang="fr-FR" sz="1200" u="sng" dirty="0">
                <a:solidFill>
                  <a:schemeClr val="bg1"/>
                </a:solidFill>
              </a:rPr>
              <a:t> the REX</a:t>
            </a:r>
            <a:endParaRPr lang="en-US" sz="1200" u="sng" dirty="0">
              <a:solidFill>
                <a:schemeClr val="bg1"/>
              </a:solidFill>
            </a:endParaRPr>
          </a:p>
        </p:txBody>
      </p:sp>
      <p:sp>
        <p:nvSpPr>
          <p:cNvPr id="65" name="ZoneTexte 2">
            <a:extLst>
              <a:ext uri="{FF2B5EF4-FFF2-40B4-BE49-F238E27FC236}">
                <a16:creationId xmlns:a16="http://schemas.microsoft.com/office/drawing/2014/main" id="{21907073-0FBE-FA8F-B397-4A0016306382}"/>
              </a:ext>
            </a:extLst>
          </p:cNvPr>
          <p:cNvSpPr txBox="1"/>
          <p:nvPr/>
        </p:nvSpPr>
        <p:spPr>
          <a:xfrm>
            <a:off x="7782743" y="3765372"/>
            <a:ext cx="591808" cy="261610"/>
          </a:xfrm>
          <a:prstGeom prst="rect">
            <a:avLst/>
          </a:prstGeom>
          <a:solidFill>
            <a:schemeClr val="bg1"/>
          </a:solidFill>
          <a:ln w="3175">
            <a:solidFill>
              <a:schemeClr val="tx1"/>
            </a:solidFill>
          </a:ln>
        </p:spPr>
        <p:txBody>
          <a:bodyPr wrap="square" rtlCol="0">
            <a:spAutoFit/>
          </a:bodyPr>
          <a:lstStyle/>
          <a:p>
            <a:pPr algn="l"/>
            <a:r>
              <a:rPr lang="fr-FR" sz="550" b="1" dirty="0" err="1">
                <a:solidFill>
                  <a:srgbClr val="C00000"/>
                </a:solidFill>
              </a:rPr>
              <a:t>Umbilical</a:t>
            </a:r>
            <a:r>
              <a:rPr lang="fr-FR" sz="550" b="1" dirty="0">
                <a:solidFill>
                  <a:srgbClr val="C00000"/>
                </a:solidFill>
              </a:rPr>
              <a:t> </a:t>
            </a:r>
            <a:r>
              <a:rPr lang="fr-FR" sz="550" b="1" dirty="0" err="1">
                <a:solidFill>
                  <a:srgbClr val="C00000"/>
                </a:solidFill>
              </a:rPr>
              <a:t>connection</a:t>
            </a:r>
            <a:endParaRPr lang="fr-FR" sz="550" b="1" dirty="0">
              <a:solidFill>
                <a:srgbClr val="C00000"/>
              </a:solidFill>
            </a:endParaRPr>
          </a:p>
        </p:txBody>
      </p:sp>
      <p:sp>
        <p:nvSpPr>
          <p:cNvPr id="66" name="ZoneTexte 2">
            <a:extLst>
              <a:ext uri="{FF2B5EF4-FFF2-40B4-BE49-F238E27FC236}">
                <a16:creationId xmlns:a16="http://schemas.microsoft.com/office/drawing/2014/main" id="{E1D5B2A0-F926-8701-514F-86AFB0C0706E}"/>
              </a:ext>
            </a:extLst>
          </p:cNvPr>
          <p:cNvSpPr txBox="1"/>
          <p:nvPr/>
        </p:nvSpPr>
        <p:spPr>
          <a:xfrm>
            <a:off x="7865572" y="4132684"/>
            <a:ext cx="806741" cy="176972"/>
          </a:xfrm>
          <a:prstGeom prst="rect">
            <a:avLst/>
          </a:prstGeom>
          <a:solidFill>
            <a:schemeClr val="bg1"/>
          </a:solidFill>
          <a:ln w="3175">
            <a:solidFill>
              <a:schemeClr val="tx1"/>
            </a:solidFill>
          </a:ln>
        </p:spPr>
        <p:txBody>
          <a:bodyPr wrap="square" rtlCol="0">
            <a:spAutoFit/>
          </a:bodyPr>
          <a:lstStyle/>
          <a:p>
            <a:pPr algn="l"/>
            <a:r>
              <a:rPr lang="fr-FR" sz="550" b="1" dirty="0">
                <a:solidFill>
                  <a:srgbClr val="C00000"/>
                </a:solidFill>
              </a:rPr>
              <a:t>Interface structure</a:t>
            </a:r>
          </a:p>
        </p:txBody>
      </p:sp>
      <p:sp>
        <p:nvSpPr>
          <p:cNvPr id="67" name="ZoneTexte 2">
            <a:extLst>
              <a:ext uri="{FF2B5EF4-FFF2-40B4-BE49-F238E27FC236}">
                <a16:creationId xmlns:a16="http://schemas.microsoft.com/office/drawing/2014/main" id="{CAE53EF7-D07E-09EB-A45C-E36ECD7C808E}"/>
              </a:ext>
            </a:extLst>
          </p:cNvPr>
          <p:cNvSpPr txBox="1"/>
          <p:nvPr/>
        </p:nvSpPr>
        <p:spPr>
          <a:xfrm>
            <a:off x="6957766" y="5456474"/>
            <a:ext cx="878676" cy="261610"/>
          </a:xfrm>
          <a:prstGeom prst="rect">
            <a:avLst/>
          </a:prstGeom>
          <a:solidFill>
            <a:schemeClr val="bg1"/>
          </a:solidFill>
          <a:ln w="3175">
            <a:solidFill>
              <a:schemeClr val="tx1"/>
            </a:solidFill>
          </a:ln>
        </p:spPr>
        <p:txBody>
          <a:bodyPr wrap="square" rtlCol="0">
            <a:spAutoFit/>
          </a:bodyPr>
          <a:lstStyle/>
          <a:p>
            <a:pPr algn="r"/>
            <a:r>
              <a:rPr lang="fr-FR" sz="550" dirty="0"/>
              <a:t>Frame control: </a:t>
            </a:r>
            <a:r>
              <a:rPr lang="fr-FR" sz="550" dirty="0" err="1"/>
              <a:t>deploy</a:t>
            </a:r>
            <a:r>
              <a:rPr lang="fr-FR" sz="550" dirty="0"/>
              <a:t>/</a:t>
            </a:r>
            <a:r>
              <a:rPr lang="fr-FR" sz="550" dirty="0" err="1"/>
              <a:t>retreat</a:t>
            </a:r>
            <a:endParaRPr lang="fr-FR" sz="550" dirty="0"/>
          </a:p>
        </p:txBody>
      </p:sp>
      <p:sp>
        <p:nvSpPr>
          <p:cNvPr id="68" name="ZoneTexte 2">
            <a:extLst>
              <a:ext uri="{FF2B5EF4-FFF2-40B4-BE49-F238E27FC236}">
                <a16:creationId xmlns:a16="http://schemas.microsoft.com/office/drawing/2014/main" id="{F628DEEA-D787-783A-6D3B-21A2AC4D9C9E}"/>
              </a:ext>
            </a:extLst>
          </p:cNvPr>
          <p:cNvSpPr txBox="1"/>
          <p:nvPr/>
        </p:nvSpPr>
        <p:spPr>
          <a:xfrm>
            <a:off x="6955406" y="5176922"/>
            <a:ext cx="881035" cy="261610"/>
          </a:xfrm>
          <a:prstGeom prst="rect">
            <a:avLst/>
          </a:prstGeom>
          <a:solidFill>
            <a:schemeClr val="bg1"/>
          </a:solidFill>
          <a:ln w="3175">
            <a:solidFill>
              <a:schemeClr val="tx1"/>
            </a:solidFill>
          </a:ln>
        </p:spPr>
        <p:txBody>
          <a:bodyPr wrap="square" rtlCol="0">
            <a:spAutoFit/>
          </a:bodyPr>
          <a:lstStyle/>
          <a:p>
            <a:pPr algn="r"/>
            <a:r>
              <a:rPr lang="fr-FR" sz="550" dirty="0"/>
              <a:t>Frame </a:t>
            </a:r>
            <a:r>
              <a:rPr lang="fr-FR" sz="550" dirty="0" err="1"/>
              <a:t>contro</a:t>
            </a:r>
            <a:r>
              <a:rPr lang="fr-FR" sz="550" dirty="0"/>
              <a:t>: </a:t>
            </a:r>
            <a:r>
              <a:rPr lang="fr-FR" sz="550" dirty="0" err="1"/>
              <a:t>outboard</a:t>
            </a:r>
            <a:r>
              <a:rPr lang="fr-FR" sz="550" dirty="0"/>
              <a:t>/</a:t>
            </a:r>
            <a:r>
              <a:rPr lang="fr-FR" sz="550" dirty="0" err="1"/>
              <a:t>inboard</a:t>
            </a:r>
            <a:endParaRPr lang="fr-FR" sz="550" dirty="0"/>
          </a:p>
        </p:txBody>
      </p:sp>
      <p:sp>
        <p:nvSpPr>
          <p:cNvPr id="69" name="ZoneTexte 2">
            <a:extLst>
              <a:ext uri="{FF2B5EF4-FFF2-40B4-BE49-F238E27FC236}">
                <a16:creationId xmlns:a16="http://schemas.microsoft.com/office/drawing/2014/main" id="{BF125E0A-3E07-1A07-B095-B57AE0332485}"/>
              </a:ext>
            </a:extLst>
          </p:cNvPr>
          <p:cNvSpPr txBox="1"/>
          <p:nvPr/>
        </p:nvSpPr>
        <p:spPr>
          <a:xfrm>
            <a:off x="7225990" y="4988317"/>
            <a:ext cx="610451" cy="176972"/>
          </a:xfrm>
          <a:prstGeom prst="rect">
            <a:avLst/>
          </a:prstGeom>
          <a:solidFill>
            <a:schemeClr val="bg1"/>
          </a:solidFill>
          <a:ln w="3175">
            <a:solidFill>
              <a:schemeClr val="tx1"/>
            </a:solidFill>
          </a:ln>
        </p:spPr>
        <p:txBody>
          <a:bodyPr wrap="square" rtlCol="0">
            <a:spAutoFit/>
          </a:bodyPr>
          <a:lstStyle/>
          <a:p>
            <a:pPr algn="r"/>
            <a:r>
              <a:rPr lang="fr-FR" sz="550" dirty="0"/>
              <a:t>Start </a:t>
            </a:r>
            <a:r>
              <a:rPr lang="fr-FR" sz="550" dirty="0" err="1"/>
              <a:t>indicator</a:t>
            </a:r>
            <a:endParaRPr lang="fr-FR" sz="550" dirty="0"/>
          </a:p>
        </p:txBody>
      </p:sp>
      <p:sp>
        <p:nvSpPr>
          <p:cNvPr id="70" name="ZoneTexte 2">
            <a:extLst>
              <a:ext uri="{FF2B5EF4-FFF2-40B4-BE49-F238E27FC236}">
                <a16:creationId xmlns:a16="http://schemas.microsoft.com/office/drawing/2014/main" id="{366E36F1-3725-F9DD-1F34-0B97901A2C18}"/>
              </a:ext>
            </a:extLst>
          </p:cNvPr>
          <p:cNvSpPr txBox="1"/>
          <p:nvPr/>
        </p:nvSpPr>
        <p:spPr>
          <a:xfrm>
            <a:off x="9031577" y="5011246"/>
            <a:ext cx="703862" cy="261610"/>
          </a:xfrm>
          <a:prstGeom prst="rect">
            <a:avLst/>
          </a:prstGeom>
          <a:solidFill>
            <a:schemeClr val="bg1"/>
          </a:solidFill>
          <a:ln w="3175">
            <a:solidFill>
              <a:schemeClr val="tx1"/>
            </a:solidFill>
          </a:ln>
        </p:spPr>
        <p:txBody>
          <a:bodyPr wrap="square" rtlCol="0">
            <a:spAutoFit/>
          </a:bodyPr>
          <a:lstStyle/>
          <a:p>
            <a:pPr algn="l"/>
            <a:r>
              <a:rPr lang="fr-FR" sz="550" dirty="0" err="1"/>
              <a:t>Umbilical</a:t>
            </a:r>
            <a:r>
              <a:rPr lang="fr-FR" sz="550" dirty="0"/>
              <a:t> </a:t>
            </a:r>
            <a:br>
              <a:rPr lang="fr-FR" sz="550" dirty="0"/>
            </a:br>
            <a:r>
              <a:rPr lang="fr-FR" sz="550" dirty="0" err="1"/>
              <a:t>remote</a:t>
            </a:r>
            <a:r>
              <a:rPr lang="fr-FR" sz="550" dirty="0"/>
              <a:t> control</a:t>
            </a:r>
          </a:p>
        </p:txBody>
      </p:sp>
      <p:sp>
        <p:nvSpPr>
          <p:cNvPr id="71" name="ZoneTexte 2">
            <a:extLst>
              <a:ext uri="{FF2B5EF4-FFF2-40B4-BE49-F238E27FC236}">
                <a16:creationId xmlns:a16="http://schemas.microsoft.com/office/drawing/2014/main" id="{34763AE4-8C8C-16D9-C1F9-988894335B99}"/>
              </a:ext>
            </a:extLst>
          </p:cNvPr>
          <p:cNvSpPr txBox="1"/>
          <p:nvPr/>
        </p:nvSpPr>
        <p:spPr>
          <a:xfrm>
            <a:off x="10286323" y="3719786"/>
            <a:ext cx="627356" cy="176972"/>
          </a:xfrm>
          <a:prstGeom prst="rect">
            <a:avLst/>
          </a:prstGeom>
          <a:solidFill>
            <a:schemeClr val="bg1"/>
          </a:solidFill>
          <a:ln w="3175">
            <a:solidFill>
              <a:schemeClr val="tx1"/>
            </a:solidFill>
          </a:ln>
        </p:spPr>
        <p:txBody>
          <a:bodyPr wrap="square" rtlCol="0">
            <a:spAutoFit/>
          </a:bodyPr>
          <a:lstStyle/>
          <a:p>
            <a:r>
              <a:rPr lang="fr-FR" sz="550" dirty="0"/>
              <a:t>Frame</a:t>
            </a:r>
          </a:p>
        </p:txBody>
      </p:sp>
      <p:sp>
        <p:nvSpPr>
          <p:cNvPr id="6" name="Rectangle 5">
            <a:extLst>
              <a:ext uri="{FF2B5EF4-FFF2-40B4-BE49-F238E27FC236}">
                <a16:creationId xmlns:a16="http://schemas.microsoft.com/office/drawing/2014/main" id="{AE3B6688-A51D-5747-091D-60E3498C94FD}"/>
              </a:ext>
            </a:extLst>
          </p:cNvPr>
          <p:cNvSpPr/>
          <p:nvPr/>
        </p:nvSpPr>
        <p:spPr>
          <a:xfrm>
            <a:off x="8838117" y="3582969"/>
            <a:ext cx="667961" cy="3137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64002969"/>
      </p:ext>
    </p:extLst>
  </p:cSld>
  <p:clrMapOvr>
    <a:masterClrMapping/>
  </p:clrMapOvr>
</p:sld>
</file>

<file path=ppt/theme/theme1.xml><?xml version="1.0" encoding="utf-8"?>
<a:theme xmlns:a="http://schemas.openxmlformats.org/drawingml/2006/main" name="TotalEnergies AA - Bleu">
  <a:themeElements>
    <a:clrScheme name="TotalEnergies AA - Bleu">
      <a:dk1>
        <a:srgbClr val="374649"/>
      </a:dk1>
      <a:lt1>
        <a:srgbClr val="FFFFFF"/>
      </a:lt1>
      <a:dk2>
        <a:srgbClr val="009CEA"/>
      </a:dk2>
      <a:lt2>
        <a:srgbClr val="FFFFFF"/>
      </a:lt2>
      <a:accent1>
        <a:srgbClr val="009CEA"/>
      </a:accent1>
      <a:accent2>
        <a:srgbClr val="ED0000"/>
      </a:accent2>
      <a:accent3>
        <a:srgbClr val="40A900"/>
      </a:accent3>
      <a:accent4>
        <a:srgbClr val="F66A00"/>
      </a:accent4>
      <a:accent5>
        <a:srgbClr val="009CEA"/>
      </a:accent5>
      <a:accent6>
        <a:srgbClr val="ED0000"/>
      </a:accent6>
      <a:hlink>
        <a:srgbClr val="374649"/>
      </a:hlink>
      <a:folHlink>
        <a:srgbClr val="009CE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dirty="0" smtClean="0"/>
        </a:defPPr>
      </a:lstStyle>
    </a:txDef>
  </a:objectDefaults>
  <a:extraClrSchemeLst/>
  <a:extLst>
    <a:ext uri="{05A4C25C-085E-4340-85A3-A5531E510DB2}">
      <thm15:themeFamily xmlns:thm15="http://schemas.microsoft.com/office/thememl/2012/main" name="TotalEnergies AA_MAJ Rouge 16-9 FR_v24.potx" id="{8F81559F-8AB2-4AB8-AB80-A9DCDC310110}" vid="{67924521-0CA8-40F1-97CB-7A60EDCC72DB}"/>
    </a:ext>
  </a:extLst>
</a:theme>
</file>

<file path=ppt/theme/theme2.xml><?xml version="1.0" encoding="utf-8"?>
<a:theme xmlns:a="http://schemas.openxmlformats.org/drawingml/2006/main" name="TotalEnergies AA - Rouge">
  <a:themeElements>
    <a:clrScheme name="TotalEnergies AA - Rouge">
      <a:dk1>
        <a:srgbClr val="374649"/>
      </a:dk1>
      <a:lt1>
        <a:srgbClr val="FFFFFF"/>
      </a:lt1>
      <a:dk2>
        <a:srgbClr val="ED0000"/>
      </a:dk2>
      <a:lt2>
        <a:srgbClr val="FFFFFF"/>
      </a:lt2>
      <a:accent1>
        <a:srgbClr val="009CEA"/>
      </a:accent1>
      <a:accent2>
        <a:srgbClr val="ED0000"/>
      </a:accent2>
      <a:accent3>
        <a:srgbClr val="40A900"/>
      </a:accent3>
      <a:accent4>
        <a:srgbClr val="F66A00"/>
      </a:accent4>
      <a:accent5>
        <a:srgbClr val="009CEA"/>
      </a:accent5>
      <a:accent6>
        <a:srgbClr val="ED0000"/>
      </a:accent6>
      <a:hlink>
        <a:srgbClr val="374649"/>
      </a:hlink>
      <a:folHlink>
        <a:srgbClr val="ED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dirty="0" smtClean="0"/>
        </a:defPPr>
      </a:lstStyle>
    </a:txDef>
  </a:objectDefaults>
  <a:extraClrSchemeLst/>
  <a:extLst>
    <a:ext uri="{05A4C25C-085E-4340-85A3-A5531E510DB2}">
      <thm15:themeFamily xmlns:thm15="http://schemas.microsoft.com/office/thememl/2012/main" name="TotalEnergies AA_MAJ Rouge 16-9 FR_v24.potx" id="{8F81559F-8AB2-4AB8-AB80-A9DCDC310110}" vid="{7F80211D-D8F7-48B2-85FF-8935591EFD6D}"/>
    </a:ext>
  </a:extLst>
</a:theme>
</file>

<file path=ppt/theme/theme3.xml><?xml version="1.0" encoding="utf-8"?>
<a:theme xmlns:a="http://schemas.openxmlformats.org/drawingml/2006/main" name="TotalEnergies AA - Vert">
  <a:themeElements>
    <a:clrScheme name="TotalEnergies AA - Vert">
      <a:dk1>
        <a:srgbClr val="374649"/>
      </a:dk1>
      <a:lt1>
        <a:srgbClr val="FFFFFF"/>
      </a:lt1>
      <a:dk2>
        <a:srgbClr val="40A900"/>
      </a:dk2>
      <a:lt2>
        <a:srgbClr val="FFFFFF"/>
      </a:lt2>
      <a:accent1>
        <a:srgbClr val="009CEA"/>
      </a:accent1>
      <a:accent2>
        <a:srgbClr val="ED0000"/>
      </a:accent2>
      <a:accent3>
        <a:srgbClr val="40A900"/>
      </a:accent3>
      <a:accent4>
        <a:srgbClr val="F66A00"/>
      </a:accent4>
      <a:accent5>
        <a:srgbClr val="009CEA"/>
      </a:accent5>
      <a:accent6>
        <a:srgbClr val="ED0000"/>
      </a:accent6>
      <a:hlink>
        <a:srgbClr val="374649"/>
      </a:hlink>
      <a:folHlink>
        <a:srgbClr val="40A9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dirty="0" smtClean="0"/>
        </a:defPPr>
      </a:lstStyle>
    </a:txDef>
  </a:objectDefaults>
  <a:extraClrSchemeLst/>
  <a:extLst>
    <a:ext uri="{05A4C25C-085E-4340-85A3-A5531E510DB2}">
      <thm15:themeFamily xmlns:thm15="http://schemas.microsoft.com/office/thememl/2012/main" name="TotalEnergies AA_MAJ Rouge 16-9 FR_v24.potx" id="{8F81559F-8AB2-4AB8-AB80-A9DCDC310110}" vid="{8E65D93A-A430-4213-93E7-E79E0E13460A}"/>
    </a:ext>
  </a:extLst>
</a:theme>
</file>

<file path=ppt/theme/theme4.xml><?xml version="1.0" encoding="utf-8"?>
<a:theme xmlns:a="http://schemas.openxmlformats.org/drawingml/2006/main" name="TotalEnergies AA - Orange">
  <a:themeElements>
    <a:clrScheme name="TotalEnergies AA - Orange">
      <a:dk1>
        <a:srgbClr val="374649"/>
      </a:dk1>
      <a:lt1>
        <a:srgbClr val="FFFFFF"/>
      </a:lt1>
      <a:dk2>
        <a:srgbClr val="F66A00"/>
      </a:dk2>
      <a:lt2>
        <a:srgbClr val="FFFFFF"/>
      </a:lt2>
      <a:accent1>
        <a:srgbClr val="009CEA"/>
      </a:accent1>
      <a:accent2>
        <a:srgbClr val="ED0000"/>
      </a:accent2>
      <a:accent3>
        <a:srgbClr val="40A900"/>
      </a:accent3>
      <a:accent4>
        <a:srgbClr val="F66A00"/>
      </a:accent4>
      <a:accent5>
        <a:srgbClr val="009CEA"/>
      </a:accent5>
      <a:accent6>
        <a:srgbClr val="ED0000"/>
      </a:accent6>
      <a:hlink>
        <a:srgbClr val="374649"/>
      </a:hlink>
      <a:folHlink>
        <a:srgbClr val="F66A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dirty="0" smtClean="0"/>
        </a:defPPr>
      </a:lstStyle>
    </a:txDef>
  </a:objectDefaults>
  <a:extraClrSchemeLst/>
  <a:extLst>
    <a:ext uri="{05A4C25C-085E-4340-85A3-A5531E510DB2}">
      <thm15:themeFamily xmlns:thm15="http://schemas.microsoft.com/office/thememl/2012/main" name="TotalEnergies AA_MAJ Rouge 16-9 FR_v24.potx" id="{8F81559F-8AB2-4AB8-AB80-A9DCDC310110}" vid="{4FB5FB3A-8D47-483C-8718-F2093382F299}"/>
    </a:ext>
  </a:extLst>
</a:theme>
</file>

<file path=ppt/theme/theme5.xml><?xml version="1.0" encoding="utf-8"?>
<a:theme xmlns:a="http://schemas.openxmlformats.org/drawingml/2006/main" name="1_TotalEnergies AA - Rouge">
  <a:themeElements>
    <a:clrScheme name="TotalEnergies AA - Rouge">
      <a:dk1>
        <a:srgbClr val="374649"/>
      </a:dk1>
      <a:lt1>
        <a:srgbClr val="FFFFFF"/>
      </a:lt1>
      <a:dk2>
        <a:srgbClr val="ED0000"/>
      </a:dk2>
      <a:lt2>
        <a:srgbClr val="FFFFFF"/>
      </a:lt2>
      <a:accent1>
        <a:srgbClr val="009CEA"/>
      </a:accent1>
      <a:accent2>
        <a:srgbClr val="ED0000"/>
      </a:accent2>
      <a:accent3>
        <a:srgbClr val="40A900"/>
      </a:accent3>
      <a:accent4>
        <a:srgbClr val="F66A00"/>
      </a:accent4>
      <a:accent5>
        <a:srgbClr val="009CEA"/>
      </a:accent5>
      <a:accent6>
        <a:srgbClr val="ED0000"/>
      </a:accent6>
      <a:hlink>
        <a:srgbClr val="374649"/>
      </a:hlink>
      <a:folHlink>
        <a:srgbClr val="ED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dirty="0" smtClean="0"/>
        </a:defPPr>
      </a:lstStyle>
    </a:txDef>
  </a:objectDefaults>
  <a:extraClrSchemeLst/>
  <a:extLst>
    <a:ext uri="{05A4C25C-085E-4340-85A3-A5531E510DB2}">
      <thm15:themeFamily xmlns:thm15="http://schemas.microsoft.com/office/thememl/2012/main" name="TotalEnergies AA_MAJ Rouge 16-9 FR_v24.potx" id="{8F81559F-8AB2-4AB8-AB80-A9DCDC310110}" vid="{7F80211D-D8F7-48B2-85FF-8935591EFD6D}"/>
    </a:ext>
  </a:extLst>
</a:theme>
</file>

<file path=ppt/theme/theme6.xml><?xml version="1.0" encoding="utf-8"?>
<a:theme xmlns:a="http://schemas.openxmlformats.org/drawingml/2006/main" name="Thème Office">
  <a:themeElements>
    <a:clrScheme name="TotalEnergies AA - Rouge">
      <a:dk1>
        <a:srgbClr val="374649"/>
      </a:dk1>
      <a:lt1>
        <a:srgbClr val="FFFFFF"/>
      </a:lt1>
      <a:dk2>
        <a:srgbClr val="ED0000"/>
      </a:dk2>
      <a:lt2>
        <a:srgbClr val="FFFFFF"/>
      </a:lt2>
      <a:accent1>
        <a:srgbClr val="009CEA"/>
      </a:accent1>
      <a:accent2>
        <a:srgbClr val="ED0000"/>
      </a:accent2>
      <a:accent3>
        <a:srgbClr val="40A900"/>
      </a:accent3>
      <a:accent4>
        <a:srgbClr val="F66A00"/>
      </a:accent4>
      <a:accent5>
        <a:srgbClr val="009CEA"/>
      </a:accent5>
      <a:accent6>
        <a:srgbClr val="ED0000"/>
      </a:accent6>
      <a:hlink>
        <a:srgbClr val="374649"/>
      </a:hlink>
      <a:folHlink>
        <a:srgbClr val="ED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hème Office">
  <a:themeElements>
    <a:clrScheme name="TotalEnergies AA - Rouge">
      <a:dk1>
        <a:srgbClr val="374649"/>
      </a:dk1>
      <a:lt1>
        <a:srgbClr val="FFFFFF"/>
      </a:lt1>
      <a:dk2>
        <a:srgbClr val="ED0000"/>
      </a:dk2>
      <a:lt2>
        <a:srgbClr val="FFFFFF"/>
      </a:lt2>
      <a:accent1>
        <a:srgbClr val="009CEA"/>
      </a:accent1>
      <a:accent2>
        <a:srgbClr val="ED0000"/>
      </a:accent2>
      <a:accent3>
        <a:srgbClr val="40A900"/>
      </a:accent3>
      <a:accent4>
        <a:srgbClr val="F66A00"/>
      </a:accent4>
      <a:accent5>
        <a:srgbClr val="009CEA"/>
      </a:accent5>
      <a:accent6>
        <a:srgbClr val="ED0000"/>
      </a:accent6>
      <a:hlink>
        <a:srgbClr val="374649"/>
      </a:hlink>
      <a:folHlink>
        <a:srgbClr val="ED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7df1beb-9555-4a34-a0bb-bc4222cc815e">
      <Terms xmlns="http://schemas.microsoft.com/office/infopath/2007/PartnerControls"/>
    </lcf76f155ced4ddcb4097134ff3c332f>
    <TaxCatchAll xmlns="b93f7d12-03ed-48c2-84fb-322e6708359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00117C2CCE7924285B64660865AB5EB" ma:contentTypeVersion="14" ma:contentTypeDescription="Crée un document." ma:contentTypeScope="" ma:versionID="831879fef9b82efb0457bce614f75274">
  <xsd:schema xmlns:xsd="http://www.w3.org/2001/XMLSchema" xmlns:xs="http://www.w3.org/2001/XMLSchema" xmlns:p="http://schemas.microsoft.com/office/2006/metadata/properties" xmlns:ns2="c7df1beb-9555-4a34-a0bb-bc4222cc815e" xmlns:ns3="b93f7d12-03ed-48c2-84fb-322e67083590" targetNamespace="http://schemas.microsoft.com/office/2006/metadata/properties" ma:root="true" ma:fieldsID="e34c89cd144872b2465e00d5afddf587" ns2:_="" ns3:_="">
    <xsd:import namespace="c7df1beb-9555-4a34-a0bb-bc4222cc815e"/>
    <xsd:import namespace="b93f7d12-03ed-48c2-84fb-322e6708359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df1beb-9555-4a34-a0bb-bc4222cc81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Balises d’images" ma:readOnly="false" ma:fieldId="{5cf76f15-5ced-4ddc-b409-7134ff3c332f}" ma:taxonomyMulti="true" ma:sspId="7d7a317d-19e9-4a41-b675-f2bd41b4cab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93f7d12-03ed-48c2-84fb-322e67083590"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690069a7-9aa9-4af8-b785-53069a55ecb7}" ma:internalName="TaxCatchAll" ma:showField="CatchAllData" ma:web="b93f7d12-03ed-48c2-84fb-322e6708359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D560780-D1C1-4641-9B08-F0A5FFFCA309}">
  <ds:schemaRefs>
    <ds:schemaRef ds:uri="http://www.w3.org/XML/1998/namespace"/>
    <ds:schemaRef ds:uri="http://purl.org/dc/terms/"/>
    <ds:schemaRef ds:uri="http://schemas.microsoft.com/office/2006/documentManagement/types"/>
    <ds:schemaRef ds:uri="5e3fc8a5-ae92-42ac-9a5b-adc0faec43d6"/>
    <ds:schemaRef ds:uri="http://purl.org/dc/dcmitype/"/>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40753fda-f579-4bb9-aa37-7b314b45a769"/>
    <ds:schemaRef ds:uri="c7df1beb-9555-4a34-a0bb-bc4222cc815e"/>
    <ds:schemaRef ds:uri="b93f7d12-03ed-48c2-84fb-322e67083590"/>
  </ds:schemaRefs>
</ds:datastoreItem>
</file>

<file path=customXml/itemProps2.xml><?xml version="1.0" encoding="utf-8"?>
<ds:datastoreItem xmlns:ds="http://schemas.openxmlformats.org/officeDocument/2006/customXml" ds:itemID="{EAD9CFA6-096C-4E55-97B8-0CB2A12F8C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7df1beb-9555-4a34-a0bb-bc4222cc815e"/>
    <ds:schemaRef ds:uri="b93f7d12-03ed-48c2-84fb-322e670835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C184838-24BB-4C81-8C04-2AFBFD78225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TotalEnergies AA - Bleu</Template>
  <TotalTime>1860</TotalTime>
  <Words>2858</Words>
  <Application>Microsoft Office PowerPoint</Application>
  <PresentationFormat>Grand écran</PresentationFormat>
  <Paragraphs>317</Paragraphs>
  <Slides>19</Slides>
  <Notes>13</Notes>
  <HiddenSlides>0</HiddenSlides>
  <MMClips>0</MMClips>
  <ScaleCrop>false</ScaleCrop>
  <HeadingPairs>
    <vt:vector size="6" baseType="variant">
      <vt:variant>
        <vt:lpstr>Polices utilisées</vt:lpstr>
      </vt:variant>
      <vt:variant>
        <vt:i4>3</vt:i4>
      </vt:variant>
      <vt:variant>
        <vt:lpstr>Thème</vt:lpstr>
      </vt:variant>
      <vt:variant>
        <vt:i4>5</vt:i4>
      </vt:variant>
      <vt:variant>
        <vt:lpstr>Titres des diapositives</vt:lpstr>
      </vt:variant>
      <vt:variant>
        <vt:i4>19</vt:i4>
      </vt:variant>
    </vt:vector>
  </HeadingPairs>
  <TitlesOfParts>
    <vt:vector size="27" baseType="lpstr">
      <vt:lpstr>Arial</vt:lpstr>
      <vt:lpstr>Arial MT Light</vt:lpstr>
      <vt:lpstr>Wingdings</vt:lpstr>
      <vt:lpstr>TotalEnergies AA - Bleu</vt:lpstr>
      <vt:lpstr>TotalEnergies AA - Rouge</vt:lpstr>
      <vt:lpstr>TotalEnergies AA - Vert</vt:lpstr>
      <vt:lpstr>TotalEnergies AA - Orange</vt:lpstr>
      <vt:lpstr>1_TotalEnergies AA - Rouge</vt:lpstr>
      <vt:lpstr>Présentation PowerPoint</vt:lpstr>
      <vt:lpstr>Présentation PowerPoint</vt:lpstr>
      <vt:lpstr>Poster &amp; pictogram</vt:lpstr>
      <vt:lpstr>Some definitions</vt:lpstr>
      <vt:lpstr>The essence of Golden Rule 12</vt:lpstr>
      <vt:lpstr>Line of Fire incidents</vt:lpstr>
      <vt:lpstr>Présentation PowerPoint</vt:lpstr>
      <vt:lpstr>Illustration of requirements</vt:lpstr>
      <vt:lpstr>REX</vt:lpstr>
      <vt:lpstr>REX</vt:lpstr>
      <vt:lpstr>REX</vt:lpstr>
      <vt:lpstr>REX</vt:lpstr>
      <vt:lpstr>REX</vt:lpstr>
      <vt:lpstr>REX</vt:lpstr>
      <vt:lpstr>REX</vt:lpstr>
      <vt:lpstr>Présentation PowerPoint</vt:lpstr>
      <vt:lpstr>Examples of lines of fire in the office</vt:lpstr>
      <vt:lpstr>Our tools and documents</vt:lpstr>
      <vt:lpstr>Lexicon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de votre présentation  sur plusieurs lignes [Arial 32 pt regular] lorem ipsum dolor sit amet</dc:title>
  <dc:creator>Josephine Beauchesne</dc:creator>
  <cp:lastModifiedBy>Claire MAIRET</cp:lastModifiedBy>
  <cp:revision>84</cp:revision>
  <cp:lastPrinted>2022-04-01T15:01:54Z</cp:lastPrinted>
  <dcterms:created xsi:type="dcterms:W3CDTF">2021-08-30T17:14:08Z</dcterms:created>
  <dcterms:modified xsi:type="dcterms:W3CDTF">2022-06-23T13:51:22Z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b30ed1b-e95f-40b5-af89-828263f287a7_Enabled">
    <vt:lpwstr>true</vt:lpwstr>
  </property>
  <property fmtid="{D5CDD505-2E9C-101B-9397-08002B2CF9AE}" pid="3" name="MSIP_Label_2b30ed1b-e95f-40b5-af89-828263f287a7_SetDate">
    <vt:lpwstr>2021-09-08T09:51:31Z</vt:lpwstr>
  </property>
  <property fmtid="{D5CDD505-2E9C-101B-9397-08002B2CF9AE}" pid="4" name="MSIP_Label_2b30ed1b-e95f-40b5-af89-828263f287a7_Method">
    <vt:lpwstr>Standard</vt:lpwstr>
  </property>
  <property fmtid="{D5CDD505-2E9C-101B-9397-08002B2CF9AE}" pid="5" name="MSIP_Label_2b30ed1b-e95f-40b5-af89-828263f287a7_Name">
    <vt:lpwstr>2b30ed1b-e95f-40b5-af89-828263f287a7</vt:lpwstr>
  </property>
  <property fmtid="{D5CDD505-2E9C-101B-9397-08002B2CF9AE}" pid="6" name="MSIP_Label_2b30ed1b-e95f-40b5-af89-828263f287a7_SiteId">
    <vt:lpwstr>329e91b0-e21f-48fb-a071-456717ecc28e</vt:lpwstr>
  </property>
  <property fmtid="{D5CDD505-2E9C-101B-9397-08002B2CF9AE}" pid="7" name="MSIP_Label_2b30ed1b-e95f-40b5-af89-828263f287a7_ActionId">
    <vt:lpwstr>0d5f9d8b-7c4d-492f-9999-41f8c64aaae1</vt:lpwstr>
  </property>
  <property fmtid="{D5CDD505-2E9C-101B-9397-08002B2CF9AE}" pid="8" name="MSIP_Label_2b30ed1b-e95f-40b5-af89-828263f287a7_ContentBits">
    <vt:lpwstr>0</vt:lpwstr>
  </property>
  <property fmtid="{D5CDD505-2E9C-101B-9397-08002B2CF9AE}" pid="9" name="ContentTypeId">
    <vt:lpwstr>0x0101001214F54EC3176342AA69E46BF095A846</vt:lpwstr>
  </property>
  <property fmtid="{D5CDD505-2E9C-101B-9397-08002B2CF9AE}" pid="10" name="MediaServiceImageTags">
    <vt:lpwstr/>
  </property>
</Properties>
</file>