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handoutMasterIdLst>
    <p:handoutMasterId r:id="rId18"/>
  </p:handoutMasterIdLst>
  <p:sldIdLst>
    <p:sldId id="256" r:id="rId5"/>
    <p:sldId id="314" r:id="rId6"/>
    <p:sldId id="315" r:id="rId7"/>
    <p:sldId id="316" r:id="rId8"/>
    <p:sldId id="317" r:id="rId9"/>
    <p:sldId id="318" r:id="rId10"/>
    <p:sldId id="319" r:id="rId11"/>
    <p:sldId id="324" r:id="rId12"/>
    <p:sldId id="320" r:id="rId13"/>
    <p:sldId id="321" r:id="rId14"/>
    <p:sldId id="322" r:id="rId15"/>
    <p:sldId id="323" r:id="rId16"/>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5"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E9E2CE"/>
    <a:srgbClr val="FFFF99"/>
    <a:srgbClr val="A90025"/>
    <a:srgbClr val="FF9900"/>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D6F114-3BE2-4023-8FBF-08B26E260633}" v="9" dt="2020-08-13T08:29:11.113"/>
    <p1510:client id="{727B799C-8ABE-43B9-81E8-1BE117E1B189}" v="1" dt="2020-10-14T07:50:53.36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1513" autoAdjust="0"/>
  </p:normalViewPr>
  <p:slideViewPr>
    <p:cSldViewPr>
      <p:cViewPr varScale="1">
        <p:scale>
          <a:sx n="81" d="100"/>
          <a:sy n="81" d="100"/>
        </p:scale>
        <p:origin x="114" y="366"/>
      </p:cViewPr>
      <p:guideLst>
        <p:guide orient="horz" pos="2160"/>
        <p:guide pos="3840"/>
      </p:guideLst>
    </p:cSldViewPr>
  </p:slideViewPr>
  <p:outlineViewPr>
    <p:cViewPr>
      <p:scale>
        <a:sx n="33" d="100"/>
        <a:sy n="33" d="100"/>
      </p:scale>
      <p:origin x="0" y="-3811"/>
    </p:cViewPr>
  </p:outlineViewPr>
  <p:notesTextViewPr>
    <p:cViewPr>
      <p:scale>
        <a:sx n="75" d="100"/>
        <a:sy n="75" d="100"/>
      </p:scale>
      <p:origin x="0" y="0"/>
    </p:cViewPr>
  </p:notesTextViewPr>
  <p:sorterViewPr>
    <p:cViewPr>
      <p:scale>
        <a:sx n="178" d="100"/>
        <a:sy n="178" d="100"/>
      </p:scale>
      <p:origin x="0" y="-17755"/>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11/12/2020</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11/12/2020</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a:p>
        </p:txBody>
      </p:sp>
    </p:spTree>
    <p:extLst>
      <p:ext uri="{BB962C8B-B14F-4D97-AF65-F5344CB8AC3E}">
        <p14:creationId xmlns:p14="http://schemas.microsoft.com/office/powerpoint/2010/main" val="2068830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10</a:t>
            </a:fld>
            <a:endParaRPr lang="en-US"/>
          </a:p>
        </p:txBody>
      </p:sp>
    </p:spTree>
    <p:extLst>
      <p:ext uri="{BB962C8B-B14F-4D97-AF65-F5344CB8AC3E}">
        <p14:creationId xmlns:p14="http://schemas.microsoft.com/office/powerpoint/2010/main" val="167654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11</a:t>
            </a:fld>
            <a:endParaRPr lang="en-US"/>
          </a:p>
        </p:txBody>
      </p:sp>
    </p:spTree>
    <p:extLst>
      <p:ext uri="{BB962C8B-B14F-4D97-AF65-F5344CB8AC3E}">
        <p14:creationId xmlns:p14="http://schemas.microsoft.com/office/powerpoint/2010/main" val="100415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12</a:t>
            </a:fld>
            <a:endParaRPr lang="en-US"/>
          </a:p>
        </p:txBody>
      </p:sp>
    </p:spTree>
    <p:extLst>
      <p:ext uri="{BB962C8B-B14F-4D97-AF65-F5344CB8AC3E}">
        <p14:creationId xmlns:p14="http://schemas.microsoft.com/office/powerpoint/2010/main" val="327475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331813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3</a:t>
            </a:fld>
            <a:endParaRPr lang="en-US"/>
          </a:p>
        </p:txBody>
      </p:sp>
    </p:spTree>
    <p:extLst>
      <p:ext uri="{BB962C8B-B14F-4D97-AF65-F5344CB8AC3E}">
        <p14:creationId xmlns:p14="http://schemas.microsoft.com/office/powerpoint/2010/main" val="597634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4</a:t>
            </a:fld>
            <a:endParaRPr lang="en-US"/>
          </a:p>
        </p:txBody>
      </p:sp>
    </p:spTree>
    <p:extLst>
      <p:ext uri="{BB962C8B-B14F-4D97-AF65-F5344CB8AC3E}">
        <p14:creationId xmlns:p14="http://schemas.microsoft.com/office/powerpoint/2010/main" val="108785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5</a:t>
            </a:fld>
            <a:endParaRPr lang="en-US"/>
          </a:p>
        </p:txBody>
      </p:sp>
    </p:spTree>
    <p:extLst>
      <p:ext uri="{BB962C8B-B14F-4D97-AF65-F5344CB8AC3E}">
        <p14:creationId xmlns:p14="http://schemas.microsoft.com/office/powerpoint/2010/main" val="333558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6</a:t>
            </a:fld>
            <a:endParaRPr lang="en-US"/>
          </a:p>
        </p:txBody>
      </p:sp>
    </p:spTree>
    <p:extLst>
      <p:ext uri="{BB962C8B-B14F-4D97-AF65-F5344CB8AC3E}">
        <p14:creationId xmlns:p14="http://schemas.microsoft.com/office/powerpoint/2010/main" val="4029753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7</a:t>
            </a:fld>
            <a:endParaRPr lang="en-US"/>
          </a:p>
        </p:txBody>
      </p:sp>
    </p:spTree>
    <p:extLst>
      <p:ext uri="{BB962C8B-B14F-4D97-AF65-F5344CB8AC3E}">
        <p14:creationId xmlns:p14="http://schemas.microsoft.com/office/powerpoint/2010/main" val="332796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8</a:t>
            </a:fld>
            <a:endParaRPr lang="en-US"/>
          </a:p>
        </p:txBody>
      </p:sp>
    </p:spTree>
    <p:extLst>
      <p:ext uri="{BB962C8B-B14F-4D97-AF65-F5344CB8AC3E}">
        <p14:creationId xmlns:p14="http://schemas.microsoft.com/office/powerpoint/2010/main" val="141959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3"/>
          <p:cNvSpPr>
            <a:spLocks noGrp="1" noRot="1" noChangeAspect="1" noEditPoints="1"/>
          </p:cNvSpPr>
          <p:nvPr>
            <p:ph type="sldImg"/>
          </p:nvPr>
        </p:nvSpPr>
        <p:spPr/>
        <p:txBody>
          <a:bodyPr/>
          <a:lstStyle/>
          <a:p>
            <a:endParaRPr/>
          </a:p>
        </p:txBody>
      </p:sp>
      <p:sp>
        <p:nvSpPr>
          <p:cNvPr id="3" name="Espace réservé des commentaires 4"/>
          <p:cNvSpPr>
            <a:spLocks noGrp="1" noEditPoints="1"/>
          </p:cNvSpPr>
          <p:nvPr>
            <p:ph type="body" idx="3"/>
          </p:nvPr>
        </p:nvSpPr>
        <p:spPr/>
        <p:txBody>
          <a:bodyPr/>
          <a:lstStyle/>
          <a:p>
            <a:endParaRPr lang="en-US" dirty="0"/>
          </a:p>
        </p:txBody>
      </p:sp>
      <p:sp>
        <p:nvSpPr>
          <p:cNvPr id="4" name="Espace réservé du numéro de diapositive 6"/>
          <p:cNvSpPr>
            <a:spLocks noGrp="1" noEditPoints="1"/>
          </p:cNvSpPr>
          <p:nvPr>
            <p:ph type="sldNum" sz="quarter" idx="5"/>
          </p:nvPr>
        </p:nvSpPr>
        <p:spPr/>
        <p:txBody>
          <a:bodyPr/>
          <a:lstStyle/>
          <a:p>
            <a:fld id="{88686BF0-97CE-4AF3-9423-3886F07A0A52}" type="slidenum">
              <a:rPr lang="en-US" smtClean="0"/>
              <a:pPr/>
              <a:t>9</a:t>
            </a:fld>
            <a:endParaRPr lang="en-US"/>
          </a:p>
        </p:txBody>
      </p:sp>
    </p:spTree>
    <p:extLst>
      <p:ext uri="{BB962C8B-B14F-4D97-AF65-F5344CB8AC3E}">
        <p14:creationId xmlns:p14="http://schemas.microsoft.com/office/powerpoint/2010/main" val="221149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image" Target="../media/image4.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a:t>Executive</a:t>
            </a:r>
            <a:r>
              <a:rPr lang="fr-FR" noProof="0" dirty="0"/>
              <a:t> </a:t>
            </a:r>
            <a:r>
              <a:rPr lang="fr-FR" noProof="0" dirty="0" err="1"/>
              <a:t>summary</a:t>
            </a:r>
            <a:endParaRPr lang="fr-FR" noProof="0" dirty="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GRP</a:t>
            </a:r>
            <a:endParaRPr lang="en-US" dirty="0"/>
          </a:p>
        </p:txBody>
      </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IMPLEMENTATION</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8"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7_1_">
    <p:spTree>
      <p:nvGrpSpPr>
        <p:cNvPr id="1" name=""/>
        <p:cNvGrpSpPr/>
        <p:nvPr/>
      </p:nvGrpSpPr>
      <p:grpSpPr>
        <a:xfrm>
          <a:off x="0" y="0"/>
          <a:ext cx="0" cy="0"/>
          <a:chOff x="0" y="0"/>
          <a:chExt cx="0" cy="0"/>
        </a:xfrm>
      </p:grpSpPr>
      <p:pic>
        <p:nvPicPr>
          <p:cNvPr id="7" name="Image 6" descr="Une image contenant personne, extérieur, homme, portant&#10;&#10;Description générée automatiquement">
            <a:extLst>
              <a:ext uri="{FF2B5EF4-FFF2-40B4-BE49-F238E27FC236}">
                <a16:creationId xmlns:a16="http://schemas.microsoft.com/office/drawing/2014/main" id="{43507F2B-10CE-4D6F-8086-7DC0D70B640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t="6279"/>
          <a:stretch/>
        </p:blipFill>
        <p:spPr>
          <a:xfrm>
            <a:off x="0" y="0"/>
            <a:ext cx="12192000" cy="6858000"/>
          </a:xfrm>
          <a:prstGeom prst="rect">
            <a:avLst/>
          </a:prstGeom>
        </p:spPr>
      </p:pic>
      <p:pic>
        <p:nvPicPr>
          <p:cNvPr id="9" name="Picture 2">
            <a:extLst>
              <a:ext uri="{FF2B5EF4-FFF2-40B4-BE49-F238E27FC236}">
                <a16:creationId xmlns:a16="http://schemas.microsoft.com/office/drawing/2014/main" id="{1A9476AF-AD9C-4AA1-81C0-E05C0DC6F44B}"/>
              </a:ext>
            </a:extLst>
          </p:cNvPr>
          <p:cNvPicPr>
            <a:picLocks noChangeAspect="1" noChangeArrowheads="1"/>
          </p:cNvPicPr>
          <p:nvPr userDrawn="1"/>
        </p:nvPicPr>
        <p:blipFill>
          <a:blip r:embed="rId3" cstate="print"/>
          <a:srcRect/>
          <a:stretch>
            <a:fillRect/>
          </a:stretch>
        </p:blipFill>
        <p:spPr bwMode="auto">
          <a:xfrm>
            <a:off x="9538665" y="404664"/>
            <a:ext cx="2461991" cy="792088"/>
          </a:xfrm>
          <a:prstGeom prst="rect">
            <a:avLst/>
          </a:prstGeom>
          <a:noFill/>
          <a:ln w="9525">
            <a:noFill/>
            <a:miter lim="800000"/>
          </a:ln>
          <a:effectLst/>
        </p:spPr>
      </p:pic>
      <p:sp>
        <p:nvSpPr>
          <p:cNvPr id="5" name="Espace réservé du texte 16"/>
          <p:cNvSpPr>
            <a:spLocks noGrp="1" noEditPoints="1"/>
          </p:cNvSpPr>
          <p:nvPr>
            <p:ph type="body" sz="quarter" idx="11" hasCustomPrompt="1"/>
          </p:nvPr>
        </p:nvSpPr>
        <p:spPr>
          <a:xfrm>
            <a:off x="191343" y="404664"/>
            <a:ext cx="5616625" cy="561662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spTree>
    <p:extLst>
      <p:ext uri="{BB962C8B-B14F-4D97-AF65-F5344CB8AC3E}">
        <p14:creationId xmlns:p14="http://schemas.microsoft.com/office/powerpoint/2010/main" val="169844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8"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SYNTHESIS OF CHANGES</a:t>
            </a:r>
            <a:endParaRPr lang="en-US" dirty="0"/>
          </a:p>
        </p:txBody>
      </p:sp>
      <p:grpSp>
        <p:nvGrpSpPr>
          <p:cNvPr id="14"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5"/>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grpSp>
        <p:nvGrpSpPr>
          <p:cNvPr id="17"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4"/>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grpSp>
        <p:nvGrpSpPr>
          <p:cNvPr id="21"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3"/>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grpSp>
        <p:nvGrpSpPr>
          <p:cNvPr id="25"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2"/>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grpSp>
        <p:nvGrpSpPr>
          <p:cNvPr id="32" name="Group 47"/>
          <p:cNvGrpSpPr/>
          <p:nvPr userDrawn="1"/>
        </p:nvGrpSpPr>
        <p:grpSpPr>
          <a:xfrm>
            <a:off x="11371622" y="548681"/>
            <a:ext cx="468802" cy="171450"/>
            <a:chOff x="9963489" y="2555193"/>
            <a:chExt cx="468802" cy="171450"/>
          </a:xfrm>
        </p:grpSpPr>
        <p:sp>
          <p:nvSpPr>
            <p:cNvPr id="33" name="RectangleLegend4"/>
            <p:cNvSpPr>
              <a:spLocks noChangeArrowheads="1"/>
            </p:cNvSpPr>
            <p:nvPr/>
          </p:nvSpPr>
          <p:spPr bwMode="gray">
            <a:xfrm>
              <a:off x="9963489" y="2566305"/>
              <a:ext cx="165100" cy="160338"/>
            </a:xfrm>
            <a:prstGeom prst="rect">
              <a:avLst/>
            </a:prstGeom>
            <a:solidFill>
              <a:srgbClr val="92D050"/>
            </a:solidFill>
            <a:ln w="9525">
              <a:noFill/>
              <a:miter lim="800000"/>
              <a:headEnd/>
              <a:tailEnd/>
            </a:ln>
            <a:effectLst/>
          </p:spPr>
          <p:txBody>
            <a:bodyPr wrap="none" anchor="ctr"/>
            <a:lstStyle/>
            <a:p>
              <a:endParaRPr lang="en-US" sz="1000" baseline="0" dirty="0">
                <a:latin typeface="+mn-lt"/>
                <a:ea typeface="+mn-ea"/>
              </a:endParaRPr>
            </a:p>
          </p:txBody>
        </p:sp>
        <p:sp>
          <p:nvSpPr>
            <p:cNvPr id="34" name="Legend4"/>
            <p:cNvSpPr>
              <a:spLocks noChangeArrowheads="1"/>
            </p:cNvSpPr>
            <p:nvPr>
              <p:custDataLst>
                <p:tags r:id="rId1"/>
              </p:custDataLst>
            </p:nvPr>
          </p:nvSpPr>
          <p:spPr bwMode="gray">
            <a:xfrm>
              <a:off x="10217489" y="2555193"/>
              <a:ext cx="21480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GRP</a:t>
              </a:r>
            </a:p>
          </p:txBody>
        </p:sp>
      </p:gr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GROUP</a:t>
            </a:r>
            <a:endParaRPr lang="en-US" dirty="0"/>
          </a:p>
        </p:txBody>
      </p:sp>
      <p:grpSp>
        <p:nvGrpSpPr>
          <p:cNvPr id="2" name="Group 43"/>
          <p:cNvGrpSpPr/>
          <p:nvPr userDrawn="1"/>
        </p:nvGrpSpPr>
        <p:grpSpPr>
          <a:xfrm>
            <a:off x="8760296" y="548680"/>
            <a:ext cx="581013" cy="171451"/>
            <a:chOff x="9219943" y="2346534"/>
            <a:chExt cx="581013" cy="171451"/>
          </a:xfrm>
        </p:grpSpPr>
        <p:sp>
          <p:nvSpPr>
            <p:cNvPr id="15" name="RectangleLegend1"/>
            <p:cNvSpPr>
              <a:spLocks noChangeArrowheads="1"/>
            </p:cNvSpPr>
            <p:nvPr/>
          </p:nvSpPr>
          <p:spPr bwMode="gray">
            <a:xfrm>
              <a:off x="9219943" y="2357647"/>
              <a:ext cx="165100" cy="160338"/>
            </a:xfrm>
            <a:prstGeom prst="rect">
              <a:avLst/>
            </a:prstGeom>
            <a:solidFill>
              <a:schemeClr val="bg1">
                <a:lumMod val="6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16" name="Legend1"/>
            <p:cNvSpPr>
              <a:spLocks noChangeArrowheads="1"/>
            </p:cNvSpPr>
            <p:nvPr>
              <p:custDataLst>
                <p:tags r:id="rId1"/>
              </p:custDataLst>
            </p:nvPr>
          </p:nvSpPr>
          <p:spPr bwMode="gray">
            <a:xfrm>
              <a:off x="9473943" y="2346534"/>
              <a:ext cx="3270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Group</a:t>
              </a:r>
            </a:p>
          </p:txBody>
        </p:sp>
      </p:gr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1_">
    <p:spTree>
      <p:nvGrpSpPr>
        <p:cNvPr id="1" name=""/>
        <p:cNvGrpSpPr/>
        <p:nvPr/>
      </p:nvGrpSpPr>
      <p:grpSpPr>
        <a:xfrm>
          <a:off x="0" y="0"/>
          <a:ext cx="0" cy="0"/>
          <a:chOff x="0" y="0"/>
          <a:chExt cx="0" cy="0"/>
        </a:xfrm>
      </p:grpSpPr>
      <p:cxnSp>
        <p:nvCxnSpPr>
          <p:cNvPr id="5" name="Connecteur droit 4"/>
          <p:cNvCxnSpPr/>
          <p:nvPr userDrawn="1"/>
        </p:nvCxnSpPr>
        <p:spPr>
          <a:xfrm>
            <a:off x="457200" y="6525344"/>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E&amp;P</a:t>
            </a:r>
            <a:endParaRPr lang="en-US" dirty="0"/>
          </a:p>
        </p:txBody>
      </p:sp>
      <p:grpSp>
        <p:nvGrpSpPr>
          <p:cNvPr id="3" name="Group 44"/>
          <p:cNvGrpSpPr/>
          <p:nvPr userDrawn="1"/>
        </p:nvGrpSpPr>
        <p:grpSpPr>
          <a:xfrm>
            <a:off x="9500438" y="548680"/>
            <a:ext cx="470406" cy="171451"/>
            <a:chOff x="9219943" y="2553779"/>
            <a:chExt cx="470406" cy="171451"/>
          </a:xfrm>
        </p:grpSpPr>
        <p:sp>
          <p:nvSpPr>
            <p:cNvPr id="18" name="RectangleLegend2"/>
            <p:cNvSpPr>
              <a:spLocks noChangeArrowheads="1"/>
            </p:cNvSpPr>
            <p:nvPr/>
          </p:nvSpPr>
          <p:spPr bwMode="gray">
            <a:xfrm>
              <a:off x="9219943" y="2564892"/>
              <a:ext cx="165100" cy="160338"/>
            </a:xfrm>
            <a:prstGeom prst="rect">
              <a:avLst/>
            </a:prstGeom>
            <a:solidFill>
              <a:srgbClr val="FF9900"/>
            </a:solidFill>
            <a:ln w="9525">
              <a:noFill/>
              <a:miter lim="800000"/>
              <a:headEnd/>
              <a:tailEnd/>
            </a:ln>
            <a:effectLst/>
          </p:spPr>
          <p:txBody>
            <a:bodyPr wrap="none" anchor="ctr"/>
            <a:lstStyle/>
            <a:p>
              <a:endParaRPr lang="en-US" sz="1000" baseline="0" dirty="0">
                <a:latin typeface="+mn-lt"/>
                <a:ea typeface="+mn-ea"/>
              </a:endParaRPr>
            </a:p>
          </p:txBody>
        </p:sp>
        <p:sp>
          <p:nvSpPr>
            <p:cNvPr id="20" name="Legend2"/>
            <p:cNvSpPr>
              <a:spLocks noChangeArrowheads="1"/>
            </p:cNvSpPr>
            <p:nvPr>
              <p:custDataLst>
                <p:tags r:id="rId1"/>
              </p:custDataLst>
            </p:nvPr>
          </p:nvSpPr>
          <p:spPr bwMode="gray">
            <a:xfrm>
              <a:off x="9473943" y="2553779"/>
              <a:ext cx="21640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E&amp;P</a:t>
              </a:r>
            </a:p>
          </p:txBody>
        </p:sp>
      </p:gr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M&amp;S</a:t>
            </a:r>
            <a:endParaRPr lang="en-US" dirty="0"/>
          </a:p>
        </p:txBody>
      </p:sp>
      <p:grpSp>
        <p:nvGrpSpPr>
          <p:cNvPr id="4" name="Group 45"/>
          <p:cNvGrpSpPr/>
          <p:nvPr userDrawn="1"/>
        </p:nvGrpSpPr>
        <p:grpSpPr>
          <a:xfrm>
            <a:off x="10073290" y="548680"/>
            <a:ext cx="510480" cy="171451"/>
            <a:chOff x="9219943" y="2756349"/>
            <a:chExt cx="510480" cy="171451"/>
          </a:xfrm>
        </p:grpSpPr>
        <p:sp>
          <p:nvSpPr>
            <p:cNvPr id="22" name="RectangleLegend3"/>
            <p:cNvSpPr>
              <a:spLocks noChangeArrowheads="1"/>
            </p:cNvSpPr>
            <p:nvPr/>
          </p:nvSpPr>
          <p:spPr bwMode="gray">
            <a:xfrm>
              <a:off x="9219943" y="2767462"/>
              <a:ext cx="165100" cy="160338"/>
            </a:xfrm>
            <a:prstGeom prst="rect">
              <a:avLst/>
            </a:prstGeom>
            <a:solidFill>
              <a:srgbClr val="37609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baseline="0" dirty="0">
                <a:latin typeface="+mn-lt"/>
                <a:ea typeface="+mn-ea"/>
              </a:endParaRPr>
            </a:p>
          </p:txBody>
        </p:sp>
        <p:sp>
          <p:nvSpPr>
            <p:cNvPr id="23" name="Legend3"/>
            <p:cNvSpPr>
              <a:spLocks noChangeArrowheads="1"/>
            </p:cNvSpPr>
            <p:nvPr>
              <p:custDataLst>
                <p:tags r:id="rId1"/>
              </p:custDataLst>
            </p:nvPr>
          </p:nvSpPr>
          <p:spPr bwMode="gray">
            <a:xfrm>
              <a:off x="9473943" y="2756349"/>
              <a:ext cx="2564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M&amp;S</a:t>
              </a:r>
            </a:p>
          </p:txBody>
        </p:sp>
      </p:gr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2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4"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GAP ANALYSIS: R&amp;C</a:t>
            </a:r>
            <a:endParaRPr lang="en-US" dirty="0"/>
          </a:p>
        </p:txBody>
      </p:sp>
      <p:grpSp>
        <p:nvGrpSpPr>
          <p:cNvPr id="6" name="Group 46"/>
          <p:cNvGrpSpPr/>
          <p:nvPr userDrawn="1"/>
        </p:nvGrpSpPr>
        <p:grpSpPr>
          <a:xfrm>
            <a:off x="10724348" y="548681"/>
            <a:ext cx="480024" cy="171450"/>
            <a:chOff x="9963489" y="2348072"/>
            <a:chExt cx="480024" cy="171450"/>
          </a:xfrm>
        </p:grpSpPr>
        <p:sp>
          <p:nvSpPr>
            <p:cNvPr id="30" name="RectangleLegend4"/>
            <p:cNvSpPr>
              <a:spLocks noChangeArrowheads="1"/>
            </p:cNvSpPr>
            <p:nvPr/>
          </p:nvSpPr>
          <p:spPr bwMode="gray">
            <a:xfrm>
              <a:off x="9963489" y="2359184"/>
              <a:ext cx="165100" cy="160338"/>
            </a:xfrm>
            <a:prstGeom prst="rect">
              <a:avLst/>
            </a:prstGeom>
            <a:solidFill>
              <a:srgbClr val="7030A0"/>
            </a:solidFill>
            <a:ln w="9525">
              <a:noFill/>
              <a:miter lim="800000"/>
              <a:headEnd/>
              <a:tailEnd/>
            </a:ln>
            <a:effectLst/>
          </p:spPr>
          <p:txBody>
            <a:bodyPr wrap="none" anchor="ctr"/>
            <a:lstStyle/>
            <a:p>
              <a:endParaRPr lang="en-US" sz="1000" baseline="0" dirty="0">
                <a:latin typeface="+mn-lt"/>
                <a:ea typeface="+mn-ea"/>
              </a:endParaRPr>
            </a:p>
          </p:txBody>
        </p:sp>
        <p:sp>
          <p:nvSpPr>
            <p:cNvPr id="31" name="Legend4"/>
            <p:cNvSpPr>
              <a:spLocks noChangeArrowheads="1"/>
            </p:cNvSpPr>
            <p:nvPr>
              <p:custDataLst>
                <p:tags r:id="rId1"/>
              </p:custDataLst>
            </p:nvPr>
          </p:nvSpPr>
          <p:spPr bwMode="gray">
            <a:xfrm>
              <a:off x="10217489" y="2348072"/>
              <a:ext cx="22602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000" baseline="0" dirty="0">
                  <a:latin typeface="+mn-lt"/>
                  <a:ea typeface="+mn-ea"/>
                </a:rPr>
                <a:t>R&amp;C</a:t>
              </a:r>
            </a:p>
          </p:txBody>
        </p:sp>
      </p:gr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
        <p:nvSpPr>
          <p:cNvPr id="2" name="MSIPCMContentMarking" descr="{&quot;HashCode&quot;:-234220969,&quot;Placement&quot;:&quot;Footer&quot;}">
            <a:extLst>
              <a:ext uri="{FF2B5EF4-FFF2-40B4-BE49-F238E27FC236}">
                <a16:creationId xmlns:a16="http://schemas.microsoft.com/office/drawing/2014/main" id="{02E9DB2C-61E7-4422-8FF3-B5A61A59B30E}"/>
              </a:ext>
            </a:extLst>
          </p:cNvPr>
          <p:cNvSpPr txBox="1"/>
          <p:nvPr userDrawn="1"/>
        </p:nvSpPr>
        <p:spPr>
          <a:xfrm>
            <a:off x="0" y="6440626"/>
            <a:ext cx="2564033" cy="41737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TOTAL Classification: Restricted Distribution
TOTAL - All rights reserved</a:t>
            </a:r>
            <a:endParaRPr lang="fr-FR"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6" r:id="rId1"/>
    <p:sldLayoutId id="2147483694" r:id="rId2"/>
    <p:sldLayoutId id="2147483667" r:id="rId3"/>
    <p:sldLayoutId id="2147483683" r:id="rId4"/>
    <p:sldLayoutId id="2147483684" r:id="rId5"/>
    <p:sldLayoutId id="2147483685" r:id="rId6"/>
    <p:sldLayoutId id="2147483686" r:id="rId7"/>
    <p:sldLayoutId id="2147483687" r:id="rId8"/>
    <p:sldLayoutId id="2147483688" r:id="rId9"/>
    <p:sldLayoutId id="2147483689" r:id="rId10"/>
    <p:sldLayoutId id="2147483693" r:id="rId11"/>
    <p:sldLayoutId id="2147483692" r:id="rId12"/>
    <p:sldLayoutId id="2147483695" r:id="rId1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188000" y="1844825"/>
            <a:ext cx="10524624" cy="1368152"/>
          </a:xfrm>
        </p:spPr>
        <p:txBody>
          <a:bodyPr/>
          <a:lstStyle/>
          <a:p>
            <a:r>
              <a:rPr lang="en-US" dirty="0"/>
              <a:t>Environmental Management and Protection in Operations</a:t>
            </a:r>
            <a:br>
              <a:rPr lang="fr-FR" dirty="0"/>
            </a:br>
            <a:r>
              <a:rPr lang="fr-FR" sz="2000" dirty="0"/>
              <a:t>HSE GROUP RULE (CR-GR-HSE-411)</a:t>
            </a:r>
            <a:br>
              <a:rPr lang="fr-FR" dirty="0"/>
            </a:br>
            <a:endParaRPr lang="en-US" dirty="0"/>
          </a:p>
        </p:txBody>
      </p:sp>
      <p:sp>
        <p:nvSpPr>
          <p:cNvPr id="7" name="Espace réservé du texte 2"/>
          <p:cNvSpPr txBox="1">
            <a:spLocks/>
          </p:cNvSpPr>
          <p:nvPr/>
        </p:nvSpPr>
        <p:spPr>
          <a:xfrm>
            <a:off x="1115992" y="3212976"/>
            <a:ext cx="10380608" cy="3029760"/>
          </a:xfrm>
          <a:prstGeom prst="rect">
            <a:avLst/>
          </a:prstGeom>
        </p:spPr>
        <p:txBody>
          <a:bodyPr/>
          <a:lstStyle/>
          <a:p>
            <a:endParaRPr lang="en-US" dirty="0">
              <a:solidFill>
                <a:schemeClr val="bg1"/>
              </a:solidFill>
            </a:endParaRPr>
          </a:p>
          <a:p>
            <a:r>
              <a:rPr lang="en-GB" b="1" i="1" dirty="0">
                <a:solidFill>
                  <a:schemeClr val="bg1"/>
                </a:solidFill>
                <a:latin typeface="+mn-lt"/>
              </a:rPr>
              <a:t>SUMMARY</a:t>
            </a:r>
          </a:p>
          <a:p>
            <a:pPr algn="just"/>
            <a:endParaRPr lang="en-GB" b="1" i="1" dirty="0">
              <a:solidFill>
                <a:schemeClr val="bg1"/>
              </a:solidFill>
              <a:latin typeface="+mn-lt"/>
            </a:endParaRPr>
          </a:p>
          <a:p>
            <a:pPr algn="just"/>
            <a:r>
              <a:rPr lang="en-US" sz="1600" dirty="0">
                <a:solidFill>
                  <a:schemeClr val="bg1"/>
                </a:solidFill>
                <a:latin typeface="+mn-lt"/>
              </a:rPr>
              <a:t>This rule defines the minimum HSE requirements to be observed for the management and protection of the environment during operations.</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871609" y="1960707"/>
            <a:ext cx="1324402"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a:t>
            </a:r>
          </a:p>
        </p:txBody>
      </p:sp>
      <p:sp>
        <p:nvSpPr>
          <p:cNvPr id="7" name="Rectangle 6">
            <a:extLst>
              <a:ext uri="{FF2B5EF4-FFF2-40B4-BE49-F238E27FC236}">
                <a16:creationId xmlns:a16="http://schemas.microsoft.com/office/drawing/2014/main" id="{CEA46C25-C84C-41D7-8D85-5706EE014231}"/>
              </a:ext>
            </a:extLst>
          </p:cNvPr>
          <p:cNvSpPr/>
          <p:nvPr/>
        </p:nvSpPr>
        <p:spPr>
          <a:xfrm>
            <a:off x="871609" y="6046308"/>
            <a:ext cx="6442789"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 Process waters </a:t>
            </a:r>
            <a:r>
              <a:rPr lang="fr-FR" sz="1400" b="1" dirty="0" err="1">
                <a:solidFill>
                  <a:srgbClr val="00B050"/>
                </a:solidFill>
              </a:rPr>
              <a:t>only</a:t>
            </a:r>
            <a:r>
              <a:rPr lang="fr-FR" sz="1400" b="1" dirty="0">
                <a:solidFill>
                  <a:srgbClr val="00B050"/>
                </a:solidFill>
              </a:rPr>
              <a:t> </a:t>
            </a:r>
            <a:r>
              <a:rPr lang="fr-FR" sz="1400" b="1" dirty="0" err="1">
                <a:solidFill>
                  <a:srgbClr val="00B050"/>
                </a:solidFill>
              </a:rPr>
              <a:t>generated</a:t>
            </a:r>
            <a:r>
              <a:rPr lang="fr-FR" sz="1400" b="1" dirty="0">
                <a:solidFill>
                  <a:srgbClr val="00B050"/>
                </a:solidFill>
              </a:rPr>
              <a:t> at Oudalle and </a:t>
            </a:r>
            <a:r>
              <a:rPr lang="fr-FR" sz="1400" b="1" dirty="0" err="1">
                <a:solidFill>
                  <a:srgbClr val="00B050"/>
                </a:solidFill>
              </a:rPr>
              <a:t>Brunsbuttel</a:t>
            </a:r>
            <a:r>
              <a:rPr lang="fr-FR" sz="1400" b="1" dirty="0">
                <a:solidFill>
                  <a:srgbClr val="00B050"/>
                </a:solidFill>
              </a:rPr>
              <a:t> </a:t>
            </a:r>
          </a:p>
        </p:txBody>
      </p:sp>
      <p:pic>
        <p:nvPicPr>
          <p:cNvPr id="4" name="Image 3"/>
          <p:cNvPicPr>
            <a:picLocks noChangeAspect="1"/>
          </p:cNvPicPr>
          <p:nvPr/>
        </p:nvPicPr>
        <p:blipFill>
          <a:blip r:embed="rId3"/>
          <a:stretch>
            <a:fillRect/>
          </a:stretch>
        </p:blipFill>
        <p:spPr>
          <a:xfrm>
            <a:off x="871609" y="480976"/>
            <a:ext cx="7248128" cy="1456936"/>
          </a:xfrm>
          <a:prstGeom prst="rect">
            <a:avLst/>
          </a:prstGeom>
        </p:spPr>
      </p:pic>
      <p:pic>
        <p:nvPicPr>
          <p:cNvPr id="6" name="Image 5"/>
          <p:cNvPicPr>
            <a:picLocks noChangeAspect="1"/>
          </p:cNvPicPr>
          <p:nvPr/>
        </p:nvPicPr>
        <p:blipFill>
          <a:blip r:embed="rId4"/>
          <a:stretch>
            <a:fillRect/>
          </a:stretch>
        </p:blipFill>
        <p:spPr>
          <a:xfrm>
            <a:off x="871609" y="2499478"/>
            <a:ext cx="7608168" cy="3546830"/>
          </a:xfrm>
          <a:prstGeom prst="rect">
            <a:avLst/>
          </a:prstGeom>
        </p:spPr>
      </p:pic>
    </p:spTree>
    <p:extLst>
      <p:ext uri="{BB962C8B-B14F-4D97-AF65-F5344CB8AC3E}">
        <p14:creationId xmlns:p14="http://schemas.microsoft.com/office/powerpoint/2010/main" val="127216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1343472" y="2571447"/>
            <a:ext cx="2751074"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No change</a:t>
            </a:r>
          </a:p>
          <a:p>
            <a:pPr marL="285750" indent="-285750" algn="l">
              <a:spcBef>
                <a:spcPts val="600"/>
              </a:spcBef>
              <a:spcAft>
                <a:spcPts val="600"/>
              </a:spcAft>
              <a:buFont typeface="Wingdings" panose="05000000000000000000" pitchFamily="2" charset="2"/>
              <a:buChar char="à"/>
            </a:pPr>
            <a:r>
              <a:rPr lang="fr-FR" sz="1400" b="1" dirty="0">
                <a:solidFill>
                  <a:srgbClr val="00B050"/>
                </a:solidFill>
              </a:rPr>
              <a:t>All MS sites are </a:t>
            </a:r>
            <a:r>
              <a:rPr lang="fr-FR" sz="1400" b="1" dirty="0" err="1">
                <a:solidFill>
                  <a:srgbClr val="00B050"/>
                </a:solidFill>
              </a:rPr>
              <a:t>concerned</a:t>
            </a:r>
            <a:endParaRPr lang="fr-FR" sz="1400" b="1" dirty="0">
              <a:solidFill>
                <a:srgbClr val="00B050"/>
              </a:solidFill>
            </a:endParaRPr>
          </a:p>
        </p:txBody>
      </p:sp>
      <p:sp>
        <p:nvSpPr>
          <p:cNvPr id="7" name="Rectangle 6">
            <a:extLst>
              <a:ext uri="{FF2B5EF4-FFF2-40B4-BE49-F238E27FC236}">
                <a16:creationId xmlns:a16="http://schemas.microsoft.com/office/drawing/2014/main" id="{CEA46C25-C84C-41D7-8D85-5706EE014231}"/>
              </a:ext>
            </a:extLst>
          </p:cNvPr>
          <p:cNvSpPr/>
          <p:nvPr/>
        </p:nvSpPr>
        <p:spPr>
          <a:xfrm>
            <a:off x="1343472" y="4868391"/>
            <a:ext cx="8004114"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No change</a:t>
            </a:r>
          </a:p>
          <a:p>
            <a:pPr marL="285750" indent="-285750" algn="l">
              <a:spcBef>
                <a:spcPts val="600"/>
              </a:spcBef>
              <a:spcAft>
                <a:spcPts val="600"/>
              </a:spcAft>
              <a:buFont typeface="Wingdings" panose="05000000000000000000" pitchFamily="2" charset="2"/>
              <a:buChar char="à"/>
            </a:pPr>
            <a:r>
              <a:rPr lang="fr-FR" sz="1400" b="1" dirty="0">
                <a:solidFill>
                  <a:srgbClr val="00B050"/>
                </a:solidFill>
              </a:rPr>
              <a:t>Low </a:t>
            </a:r>
            <a:r>
              <a:rPr lang="fr-FR" sz="1400" b="1" dirty="0" err="1">
                <a:solidFill>
                  <a:srgbClr val="00B050"/>
                </a:solidFill>
              </a:rPr>
              <a:t>risk</a:t>
            </a:r>
            <a:r>
              <a:rPr lang="fr-FR" sz="1400" b="1" dirty="0">
                <a:solidFill>
                  <a:srgbClr val="00B050"/>
                </a:solidFill>
              </a:rPr>
              <a:t>. Possible causes: </a:t>
            </a:r>
            <a:r>
              <a:rPr lang="en-US" sz="1400" b="1" dirty="0" err="1">
                <a:solidFill>
                  <a:srgbClr val="00B050"/>
                </a:solidFill>
              </a:rPr>
              <a:t>odour</a:t>
            </a:r>
            <a:r>
              <a:rPr lang="en-US" sz="1400" b="1" dirty="0">
                <a:solidFill>
                  <a:srgbClr val="00B050"/>
                </a:solidFill>
              </a:rPr>
              <a:t> for bitumen sites, noise or </a:t>
            </a:r>
            <a:r>
              <a:rPr lang="en-US" sz="1400" b="1" dirty="0" err="1">
                <a:solidFill>
                  <a:srgbClr val="00B050"/>
                </a:solidFill>
              </a:rPr>
              <a:t>odour</a:t>
            </a:r>
            <a:r>
              <a:rPr lang="en-US" sz="1400" b="1" dirty="0">
                <a:solidFill>
                  <a:srgbClr val="00B050"/>
                </a:solidFill>
              </a:rPr>
              <a:t> for gas bottling sites.</a:t>
            </a:r>
            <a:endParaRPr lang="fr-FR" sz="1400" b="1" dirty="0">
              <a:solidFill>
                <a:srgbClr val="00B050"/>
              </a:solidFill>
            </a:endParaRPr>
          </a:p>
        </p:txBody>
      </p:sp>
      <p:pic>
        <p:nvPicPr>
          <p:cNvPr id="3" name="Image 2"/>
          <p:cNvPicPr>
            <a:picLocks noChangeAspect="1"/>
          </p:cNvPicPr>
          <p:nvPr/>
        </p:nvPicPr>
        <p:blipFill>
          <a:blip r:embed="rId3"/>
          <a:stretch>
            <a:fillRect/>
          </a:stretch>
        </p:blipFill>
        <p:spPr>
          <a:xfrm>
            <a:off x="1343472" y="992943"/>
            <a:ext cx="8688288" cy="1541672"/>
          </a:xfrm>
          <a:prstGeom prst="rect">
            <a:avLst/>
          </a:prstGeom>
        </p:spPr>
      </p:pic>
      <p:pic>
        <p:nvPicPr>
          <p:cNvPr id="8" name="Image 7"/>
          <p:cNvPicPr>
            <a:picLocks noChangeAspect="1"/>
          </p:cNvPicPr>
          <p:nvPr/>
        </p:nvPicPr>
        <p:blipFill>
          <a:blip r:embed="rId4"/>
          <a:stretch>
            <a:fillRect/>
          </a:stretch>
        </p:blipFill>
        <p:spPr>
          <a:xfrm>
            <a:off x="1343472" y="3499005"/>
            <a:ext cx="7680176" cy="1380891"/>
          </a:xfrm>
          <a:prstGeom prst="rect">
            <a:avLst/>
          </a:prstGeom>
        </p:spPr>
      </p:pic>
    </p:spTree>
    <p:extLst>
      <p:ext uri="{BB962C8B-B14F-4D97-AF65-F5344CB8AC3E}">
        <p14:creationId xmlns:p14="http://schemas.microsoft.com/office/powerpoint/2010/main" val="423150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9" name="Rectangle 8">
            <a:extLst>
              <a:ext uri="{FF2B5EF4-FFF2-40B4-BE49-F238E27FC236}">
                <a16:creationId xmlns:a16="http://schemas.microsoft.com/office/drawing/2014/main" id="{E377A463-457F-494E-BCCA-C429ABF6A7CC}"/>
              </a:ext>
            </a:extLst>
          </p:cNvPr>
          <p:cNvSpPr/>
          <p:nvPr/>
        </p:nvSpPr>
        <p:spPr>
          <a:xfrm>
            <a:off x="1199456" y="3588560"/>
            <a:ext cx="8763938" cy="523220"/>
          </a:xfrm>
          <a:prstGeom prst="rect">
            <a:avLst/>
          </a:prstGeom>
        </p:spPr>
        <p:txBody>
          <a:bodyPr wrap="none">
            <a:spAutoFit/>
          </a:bodyPr>
          <a:lstStyle/>
          <a:p>
            <a:pPr marL="285750" indent="-285750" algn="l">
              <a:buFont typeface="Wingdings" panose="05000000000000000000" pitchFamily="2" charset="2"/>
              <a:buChar char="à"/>
            </a:pPr>
            <a:r>
              <a:rPr lang="fr-FR" sz="1400" b="1" dirty="0">
                <a:solidFill>
                  <a:srgbClr val="FF0000"/>
                </a:solidFill>
              </a:rPr>
              <a:t>New </a:t>
            </a:r>
            <a:r>
              <a:rPr lang="fr-FR" sz="1400" b="1" dirty="0" err="1">
                <a:solidFill>
                  <a:srgbClr val="FF0000"/>
                </a:solidFill>
              </a:rPr>
              <a:t>requirement</a:t>
            </a:r>
            <a:r>
              <a:rPr lang="fr-FR" sz="1400" b="1" dirty="0">
                <a:solidFill>
                  <a:srgbClr val="FF0000"/>
                </a:solidFill>
              </a:rPr>
              <a:t> for all the branches : ARM process </a:t>
            </a:r>
            <a:r>
              <a:rPr lang="fr-FR" sz="1400" b="1" dirty="0" err="1">
                <a:solidFill>
                  <a:srgbClr val="FF0000"/>
                </a:solidFill>
              </a:rPr>
              <a:t>reinforced</a:t>
            </a:r>
            <a:endParaRPr lang="fr-FR" sz="1400" b="1" dirty="0">
              <a:solidFill>
                <a:srgbClr val="FF0000"/>
              </a:solidFill>
            </a:endParaRPr>
          </a:p>
          <a:p>
            <a:pPr marL="285750" indent="-285750" algn="l">
              <a:buFont typeface="Wingdings" panose="05000000000000000000" pitchFamily="2" charset="2"/>
              <a:buChar char="à"/>
            </a:pPr>
            <a:r>
              <a:rPr lang="fr-FR" sz="1400" b="1" dirty="0">
                <a:solidFill>
                  <a:srgbClr val="FF0000"/>
                </a:solidFill>
              </a:rPr>
              <a:t>In 2020, </a:t>
            </a:r>
            <a:r>
              <a:rPr lang="fr-FR" sz="1400" b="1" dirty="0" err="1">
                <a:solidFill>
                  <a:srgbClr val="FF0000"/>
                </a:solidFill>
              </a:rPr>
              <a:t>around</a:t>
            </a:r>
            <a:r>
              <a:rPr lang="fr-FR" sz="1400" b="1" dirty="0">
                <a:solidFill>
                  <a:srgbClr val="FF0000"/>
                </a:solidFill>
              </a:rPr>
              <a:t> 100 stations and 10 sites are </a:t>
            </a:r>
            <a:r>
              <a:rPr lang="fr-FR" sz="1400" b="1" dirty="0" err="1">
                <a:solidFill>
                  <a:srgbClr val="FF0000"/>
                </a:solidFill>
              </a:rPr>
              <a:t>located</a:t>
            </a:r>
            <a:r>
              <a:rPr lang="fr-FR" sz="1400" b="1" dirty="0">
                <a:solidFill>
                  <a:srgbClr val="FF0000"/>
                </a:solidFill>
              </a:rPr>
              <a:t> in IUCN zones I to IV or in a RAMSAR site</a:t>
            </a:r>
          </a:p>
        </p:txBody>
      </p:sp>
      <p:sp>
        <p:nvSpPr>
          <p:cNvPr id="10" name="ZoneTexte 21">
            <a:extLst>
              <a:ext uri="{FF2B5EF4-FFF2-40B4-BE49-F238E27FC236}">
                <a16:creationId xmlns:a16="http://schemas.microsoft.com/office/drawing/2014/main" id="{17E9DFC9-C60F-4457-B3A2-CB22731FE3B8}"/>
              </a:ext>
            </a:extLst>
          </p:cNvPr>
          <p:cNvSpPr txBox="1"/>
          <p:nvPr/>
        </p:nvSpPr>
        <p:spPr>
          <a:xfrm rot="19448902">
            <a:off x="221505" y="1778601"/>
            <a:ext cx="604653" cy="307777"/>
          </a:xfrm>
          <a:prstGeom prst="rect">
            <a:avLst/>
          </a:prstGeom>
          <a:noFill/>
        </p:spPr>
        <p:txBody>
          <a:bodyPr wrap="none" rtlCol="0">
            <a:spAutoFit/>
          </a:bodyPr>
          <a:lstStyle/>
          <a:p>
            <a:r>
              <a:rPr lang="fr-FR" sz="1400" b="1" dirty="0">
                <a:solidFill>
                  <a:srgbClr val="FF0000"/>
                </a:solidFill>
              </a:rPr>
              <a:t>NEW</a:t>
            </a:r>
          </a:p>
        </p:txBody>
      </p:sp>
      <p:sp>
        <p:nvSpPr>
          <p:cNvPr id="11" name="ZoneTexte 21">
            <a:extLst>
              <a:ext uri="{FF2B5EF4-FFF2-40B4-BE49-F238E27FC236}">
                <a16:creationId xmlns:a16="http://schemas.microsoft.com/office/drawing/2014/main" id="{17E9DFC9-C60F-4457-B3A2-CB22731FE3B8}"/>
              </a:ext>
            </a:extLst>
          </p:cNvPr>
          <p:cNvSpPr txBox="1"/>
          <p:nvPr/>
        </p:nvSpPr>
        <p:spPr>
          <a:xfrm rot="19448902">
            <a:off x="332017" y="4971842"/>
            <a:ext cx="604653" cy="307777"/>
          </a:xfrm>
          <a:prstGeom prst="rect">
            <a:avLst/>
          </a:prstGeom>
          <a:noFill/>
        </p:spPr>
        <p:txBody>
          <a:bodyPr wrap="none" rtlCol="0">
            <a:spAutoFit/>
          </a:bodyPr>
          <a:lstStyle/>
          <a:p>
            <a:r>
              <a:rPr lang="fr-FR" sz="1400" b="1" dirty="0">
                <a:solidFill>
                  <a:srgbClr val="FF0000"/>
                </a:solidFill>
              </a:rPr>
              <a:t>NEW</a:t>
            </a:r>
          </a:p>
        </p:txBody>
      </p:sp>
      <p:sp>
        <p:nvSpPr>
          <p:cNvPr id="12" name="Rectangle 11">
            <a:extLst>
              <a:ext uri="{FF2B5EF4-FFF2-40B4-BE49-F238E27FC236}">
                <a16:creationId xmlns:a16="http://schemas.microsoft.com/office/drawing/2014/main" id="{E377A463-457F-494E-BCCA-C429ABF6A7CC}"/>
              </a:ext>
            </a:extLst>
          </p:cNvPr>
          <p:cNvSpPr/>
          <p:nvPr/>
        </p:nvSpPr>
        <p:spPr>
          <a:xfrm>
            <a:off x="1243303" y="5965474"/>
            <a:ext cx="9485289" cy="523220"/>
          </a:xfrm>
          <a:prstGeom prst="rect">
            <a:avLst/>
          </a:prstGeom>
        </p:spPr>
        <p:txBody>
          <a:bodyPr wrap="none">
            <a:spAutoFit/>
          </a:bodyPr>
          <a:lstStyle/>
          <a:p>
            <a:pPr marL="285750" indent="-285750" algn="l">
              <a:buFont typeface="Wingdings" panose="05000000000000000000" pitchFamily="2" charset="2"/>
              <a:buChar char="à"/>
            </a:pPr>
            <a:r>
              <a:rPr lang="fr-FR" sz="1400" b="1" dirty="0">
                <a:solidFill>
                  <a:srgbClr val="FF0000"/>
                </a:solidFill>
              </a:rPr>
              <a:t>New </a:t>
            </a:r>
            <a:r>
              <a:rPr lang="fr-FR" sz="1400" b="1" dirty="0" err="1">
                <a:solidFill>
                  <a:srgbClr val="FF0000"/>
                </a:solidFill>
              </a:rPr>
              <a:t>requirement</a:t>
            </a:r>
            <a:r>
              <a:rPr lang="fr-FR" sz="1400" b="1" dirty="0">
                <a:solidFill>
                  <a:srgbClr val="FF0000"/>
                </a:solidFill>
              </a:rPr>
              <a:t> for all the branches : obligation to </a:t>
            </a:r>
            <a:r>
              <a:rPr lang="fr-FR" sz="1400" b="1" dirty="0" err="1">
                <a:solidFill>
                  <a:srgbClr val="FF0000"/>
                </a:solidFill>
              </a:rPr>
              <a:t>study</a:t>
            </a:r>
            <a:r>
              <a:rPr lang="fr-FR" sz="1400" b="1" dirty="0">
                <a:solidFill>
                  <a:srgbClr val="FF0000"/>
                </a:solidFill>
              </a:rPr>
              <a:t> </a:t>
            </a:r>
            <a:r>
              <a:rPr lang="fr-FR" sz="1400" b="1" dirty="0" err="1">
                <a:solidFill>
                  <a:srgbClr val="FF0000"/>
                </a:solidFill>
              </a:rPr>
              <a:t>ways</a:t>
            </a:r>
            <a:r>
              <a:rPr lang="fr-FR" sz="1400" b="1" dirty="0">
                <a:solidFill>
                  <a:srgbClr val="FF0000"/>
                </a:solidFill>
              </a:rPr>
              <a:t> of </a:t>
            </a:r>
            <a:r>
              <a:rPr lang="fr-FR" sz="1400" b="1" dirty="0" err="1">
                <a:solidFill>
                  <a:srgbClr val="FF0000"/>
                </a:solidFill>
              </a:rPr>
              <a:t>optimising</a:t>
            </a:r>
            <a:r>
              <a:rPr lang="fr-FR" sz="1400" b="1" dirty="0">
                <a:solidFill>
                  <a:srgbClr val="FF0000"/>
                </a:solidFill>
              </a:rPr>
              <a:t> the </a:t>
            </a:r>
            <a:r>
              <a:rPr lang="fr-FR" sz="1400" b="1" dirty="0" err="1">
                <a:solidFill>
                  <a:srgbClr val="FF0000"/>
                </a:solidFill>
              </a:rPr>
              <a:t>freshwater</a:t>
            </a:r>
            <a:r>
              <a:rPr lang="fr-FR" sz="1400" b="1" dirty="0">
                <a:solidFill>
                  <a:srgbClr val="FF0000"/>
                </a:solidFill>
              </a:rPr>
              <a:t> </a:t>
            </a:r>
            <a:r>
              <a:rPr lang="fr-FR" sz="1400" b="1" dirty="0" err="1">
                <a:solidFill>
                  <a:srgbClr val="FF0000"/>
                </a:solidFill>
              </a:rPr>
              <a:t>consumption</a:t>
            </a:r>
            <a:endParaRPr lang="fr-FR" sz="1400" b="1" dirty="0">
              <a:solidFill>
                <a:srgbClr val="FF0000"/>
              </a:solidFill>
            </a:endParaRPr>
          </a:p>
          <a:p>
            <a:pPr marL="285750" indent="-285750" algn="l">
              <a:buFont typeface="Wingdings" panose="05000000000000000000" pitchFamily="2" charset="2"/>
              <a:buChar char="à"/>
            </a:pPr>
            <a:r>
              <a:rPr lang="fr-FR" sz="1400" b="1" dirty="0">
                <a:solidFill>
                  <a:srgbClr val="FF0000"/>
                </a:solidFill>
              </a:rPr>
              <a:t>MS sites not </a:t>
            </a:r>
            <a:r>
              <a:rPr lang="fr-FR" sz="1400" b="1" dirty="0" err="1">
                <a:solidFill>
                  <a:srgbClr val="FF0000"/>
                </a:solidFill>
              </a:rPr>
              <a:t>concerned</a:t>
            </a:r>
            <a:endParaRPr lang="fr-FR" sz="1400" b="1" dirty="0">
              <a:solidFill>
                <a:srgbClr val="FF0000"/>
              </a:solidFill>
            </a:endParaRPr>
          </a:p>
        </p:txBody>
      </p:sp>
      <p:pic>
        <p:nvPicPr>
          <p:cNvPr id="4" name="Image 3"/>
          <p:cNvPicPr>
            <a:picLocks noChangeAspect="1"/>
          </p:cNvPicPr>
          <p:nvPr/>
        </p:nvPicPr>
        <p:blipFill>
          <a:blip r:embed="rId3"/>
          <a:stretch>
            <a:fillRect/>
          </a:stretch>
        </p:blipFill>
        <p:spPr>
          <a:xfrm>
            <a:off x="1273550" y="455034"/>
            <a:ext cx="7392144" cy="3083156"/>
          </a:xfrm>
          <a:prstGeom prst="rect">
            <a:avLst/>
          </a:prstGeom>
        </p:spPr>
      </p:pic>
      <p:pic>
        <p:nvPicPr>
          <p:cNvPr id="6" name="Image 5"/>
          <p:cNvPicPr>
            <a:picLocks noChangeAspect="1"/>
          </p:cNvPicPr>
          <p:nvPr/>
        </p:nvPicPr>
        <p:blipFill>
          <a:blip r:embed="rId4"/>
          <a:stretch>
            <a:fillRect/>
          </a:stretch>
        </p:blipFill>
        <p:spPr>
          <a:xfrm>
            <a:off x="1273550" y="4111780"/>
            <a:ext cx="6960096" cy="1853694"/>
          </a:xfrm>
          <a:prstGeom prst="rect">
            <a:avLst/>
          </a:prstGeom>
        </p:spPr>
      </p:pic>
    </p:spTree>
    <p:extLst>
      <p:ext uri="{BB962C8B-B14F-4D97-AF65-F5344CB8AC3E}">
        <p14:creationId xmlns:p14="http://schemas.microsoft.com/office/powerpoint/2010/main" val="188558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5760639" cy="5400600"/>
          </a:xfrm>
          <a:solidFill>
            <a:schemeClr val="bg1">
              <a:alpha val="35000"/>
            </a:schemeClr>
          </a:solidFill>
        </p:spPr>
        <p:txBody>
          <a:bodyPr lIns="91440" tIns="45720" rIns="91440" bIns="45720" anchor="t"/>
          <a:lstStyle/>
          <a:p>
            <a:pPr>
              <a:spcBef>
                <a:spcPts val="1200"/>
              </a:spcBef>
            </a:pPr>
            <a:r>
              <a:rPr lang="fr-FR" b="1" dirty="0" err="1"/>
              <a:t>Context</a:t>
            </a:r>
            <a:r>
              <a:rPr lang="fr-FR" b="1" dirty="0"/>
              <a:t>:</a:t>
            </a:r>
          </a:p>
          <a:p>
            <a:pPr marL="719138" lvl="2" indent="-363538" algn="just" eaLnBrk="0" fontAlgn="base" hangingPunct="0">
              <a:spcBef>
                <a:spcPts val="300"/>
              </a:spcBef>
              <a:buFont typeface="Wingdings" panose="05000000000000000000" pitchFamily="2" charset="2"/>
              <a:buChar char="ü"/>
            </a:pPr>
            <a:r>
              <a:rPr lang="en-US" sz="1400" dirty="0">
                <a:latin typeface="+mj-lt"/>
              </a:rPr>
              <a:t>The environmental performance of our operations: a challenge for the Group's image</a:t>
            </a:r>
            <a:endParaRPr lang="fr-FR" sz="1400" dirty="0">
              <a:latin typeface="+mj-lt"/>
            </a:endParaRPr>
          </a:p>
          <a:p>
            <a:pPr marL="719138" lvl="2" indent="-363538" algn="just" eaLnBrk="0" fontAlgn="base" hangingPunct="0">
              <a:spcBef>
                <a:spcPts val="300"/>
              </a:spcBef>
              <a:buFont typeface="Wingdings" panose="05000000000000000000" pitchFamily="2" charset="2"/>
              <a:buChar char="ü"/>
            </a:pPr>
            <a:r>
              <a:rPr lang="en-US" sz="1400" dirty="0">
                <a:latin typeface="+mj-lt"/>
              </a:rPr>
              <a:t>2010 - 2020: commitments on environmental indicators (air quality, water, waste, etc.)</a:t>
            </a:r>
          </a:p>
          <a:p>
            <a:pPr marL="719138" lvl="2" indent="-363538" algn="just" eaLnBrk="0" fontAlgn="base" hangingPunct="0">
              <a:spcBef>
                <a:spcPts val="300"/>
              </a:spcBef>
              <a:buFont typeface="Wingdings" panose="05000000000000000000" pitchFamily="2" charset="2"/>
              <a:buChar char="ü"/>
            </a:pPr>
            <a:r>
              <a:rPr lang="en-US" sz="1400" dirty="0">
                <a:latin typeface="+mj-lt"/>
              </a:rPr>
              <a:t>2020: new biodiversity ambition for the Group</a:t>
            </a:r>
          </a:p>
          <a:p>
            <a:pPr>
              <a:spcBef>
                <a:spcPts val="1200"/>
              </a:spcBef>
            </a:pPr>
            <a:r>
              <a:rPr lang="fr-FR" b="1" dirty="0"/>
              <a:t>Scope</a:t>
            </a:r>
            <a:r>
              <a:rPr lang="fr-FR" dirty="0"/>
              <a:t>: all </a:t>
            </a:r>
            <a:r>
              <a:rPr lang="fr-FR" dirty="0" err="1"/>
              <a:t>entities</a:t>
            </a:r>
            <a:r>
              <a:rPr lang="fr-FR" dirty="0"/>
              <a:t> of the </a:t>
            </a:r>
            <a:r>
              <a:rPr lang="fr-FR" dirty="0" err="1"/>
              <a:t>operated</a:t>
            </a:r>
            <a:r>
              <a:rPr lang="fr-FR" dirty="0"/>
              <a:t> </a:t>
            </a:r>
            <a:r>
              <a:rPr lang="fr-FR" dirty="0" err="1"/>
              <a:t>domain</a:t>
            </a:r>
            <a:endParaRPr lang="fr-FR" dirty="0"/>
          </a:p>
          <a:p>
            <a:pPr>
              <a:spcBef>
                <a:spcPts val="1200"/>
              </a:spcBef>
            </a:pPr>
            <a:r>
              <a:rPr lang="fr-FR" dirty="0" err="1"/>
              <a:t>Defines</a:t>
            </a:r>
            <a:r>
              <a:rPr lang="fr-FR" dirty="0"/>
              <a:t> 17 </a:t>
            </a:r>
            <a:r>
              <a:rPr lang="fr-FR" dirty="0" err="1"/>
              <a:t>requirements</a:t>
            </a:r>
            <a:r>
              <a:rPr lang="fr-FR" dirty="0"/>
              <a:t>, </a:t>
            </a:r>
            <a:r>
              <a:rPr lang="fr-FR" dirty="0" err="1"/>
              <a:t>grouped</a:t>
            </a:r>
            <a:r>
              <a:rPr lang="fr-FR" dirty="0"/>
              <a:t> </a:t>
            </a:r>
            <a:r>
              <a:rPr lang="fr-FR" dirty="0" err="1"/>
              <a:t>into</a:t>
            </a:r>
            <a:r>
              <a:rPr lang="fr-FR" dirty="0"/>
              <a:t> 3 </a:t>
            </a:r>
            <a:r>
              <a:rPr lang="fr-FR" dirty="0" err="1"/>
              <a:t>themes</a:t>
            </a:r>
            <a:r>
              <a:rPr lang="fr-FR" dirty="0"/>
              <a:t>:</a:t>
            </a:r>
          </a:p>
          <a:p>
            <a:pPr marL="719138" lvl="2" indent="-363538">
              <a:spcBef>
                <a:spcPts val="300"/>
              </a:spcBef>
              <a:buFont typeface="Wingdings" panose="05000000000000000000" pitchFamily="2" charset="2"/>
              <a:buChar char="ü"/>
            </a:pPr>
            <a:r>
              <a:rPr lang="fr-FR" sz="1400" dirty="0" err="1">
                <a:latin typeface="+mj-lt"/>
              </a:rPr>
              <a:t>Organization</a:t>
            </a:r>
            <a:r>
              <a:rPr lang="fr-FR" sz="1400" dirty="0">
                <a:latin typeface="+mj-lt"/>
              </a:rPr>
              <a:t> and management system</a:t>
            </a:r>
          </a:p>
          <a:p>
            <a:pPr marL="719138" lvl="2" indent="-363538">
              <a:spcBef>
                <a:spcPts val="300"/>
              </a:spcBef>
              <a:buFont typeface="Wingdings" panose="05000000000000000000" pitchFamily="2" charset="2"/>
              <a:buChar char="ü"/>
            </a:pPr>
            <a:r>
              <a:rPr lang="fr-FR" sz="1400" dirty="0" err="1">
                <a:latin typeface="+mj-lt"/>
              </a:rPr>
              <a:t>Environmental</a:t>
            </a:r>
            <a:r>
              <a:rPr lang="fr-FR" sz="1400" dirty="0">
                <a:latin typeface="+mj-lt"/>
              </a:rPr>
              <a:t> </a:t>
            </a:r>
            <a:r>
              <a:rPr lang="fr-FR" sz="1400" dirty="0" err="1">
                <a:latin typeface="+mj-lt"/>
              </a:rPr>
              <a:t>risk</a:t>
            </a:r>
            <a:r>
              <a:rPr lang="fr-FR" sz="1400" dirty="0">
                <a:latin typeface="+mj-lt"/>
              </a:rPr>
              <a:t> management</a:t>
            </a:r>
          </a:p>
          <a:p>
            <a:pPr marL="719138" lvl="2" indent="-363538">
              <a:spcBef>
                <a:spcPts val="300"/>
              </a:spcBef>
              <a:buFont typeface="Wingdings" panose="05000000000000000000" pitchFamily="2" charset="2"/>
              <a:buChar char="ü"/>
            </a:pPr>
            <a:r>
              <a:rPr lang="fr-FR" sz="1400" dirty="0" err="1">
                <a:latin typeface="+mj-lt"/>
              </a:rPr>
              <a:t>Environmental</a:t>
            </a:r>
            <a:r>
              <a:rPr lang="fr-FR" sz="1400" dirty="0">
                <a:latin typeface="+mj-lt"/>
              </a:rPr>
              <a:t> practices in </a:t>
            </a:r>
            <a:r>
              <a:rPr lang="fr-FR" sz="1400" dirty="0" err="1">
                <a:latin typeface="+mj-lt"/>
              </a:rPr>
              <a:t>operation</a:t>
            </a:r>
            <a:endParaRPr lang="fr-FR" sz="1400" dirty="0">
              <a:latin typeface="+mj-lt"/>
            </a:endParaRPr>
          </a:p>
          <a:p>
            <a:pPr>
              <a:spcBef>
                <a:spcPts val="1200"/>
              </a:spcBef>
            </a:pPr>
            <a:r>
              <a:rPr lang="fr-FR" dirty="0" err="1"/>
              <a:t>Replacing</a:t>
            </a:r>
            <a:r>
              <a:rPr lang="fr-FR" dirty="0"/>
              <a:t> </a:t>
            </a:r>
            <a:r>
              <a:rPr lang="fr-FR" dirty="0" err="1"/>
              <a:t>branch</a:t>
            </a:r>
            <a:r>
              <a:rPr lang="fr-FR" dirty="0"/>
              <a:t> document :</a:t>
            </a:r>
          </a:p>
          <a:p>
            <a:pPr marL="719138" lvl="2" indent="-363538">
              <a:spcBef>
                <a:spcPts val="300"/>
              </a:spcBef>
              <a:buFont typeface="Wingdings" panose="05000000000000000000" pitchFamily="2" charset="2"/>
              <a:buChar char="ü"/>
            </a:pPr>
            <a:r>
              <a:rPr lang="fr-FR" sz="1400" dirty="0">
                <a:latin typeface="+mj-lt"/>
              </a:rPr>
              <a:t>CR MS HSEQ 416​, CR MS HSEQ 421</a:t>
            </a:r>
          </a:p>
          <a:p>
            <a:pPr algn="l">
              <a:spcBef>
                <a:spcPts val="1200"/>
              </a:spcBef>
            </a:pPr>
            <a:r>
              <a:rPr lang="fr-FR" b="1" dirty="0"/>
              <a:t>Date of publication in REFLEX: </a:t>
            </a:r>
            <a:r>
              <a:rPr lang="fr-FR" dirty="0"/>
              <a:t>26/10/2020</a:t>
            </a:r>
          </a:p>
          <a:p>
            <a:pPr algn="l">
              <a:spcBef>
                <a:spcPts val="1200"/>
              </a:spcBef>
            </a:pPr>
            <a:r>
              <a:rPr lang="fr-FR" b="1" dirty="0"/>
              <a:t>Effective date: </a:t>
            </a:r>
            <a:r>
              <a:rPr lang="fr-FR" dirty="0"/>
              <a:t>26/04/2020</a:t>
            </a:r>
          </a:p>
        </p:txBody>
      </p:sp>
      <p:sp>
        <p:nvSpPr>
          <p:cNvPr id="4" name="ZoneTexte 3"/>
          <p:cNvSpPr txBox="1"/>
          <p:nvPr/>
        </p:nvSpPr>
        <p:spPr>
          <a:xfrm>
            <a:off x="191342" y="188640"/>
            <a:ext cx="5760641" cy="338554"/>
          </a:xfrm>
          <a:prstGeom prst="rect">
            <a:avLst/>
          </a:prstGeom>
          <a:solidFill>
            <a:schemeClr val="bg1">
              <a:alpha val="35000"/>
            </a:schemeClr>
          </a:solidFill>
        </p:spPr>
        <p:txBody>
          <a:bodyPr/>
          <a:lstStyle>
            <a:lvl1pPr marL="342900" indent="-342900">
              <a:spcBef>
                <a:spcPts val="1200"/>
              </a:spcBef>
              <a:buFont typeface="Wingdings" pitchFamily="2" charset="2"/>
              <a:buChar char="q"/>
              <a:defRPr sz="1600" b="0" baseline="0">
                <a:latin typeface="+mj-lt"/>
              </a:defRPr>
            </a:lvl1pPr>
            <a:lvl2pPr>
              <a:buFont typeface="Wingdings" pitchFamily="2" charset="2"/>
              <a:buChar char="q"/>
              <a:defRPr sz="1600"/>
            </a:lvl2pPr>
            <a:lvl3pPr marL="719138" lvl="2" indent="-363538">
              <a:spcBef>
                <a:spcPts val="300"/>
              </a:spcBef>
              <a:buFont typeface="Wingdings" panose="05000000000000000000" pitchFamily="2" charset="2"/>
              <a:buChar char="ü"/>
              <a:defRPr sz="1400">
                <a:latin typeface="+mj-lt"/>
              </a:defRPr>
            </a:lvl3pPr>
          </a:lstStyle>
          <a:p>
            <a:pPr marL="0" indent="0" algn="ctr">
              <a:buNone/>
            </a:pPr>
            <a:r>
              <a:rPr lang="fr-FR" sz="1800" b="1" dirty="0">
                <a:solidFill>
                  <a:schemeClr val="tx1"/>
                </a:solidFill>
              </a:rPr>
              <a:t>CR-GR-HSE-411</a:t>
            </a:r>
          </a:p>
        </p:txBody>
      </p:sp>
    </p:spTree>
    <p:extLst>
      <p:ext uri="{BB962C8B-B14F-4D97-AF65-F5344CB8AC3E}">
        <p14:creationId xmlns:p14="http://schemas.microsoft.com/office/powerpoint/2010/main" val="398463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984571" y="2591290"/>
            <a:ext cx="1324402"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a:t>
            </a:r>
          </a:p>
        </p:txBody>
      </p:sp>
      <p:sp>
        <p:nvSpPr>
          <p:cNvPr id="18" name="Rectangle 17">
            <a:extLst>
              <a:ext uri="{FF2B5EF4-FFF2-40B4-BE49-F238E27FC236}">
                <a16:creationId xmlns:a16="http://schemas.microsoft.com/office/drawing/2014/main" id="{E377A463-457F-494E-BCCA-C429ABF6A7CC}"/>
              </a:ext>
            </a:extLst>
          </p:cNvPr>
          <p:cNvSpPr/>
          <p:nvPr/>
        </p:nvSpPr>
        <p:spPr>
          <a:xfrm>
            <a:off x="977502" y="5626888"/>
            <a:ext cx="5464958"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err="1">
                <a:solidFill>
                  <a:schemeClr val="accent6">
                    <a:lumMod val="75000"/>
                  </a:schemeClr>
                </a:solidFill>
              </a:rPr>
              <a:t>Requirement</a:t>
            </a:r>
            <a:r>
              <a:rPr lang="fr-FR" sz="1400" b="1" dirty="0">
                <a:solidFill>
                  <a:schemeClr val="accent6">
                    <a:lumMod val="75000"/>
                  </a:schemeClr>
                </a:solidFill>
              </a:rPr>
              <a:t> </a:t>
            </a:r>
            <a:r>
              <a:rPr lang="fr-FR" sz="1400" b="1" dirty="0" err="1">
                <a:solidFill>
                  <a:schemeClr val="accent6">
                    <a:lumMod val="75000"/>
                  </a:schemeClr>
                </a:solidFill>
              </a:rPr>
              <a:t>perimeter</a:t>
            </a:r>
            <a:r>
              <a:rPr lang="fr-FR" sz="1400" b="1" dirty="0">
                <a:solidFill>
                  <a:schemeClr val="accent6">
                    <a:lumMod val="75000"/>
                  </a:schemeClr>
                </a:solidFill>
              </a:rPr>
              <a:t> change </a:t>
            </a:r>
            <a:r>
              <a:rPr lang="fr-FR" sz="1400" b="1" dirty="0" err="1">
                <a:solidFill>
                  <a:schemeClr val="accent6">
                    <a:lumMod val="75000"/>
                  </a:schemeClr>
                </a:solidFill>
              </a:rPr>
              <a:t>witouth</a:t>
            </a:r>
            <a:r>
              <a:rPr lang="fr-FR" sz="1400" b="1" dirty="0">
                <a:solidFill>
                  <a:schemeClr val="accent6">
                    <a:lumMod val="75000"/>
                  </a:schemeClr>
                </a:solidFill>
              </a:rPr>
              <a:t> </a:t>
            </a:r>
            <a:r>
              <a:rPr lang="fr-FR" sz="1400" b="1" dirty="0" err="1">
                <a:solidFill>
                  <a:schemeClr val="accent6">
                    <a:lumMod val="75000"/>
                  </a:schemeClr>
                </a:solidFill>
              </a:rPr>
              <a:t>impacting</a:t>
            </a:r>
            <a:r>
              <a:rPr lang="fr-FR" sz="1400" b="1" dirty="0">
                <a:solidFill>
                  <a:schemeClr val="accent6">
                    <a:lumMod val="75000"/>
                  </a:schemeClr>
                </a:solidFill>
              </a:rPr>
              <a:t> MS sites</a:t>
            </a:r>
          </a:p>
          <a:p>
            <a:pPr marL="285750" indent="-285750" algn="l">
              <a:spcBef>
                <a:spcPts val="600"/>
              </a:spcBef>
              <a:spcAft>
                <a:spcPts val="600"/>
              </a:spcAft>
              <a:buFont typeface="Wingdings" panose="05000000000000000000" pitchFamily="2" charset="2"/>
              <a:buChar char="à"/>
            </a:pPr>
            <a:r>
              <a:rPr lang="fr-FR" sz="1400" b="1" dirty="0" err="1">
                <a:solidFill>
                  <a:schemeClr val="accent6">
                    <a:lumMod val="75000"/>
                  </a:schemeClr>
                </a:solidFill>
              </a:rPr>
              <a:t>Only</a:t>
            </a:r>
            <a:r>
              <a:rPr lang="fr-FR" sz="1400" b="1" dirty="0">
                <a:solidFill>
                  <a:schemeClr val="accent6">
                    <a:lumMod val="75000"/>
                  </a:schemeClr>
                </a:solidFill>
              </a:rPr>
              <a:t> 2 sites </a:t>
            </a:r>
            <a:r>
              <a:rPr lang="fr-FR" sz="1400" b="1" dirty="0" err="1">
                <a:solidFill>
                  <a:schemeClr val="accent6">
                    <a:lumMod val="75000"/>
                  </a:schemeClr>
                </a:solidFill>
              </a:rPr>
              <a:t>within</a:t>
            </a:r>
            <a:r>
              <a:rPr lang="fr-FR" sz="1400" b="1" dirty="0">
                <a:solidFill>
                  <a:schemeClr val="accent6">
                    <a:lumMod val="75000"/>
                  </a:schemeClr>
                </a:solidFill>
              </a:rPr>
              <a:t> </a:t>
            </a:r>
            <a:r>
              <a:rPr lang="fr-FR" sz="1400" b="1" dirty="0" err="1">
                <a:solidFill>
                  <a:schemeClr val="accent6">
                    <a:lumMod val="75000"/>
                  </a:schemeClr>
                </a:solidFill>
              </a:rPr>
              <a:t>Lub&amp;Spe</a:t>
            </a:r>
            <a:r>
              <a:rPr lang="fr-FR" sz="1400" b="1" dirty="0">
                <a:solidFill>
                  <a:schemeClr val="accent6">
                    <a:lumMod val="75000"/>
                  </a:schemeClr>
                </a:solidFill>
              </a:rPr>
              <a:t> are </a:t>
            </a:r>
            <a:r>
              <a:rPr lang="fr-FR" sz="1400" b="1" dirty="0" err="1">
                <a:solidFill>
                  <a:schemeClr val="accent6">
                    <a:lumMod val="75000"/>
                  </a:schemeClr>
                </a:solidFill>
              </a:rPr>
              <a:t>concerned</a:t>
            </a:r>
            <a:endParaRPr lang="fr-FR" sz="1400" b="1" dirty="0">
              <a:solidFill>
                <a:schemeClr val="accent6">
                  <a:lumMod val="75000"/>
                </a:schemeClr>
              </a:solidFill>
            </a:endParaRPr>
          </a:p>
        </p:txBody>
      </p:sp>
      <p:pic>
        <p:nvPicPr>
          <p:cNvPr id="5" name="Image 4"/>
          <p:cNvPicPr>
            <a:picLocks noChangeAspect="1"/>
          </p:cNvPicPr>
          <p:nvPr/>
        </p:nvPicPr>
        <p:blipFill>
          <a:blip r:embed="rId3"/>
          <a:stretch>
            <a:fillRect/>
          </a:stretch>
        </p:blipFill>
        <p:spPr>
          <a:xfrm>
            <a:off x="984571" y="828015"/>
            <a:ext cx="9480376" cy="1676616"/>
          </a:xfrm>
          <a:prstGeom prst="rect">
            <a:avLst/>
          </a:prstGeom>
        </p:spPr>
      </p:pic>
      <p:pic>
        <p:nvPicPr>
          <p:cNvPr id="6" name="Image 5"/>
          <p:cNvPicPr>
            <a:picLocks noChangeAspect="1"/>
          </p:cNvPicPr>
          <p:nvPr/>
        </p:nvPicPr>
        <p:blipFill>
          <a:blip r:embed="rId4"/>
          <a:stretch>
            <a:fillRect/>
          </a:stretch>
        </p:blipFill>
        <p:spPr>
          <a:xfrm>
            <a:off x="984571" y="3151083"/>
            <a:ext cx="8328248" cy="2475805"/>
          </a:xfrm>
          <a:prstGeom prst="rect">
            <a:avLst/>
          </a:prstGeom>
        </p:spPr>
      </p:pic>
    </p:spTree>
    <p:extLst>
      <p:ext uri="{BB962C8B-B14F-4D97-AF65-F5344CB8AC3E}">
        <p14:creationId xmlns:p14="http://schemas.microsoft.com/office/powerpoint/2010/main" val="248158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984571" y="2591290"/>
            <a:ext cx="5253361"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rgbClr val="00B050"/>
                </a:solidFill>
              </a:rPr>
              <a:t>No change</a:t>
            </a:r>
          </a:p>
          <a:p>
            <a:pPr marL="285750" indent="-285750" algn="l">
              <a:spcBef>
                <a:spcPts val="600"/>
              </a:spcBef>
              <a:spcAft>
                <a:spcPts val="600"/>
              </a:spcAft>
              <a:buFont typeface="Wingdings" panose="05000000000000000000" pitchFamily="2" charset="2"/>
              <a:buChar char="à"/>
            </a:pPr>
            <a:r>
              <a:rPr lang="fr-FR" sz="1400" b="1" dirty="0">
                <a:solidFill>
                  <a:srgbClr val="00B050"/>
                </a:solidFill>
              </a:rPr>
              <a:t>MS sites not </a:t>
            </a:r>
            <a:r>
              <a:rPr lang="fr-FR" sz="1400" b="1" dirty="0" err="1">
                <a:solidFill>
                  <a:srgbClr val="00B050"/>
                </a:solidFill>
              </a:rPr>
              <a:t>concerned</a:t>
            </a:r>
            <a:r>
              <a:rPr lang="fr-FR" sz="1400" b="1" dirty="0">
                <a:solidFill>
                  <a:srgbClr val="00B050"/>
                </a:solidFill>
              </a:rPr>
              <a:t>. </a:t>
            </a:r>
            <a:r>
              <a:rPr lang="fr-FR" sz="1400" b="1" dirty="0" err="1">
                <a:solidFill>
                  <a:srgbClr val="00B050"/>
                </a:solidFill>
              </a:rPr>
              <a:t>Voluntary</a:t>
            </a:r>
            <a:r>
              <a:rPr lang="fr-FR" sz="1400" b="1" dirty="0">
                <a:solidFill>
                  <a:srgbClr val="00B050"/>
                </a:solidFill>
              </a:rPr>
              <a:t> </a:t>
            </a:r>
            <a:r>
              <a:rPr lang="fr-FR" sz="1400" b="1" dirty="0" err="1">
                <a:solidFill>
                  <a:srgbClr val="00B050"/>
                </a:solidFill>
              </a:rPr>
              <a:t>step</a:t>
            </a:r>
            <a:r>
              <a:rPr lang="fr-FR" sz="1400" b="1" dirty="0">
                <a:solidFill>
                  <a:srgbClr val="00B050"/>
                </a:solidFill>
              </a:rPr>
              <a:t> for certain sites. </a:t>
            </a:r>
          </a:p>
        </p:txBody>
      </p:sp>
      <p:sp>
        <p:nvSpPr>
          <p:cNvPr id="18" name="Rectangle 17">
            <a:extLst>
              <a:ext uri="{FF2B5EF4-FFF2-40B4-BE49-F238E27FC236}">
                <a16:creationId xmlns:a16="http://schemas.microsoft.com/office/drawing/2014/main" id="{E377A463-457F-494E-BCCA-C429ABF6A7CC}"/>
              </a:ext>
            </a:extLst>
          </p:cNvPr>
          <p:cNvSpPr/>
          <p:nvPr/>
        </p:nvSpPr>
        <p:spPr>
          <a:xfrm>
            <a:off x="978713" y="5176343"/>
            <a:ext cx="3357009" cy="307777"/>
          </a:xfrm>
          <a:prstGeom prst="rect">
            <a:avLst/>
          </a:prstGeom>
        </p:spPr>
        <p:txBody>
          <a:bodyPr wrap="none">
            <a:spAutoFit/>
          </a:bodyPr>
          <a:lstStyle/>
          <a:p>
            <a:pPr marL="0" indent="0" algn="l">
              <a:spcBef>
                <a:spcPts val="600"/>
              </a:spcBef>
              <a:spcAft>
                <a:spcPts val="600"/>
              </a:spcAft>
            </a:pPr>
            <a:r>
              <a:rPr lang="fr-FR" sz="1400" b="1" dirty="0">
                <a:solidFill>
                  <a:srgbClr val="FF0000"/>
                </a:solidFill>
                <a:sym typeface="Wingdings" panose="05000000000000000000" pitchFamily="2" charset="2"/>
              </a:rPr>
              <a:t> </a:t>
            </a:r>
            <a:r>
              <a:rPr lang="fr-FR" sz="1400" b="1" dirty="0">
                <a:solidFill>
                  <a:srgbClr val="FF0000"/>
                </a:solidFill>
              </a:rPr>
              <a:t>New </a:t>
            </a:r>
            <a:r>
              <a:rPr lang="fr-FR" sz="1400" b="1" dirty="0" err="1">
                <a:solidFill>
                  <a:srgbClr val="FF0000"/>
                </a:solidFill>
              </a:rPr>
              <a:t>requirement</a:t>
            </a:r>
            <a:r>
              <a:rPr lang="fr-FR" sz="1400" b="1" dirty="0">
                <a:solidFill>
                  <a:srgbClr val="FF0000"/>
                </a:solidFill>
              </a:rPr>
              <a:t> for: EP, MS, GRP</a:t>
            </a:r>
          </a:p>
        </p:txBody>
      </p:sp>
      <p:pic>
        <p:nvPicPr>
          <p:cNvPr id="3" name="Image 2"/>
          <p:cNvPicPr>
            <a:picLocks noChangeAspect="1"/>
          </p:cNvPicPr>
          <p:nvPr/>
        </p:nvPicPr>
        <p:blipFill>
          <a:blip r:embed="rId3"/>
          <a:stretch>
            <a:fillRect/>
          </a:stretch>
        </p:blipFill>
        <p:spPr>
          <a:xfrm>
            <a:off x="1009482" y="547780"/>
            <a:ext cx="8035497" cy="2043510"/>
          </a:xfrm>
          <a:prstGeom prst="rect">
            <a:avLst/>
          </a:prstGeom>
        </p:spPr>
      </p:pic>
      <p:pic>
        <p:nvPicPr>
          <p:cNvPr id="4" name="Image 3"/>
          <p:cNvPicPr>
            <a:picLocks noChangeAspect="1"/>
          </p:cNvPicPr>
          <p:nvPr/>
        </p:nvPicPr>
        <p:blipFill>
          <a:blip r:embed="rId4"/>
          <a:stretch>
            <a:fillRect/>
          </a:stretch>
        </p:blipFill>
        <p:spPr>
          <a:xfrm>
            <a:off x="978713" y="3479517"/>
            <a:ext cx="8112224" cy="1696826"/>
          </a:xfrm>
          <a:prstGeom prst="rect">
            <a:avLst/>
          </a:prstGeom>
        </p:spPr>
      </p:pic>
      <p:sp>
        <p:nvSpPr>
          <p:cNvPr id="7" name="ZoneTexte 21">
            <a:extLst>
              <a:ext uri="{FF2B5EF4-FFF2-40B4-BE49-F238E27FC236}">
                <a16:creationId xmlns:a16="http://schemas.microsoft.com/office/drawing/2014/main" id="{137DD270-F080-46C8-89B3-864A0553A4D3}"/>
              </a:ext>
            </a:extLst>
          </p:cNvPr>
          <p:cNvSpPr txBox="1"/>
          <p:nvPr/>
        </p:nvSpPr>
        <p:spPr>
          <a:xfrm rot="19448902">
            <a:off x="224195" y="4174041"/>
            <a:ext cx="604653" cy="307777"/>
          </a:xfrm>
          <a:prstGeom prst="rect">
            <a:avLst/>
          </a:prstGeom>
          <a:noFill/>
        </p:spPr>
        <p:txBody>
          <a:bodyPr wrap="none" rtlCol="0">
            <a:spAutoFit/>
          </a:bodyPr>
          <a:lstStyle/>
          <a:p>
            <a:r>
              <a:rPr lang="fr-FR" sz="1400" b="1" dirty="0">
                <a:solidFill>
                  <a:srgbClr val="FF0000"/>
                </a:solidFill>
              </a:rPr>
              <a:t>NEW</a:t>
            </a:r>
          </a:p>
        </p:txBody>
      </p:sp>
    </p:spTree>
    <p:extLst>
      <p:ext uri="{BB962C8B-B14F-4D97-AF65-F5344CB8AC3E}">
        <p14:creationId xmlns:p14="http://schemas.microsoft.com/office/powerpoint/2010/main" val="80478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911424" y="5606877"/>
            <a:ext cx="1324402"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a:t>
            </a:r>
          </a:p>
        </p:txBody>
      </p:sp>
      <p:sp>
        <p:nvSpPr>
          <p:cNvPr id="18" name="Rectangle 17">
            <a:extLst>
              <a:ext uri="{FF2B5EF4-FFF2-40B4-BE49-F238E27FC236}">
                <a16:creationId xmlns:a16="http://schemas.microsoft.com/office/drawing/2014/main" id="{E377A463-457F-494E-BCCA-C429ABF6A7CC}"/>
              </a:ext>
            </a:extLst>
          </p:cNvPr>
          <p:cNvSpPr/>
          <p:nvPr/>
        </p:nvSpPr>
        <p:spPr>
          <a:xfrm>
            <a:off x="911424" y="3430276"/>
            <a:ext cx="3376245" cy="307777"/>
          </a:xfrm>
          <a:prstGeom prst="rect">
            <a:avLst/>
          </a:prstGeom>
        </p:spPr>
        <p:txBody>
          <a:bodyPr wrap="none">
            <a:spAutoFit/>
          </a:bodyPr>
          <a:lstStyle/>
          <a:p>
            <a:pPr marL="0" indent="0" algn="l">
              <a:spcBef>
                <a:spcPts val="600"/>
              </a:spcBef>
              <a:spcAft>
                <a:spcPts val="600"/>
              </a:spcAft>
            </a:pPr>
            <a:r>
              <a:rPr lang="fr-FR" sz="1400" b="1" dirty="0">
                <a:solidFill>
                  <a:srgbClr val="FF0000"/>
                </a:solidFill>
                <a:sym typeface="Wingdings" panose="05000000000000000000" pitchFamily="2" charset="2"/>
              </a:rPr>
              <a:t> </a:t>
            </a:r>
            <a:r>
              <a:rPr lang="fr-FR" sz="1400" b="1" dirty="0">
                <a:solidFill>
                  <a:srgbClr val="FF0000"/>
                </a:solidFill>
              </a:rPr>
              <a:t>New </a:t>
            </a:r>
            <a:r>
              <a:rPr lang="fr-FR" sz="1400" b="1" dirty="0" err="1">
                <a:solidFill>
                  <a:srgbClr val="FF0000"/>
                </a:solidFill>
              </a:rPr>
              <a:t>requirement</a:t>
            </a:r>
            <a:r>
              <a:rPr lang="fr-FR" sz="1400" b="1" dirty="0">
                <a:solidFill>
                  <a:srgbClr val="FF0000"/>
                </a:solidFill>
              </a:rPr>
              <a:t> for: RC, MS, GRP</a:t>
            </a:r>
          </a:p>
        </p:txBody>
      </p:sp>
      <p:pic>
        <p:nvPicPr>
          <p:cNvPr id="5" name="Image 4"/>
          <p:cNvPicPr>
            <a:picLocks noChangeAspect="1"/>
          </p:cNvPicPr>
          <p:nvPr/>
        </p:nvPicPr>
        <p:blipFill>
          <a:blip r:embed="rId3"/>
          <a:stretch>
            <a:fillRect/>
          </a:stretch>
        </p:blipFill>
        <p:spPr>
          <a:xfrm>
            <a:off x="1000208" y="481046"/>
            <a:ext cx="8904312" cy="2968104"/>
          </a:xfrm>
          <a:prstGeom prst="rect">
            <a:avLst/>
          </a:prstGeom>
        </p:spPr>
      </p:pic>
      <p:pic>
        <p:nvPicPr>
          <p:cNvPr id="6" name="Image 5"/>
          <p:cNvPicPr>
            <a:picLocks noChangeAspect="1"/>
          </p:cNvPicPr>
          <p:nvPr/>
        </p:nvPicPr>
        <p:blipFill>
          <a:blip r:embed="rId4"/>
          <a:stretch>
            <a:fillRect/>
          </a:stretch>
        </p:blipFill>
        <p:spPr>
          <a:xfrm>
            <a:off x="1000208" y="4033045"/>
            <a:ext cx="7824192" cy="1573832"/>
          </a:xfrm>
          <a:prstGeom prst="rect">
            <a:avLst/>
          </a:prstGeom>
        </p:spPr>
      </p:pic>
      <p:sp>
        <p:nvSpPr>
          <p:cNvPr id="7" name="ZoneTexte 21">
            <a:extLst>
              <a:ext uri="{FF2B5EF4-FFF2-40B4-BE49-F238E27FC236}">
                <a16:creationId xmlns:a16="http://schemas.microsoft.com/office/drawing/2014/main" id="{4A3D6115-9547-4863-BAD7-72220411F1C5}"/>
              </a:ext>
            </a:extLst>
          </p:cNvPr>
          <p:cNvSpPr txBox="1"/>
          <p:nvPr/>
        </p:nvSpPr>
        <p:spPr>
          <a:xfrm rot="19448902">
            <a:off x="221505" y="1778601"/>
            <a:ext cx="604653" cy="307777"/>
          </a:xfrm>
          <a:prstGeom prst="rect">
            <a:avLst/>
          </a:prstGeom>
          <a:noFill/>
        </p:spPr>
        <p:txBody>
          <a:bodyPr wrap="none" rtlCol="0">
            <a:spAutoFit/>
          </a:bodyPr>
          <a:lstStyle/>
          <a:p>
            <a:r>
              <a:rPr lang="fr-FR" sz="1400" b="1" dirty="0">
                <a:solidFill>
                  <a:srgbClr val="FF0000"/>
                </a:solidFill>
              </a:rPr>
              <a:t>NEW</a:t>
            </a:r>
          </a:p>
        </p:txBody>
      </p:sp>
    </p:spTree>
    <p:extLst>
      <p:ext uri="{BB962C8B-B14F-4D97-AF65-F5344CB8AC3E}">
        <p14:creationId xmlns:p14="http://schemas.microsoft.com/office/powerpoint/2010/main" val="372674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876914" y="5384833"/>
            <a:ext cx="1324402"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a:t>
            </a:r>
          </a:p>
        </p:txBody>
      </p:sp>
      <p:sp>
        <p:nvSpPr>
          <p:cNvPr id="18" name="Rectangle 17">
            <a:extLst>
              <a:ext uri="{FF2B5EF4-FFF2-40B4-BE49-F238E27FC236}">
                <a16:creationId xmlns:a16="http://schemas.microsoft.com/office/drawing/2014/main" id="{E377A463-457F-494E-BCCA-C429ABF6A7CC}"/>
              </a:ext>
            </a:extLst>
          </p:cNvPr>
          <p:cNvSpPr/>
          <p:nvPr/>
        </p:nvSpPr>
        <p:spPr>
          <a:xfrm>
            <a:off x="876914" y="3081336"/>
            <a:ext cx="5745484" cy="677108"/>
          </a:xfrm>
          <a:prstGeom prst="rect">
            <a:avLst/>
          </a:prstGeom>
        </p:spPr>
        <p:txBody>
          <a:bodyPr wrap="none">
            <a:spAutoFit/>
          </a:bodyPr>
          <a:lstStyle/>
          <a:p>
            <a:pPr marL="285750" indent="-285750" algn="l">
              <a:spcBef>
                <a:spcPts val="600"/>
              </a:spcBef>
              <a:spcAft>
                <a:spcPts val="600"/>
              </a:spcAft>
              <a:buFont typeface="Wingdings" panose="05000000000000000000" pitchFamily="2" charset="2"/>
              <a:buChar char="à"/>
            </a:pPr>
            <a:r>
              <a:rPr lang="fr-FR" sz="1400" b="1" dirty="0">
                <a:solidFill>
                  <a:schemeClr val="accent6">
                    <a:lumMod val="75000"/>
                  </a:schemeClr>
                </a:solidFill>
              </a:rPr>
              <a:t>New </a:t>
            </a:r>
            <a:r>
              <a:rPr lang="fr-FR" sz="1400" b="1" dirty="0" err="1">
                <a:solidFill>
                  <a:schemeClr val="accent6">
                    <a:lumMod val="75000"/>
                  </a:schemeClr>
                </a:solidFill>
              </a:rPr>
              <a:t>requirement</a:t>
            </a:r>
            <a:r>
              <a:rPr lang="fr-FR" sz="1400" b="1" dirty="0">
                <a:solidFill>
                  <a:schemeClr val="accent6">
                    <a:lumMod val="75000"/>
                  </a:schemeClr>
                </a:solidFill>
              </a:rPr>
              <a:t> for all branches: maximum </a:t>
            </a:r>
            <a:r>
              <a:rPr lang="fr-FR" sz="1400" b="1" dirty="0" err="1">
                <a:solidFill>
                  <a:schemeClr val="accent6">
                    <a:lumMod val="75000"/>
                  </a:schemeClr>
                </a:solidFill>
              </a:rPr>
              <a:t>quantities</a:t>
            </a:r>
            <a:r>
              <a:rPr lang="fr-FR" sz="1400" b="1" dirty="0">
                <a:solidFill>
                  <a:schemeClr val="accent6">
                    <a:lumMod val="75000"/>
                  </a:schemeClr>
                </a:solidFill>
              </a:rPr>
              <a:t> </a:t>
            </a:r>
            <a:r>
              <a:rPr lang="fr-FR" sz="1400" b="1" dirty="0" err="1">
                <a:solidFill>
                  <a:schemeClr val="accent6">
                    <a:lumMod val="75000"/>
                  </a:schemeClr>
                </a:solidFill>
              </a:rPr>
              <a:t>stored</a:t>
            </a:r>
            <a:endParaRPr lang="fr-FR" sz="1400" b="1" dirty="0">
              <a:solidFill>
                <a:schemeClr val="accent6">
                  <a:lumMod val="75000"/>
                </a:schemeClr>
              </a:solidFill>
            </a:endParaRPr>
          </a:p>
          <a:p>
            <a:pPr marL="285750" indent="-285750" algn="l">
              <a:spcBef>
                <a:spcPts val="600"/>
              </a:spcBef>
              <a:spcAft>
                <a:spcPts val="600"/>
              </a:spcAft>
              <a:buFont typeface="Wingdings" panose="05000000000000000000" pitchFamily="2" charset="2"/>
              <a:buChar char="à"/>
            </a:pPr>
            <a:r>
              <a:rPr lang="fr-FR" sz="1400" b="1" dirty="0" err="1">
                <a:solidFill>
                  <a:schemeClr val="accent6">
                    <a:lumMod val="75000"/>
                  </a:schemeClr>
                </a:solidFill>
              </a:rPr>
              <a:t>Lub&amp;Spe</a:t>
            </a:r>
            <a:r>
              <a:rPr lang="fr-FR" sz="1400" b="1" dirty="0">
                <a:solidFill>
                  <a:schemeClr val="accent6">
                    <a:lumMod val="75000"/>
                  </a:schemeClr>
                </a:solidFill>
              </a:rPr>
              <a:t> more </a:t>
            </a:r>
            <a:r>
              <a:rPr lang="fr-FR" sz="1400" b="1" dirty="0" err="1">
                <a:solidFill>
                  <a:schemeClr val="accent6">
                    <a:lumMod val="75000"/>
                  </a:schemeClr>
                </a:solidFill>
              </a:rPr>
              <a:t>concerned</a:t>
            </a:r>
            <a:endParaRPr lang="fr-FR" sz="1400" b="1" dirty="0">
              <a:solidFill>
                <a:schemeClr val="accent6">
                  <a:lumMod val="75000"/>
                </a:schemeClr>
              </a:solidFill>
            </a:endParaRPr>
          </a:p>
        </p:txBody>
      </p:sp>
      <p:pic>
        <p:nvPicPr>
          <p:cNvPr id="3" name="Image 2"/>
          <p:cNvPicPr>
            <a:picLocks noChangeAspect="1"/>
          </p:cNvPicPr>
          <p:nvPr/>
        </p:nvPicPr>
        <p:blipFill>
          <a:blip r:embed="rId3"/>
          <a:stretch>
            <a:fillRect/>
          </a:stretch>
        </p:blipFill>
        <p:spPr>
          <a:xfrm>
            <a:off x="946309" y="501282"/>
            <a:ext cx="8760296" cy="2546158"/>
          </a:xfrm>
          <a:prstGeom prst="rect">
            <a:avLst/>
          </a:prstGeom>
        </p:spPr>
      </p:pic>
      <p:pic>
        <p:nvPicPr>
          <p:cNvPr id="4" name="Image 3"/>
          <p:cNvPicPr>
            <a:picLocks noChangeAspect="1"/>
          </p:cNvPicPr>
          <p:nvPr/>
        </p:nvPicPr>
        <p:blipFill>
          <a:blip r:embed="rId4"/>
          <a:stretch>
            <a:fillRect/>
          </a:stretch>
        </p:blipFill>
        <p:spPr>
          <a:xfrm>
            <a:off x="946309" y="3699159"/>
            <a:ext cx="8256240" cy="1685674"/>
          </a:xfrm>
          <a:prstGeom prst="rect">
            <a:avLst/>
          </a:prstGeom>
        </p:spPr>
      </p:pic>
    </p:spTree>
    <p:extLst>
      <p:ext uri="{BB962C8B-B14F-4D97-AF65-F5344CB8AC3E}">
        <p14:creationId xmlns:p14="http://schemas.microsoft.com/office/powerpoint/2010/main" val="291290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1043372" y="4953390"/>
            <a:ext cx="2811988" cy="307777"/>
          </a:xfrm>
          <a:prstGeom prst="rect">
            <a:avLst/>
          </a:prstGeom>
        </p:spPr>
        <p:txBody>
          <a:bodyPr wrap="none">
            <a:spAutoFit/>
          </a:bodyPr>
          <a:lstStyle/>
          <a:p>
            <a:pPr marL="0" indent="0" algn="l">
              <a:spcBef>
                <a:spcPts val="600"/>
              </a:spcBef>
              <a:spcAft>
                <a:spcPts val="600"/>
              </a:spcAft>
            </a:pPr>
            <a:r>
              <a:rPr lang="fr-FR" sz="1400" b="1" dirty="0">
                <a:solidFill>
                  <a:schemeClr val="tx1"/>
                </a:solidFill>
                <a:sym typeface="Wingdings" panose="05000000000000000000" pitchFamily="2" charset="2"/>
              </a:rPr>
              <a:t> </a:t>
            </a:r>
            <a:r>
              <a:rPr lang="fr-FR" sz="1400" b="1" dirty="0">
                <a:solidFill>
                  <a:schemeClr val="tx1"/>
                </a:solidFill>
              </a:rPr>
              <a:t>Not applicable to MS </a:t>
            </a:r>
            <a:r>
              <a:rPr lang="fr-FR" sz="1400" b="1" dirty="0" err="1">
                <a:solidFill>
                  <a:schemeClr val="tx1"/>
                </a:solidFill>
              </a:rPr>
              <a:t>branch</a:t>
            </a:r>
            <a:endParaRPr lang="fr-FR" sz="1400" b="1" dirty="0">
              <a:solidFill>
                <a:schemeClr val="tx1"/>
              </a:solidFill>
            </a:endParaRPr>
          </a:p>
        </p:txBody>
      </p:sp>
      <p:pic>
        <p:nvPicPr>
          <p:cNvPr id="4" name="Image 3"/>
          <p:cNvPicPr>
            <a:picLocks noChangeAspect="1"/>
          </p:cNvPicPr>
          <p:nvPr/>
        </p:nvPicPr>
        <p:blipFill>
          <a:blip r:embed="rId3"/>
          <a:stretch>
            <a:fillRect/>
          </a:stretch>
        </p:blipFill>
        <p:spPr>
          <a:xfrm>
            <a:off x="1055440" y="1052736"/>
            <a:ext cx="9552384" cy="3875734"/>
          </a:xfrm>
          <a:prstGeom prst="rect">
            <a:avLst/>
          </a:prstGeom>
        </p:spPr>
      </p:pic>
    </p:spTree>
    <p:extLst>
      <p:ext uri="{BB962C8B-B14F-4D97-AF65-F5344CB8AC3E}">
        <p14:creationId xmlns:p14="http://schemas.microsoft.com/office/powerpoint/2010/main" val="258859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1043372" y="4953390"/>
            <a:ext cx="1324402" cy="307777"/>
          </a:xfrm>
          <a:prstGeom prst="rect">
            <a:avLst/>
          </a:prstGeom>
        </p:spPr>
        <p:txBody>
          <a:bodyPr wrap="none">
            <a:spAutoFit/>
          </a:bodyPr>
          <a:lstStyle/>
          <a:p>
            <a:pPr marL="0" indent="0" algn="l">
              <a:spcBef>
                <a:spcPts val="600"/>
              </a:spcBef>
              <a:spcAft>
                <a:spcPts val="600"/>
              </a:spcAft>
            </a:pPr>
            <a:r>
              <a:rPr lang="fr-FR" sz="1400" b="1" dirty="0">
                <a:solidFill>
                  <a:srgbClr val="00B050"/>
                </a:solidFill>
                <a:sym typeface="Wingdings" panose="05000000000000000000" pitchFamily="2" charset="2"/>
              </a:rPr>
              <a:t> </a:t>
            </a:r>
            <a:r>
              <a:rPr lang="fr-FR" sz="1400" b="1" dirty="0">
                <a:solidFill>
                  <a:srgbClr val="00B050"/>
                </a:solidFill>
              </a:rPr>
              <a:t>No change</a:t>
            </a:r>
          </a:p>
        </p:txBody>
      </p:sp>
      <p:pic>
        <p:nvPicPr>
          <p:cNvPr id="3" name="Image 2"/>
          <p:cNvPicPr>
            <a:picLocks noChangeAspect="1"/>
          </p:cNvPicPr>
          <p:nvPr/>
        </p:nvPicPr>
        <p:blipFill>
          <a:blip r:embed="rId3"/>
          <a:stretch>
            <a:fillRect/>
          </a:stretch>
        </p:blipFill>
        <p:spPr>
          <a:xfrm>
            <a:off x="1075323" y="1052736"/>
            <a:ext cx="7896200" cy="3784067"/>
          </a:xfrm>
          <a:prstGeom prst="rect">
            <a:avLst/>
          </a:prstGeom>
        </p:spPr>
      </p:pic>
    </p:spTree>
    <p:extLst>
      <p:ext uri="{BB962C8B-B14F-4D97-AF65-F5344CB8AC3E}">
        <p14:creationId xmlns:p14="http://schemas.microsoft.com/office/powerpoint/2010/main" val="4233227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6"/>
          <p:cNvSpPr>
            <a:spLocks noGrp="1" noEditPoints="1"/>
          </p:cNvSpPr>
          <p:nvPr>
            <p:ph type="body" sz="quarter" idx="11"/>
          </p:nvPr>
        </p:nvSpPr>
        <p:spPr>
          <a:xfrm>
            <a:off x="0" y="0"/>
            <a:ext cx="6312024" cy="404664"/>
          </a:xfrm>
        </p:spPr>
        <p:txBody>
          <a:bodyPr/>
          <a:lstStyle/>
          <a:p>
            <a:r>
              <a:rPr lang="fr-FR" dirty="0"/>
              <a:t>REQUIREMENTS</a:t>
            </a:r>
          </a:p>
        </p:txBody>
      </p:sp>
      <p:sp>
        <p:nvSpPr>
          <p:cNvPr id="17" name="Rectangle 16">
            <a:extLst>
              <a:ext uri="{FF2B5EF4-FFF2-40B4-BE49-F238E27FC236}">
                <a16:creationId xmlns:a16="http://schemas.microsoft.com/office/drawing/2014/main" id="{CEA46C25-C84C-41D7-8D85-5706EE014231}"/>
              </a:ext>
            </a:extLst>
          </p:cNvPr>
          <p:cNvSpPr/>
          <p:nvPr/>
        </p:nvSpPr>
        <p:spPr>
          <a:xfrm>
            <a:off x="1127448" y="4711677"/>
            <a:ext cx="2815194" cy="307777"/>
          </a:xfrm>
          <a:prstGeom prst="rect">
            <a:avLst/>
          </a:prstGeom>
        </p:spPr>
        <p:txBody>
          <a:bodyPr wrap="none">
            <a:spAutoFit/>
          </a:bodyPr>
          <a:lstStyle/>
          <a:p>
            <a:pPr marL="0" indent="0" algn="l">
              <a:spcBef>
                <a:spcPts val="600"/>
              </a:spcBef>
              <a:spcAft>
                <a:spcPts val="600"/>
              </a:spcAft>
            </a:pPr>
            <a:r>
              <a:rPr lang="fr-FR" sz="1400" b="1" dirty="0">
                <a:solidFill>
                  <a:schemeClr val="tx1"/>
                </a:solidFill>
                <a:sym typeface="Wingdings" panose="05000000000000000000" pitchFamily="2" charset="2"/>
              </a:rPr>
              <a:t> </a:t>
            </a:r>
            <a:r>
              <a:rPr lang="fr-FR" sz="1400" b="1" dirty="0">
                <a:solidFill>
                  <a:schemeClr val="tx1"/>
                </a:solidFill>
              </a:rPr>
              <a:t>Not applicable to MS </a:t>
            </a:r>
            <a:r>
              <a:rPr lang="fr-FR" sz="1400" b="1" dirty="0" err="1">
                <a:solidFill>
                  <a:schemeClr val="tx1"/>
                </a:solidFill>
              </a:rPr>
              <a:t>branch</a:t>
            </a:r>
            <a:endParaRPr lang="fr-FR" sz="1400" b="1" dirty="0">
              <a:solidFill>
                <a:schemeClr val="tx1"/>
              </a:solidFill>
            </a:endParaRPr>
          </a:p>
        </p:txBody>
      </p:sp>
      <p:pic>
        <p:nvPicPr>
          <p:cNvPr id="3" name="Image 2"/>
          <p:cNvPicPr>
            <a:picLocks noChangeAspect="1"/>
          </p:cNvPicPr>
          <p:nvPr/>
        </p:nvPicPr>
        <p:blipFill>
          <a:blip r:embed="rId3"/>
          <a:stretch>
            <a:fillRect/>
          </a:stretch>
        </p:blipFill>
        <p:spPr>
          <a:xfrm>
            <a:off x="1127448" y="697932"/>
            <a:ext cx="8616280" cy="4048539"/>
          </a:xfrm>
          <a:prstGeom prst="rect">
            <a:avLst/>
          </a:prstGeom>
        </p:spPr>
      </p:pic>
    </p:spTree>
    <p:extLst>
      <p:ext uri="{BB962C8B-B14F-4D97-AF65-F5344CB8AC3E}">
        <p14:creationId xmlns:p14="http://schemas.microsoft.com/office/powerpoint/2010/main" val="518915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EGEND" val="tru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4.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ISLEGEND" val="true"/>
</p:tagLst>
</file>

<file path=ppt/tags/tag5.xml><?xml version="1.0" encoding="utf-8"?>
<p:tagLst xmlns:a="http://schemas.openxmlformats.org/drawingml/2006/main" xmlns:r="http://schemas.openxmlformats.org/officeDocument/2006/relationships" xmlns:p="http://schemas.openxmlformats.org/presentationml/2006/main">
  <p:tag name="ISLEGEND" val="true"/>
</p:tagLst>
</file>

<file path=ppt/tags/tag6.xml><?xml version="1.0" encoding="utf-8"?>
<p:tagLst xmlns:a="http://schemas.openxmlformats.org/drawingml/2006/main" xmlns:r="http://schemas.openxmlformats.org/officeDocument/2006/relationships" xmlns:p="http://schemas.openxmlformats.org/presentationml/2006/main">
  <p:tag name="ISLEGEND" val="true"/>
</p:tagLst>
</file>

<file path=ppt/tags/tag7.xml><?xml version="1.0" encoding="utf-8"?>
<p:tagLst xmlns:a="http://schemas.openxmlformats.org/drawingml/2006/main" xmlns:r="http://schemas.openxmlformats.org/officeDocument/2006/relationships" xmlns:p="http://schemas.openxmlformats.org/presentationml/2006/main">
  <p:tag name="ISLEGEND" val="true"/>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wingCount xmlns="34675de5-4563-4f28-8d82-4e698848548e" xsi:nil="true"/>
    <RelevantLanguage xmlns="34675de5-4563-4f28-8d82-4e698848548e">1036;3082;1043;1031;2070</RelevantLanguage>
    <VariationGroupID xmlns="34675de5-4563-4f28-8d82-4e698848548e">4ac880fa-8011-4a84-9fb8-32ed1471da68</VariationGroupID>
    <ThematicID xmlns="34675de5-4563-4f28-8d82-4e698848548e">7285f05b-4f51-4e04-9a14-6c5d014a9ee8</ThematicID>
    <BranchTaxHTField0 xmlns="34675de5-4563-4f28-8d82-4e698848548e">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MetierTaxHTField0 xmlns="34675de5-4563-4f28-8d82-4e698848548e">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34675de5-4563-4f28-8d82-4e698848548e">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sItemGroupID xmlns="http://schemas.microsoft.com/sharepoint/v3">99ad60e8-2d67-4561-b1b1-ea6779fdc4cb</VariationsItemGroupID>
    <IsThematic xmlns="34675de5-4563-4f28-8d82-4e698848548e">true</IsThematic>
    <OrganizationStructureTaxHTField0 xmlns="34675de5-4563-4f28-8d82-4e698848548e">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SiteTaxHTField0 xmlns="34675de5-4563-4f28-8d82-4e698848548e">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PublishingExpirationDate xmlns="http://schemas.microsoft.com/sharepoint/v3" xsi:nil="true"/>
    <PublishingStartDate xmlns="http://schemas.microsoft.com/sharepoint/v3">2020-10-22T13:51:50+00:00</PublishingStartDate>
    <TaxCatchAll xmlns="6976bd83-f208-4589-bff3-a75963e94f6e">
      <Value>5</Value>
      <Value>4</Value>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5C49A2737EFE41A99FEC662959F5ED" ma:contentTypeVersion="18" ma:contentTypeDescription="Crée un document." ma:contentTypeScope="" ma:versionID="c4de5bc182a82ad67e426f553589e523">
  <xsd:schema xmlns:xsd="http://www.w3.org/2001/XMLSchema" xmlns:xs="http://www.w3.org/2001/XMLSchema" xmlns:p="http://schemas.microsoft.com/office/2006/metadata/properties" xmlns:ns1="http://schemas.microsoft.com/sharepoint/v3" xmlns:ns2="34675de5-4563-4f28-8d82-4e698848548e" xmlns:ns3="6976bd83-f208-4589-bff3-a75963e94f6e" targetNamespace="http://schemas.microsoft.com/office/2006/metadata/properties" ma:root="true" ma:fieldsID="3ce0edc3e0f6f6fa43b488b63d4c5306" ns1:_="" ns2:_="" ns3:_="">
    <xsd:import namespace="http://schemas.microsoft.com/sharepoint/v3"/>
    <xsd:import namespace="34675de5-4563-4f28-8d82-4e698848548e"/>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element ref="ns1:PublishingStartDate" minOccurs="0"/>
                <xsd:element ref="ns1:PublishingExpirationDate" minOccurs="0"/>
                <xsd:element ref="ns1:VariationsItemGroup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4"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25"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element name="VariationsItemGroupID" ma:index="26" nillable="true" ma:displayName="ID de groupe d'éléments" ma:description="" ma:hidden="true" ma:internalName="VariationsItemGroupID">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675de5-4563-4f28-8d82-4e698848548e"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88F68-0A51-4E62-AAE4-E730753D5837}">
  <ds:schemaRefs>
    <ds:schemaRef ds:uri="http://schemas.microsoft.com/sharepoint/v3/contenttype/forms"/>
  </ds:schemaRefs>
</ds:datastoreItem>
</file>

<file path=customXml/itemProps2.xml><?xml version="1.0" encoding="utf-8"?>
<ds:datastoreItem xmlns:ds="http://schemas.openxmlformats.org/officeDocument/2006/customXml" ds:itemID="{E99F6862-519E-4D3B-959E-8B8E74B90771}">
  <ds:schemaRefs>
    <ds:schemaRef ds:uri="http://www.w3.org/XML/1998/namespace"/>
    <ds:schemaRef ds:uri="http://schemas.openxmlformats.org/package/2006/metadata/core-properties"/>
    <ds:schemaRef ds:uri="http://schemas.microsoft.com/sharepoint/v3"/>
    <ds:schemaRef ds:uri="http://purl.org/dc/dcmitype/"/>
    <ds:schemaRef ds:uri="34675de5-4563-4f28-8d82-4e698848548e"/>
    <ds:schemaRef ds:uri="6976bd83-f208-4589-bff3-a75963e94f6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01749A3-0DB8-46E9-9066-45B8C1D190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675de5-4563-4f28-8d82-4e698848548e"/>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339</Words>
  <Application>Microsoft Office PowerPoint</Application>
  <PresentationFormat>Grand écran</PresentationFormat>
  <Paragraphs>69</Paragraphs>
  <Slides>12</Slides>
  <Notes>12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12</vt:i4>
      </vt:variant>
    </vt:vector>
  </HeadingPairs>
  <TitlesOfParts>
    <vt:vector size="15" baseType="lpstr">
      <vt:lpstr>Calibri</vt:lpstr>
      <vt:lpstr>Wingdings</vt:lpstr>
      <vt:lpstr/>
      <vt:lpstr>Environmental Management and Protection in Operations HSE GROUP RULE (CR-GR-HSE-411)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Aurelie SALA</cp:lastModifiedBy>
  <cp:revision>353</cp:revision>
  <cp:lastPrinted>2019-06-19T14:48:18Z</cp:lastPrinted>
  <dcterms:modified xsi:type="dcterms:W3CDTF">2020-11-12T14:20:23Z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0x010100AB5C49A2737EFE41A99FEC662959F5ED</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y fmtid="{D5CDD505-2E9C-101B-9397-08002B2CF9AE}" pid="8" name="Order">
    <vt:r8>110800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MSIP_Label_2b30ed1b-e95f-40b5-af89-828263f287a7_Enabled">
    <vt:lpwstr>True</vt:lpwstr>
  </property>
  <property fmtid="{D5CDD505-2E9C-101B-9397-08002B2CF9AE}" pid="14" name="MSIP_Label_2b30ed1b-e95f-40b5-af89-828263f287a7_SiteId">
    <vt:lpwstr>329e91b0-e21f-48fb-a071-456717ecc28e</vt:lpwstr>
  </property>
  <property fmtid="{D5CDD505-2E9C-101B-9397-08002B2CF9AE}" pid="15" name="MSIP_Label_2b30ed1b-e95f-40b5-af89-828263f287a7_Owner">
    <vt:lpwstr>cyril.champigny@total.com</vt:lpwstr>
  </property>
  <property fmtid="{D5CDD505-2E9C-101B-9397-08002B2CF9AE}" pid="16" name="MSIP_Label_2b30ed1b-e95f-40b5-af89-828263f287a7_SetDate">
    <vt:lpwstr>2020-08-13T07:04:57.6376559Z</vt:lpwstr>
  </property>
  <property fmtid="{D5CDD505-2E9C-101B-9397-08002B2CF9AE}" pid="17" name="MSIP_Label_2b30ed1b-e95f-40b5-af89-828263f287a7_Name">
    <vt:lpwstr>Restricted</vt:lpwstr>
  </property>
  <property fmtid="{D5CDD505-2E9C-101B-9397-08002B2CF9AE}" pid="18" name="MSIP_Label_2b30ed1b-e95f-40b5-af89-828263f287a7_Application">
    <vt:lpwstr>Microsoft Azure Information Protection</vt:lpwstr>
  </property>
  <property fmtid="{D5CDD505-2E9C-101B-9397-08002B2CF9AE}" pid="19" name="MSIP_Label_2b30ed1b-e95f-40b5-af89-828263f287a7_ActionId">
    <vt:lpwstr>35303b52-8e64-4998-a99a-23097ea0ef73</vt:lpwstr>
  </property>
  <property fmtid="{D5CDD505-2E9C-101B-9397-08002B2CF9AE}" pid="20" name="MSIP_Label_2b30ed1b-e95f-40b5-af89-828263f287a7_Extended_MSFT_Method">
    <vt:lpwstr>Automatic</vt:lpwstr>
  </property>
  <property fmtid="{D5CDD505-2E9C-101B-9397-08002B2CF9AE}" pid="21" name="Sensitivity">
    <vt:lpwstr>Restricted</vt:lpwstr>
  </property>
</Properties>
</file>