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14"/>
  </p:notesMasterIdLst>
  <p:handoutMasterIdLst>
    <p:handoutMasterId r:id="rId15"/>
  </p:handoutMasterIdLst>
  <p:sldIdLst>
    <p:sldId id="274" r:id="rId5"/>
    <p:sldId id="3465" r:id="rId6"/>
    <p:sldId id="3472" r:id="rId7"/>
    <p:sldId id="3480" r:id="rId8"/>
    <p:sldId id="3485" r:id="rId9"/>
    <p:sldId id="3474" r:id="rId10"/>
    <p:sldId id="3476" r:id="rId11"/>
    <p:sldId id="3484" r:id="rId12"/>
    <p:sldId id="284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2835" userDrawn="1">
          <p15:clr>
            <a:srgbClr val="A4A3A4"/>
          </p15:clr>
        </p15:guide>
        <p15:guide id="9" orient="horz" pos="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FFAA00"/>
    <a:srgbClr val="3AAFC3"/>
    <a:srgbClr val="F7941D"/>
    <a:srgbClr val="414141"/>
    <a:srgbClr val="C83F18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C5C1C-058F-4D80-825A-7AA33565C841}" v="18" dt="2021-05-04T12:48:25.805"/>
    <p1510:client id="{5565DC0E-4F98-4180-9295-B83B4FB7FADD}" v="1" dt="2021-05-03T16:52:06.614"/>
    <p1510:client id="{9BE34864-2206-4591-B9A5-E4B419C3D095}" v="14" dt="2021-05-02T21:24:57.222"/>
    <p1510:client id="{C8D5FB00-2095-4D04-94C3-A129B0BAB3D3}" v="109" dt="2021-05-02T21:18:17.565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36" y="90"/>
      </p:cViewPr>
      <p:guideLst>
        <p:guide pos="2835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WAXIN" userId="S::raphael.waxin@total.com::be0288c2-53a1-4e45-8997-36152c468d29" providerId="AD" clId="Web-{9BE34864-2206-4591-B9A5-E4B419C3D095}"/>
    <pc:docChg chg="modSld">
      <pc:chgData name="Raphael WAXIN" userId="S::raphael.waxin@total.com::be0288c2-53a1-4e45-8997-36152c468d29" providerId="AD" clId="Web-{9BE34864-2206-4591-B9A5-E4B419C3D095}" dt="2021-05-02T21:24:56.862" v="11" actId="20577"/>
      <pc:docMkLst>
        <pc:docMk/>
      </pc:docMkLst>
      <pc:sldChg chg="modSp">
        <pc:chgData name="Raphael WAXIN" userId="S::raphael.waxin@total.com::be0288c2-53a1-4e45-8997-36152c468d29" providerId="AD" clId="Web-{9BE34864-2206-4591-B9A5-E4B419C3D095}" dt="2021-05-02T21:24:56.862" v="11" actId="20577"/>
        <pc:sldMkLst>
          <pc:docMk/>
          <pc:sldMk cId="1177399690" sldId="3465"/>
        </pc:sldMkLst>
        <pc:spChg chg="mod">
          <ac:chgData name="Raphael WAXIN" userId="S::raphael.waxin@total.com::be0288c2-53a1-4e45-8997-36152c468d29" providerId="AD" clId="Web-{9BE34864-2206-4591-B9A5-E4B419C3D095}" dt="2021-05-02T21:24:56.862" v="11" actId="20577"/>
          <ac:spMkLst>
            <pc:docMk/>
            <pc:sldMk cId="1177399690" sldId="3465"/>
            <ac:spMk id="17" creationId="{1203EC82-7709-5F4D-813B-2976C9EAC024}"/>
          </ac:spMkLst>
        </pc:spChg>
      </pc:sldChg>
    </pc:docChg>
  </pc:docChgLst>
  <pc:docChgLst>
    <pc:chgData name="Pierre PROD'HOMME" userId="f480ad62-1c70-4d18-b3f7-c1ffc40a06de" providerId="ADAL" clId="{5565DC0E-4F98-4180-9295-B83B4FB7FADD}"/>
    <pc:docChg chg="delSld">
      <pc:chgData name="Pierre PROD'HOMME" userId="f480ad62-1c70-4d18-b3f7-c1ffc40a06de" providerId="ADAL" clId="{5565DC0E-4F98-4180-9295-B83B4FB7FADD}" dt="2021-05-03T16:52:09.949" v="0" actId="2696"/>
      <pc:docMkLst>
        <pc:docMk/>
      </pc:docMkLst>
      <pc:sldChg chg="del">
        <pc:chgData name="Pierre PROD'HOMME" userId="f480ad62-1c70-4d18-b3f7-c1ffc40a06de" providerId="ADAL" clId="{5565DC0E-4F98-4180-9295-B83B4FB7FADD}" dt="2021-05-03T16:52:09.949" v="0" actId="2696"/>
        <pc:sldMkLst>
          <pc:docMk/>
          <pc:sldMk cId="1689911918" sldId="3463"/>
        </pc:sldMkLst>
      </pc:sldChg>
    </pc:docChg>
  </pc:docChgLst>
  <pc:docChgLst>
    <pc:chgData name="Raphael WAXIN" userId="be0288c2-53a1-4e45-8997-36152c468d29" providerId="ADAL" clId="{C8D5FB00-2095-4D04-94C3-A129B0BAB3D3}"/>
    <pc:docChg chg="undo custSel delSld modSld">
      <pc:chgData name="Raphael WAXIN" userId="be0288c2-53a1-4e45-8997-36152c468d29" providerId="ADAL" clId="{C8D5FB00-2095-4D04-94C3-A129B0BAB3D3}" dt="2021-05-02T21:20:07.977" v="787" actId="20577"/>
      <pc:docMkLst>
        <pc:docMk/>
      </pc:docMkLst>
      <pc:sldChg chg="modSp">
        <pc:chgData name="Raphael WAXIN" userId="be0288c2-53a1-4e45-8997-36152c468d29" providerId="ADAL" clId="{C8D5FB00-2095-4D04-94C3-A129B0BAB3D3}" dt="2021-05-02T20:02:01.244" v="60" actId="20577"/>
        <pc:sldMkLst>
          <pc:docMk/>
          <pc:sldMk cId="1177399690" sldId="3465"/>
        </pc:sldMkLst>
        <pc:spChg chg="mod">
          <ac:chgData name="Raphael WAXIN" userId="be0288c2-53a1-4e45-8997-36152c468d29" providerId="ADAL" clId="{C8D5FB00-2095-4D04-94C3-A129B0BAB3D3}" dt="2021-05-02T20:02:01.244" v="60" actId="20577"/>
          <ac:spMkLst>
            <pc:docMk/>
            <pc:sldMk cId="1177399690" sldId="3465"/>
            <ac:spMk id="17" creationId="{1203EC82-7709-5F4D-813B-2976C9EAC024}"/>
          </ac:spMkLst>
        </pc:spChg>
      </pc:sldChg>
      <pc:sldChg chg="modSp">
        <pc:chgData name="Raphael WAXIN" userId="be0288c2-53a1-4e45-8997-36152c468d29" providerId="ADAL" clId="{C8D5FB00-2095-4D04-94C3-A129B0BAB3D3}" dt="2021-05-02T20:06:49.312" v="189" actId="20577"/>
        <pc:sldMkLst>
          <pc:docMk/>
          <pc:sldMk cId="2632911325" sldId="3472"/>
        </pc:sldMkLst>
        <pc:spChg chg="mod">
          <ac:chgData name="Raphael WAXIN" userId="be0288c2-53a1-4e45-8997-36152c468d29" providerId="ADAL" clId="{C8D5FB00-2095-4D04-94C3-A129B0BAB3D3}" dt="2021-05-02T20:03:53.880" v="170" actId="20577"/>
          <ac:spMkLst>
            <pc:docMk/>
            <pc:sldMk cId="2632911325" sldId="3472"/>
            <ac:spMk id="11" creationId="{19E04A12-4DF1-8441-9D01-0C060692C1CC}"/>
          </ac:spMkLst>
        </pc:spChg>
        <pc:spChg chg="mod">
          <ac:chgData name="Raphael WAXIN" userId="be0288c2-53a1-4e45-8997-36152c468d29" providerId="ADAL" clId="{C8D5FB00-2095-4D04-94C3-A129B0BAB3D3}" dt="2021-05-02T20:06:49.312" v="189" actId="20577"/>
          <ac:spMkLst>
            <pc:docMk/>
            <pc:sldMk cId="2632911325" sldId="3472"/>
            <ac:spMk id="15" creationId="{AE0BEC82-40EA-4E44-856F-055D90A3512F}"/>
          </ac:spMkLst>
        </pc:spChg>
      </pc:sldChg>
      <pc:sldChg chg="modSp">
        <pc:chgData name="Raphael WAXIN" userId="be0288c2-53a1-4e45-8997-36152c468d29" providerId="ADAL" clId="{C8D5FB00-2095-4D04-94C3-A129B0BAB3D3}" dt="2021-05-02T20:17:35.669" v="335" actId="1035"/>
        <pc:sldMkLst>
          <pc:docMk/>
          <pc:sldMk cId="1410909574" sldId="3474"/>
        </pc:sldMkLst>
        <pc:spChg chg="mod">
          <ac:chgData name="Raphael WAXIN" userId="be0288c2-53a1-4e45-8997-36152c468d29" providerId="ADAL" clId="{C8D5FB00-2095-4D04-94C3-A129B0BAB3D3}" dt="2021-05-02T20:15:20.633" v="278" actId="20577"/>
          <ac:spMkLst>
            <pc:docMk/>
            <pc:sldMk cId="1410909574" sldId="3474"/>
            <ac:spMk id="7" creationId="{31B12E59-3211-0C41-98EB-4D79BBA3B410}"/>
          </ac:spMkLst>
        </pc:spChg>
        <pc:spChg chg="mod">
          <ac:chgData name="Raphael WAXIN" userId="be0288c2-53a1-4e45-8997-36152c468d29" providerId="ADAL" clId="{C8D5FB00-2095-4D04-94C3-A129B0BAB3D3}" dt="2021-05-02T20:15:43.763" v="283" actId="20577"/>
          <ac:spMkLst>
            <pc:docMk/>
            <pc:sldMk cId="1410909574" sldId="3474"/>
            <ac:spMk id="8" creationId="{4286A266-C66C-C248-B624-211E9A674977}"/>
          </ac:spMkLst>
        </pc:spChg>
        <pc:spChg chg="mod">
          <ac:chgData name="Raphael WAXIN" userId="be0288c2-53a1-4e45-8997-36152c468d29" providerId="ADAL" clId="{C8D5FB00-2095-4D04-94C3-A129B0BAB3D3}" dt="2021-05-02T20:16:49.035" v="312" actId="20577"/>
          <ac:spMkLst>
            <pc:docMk/>
            <pc:sldMk cId="1410909574" sldId="3474"/>
            <ac:spMk id="9" creationId="{74646827-3AA3-9540-ABE4-32AC6B78F24E}"/>
          </ac:spMkLst>
        </pc:spChg>
        <pc:spChg chg="mod">
          <ac:chgData name="Raphael WAXIN" userId="be0288c2-53a1-4e45-8997-36152c468d29" providerId="ADAL" clId="{C8D5FB00-2095-4D04-94C3-A129B0BAB3D3}" dt="2021-05-02T20:17:35.669" v="335" actId="1035"/>
          <ac:spMkLst>
            <pc:docMk/>
            <pc:sldMk cId="1410909574" sldId="3474"/>
            <ac:spMk id="10" creationId="{F34EE8D7-69D0-2B46-9915-9CDF8587F98C}"/>
          </ac:spMkLst>
        </pc:spChg>
        <pc:spChg chg="mod">
          <ac:chgData name="Raphael WAXIN" userId="be0288c2-53a1-4e45-8997-36152c468d29" providerId="ADAL" clId="{C8D5FB00-2095-4D04-94C3-A129B0BAB3D3}" dt="2021-05-02T20:17:35.669" v="335" actId="1035"/>
          <ac:spMkLst>
            <pc:docMk/>
            <pc:sldMk cId="1410909574" sldId="3474"/>
            <ac:spMk id="11" creationId="{111A416B-4D92-B54D-A6B3-9E4350DE413D}"/>
          </ac:spMkLst>
        </pc:spChg>
        <pc:spChg chg="mod">
          <ac:chgData name="Raphael WAXIN" userId="be0288c2-53a1-4e45-8997-36152c468d29" providerId="ADAL" clId="{C8D5FB00-2095-4D04-94C3-A129B0BAB3D3}" dt="2021-05-02T20:17:35.669" v="335" actId="1035"/>
          <ac:spMkLst>
            <pc:docMk/>
            <pc:sldMk cId="1410909574" sldId="3474"/>
            <ac:spMk id="12" creationId="{2DA9D080-054F-0B49-9AA1-C1C810595344}"/>
          </ac:spMkLst>
        </pc:spChg>
        <pc:spChg chg="mod">
          <ac:chgData name="Raphael WAXIN" userId="be0288c2-53a1-4e45-8997-36152c468d29" providerId="ADAL" clId="{C8D5FB00-2095-4D04-94C3-A129B0BAB3D3}" dt="2021-05-02T20:17:35.669" v="335" actId="1035"/>
          <ac:spMkLst>
            <pc:docMk/>
            <pc:sldMk cId="1410909574" sldId="3474"/>
            <ac:spMk id="13" creationId="{53F77BED-6A4A-0349-8016-ACCC435A6E8C}"/>
          </ac:spMkLst>
        </pc:spChg>
        <pc:spChg chg="mod">
          <ac:chgData name="Raphael WAXIN" userId="be0288c2-53a1-4e45-8997-36152c468d29" providerId="ADAL" clId="{C8D5FB00-2095-4D04-94C3-A129B0BAB3D3}" dt="2021-05-02T20:17:35.669" v="335" actId="1035"/>
          <ac:spMkLst>
            <pc:docMk/>
            <pc:sldMk cId="1410909574" sldId="3474"/>
            <ac:spMk id="14" creationId="{AD41132E-7E47-6C4A-BB23-07737C74B7DF}"/>
          </ac:spMkLst>
        </pc:spChg>
        <pc:cxnChg chg="mod">
          <ac:chgData name="Raphael WAXIN" userId="be0288c2-53a1-4e45-8997-36152c468d29" providerId="ADAL" clId="{C8D5FB00-2095-4D04-94C3-A129B0BAB3D3}" dt="2021-05-02T20:17:35.669" v="335" actId="1035"/>
          <ac:cxnSpMkLst>
            <pc:docMk/>
            <pc:sldMk cId="1410909574" sldId="3474"/>
            <ac:cxnSpMk id="16" creationId="{F49AA209-749C-3442-8856-7FDBE9FEF1F8}"/>
          </ac:cxnSpMkLst>
        </pc:cxnChg>
        <pc:cxnChg chg="mod">
          <ac:chgData name="Raphael WAXIN" userId="be0288c2-53a1-4e45-8997-36152c468d29" providerId="ADAL" clId="{C8D5FB00-2095-4D04-94C3-A129B0BAB3D3}" dt="2021-05-02T20:17:35.669" v="335" actId="1035"/>
          <ac:cxnSpMkLst>
            <pc:docMk/>
            <pc:sldMk cId="1410909574" sldId="3474"/>
            <ac:cxnSpMk id="17" creationId="{CE77C484-2505-8642-8749-1219A9AF3F1C}"/>
          </ac:cxnSpMkLst>
        </pc:cxnChg>
        <pc:cxnChg chg="mod">
          <ac:chgData name="Raphael WAXIN" userId="be0288c2-53a1-4e45-8997-36152c468d29" providerId="ADAL" clId="{C8D5FB00-2095-4D04-94C3-A129B0BAB3D3}" dt="2021-05-02T20:17:35.669" v="335" actId="1035"/>
          <ac:cxnSpMkLst>
            <pc:docMk/>
            <pc:sldMk cId="1410909574" sldId="3474"/>
            <ac:cxnSpMk id="18" creationId="{26F34066-3F72-F642-9406-31C7638B4C0A}"/>
          </ac:cxnSpMkLst>
        </pc:cxnChg>
        <pc:cxnChg chg="mod">
          <ac:chgData name="Raphael WAXIN" userId="be0288c2-53a1-4e45-8997-36152c468d29" providerId="ADAL" clId="{C8D5FB00-2095-4D04-94C3-A129B0BAB3D3}" dt="2021-05-02T20:17:35.669" v="335" actId="1035"/>
          <ac:cxnSpMkLst>
            <pc:docMk/>
            <pc:sldMk cId="1410909574" sldId="3474"/>
            <ac:cxnSpMk id="19" creationId="{E736D407-F2DE-5E4C-8B46-1552292F2511}"/>
          </ac:cxnSpMkLst>
        </pc:cxnChg>
        <pc:cxnChg chg="mod">
          <ac:chgData name="Raphael WAXIN" userId="be0288c2-53a1-4e45-8997-36152c468d29" providerId="ADAL" clId="{C8D5FB00-2095-4D04-94C3-A129B0BAB3D3}" dt="2021-05-02T20:17:35.669" v="335" actId="1035"/>
          <ac:cxnSpMkLst>
            <pc:docMk/>
            <pc:sldMk cId="1410909574" sldId="3474"/>
            <ac:cxnSpMk id="20" creationId="{31462141-45B7-CD45-80BC-ED230220C106}"/>
          </ac:cxnSpMkLst>
        </pc:cxnChg>
      </pc:sldChg>
      <pc:sldChg chg="modSp">
        <pc:chgData name="Raphael WAXIN" userId="be0288c2-53a1-4e45-8997-36152c468d29" providerId="ADAL" clId="{C8D5FB00-2095-4D04-94C3-A129B0BAB3D3}" dt="2021-05-02T21:20:07.977" v="787" actId="20577"/>
        <pc:sldMkLst>
          <pc:docMk/>
          <pc:sldMk cId="1842856719" sldId="3476"/>
        </pc:sldMkLst>
        <pc:spChg chg="mod">
          <ac:chgData name="Raphael WAXIN" userId="be0288c2-53a1-4e45-8997-36152c468d29" providerId="ADAL" clId="{C8D5FB00-2095-4D04-94C3-A129B0BAB3D3}" dt="2021-05-02T20:32:31.959" v="361" actId="20577"/>
          <ac:spMkLst>
            <pc:docMk/>
            <pc:sldMk cId="1842856719" sldId="3476"/>
            <ac:spMk id="12" creationId="{2C340D61-B304-A541-BE33-A2BD00F9660E}"/>
          </ac:spMkLst>
        </pc:spChg>
        <pc:spChg chg="mod">
          <ac:chgData name="Raphael WAXIN" userId="be0288c2-53a1-4e45-8997-36152c468d29" providerId="ADAL" clId="{C8D5FB00-2095-4D04-94C3-A129B0BAB3D3}" dt="2021-05-02T21:15:44.895" v="724" actId="20577"/>
          <ac:spMkLst>
            <pc:docMk/>
            <pc:sldMk cId="1842856719" sldId="3476"/>
            <ac:spMk id="14" creationId="{C39E2F50-F67B-5A4C-B68B-1EA9164F881B}"/>
          </ac:spMkLst>
        </pc:spChg>
        <pc:spChg chg="mod">
          <ac:chgData name="Raphael WAXIN" userId="be0288c2-53a1-4e45-8997-36152c468d29" providerId="ADAL" clId="{C8D5FB00-2095-4D04-94C3-A129B0BAB3D3}" dt="2021-05-02T20:51:25.612" v="601" actId="20577"/>
          <ac:spMkLst>
            <pc:docMk/>
            <pc:sldMk cId="1842856719" sldId="3476"/>
            <ac:spMk id="16" creationId="{79941E54-3E75-8A40-81C0-A0D1526B2EF7}"/>
          </ac:spMkLst>
        </pc:spChg>
        <pc:spChg chg="mod">
          <ac:chgData name="Raphael WAXIN" userId="be0288c2-53a1-4e45-8997-36152c468d29" providerId="ADAL" clId="{C8D5FB00-2095-4D04-94C3-A129B0BAB3D3}" dt="2021-05-02T21:20:07.977" v="787" actId="20577"/>
          <ac:spMkLst>
            <pc:docMk/>
            <pc:sldMk cId="1842856719" sldId="3476"/>
            <ac:spMk id="18" creationId="{9DFB5022-F939-A742-A453-1A0EAA8F84F8}"/>
          </ac:spMkLst>
        </pc:spChg>
      </pc:sldChg>
      <pc:sldChg chg="modSp">
        <pc:chgData name="Raphael WAXIN" userId="be0288c2-53a1-4e45-8997-36152c468d29" providerId="ADAL" clId="{C8D5FB00-2095-4D04-94C3-A129B0BAB3D3}" dt="2021-05-02T20:13:58.437" v="270" actId="20577"/>
        <pc:sldMkLst>
          <pc:docMk/>
          <pc:sldMk cId="1226103463" sldId="3480"/>
        </pc:sldMkLst>
        <pc:spChg chg="mod">
          <ac:chgData name="Raphael WAXIN" userId="be0288c2-53a1-4e45-8997-36152c468d29" providerId="ADAL" clId="{C8D5FB00-2095-4D04-94C3-A129B0BAB3D3}" dt="2021-05-02T20:09:54.818" v="218" actId="20577"/>
          <ac:spMkLst>
            <pc:docMk/>
            <pc:sldMk cId="1226103463" sldId="3480"/>
            <ac:spMk id="11" creationId="{19E04A12-4DF1-8441-9D01-0C060692C1CC}"/>
          </ac:spMkLst>
        </pc:spChg>
        <pc:spChg chg="mod">
          <ac:chgData name="Raphael WAXIN" userId="be0288c2-53a1-4e45-8997-36152c468d29" providerId="ADAL" clId="{C8D5FB00-2095-4D04-94C3-A129B0BAB3D3}" dt="2021-05-02T20:13:58.437" v="270" actId="20577"/>
          <ac:spMkLst>
            <pc:docMk/>
            <pc:sldMk cId="1226103463" sldId="3480"/>
            <ac:spMk id="15" creationId="{44E3DF1A-8BAC-9145-B5DA-66542F7A4A7E}"/>
          </ac:spMkLst>
        </pc:spChg>
      </pc:sldChg>
      <pc:sldChg chg="del">
        <pc:chgData name="Raphael WAXIN" userId="be0288c2-53a1-4e45-8997-36152c468d29" providerId="ADAL" clId="{C8D5FB00-2095-4D04-94C3-A129B0BAB3D3}" dt="2021-05-02T20:31:53.830" v="347" actId="2696"/>
        <pc:sldMkLst>
          <pc:docMk/>
          <pc:sldMk cId="2015248947" sldId="3483"/>
        </pc:sldMkLst>
      </pc:sldChg>
      <pc:sldChg chg="modSp">
        <pc:chgData name="Raphael WAXIN" userId="be0288c2-53a1-4e45-8997-36152c468d29" providerId="ADAL" clId="{C8D5FB00-2095-4D04-94C3-A129B0BAB3D3}" dt="2021-05-02T20:43:52.757" v="596" actId="20577"/>
        <pc:sldMkLst>
          <pc:docMk/>
          <pc:sldMk cId="661260776" sldId="3484"/>
        </pc:sldMkLst>
        <pc:spChg chg="mod">
          <ac:chgData name="Raphael WAXIN" userId="be0288c2-53a1-4e45-8997-36152c468d29" providerId="ADAL" clId="{C8D5FB00-2095-4D04-94C3-A129B0BAB3D3}" dt="2021-05-02T20:43:18.872" v="574" actId="1076"/>
          <ac:spMkLst>
            <pc:docMk/>
            <pc:sldMk cId="661260776" sldId="3484"/>
            <ac:spMk id="54" creationId="{57E63184-54BA-FC45-95F9-806680E63983}"/>
          </ac:spMkLst>
        </pc:spChg>
        <pc:spChg chg="mod">
          <ac:chgData name="Raphael WAXIN" userId="be0288c2-53a1-4e45-8997-36152c468d29" providerId="ADAL" clId="{C8D5FB00-2095-4D04-94C3-A129B0BAB3D3}" dt="2021-05-02T20:39:12.007" v="543" actId="20577"/>
          <ac:spMkLst>
            <pc:docMk/>
            <pc:sldMk cId="661260776" sldId="3484"/>
            <ac:spMk id="58" creationId="{49B85311-5879-A343-9751-1AD69EF201DA}"/>
          </ac:spMkLst>
        </pc:spChg>
        <pc:spChg chg="mod">
          <ac:chgData name="Raphael WAXIN" userId="be0288c2-53a1-4e45-8997-36152c468d29" providerId="ADAL" clId="{C8D5FB00-2095-4D04-94C3-A129B0BAB3D3}" dt="2021-05-02T20:38:06.895" v="536" actId="20577"/>
          <ac:spMkLst>
            <pc:docMk/>
            <pc:sldMk cId="661260776" sldId="3484"/>
            <ac:spMk id="59" creationId="{F3D2C2D2-907C-4C4A-842B-9416CE29D847}"/>
          </ac:spMkLst>
        </pc:spChg>
        <pc:spChg chg="mod">
          <ac:chgData name="Raphael WAXIN" userId="be0288c2-53a1-4e45-8997-36152c468d29" providerId="ADAL" clId="{C8D5FB00-2095-4D04-94C3-A129B0BAB3D3}" dt="2021-05-02T20:43:52.757" v="596" actId="20577"/>
          <ac:spMkLst>
            <pc:docMk/>
            <pc:sldMk cId="661260776" sldId="3484"/>
            <ac:spMk id="61" creationId="{CECAF835-FC57-DC43-9C95-B48633019B8A}"/>
          </ac:spMkLst>
        </pc:spChg>
      </pc:sldChg>
    </pc:docChg>
  </pc:docChgLst>
  <pc:docChgLst>
    <pc:chgData name="Pierre PROD'HOMME" userId="S::pierre.prodhomme@total.com::f480ad62-1c70-4d18-b3f7-c1ffc40a06de" providerId="AD" clId="Web-{36BC5C1C-058F-4D80-825A-7AA33565C841}"/>
    <pc:docChg chg="modSld">
      <pc:chgData name="Pierre PROD'HOMME" userId="S::pierre.prodhomme@total.com::f480ad62-1c70-4d18-b3f7-c1ffc40a06de" providerId="AD" clId="Web-{36BC5C1C-058F-4D80-825A-7AA33565C841}" dt="2021-05-04T12:48:25.149" v="7" actId="20577"/>
      <pc:docMkLst>
        <pc:docMk/>
      </pc:docMkLst>
      <pc:sldChg chg="modSp">
        <pc:chgData name="Pierre PROD'HOMME" userId="S::pierre.prodhomme@total.com::f480ad62-1c70-4d18-b3f7-c1ffc40a06de" providerId="AD" clId="Web-{36BC5C1C-058F-4D80-825A-7AA33565C841}" dt="2021-05-04T12:48:25.149" v="7" actId="20577"/>
        <pc:sldMkLst>
          <pc:docMk/>
          <pc:sldMk cId="1410909574" sldId="3474"/>
        </pc:sldMkLst>
        <pc:spChg chg="mod">
          <ac:chgData name="Pierre PROD'HOMME" userId="S::pierre.prodhomme@total.com::f480ad62-1c70-4d18-b3f7-c1ffc40a06de" providerId="AD" clId="Web-{36BC5C1C-058F-4D80-825A-7AA33565C841}" dt="2021-05-04T12:48:25.149" v="7" actId="20577"/>
          <ac:spMkLst>
            <pc:docMk/>
            <pc:sldMk cId="1410909574" sldId="3474"/>
            <ac:spMk id="13" creationId="{53F77BED-6A4A-0349-8016-ACCC435A6E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04/05/2021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04/05/2021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REPLACE INTEGRATED CULTURE PICTURE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4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3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612"/>
            <a:ext cx="7276629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8550"/>
            <a:ext cx="7276629" cy="1778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des sous-titres du masque</a:t>
            </a:r>
          </a:p>
        </p:txBody>
      </p:sp>
      <p:pic>
        <p:nvPicPr>
          <p:cNvPr id="6" name="Image 5" descr="TOTAL_logo_RVB_fond_gris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"/>
            <a:ext cx="9144000" cy="847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50056" y="1420021"/>
            <a:ext cx="8243888" cy="4619272"/>
          </a:xfrm>
          <a:prstGeom prst="rect">
            <a:avLst/>
          </a:prstGeom>
        </p:spPr>
        <p:txBody>
          <a:bodyPr/>
          <a:lstStyle>
            <a:lvl1pPr marL="214314" indent="-214314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056" y="922477"/>
            <a:ext cx="6447234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00027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064662633"/>
      </p:ext>
    </p:extLst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ED2024-8CE2-F94E-BA35-F2F59CAA17EB}"/>
              </a:ext>
            </a:extLst>
          </p:cNvPr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4495D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CE65DFE-8682-144B-9BD0-52A021EDC14F}"/>
              </a:ext>
            </a:extLst>
          </p:cNvPr>
          <p:cNvSpPr/>
          <p:nvPr userDrawn="1"/>
        </p:nvSpPr>
        <p:spPr>
          <a:xfrm>
            <a:off x="0" y="2962577"/>
            <a:ext cx="5903537" cy="778933"/>
          </a:xfrm>
          <a:custGeom>
            <a:avLst/>
            <a:gdLst>
              <a:gd name="connsiteX0" fmla="*/ 0 w 5903537"/>
              <a:gd name="connsiteY0" fmla="*/ 0 h 778933"/>
              <a:gd name="connsiteX1" fmla="*/ 5903537 w 5903537"/>
              <a:gd name="connsiteY1" fmla="*/ 0 h 778933"/>
              <a:gd name="connsiteX2" fmla="*/ 5708804 w 5903537"/>
              <a:gd name="connsiteY2" fmla="*/ 778933 h 778933"/>
              <a:gd name="connsiteX3" fmla="*/ 0 w 5903537"/>
              <a:gd name="connsiteY3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3537" h="778933">
                <a:moveTo>
                  <a:pt x="0" y="0"/>
                </a:moveTo>
                <a:lnTo>
                  <a:pt x="5903537" y="0"/>
                </a:lnTo>
                <a:lnTo>
                  <a:pt x="5708804" y="778933"/>
                </a:lnTo>
                <a:lnTo>
                  <a:pt x="0" y="778933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116D4-6D4C-004E-A0ED-AD4F45650006}"/>
              </a:ext>
            </a:extLst>
          </p:cNvPr>
          <p:cNvSpPr/>
          <p:nvPr userDrawn="1"/>
        </p:nvSpPr>
        <p:spPr>
          <a:xfrm>
            <a:off x="0" y="3431526"/>
            <a:ext cx="7962314" cy="1731317"/>
          </a:xfrm>
          <a:custGeom>
            <a:avLst/>
            <a:gdLst>
              <a:gd name="connsiteX0" fmla="*/ 0 w 7962314"/>
              <a:gd name="connsiteY0" fmla="*/ 0 h 1731317"/>
              <a:gd name="connsiteX1" fmla="*/ 7962314 w 7962314"/>
              <a:gd name="connsiteY1" fmla="*/ 0 h 1731317"/>
              <a:gd name="connsiteX2" fmla="*/ 7529485 w 7962314"/>
              <a:gd name="connsiteY2" fmla="*/ 1731317 h 1731317"/>
              <a:gd name="connsiteX3" fmla="*/ 0 w 7962314"/>
              <a:gd name="connsiteY3" fmla="*/ 1731317 h 17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314" h="1731317">
                <a:moveTo>
                  <a:pt x="0" y="0"/>
                </a:moveTo>
                <a:lnTo>
                  <a:pt x="7962314" y="0"/>
                </a:lnTo>
                <a:lnTo>
                  <a:pt x="7529485" y="1731317"/>
                </a:lnTo>
                <a:lnTo>
                  <a:pt x="0" y="1731317"/>
                </a:lnTo>
                <a:close/>
              </a:path>
            </a:pathLst>
          </a:custGeom>
          <a:solidFill>
            <a:srgbClr val="034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416E4E16-8978-5F41-B70C-078CFC192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7170" y="5552056"/>
            <a:ext cx="1060306" cy="1059761"/>
          </a:xfrm>
          <a:prstGeom prst="rect">
            <a:avLst/>
          </a:prstGeom>
        </p:spPr>
      </p:pic>
      <p:pic>
        <p:nvPicPr>
          <p:cNvPr id="10" name="Image 8" descr="TOTAL_LogoBandeauHaut2017_RGB.png">
            <a:extLst>
              <a:ext uri="{FF2B5EF4-FFF2-40B4-BE49-F238E27FC236}">
                <a16:creationId xmlns:a16="http://schemas.microsoft.com/office/drawing/2014/main" id="{1E325931-26DA-534E-8679-FD775D61B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840"/>
            <a:ext cx="6853868" cy="964618"/>
          </a:xfrm>
          <a:prstGeom prst="rect">
            <a:avLst/>
          </a:prstGeom>
        </p:spPr>
      </p:pic>
      <p:sp>
        <p:nvSpPr>
          <p:cNvPr id="11" name="Titre 35">
            <a:extLst>
              <a:ext uri="{FF2B5EF4-FFF2-40B4-BE49-F238E27FC236}">
                <a16:creationId xmlns:a16="http://schemas.microsoft.com/office/drawing/2014/main" id="{D87199C1-4F69-E94F-BE5C-A2595470E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47" y="3904990"/>
            <a:ext cx="8277700" cy="3206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3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C7AFBD0-7BB8-B74B-AEAA-6CA58B0C1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36931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9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5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97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  <a:prstGeom prst="rect">
            <a:avLst/>
          </a:prstGeo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26000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26000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70933D-EEAA-4841-A212-F62E2F5413DB}"/>
              </a:ext>
            </a:extLst>
          </p:cNvPr>
          <p:cNvSpPr/>
          <p:nvPr userDrawn="1"/>
        </p:nvSpPr>
        <p:spPr>
          <a:xfrm rot="16200000">
            <a:off x="5654041" y="3368039"/>
            <a:ext cx="6858000" cy="121921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207"/>
              </a:solidFill>
              <a:latin typeface="Arial" charset="0"/>
            </a:endParaRPr>
          </a:p>
        </p:txBody>
      </p:sp>
      <p:cxnSp>
        <p:nvCxnSpPr>
          <p:cNvPr id="13" name="Connecteur droit 9">
            <a:extLst>
              <a:ext uri="{FF2B5EF4-FFF2-40B4-BE49-F238E27FC236}">
                <a16:creationId xmlns:a16="http://schemas.microsoft.com/office/drawing/2014/main" id="{83E42040-4F34-994E-BF77-26AC5237A5A7}"/>
              </a:ext>
            </a:extLst>
          </p:cNvPr>
          <p:cNvCxnSpPr/>
          <p:nvPr userDrawn="1"/>
        </p:nvCxnSpPr>
        <p:spPr>
          <a:xfrm>
            <a:off x="493295" y="6297859"/>
            <a:ext cx="8528785" cy="0"/>
          </a:xfrm>
          <a:prstGeom prst="line">
            <a:avLst/>
          </a:prstGeom>
          <a:ln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0">
            <a:extLst>
              <a:ext uri="{FF2B5EF4-FFF2-40B4-BE49-F238E27FC236}">
                <a16:creationId xmlns:a16="http://schemas.microsoft.com/office/drawing/2014/main" id="{59EDB29A-B737-014B-B93E-F0C11FB62178}"/>
              </a:ext>
            </a:extLst>
          </p:cNvPr>
          <p:cNvCxnSpPr>
            <a:cxnSpLocks/>
          </p:cNvCxnSpPr>
          <p:nvPr userDrawn="1"/>
        </p:nvCxnSpPr>
        <p:spPr>
          <a:xfrm flipV="1">
            <a:off x="7804141" y="6463899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1">
            <a:extLst>
              <a:ext uri="{FF2B5EF4-FFF2-40B4-BE49-F238E27FC236}">
                <a16:creationId xmlns:a16="http://schemas.microsoft.com/office/drawing/2014/main" id="{9B054629-E7A3-244A-AFB1-F41773E3166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075" y="6392004"/>
            <a:ext cx="1065476" cy="3730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0AD503-C824-A14E-93DB-35E67162EFAA}"/>
              </a:ext>
            </a:extLst>
          </p:cNvPr>
          <p:cNvSpPr/>
          <p:nvPr userDrawn="1"/>
        </p:nvSpPr>
        <p:spPr>
          <a:xfrm>
            <a:off x="422770" y="6369646"/>
            <a:ext cx="4931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Classification: Restricted Distribution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- All rights reserved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29581C2-74DD-B544-9C54-AFC7E729A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078" y="6410781"/>
            <a:ext cx="20574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615CE3-067F-774A-81CA-2B32952228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8DB74A0-DB90-1740-AEDC-985F7F37674F}"/>
              </a:ext>
            </a:extLst>
          </p:cNvPr>
          <p:cNvSpPr/>
          <p:nvPr userDrawn="1"/>
        </p:nvSpPr>
        <p:spPr>
          <a:xfrm>
            <a:off x="1" y="0"/>
            <a:ext cx="7586134" cy="451946"/>
          </a:xfrm>
          <a:custGeom>
            <a:avLst/>
            <a:gdLst>
              <a:gd name="connsiteX0" fmla="*/ 0 w 7586134"/>
              <a:gd name="connsiteY0" fmla="*/ 0 h 451946"/>
              <a:gd name="connsiteX1" fmla="*/ 7586134 w 7586134"/>
              <a:gd name="connsiteY1" fmla="*/ 0 h 451946"/>
              <a:gd name="connsiteX2" fmla="*/ 7473147 w 7586134"/>
              <a:gd name="connsiteY2" fmla="*/ 451946 h 451946"/>
              <a:gd name="connsiteX3" fmla="*/ 0 w 7586134"/>
              <a:gd name="connsiteY3" fmla="*/ 451946 h 45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6134" h="451946">
                <a:moveTo>
                  <a:pt x="0" y="0"/>
                </a:moveTo>
                <a:lnTo>
                  <a:pt x="7586134" y="0"/>
                </a:lnTo>
                <a:lnTo>
                  <a:pt x="7473147" y="451946"/>
                </a:lnTo>
                <a:lnTo>
                  <a:pt x="0" y="451946"/>
                </a:lnTo>
                <a:close/>
              </a:path>
            </a:pathLst>
          </a:custGeom>
          <a:solidFill>
            <a:srgbClr val="034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5823A5C-0285-6E4C-B709-B2AB3D1ED0E6}"/>
              </a:ext>
            </a:extLst>
          </p:cNvPr>
          <p:cNvSpPr/>
          <p:nvPr userDrawn="1"/>
        </p:nvSpPr>
        <p:spPr>
          <a:xfrm>
            <a:off x="1" y="135467"/>
            <a:ext cx="7408261" cy="778933"/>
          </a:xfrm>
          <a:custGeom>
            <a:avLst/>
            <a:gdLst>
              <a:gd name="connsiteX0" fmla="*/ 0 w 7408261"/>
              <a:gd name="connsiteY0" fmla="*/ 0 h 778933"/>
              <a:gd name="connsiteX1" fmla="*/ 7408261 w 7408261"/>
              <a:gd name="connsiteY1" fmla="*/ 0 h 778933"/>
              <a:gd name="connsiteX2" fmla="*/ 7213528 w 7408261"/>
              <a:gd name="connsiteY2" fmla="*/ 778933 h 778933"/>
              <a:gd name="connsiteX3" fmla="*/ 0 w 7408261"/>
              <a:gd name="connsiteY3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261" h="778933">
                <a:moveTo>
                  <a:pt x="0" y="0"/>
                </a:moveTo>
                <a:lnTo>
                  <a:pt x="7408261" y="0"/>
                </a:lnTo>
                <a:lnTo>
                  <a:pt x="7213528" y="778933"/>
                </a:lnTo>
                <a:lnTo>
                  <a:pt x="0" y="778933"/>
                </a:lnTo>
                <a:close/>
              </a:path>
            </a:pathLst>
          </a:custGeom>
          <a:solidFill>
            <a:srgbClr val="4495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0" name="Image 7">
            <a:extLst>
              <a:ext uri="{FF2B5EF4-FFF2-40B4-BE49-F238E27FC236}">
                <a16:creationId xmlns:a16="http://schemas.microsoft.com/office/drawing/2014/main" id="{A0372A3F-E14D-5440-8CFB-42E69054FEF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00" y="191911"/>
            <a:ext cx="666924" cy="666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9" r:id="rId11"/>
    <p:sldLayoutId id="2147483700" r:id="rId12"/>
    <p:sldLayoutId id="2147483701" r:id="rId13"/>
    <p:sldLayoutId id="2147483702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BD2B0B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5">
            <a:extLst>
              <a:ext uri="{FF2B5EF4-FFF2-40B4-BE49-F238E27FC236}">
                <a16:creationId xmlns:a16="http://schemas.microsoft.com/office/drawing/2014/main" id="{F9F645F0-5B5D-4E4F-B15D-653632A2833A}"/>
              </a:ext>
            </a:extLst>
          </p:cNvPr>
          <p:cNvSpPr txBox="1">
            <a:spLocks/>
          </p:cNvSpPr>
          <p:nvPr/>
        </p:nvSpPr>
        <p:spPr>
          <a:xfrm>
            <a:off x="257647" y="3904990"/>
            <a:ext cx="8277700" cy="3206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300" b="1" i="0" kern="1200" cap="none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fr-FR" sz="3600" err="1"/>
              <a:t>Safety</a:t>
            </a:r>
            <a:r>
              <a:rPr lang="fr-FR" sz="3600"/>
              <a:t> Stand Down </a:t>
            </a:r>
            <a:r>
              <a:rPr lang="fr-FR" sz="3600" err="1"/>
              <a:t>Webinar</a:t>
            </a:r>
            <a:endParaRPr lang="fr-FR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164397C-5AD4-5643-AC0E-FF68AAC11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36931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May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26E236F8-36E9-B946-AE4B-F1691B0DDD7A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Context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1203EC82-7709-5F4D-813B-2976C9EAC024}"/>
              </a:ext>
            </a:extLst>
          </p:cNvPr>
          <p:cNvSpPr txBox="1">
            <a:spLocks/>
          </p:cNvSpPr>
          <p:nvPr/>
        </p:nvSpPr>
        <p:spPr>
          <a:xfrm>
            <a:off x="450056" y="1326667"/>
            <a:ext cx="8243888" cy="198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err="1">
                <a:solidFill>
                  <a:srgbClr val="414141"/>
                </a:solidFill>
                <a:latin typeface="Arial"/>
              </a:rPr>
              <a:t>We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acknowledge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the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difficulty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of the global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pandemic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context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and its impact on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our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operations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.</a:t>
            </a: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 Down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CDMS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regards to the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accidents.</a:t>
            </a: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>
                <a:solidFill>
                  <a:srgbClr val="414141"/>
                </a:solidFill>
                <a:latin typeface="Arial"/>
              </a:rPr>
              <a:t>It must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be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organised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in the best conditions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with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due respect for local and Group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sanitary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/>
              </a:rPr>
              <a:t>precautions</a:t>
            </a:r>
            <a:r>
              <a:rPr lang="fr-FR" sz="1400">
                <a:solidFill>
                  <a:srgbClr val="414141"/>
                </a:solidFill>
                <a:latin typeface="Arial"/>
              </a:rPr>
              <a:t>.</a:t>
            </a: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 Down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 on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20th.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spread over 30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drivers population (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can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lang="fr-FR" sz="14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 : coins arrondis 39">
            <a:extLst>
              <a:ext uri="{FF2B5EF4-FFF2-40B4-BE49-F238E27FC236}">
                <a16:creationId xmlns:a16="http://schemas.microsoft.com/office/drawing/2014/main" id="{9D6950C1-44D6-2540-A3D9-AD950B6421B9}"/>
              </a:ext>
            </a:extLst>
          </p:cNvPr>
          <p:cNvSpPr/>
          <p:nvPr/>
        </p:nvSpPr>
        <p:spPr>
          <a:xfrm>
            <a:off x="347082" y="3737041"/>
            <a:ext cx="8357372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6F062277-7FAA-B24F-8B94-73A360443B1F}"/>
              </a:ext>
            </a:extLst>
          </p:cNvPr>
          <p:cNvSpPr txBox="1">
            <a:spLocks/>
          </p:cNvSpPr>
          <p:nvPr/>
        </p:nvSpPr>
        <p:spPr>
          <a:xfrm>
            <a:off x="1042413" y="3588333"/>
            <a:ext cx="6966710" cy="338554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>
                <a:solidFill>
                  <a:srgbClr val="034EA2"/>
                </a:solidFill>
              </a:rPr>
              <a:t>TO PROTECT YOURSELF AND OTHERS FROM CORONAVIRUS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1D9E0-695A-2B40-B345-1D9391AB1F93}"/>
              </a:ext>
            </a:extLst>
          </p:cNvPr>
          <p:cNvSpPr txBox="1"/>
          <p:nvPr/>
        </p:nvSpPr>
        <p:spPr>
          <a:xfrm>
            <a:off x="614912" y="5200287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>
                <a:solidFill>
                  <a:srgbClr val="034EA2"/>
                </a:solidFill>
              </a:rPr>
              <a:t>Wash </a:t>
            </a:r>
            <a:r>
              <a:rPr lang="fr-FR" sz="900" err="1">
                <a:solidFill>
                  <a:srgbClr val="034EA2"/>
                </a:solidFill>
              </a:rPr>
              <a:t>your</a:t>
            </a:r>
            <a:r>
              <a:rPr lang="fr-FR" sz="900">
                <a:solidFill>
                  <a:srgbClr val="034EA2"/>
                </a:solidFill>
              </a:rPr>
              <a:t> hands 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 err="1">
                <a:solidFill>
                  <a:srgbClr val="034EA2"/>
                </a:solidFill>
              </a:rPr>
              <a:t>very</a:t>
            </a:r>
            <a:r>
              <a:rPr lang="fr-FR" sz="900">
                <a:solidFill>
                  <a:srgbClr val="034EA2"/>
                </a:solidFill>
              </a:rPr>
              <a:t> </a:t>
            </a:r>
            <a:r>
              <a:rPr lang="fr-FR" sz="900" err="1">
                <a:solidFill>
                  <a:srgbClr val="034EA2"/>
                </a:solidFill>
              </a:rPr>
              <a:t>often</a:t>
            </a:r>
            <a:endParaRPr lang="fr-FR" sz="900">
              <a:solidFill>
                <a:srgbClr val="034EA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D0A9E-2DD3-484C-82D4-7461B4B33373}"/>
              </a:ext>
            </a:extLst>
          </p:cNvPr>
          <p:cNvSpPr txBox="1"/>
          <p:nvPr/>
        </p:nvSpPr>
        <p:spPr>
          <a:xfrm>
            <a:off x="1076387" y="5200287"/>
            <a:ext cx="25699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err="1">
                <a:solidFill>
                  <a:srgbClr val="034EA2"/>
                </a:solidFill>
              </a:rPr>
              <a:t>When</a:t>
            </a:r>
            <a:r>
              <a:rPr lang="fr-FR" sz="900">
                <a:solidFill>
                  <a:srgbClr val="034EA2"/>
                </a:solidFill>
              </a:rPr>
              <a:t> </a:t>
            </a:r>
            <a:r>
              <a:rPr lang="fr-FR" sz="900" err="1">
                <a:solidFill>
                  <a:srgbClr val="034EA2"/>
                </a:solidFill>
              </a:rPr>
              <a:t>coughing</a:t>
            </a:r>
            <a:r>
              <a:rPr lang="fr-FR" sz="900">
                <a:solidFill>
                  <a:srgbClr val="034EA2"/>
                </a:solidFill>
              </a:rPr>
              <a:t> 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or </a:t>
            </a:r>
            <a:r>
              <a:rPr lang="fr-FR" sz="900" err="1">
                <a:solidFill>
                  <a:srgbClr val="034EA2"/>
                </a:solidFill>
              </a:rPr>
              <a:t>sneezing</a:t>
            </a:r>
            <a:r>
              <a:rPr lang="fr-FR" sz="900">
                <a:solidFill>
                  <a:srgbClr val="034EA2"/>
                </a:solidFill>
              </a:rPr>
              <a:t>,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 </a:t>
            </a:r>
            <a:r>
              <a:rPr lang="fr-FR" sz="900" err="1">
                <a:solidFill>
                  <a:srgbClr val="034EA2"/>
                </a:solidFill>
              </a:rPr>
              <a:t>cover</a:t>
            </a:r>
            <a:r>
              <a:rPr lang="fr-FR" sz="900">
                <a:solidFill>
                  <a:srgbClr val="034EA2"/>
                </a:solidFill>
              </a:rPr>
              <a:t> </a:t>
            </a:r>
            <a:r>
              <a:rPr lang="fr-FR" sz="900" err="1">
                <a:solidFill>
                  <a:srgbClr val="034EA2"/>
                </a:solidFill>
              </a:rPr>
              <a:t>your</a:t>
            </a:r>
            <a:r>
              <a:rPr lang="fr-FR" sz="900">
                <a:solidFill>
                  <a:srgbClr val="034EA2"/>
                </a:solidFill>
              </a:rPr>
              <a:t> </a:t>
            </a:r>
            <a:r>
              <a:rPr lang="fr-FR" sz="900" err="1">
                <a:solidFill>
                  <a:srgbClr val="034EA2"/>
                </a:solidFill>
              </a:rPr>
              <a:t>mouth</a:t>
            </a:r>
            <a:r>
              <a:rPr lang="fr-FR" sz="900">
                <a:solidFill>
                  <a:srgbClr val="034EA2"/>
                </a:solidFill>
              </a:rPr>
              <a:t> 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and </a:t>
            </a:r>
            <a:r>
              <a:rPr lang="fr-FR" sz="900" err="1">
                <a:solidFill>
                  <a:srgbClr val="034EA2"/>
                </a:solidFill>
              </a:rPr>
              <a:t>nozewith</a:t>
            </a:r>
            <a:r>
              <a:rPr lang="fr-FR" sz="900">
                <a:solidFill>
                  <a:srgbClr val="034EA2"/>
                </a:solidFill>
              </a:rPr>
              <a:t> </a:t>
            </a:r>
            <a:r>
              <a:rPr lang="fr-FR" sz="900" err="1">
                <a:solidFill>
                  <a:srgbClr val="034EA2"/>
                </a:solidFill>
              </a:rPr>
              <a:t>your</a:t>
            </a:r>
            <a:r>
              <a:rPr lang="fr-FR" sz="900">
                <a:solidFill>
                  <a:srgbClr val="034EA2"/>
                </a:solidFill>
              </a:rPr>
              <a:t> arm 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>
                <a:solidFill>
                  <a:srgbClr val="034EA2"/>
                </a:solidFill>
              </a:rPr>
              <a:t>or use a </a:t>
            </a:r>
            <a:r>
              <a:rPr lang="fr-FR" sz="900" err="1">
                <a:solidFill>
                  <a:srgbClr val="034EA2"/>
                </a:solidFill>
              </a:rPr>
              <a:t>disposable</a:t>
            </a:r>
            <a:r>
              <a:rPr lang="fr-FR" sz="900">
                <a:solidFill>
                  <a:srgbClr val="034EA2"/>
                </a:solidFill>
              </a:rPr>
              <a:t> tissue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3F2AF-2EB7-C846-B5C9-B7244BF84E2C}"/>
              </a:ext>
            </a:extLst>
          </p:cNvPr>
          <p:cNvSpPr txBox="1"/>
          <p:nvPr/>
        </p:nvSpPr>
        <p:spPr>
          <a:xfrm>
            <a:off x="2973785" y="52002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>
                <a:solidFill>
                  <a:srgbClr val="034EA2"/>
                </a:solidFill>
              </a:rPr>
              <a:t>Dispose of </a:t>
            </a:r>
            <a:r>
              <a:rPr lang="fr-FR" sz="900" err="1">
                <a:solidFill>
                  <a:srgbClr val="034EA2"/>
                </a:solidFill>
              </a:rPr>
              <a:t>any</a:t>
            </a:r>
            <a:r>
              <a:rPr lang="fr-FR" sz="900">
                <a:solidFill>
                  <a:srgbClr val="034EA2"/>
                </a:solidFill>
              </a:rPr>
              <a:t> tissues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 err="1">
                <a:solidFill>
                  <a:srgbClr val="034EA2"/>
                </a:solidFill>
              </a:rPr>
              <a:t>you</a:t>
            </a:r>
            <a:r>
              <a:rPr lang="fr-FR" sz="900">
                <a:solidFill>
                  <a:srgbClr val="034EA2"/>
                </a:solidFill>
              </a:rPr>
              <a:t> have </a:t>
            </a:r>
            <a:r>
              <a:rPr lang="fr-FR" sz="900" err="1">
                <a:solidFill>
                  <a:srgbClr val="034EA2"/>
                </a:solidFill>
              </a:rPr>
              <a:t>used</a:t>
            </a:r>
            <a:endParaRPr lang="fr-FR" sz="900">
              <a:solidFill>
                <a:srgbClr val="034EA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8C8B8-4520-3D47-9F31-1A305E320F29}"/>
              </a:ext>
            </a:extLst>
          </p:cNvPr>
          <p:cNvSpPr txBox="1"/>
          <p:nvPr/>
        </p:nvSpPr>
        <p:spPr>
          <a:xfrm>
            <a:off x="4347184" y="5200287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err="1">
                <a:solidFill>
                  <a:srgbClr val="034EA2"/>
                </a:solidFill>
              </a:rPr>
              <a:t>Avoid</a:t>
            </a:r>
            <a:r>
              <a:rPr lang="fr-FR" sz="900">
                <a:solidFill>
                  <a:srgbClr val="034EA2"/>
                </a:solidFill>
              </a:rPr>
              <a:t> close contact </a:t>
            </a:r>
            <a:br>
              <a:rPr lang="fr-FR" sz="900">
                <a:solidFill>
                  <a:srgbClr val="034EA2"/>
                </a:solidFill>
              </a:rPr>
            </a:br>
            <a:r>
              <a:rPr lang="fr-FR" sz="900" err="1">
                <a:solidFill>
                  <a:srgbClr val="034EA2"/>
                </a:solidFill>
              </a:rPr>
              <a:t>with</a:t>
            </a:r>
            <a:r>
              <a:rPr lang="fr-FR" sz="900">
                <a:solidFill>
                  <a:srgbClr val="034EA2"/>
                </a:solidFill>
              </a:rPr>
              <a:t> </a:t>
            </a:r>
            <a:r>
              <a:rPr lang="fr-FR" sz="900" err="1">
                <a:solidFill>
                  <a:srgbClr val="034EA2"/>
                </a:solidFill>
              </a:rPr>
              <a:t>greeting</a:t>
            </a:r>
            <a:r>
              <a:rPr lang="fr-FR" sz="900">
                <a:solidFill>
                  <a:srgbClr val="034EA2"/>
                </a:solidFill>
              </a:rPr>
              <a:t> people</a:t>
            </a:r>
          </a:p>
        </p:txBody>
      </p:sp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8F8618C8-84DE-6144-9EE8-42FD81E1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4" y="4235940"/>
            <a:ext cx="4679074" cy="88999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B0336A-E5FE-E14E-8264-87B7E8DC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540" y="4104676"/>
            <a:ext cx="649487" cy="173470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9F0875E-6FA0-3D44-AB66-DCBC45314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144" y="4104676"/>
            <a:ext cx="649487" cy="17347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BD8E21-549E-EA49-957D-6273945B46FC}"/>
              </a:ext>
            </a:extLst>
          </p:cNvPr>
          <p:cNvSpPr txBox="1"/>
          <p:nvPr/>
        </p:nvSpPr>
        <p:spPr>
          <a:xfrm>
            <a:off x="6934012" y="5431119"/>
            <a:ext cx="441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>
                <a:solidFill>
                  <a:srgbClr val="034EA2"/>
                </a:solidFill>
              </a:rPr>
              <a:t>1 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7C1815-B787-8943-BF92-09DCBF4B0870}"/>
              </a:ext>
            </a:extLst>
          </p:cNvPr>
          <p:cNvCxnSpPr/>
          <p:nvPr/>
        </p:nvCxnSpPr>
        <p:spPr>
          <a:xfrm>
            <a:off x="6694698" y="5787116"/>
            <a:ext cx="964446" cy="0"/>
          </a:xfrm>
          <a:prstGeom prst="straightConnector1">
            <a:avLst/>
          </a:prstGeom>
          <a:ln>
            <a:solidFill>
              <a:srgbClr val="034EA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99690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318A0E9-D9D1-D245-BB1D-1EE42E3BDF22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STAND DOWN FRAMEWORK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108878-2A1C-BC46-9AD3-418FD318AD40}"/>
              </a:ext>
            </a:extLst>
          </p:cNvPr>
          <p:cNvSpPr/>
          <p:nvPr/>
        </p:nvSpPr>
        <p:spPr>
          <a:xfrm>
            <a:off x="5263376" y="1391143"/>
            <a:ext cx="3443392" cy="4389546"/>
          </a:xfrm>
          <a:prstGeom prst="roundRect">
            <a:avLst>
              <a:gd name="adj" fmla="val 12146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Rectangle à coins arrondis 11">
            <a:extLst>
              <a:ext uri="{FF2B5EF4-FFF2-40B4-BE49-F238E27FC236}">
                <a16:creationId xmlns:a16="http://schemas.microsoft.com/office/drawing/2014/main" id="{98E31328-469C-9747-A374-3663BEC3EE4A}"/>
              </a:ext>
            </a:extLst>
          </p:cNvPr>
          <p:cNvSpPr/>
          <p:nvPr/>
        </p:nvSpPr>
        <p:spPr>
          <a:xfrm>
            <a:off x="5263375" y="1597845"/>
            <a:ext cx="3443394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OBJECTIVES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04A12-4DF1-8441-9D01-0C060692C1CC}"/>
              </a:ext>
            </a:extLst>
          </p:cNvPr>
          <p:cNvSpPr/>
          <p:nvPr/>
        </p:nvSpPr>
        <p:spPr>
          <a:xfrm>
            <a:off x="5263376" y="2168170"/>
            <a:ext cx="3443392" cy="181525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9" tIns="45720" rIns="251999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Understand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situations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encountered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by the drivers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without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blaming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them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Highlight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main truck accident scenarios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ie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their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causes and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their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actual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or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potential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consequences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Share major accident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examples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Share important messages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with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our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transporters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and drivers.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Together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with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our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transporters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and drivers,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identify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and capture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improvement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insights.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endParaRPr lang="fr-FR" sz="140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21636B-B1CC-3140-AA78-E375D9F8F818}"/>
              </a:ext>
            </a:extLst>
          </p:cNvPr>
          <p:cNvSpPr/>
          <p:nvPr/>
        </p:nvSpPr>
        <p:spPr>
          <a:xfrm>
            <a:off x="306555" y="1391142"/>
            <a:ext cx="4733795" cy="4389547"/>
          </a:xfrm>
          <a:prstGeom prst="roundRect">
            <a:avLst>
              <a:gd name="adj" fmla="val 12146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DF198E21-D023-C24D-89EA-13DEEA9D1E54}"/>
              </a:ext>
            </a:extLst>
          </p:cNvPr>
          <p:cNvSpPr/>
          <p:nvPr/>
        </p:nvSpPr>
        <p:spPr>
          <a:xfrm>
            <a:off x="306556" y="1597845"/>
            <a:ext cx="4439179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CONTEXT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BEC82-40EA-4E44-856F-055D90A3512F}"/>
              </a:ext>
            </a:extLst>
          </p:cNvPr>
          <p:cNvSpPr/>
          <p:nvPr/>
        </p:nvSpPr>
        <p:spPr>
          <a:xfrm>
            <a:off x="306556" y="2168170"/>
            <a:ext cx="4733794" cy="375327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9" tIns="45720" rIns="251999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52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severe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or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potentially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severe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truck accidents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including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31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rollovers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(4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rollovers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in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april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2021)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since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january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2020.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After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several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years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of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decreasing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accident rates,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our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results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have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stagnated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spc="-50">
                <a:solidFill>
                  <a:srgbClr val="414141"/>
                </a:solidFill>
                <a:cs typeface="Arial" panose="020B0604020202020204" pitchFamily="34" charset="0"/>
              </a:rPr>
              <a:t>Driver </a:t>
            </a:r>
            <a:r>
              <a:rPr lang="fr-FR" sz="1400" spc="-50" err="1">
                <a:solidFill>
                  <a:srgbClr val="414141"/>
                </a:solidFill>
                <a:cs typeface="Arial" panose="020B0604020202020204" pitchFamily="34" charset="0"/>
              </a:rPr>
              <a:t>behaviour</a:t>
            </a:r>
            <a:r>
              <a:rPr lang="fr-FR" sz="1400" spc="-5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spc="-50" err="1">
                <a:solidFill>
                  <a:srgbClr val="414141"/>
                </a:solidFill>
                <a:cs typeface="Arial" panose="020B0604020202020204" pitchFamily="34" charset="0"/>
              </a:rPr>
              <a:t>is</a:t>
            </a:r>
            <a:r>
              <a:rPr lang="fr-FR" sz="1400" spc="-5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spc="-50" err="1">
                <a:solidFill>
                  <a:srgbClr val="414141"/>
                </a:solidFill>
                <a:cs typeface="Arial" panose="020B0604020202020204" pitchFamily="34" charset="0"/>
              </a:rPr>
              <a:t>considered</a:t>
            </a:r>
            <a:r>
              <a:rPr lang="fr-FR" sz="1400" spc="-50">
                <a:solidFill>
                  <a:srgbClr val="414141"/>
                </a:solidFill>
                <a:cs typeface="Arial" panose="020B0604020202020204" pitchFamily="34" charset="0"/>
              </a:rPr>
              <a:t> as </a:t>
            </a:r>
            <a:r>
              <a:rPr lang="fr-FR" sz="1400" spc="-50" err="1">
                <a:solidFill>
                  <a:srgbClr val="414141"/>
                </a:solidFill>
                <a:cs typeface="Arial" panose="020B0604020202020204" pitchFamily="34" charset="0"/>
              </a:rPr>
              <a:t>predominant</a:t>
            </a:r>
            <a:r>
              <a:rPr lang="fr-FR" sz="1400" spc="-5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spc="-50" err="1">
                <a:solidFill>
                  <a:srgbClr val="414141"/>
                </a:solidFill>
                <a:cs typeface="Arial" panose="020B0604020202020204" pitchFamily="34" charset="0"/>
              </a:rPr>
              <a:t>immediate</a:t>
            </a:r>
            <a:r>
              <a:rPr lang="fr-FR" sz="1400" spc="-50">
                <a:solidFill>
                  <a:srgbClr val="414141"/>
                </a:solidFill>
                <a:cs typeface="Arial" panose="020B0604020202020204" pitchFamily="34" charset="0"/>
              </a:rPr>
              <a:t> cause of </a:t>
            </a:r>
            <a:r>
              <a:rPr lang="fr-FR" sz="1400" spc="-50" err="1">
                <a:solidFill>
                  <a:srgbClr val="414141"/>
                </a:solidFill>
                <a:cs typeface="Arial" panose="020B0604020202020204" pitchFamily="34" charset="0"/>
              </a:rPr>
              <a:t>serious</a:t>
            </a:r>
            <a:r>
              <a:rPr lang="fr-FR" sz="1400" spc="-50">
                <a:solidFill>
                  <a:srgbClr val="414141"/>
                </a:solidFill>
                <a:cs typeface="Arial" panose="020B0604020202020204" pitchFamily="34" charset="0"/>
              </a:rPr>
              <a:t> road transport accidents.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Accidents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categorized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as « 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behaviour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 » are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those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where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driver’s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intentional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or non-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intentional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actions are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considered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as main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immediate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accident cause.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Some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of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these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accidents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may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find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their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deeper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roots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in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weaknesses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of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our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organization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, or in the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way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our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requirements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are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deployed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(violation-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based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logic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, sanction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policy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etc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32911325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318A0E9-D9D1-D245-BB1D-1EE42E3BDF22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STAND DOWN FRAMEWORK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108878-2A1C-BC46-9AD3-418FD318AD40}"/>
              </a:ext>
            </a:extLst>
          </p:cNvPr>
          <p:cNvSpPr/>
          <p:nvPr/>
        </p:nvSpPr>
        <p:spPr>
          <a:xfrm>
            <a:off x="281579" y="1688645"/>
            <a:ext cx="4075402" cy="2830804"/>
          </a:xfrm>
          <a:prstGeom prst="roundRect">
            <a:avLst>
              <a:gd name="adj" fmla="val 9145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Rectangle à coins arrondis 11">
            <a:extLst>
              <a:ext uri="{FF2B5EF4-FFF2-40B4-BE49-F238E27FC236}">
                <a16:creationId xmlns:a16="http://schemas.microsoft.com/office/drawing/2014/main" id="{98E31328-469C-9747-A374-3663BEC3EE4A}"/>
              </a:ext>
            </a:extLst>
          </p:cNvPr>
          <p:cNvSpPr/>
          <p:nvPr/>
        </p:nvSpPr>
        <p:spPr>
          <a:xfrm>
            <a:off x="281579" y="1839289"/>
            <a:ext cx="4075402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MAIN TOPICS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04A12-4DF1-8441-9D01-0C060692C1CC}"/>
              </a:ext>
            </a:extLst>
          </p:cNvPr>
          <p:cNvSpPr/>
          <p:nvPr/>
        </p:nvSpPr>
        <p:spPr>
          <a:xfrm>
            <a:off x="281580" y="2289555"/>
            <a:ext cx="4075402" cy="130833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45720" rIns="216000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Causes and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consequences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of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our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road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traffic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accidents.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The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way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fatigue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deteriorates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driver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safety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performance.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How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distractors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can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mobilize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attention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away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from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the road.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Necessity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to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adjust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one’s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speed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based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on road conditions.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endParaRPr lang="fr-FR" sz="140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7D1E175-711B-4A42-B928-F823BD6CD21F}"/>
              </a:ext>
            </a:extLst>
          </p:cNvPr>
          <p:cNvSpPr/>
          <p:nvPr/>
        </p:nvSpPr>
        <p:spPr>
          <a:xfrm>
            <a:off x="4656345" y="1688645"/>
            <a:ext cx="4071004" cy="1654608"/>
          </a:xfrm>
          <a:prstGeom prst="roundRect">
            <a:avLst>
              <a:gd name="adj" fmla="val 18484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à coins arrondis 11">
            <a:extLst>
              <a:ext uri="{FF2B5EF4-FFF2-40B4-BE49-F238E27FC236}">
                <a16:creationId xmlns:a16="http://schemas.microsoft.com/office/drawing/2014/main" id="{29CC351B-8D64-6B4F-BC7D-12B41FB8BD57}"/>
              </a:ext>
            </a:extLst>
          </p:cNvPr>
          <p:cNvSpPr/>
          <p:nvPr/>
        </p:nvSpPr>
        <p:spPr>
          <a:xfrm>
            <a:off x="4656345" y="1839289"/>
            <a:ext cx="4071004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TYPICAL SEQUENCE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5D0FFD-58FF-7647-8139-EB1387ADAEC8}"/>
              </a:ext>
            </a:extLst>
          </p:cNvPr>
          <p:cNvSpPr/>
          <p:nvPr/>
        </p:nvSpPr>
        <p:spPr>
          <a:xfrm>
            <a:off x="4656345" y="2289555"/>
            <a:ext cx="4071004" cy="95722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45720" rIns="216000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Messages by Alexis VOVK.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Core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presentation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.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Participative workshop.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7B4F6BD-B5E5-E242-91BF-C0195E72404F}"/>
              </a:ext>
            </a:extLst>
          </p:cNvPr>
          <p:cNvSpPr/>
          <p:nvPr/>
        </p:nvSpPr>
        <p:spPr>
          <a:xfrm>
            <a:off x="4656343" y="3588176"/>
            <a:ext cx="4071005" cy="2066390"/>
          </a:xfrm>
          <a:prstGeom prst="roundRect">
            <a:avLst>
              <a:gd name="adj" fmla="val 12146"/>
            </a:avLst>
          </a:prstGeom>
          <a:solidFill>
            <a:srgbClr val="034EA2">
              <a:alpha val="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Rectangle à coins arrondis 11">
            <a:extLst>
              <a:ext uri="{FF2B5EF4-FFF2-40B4-BE49-F238E27FC236}">
                <a16:creationId xmlns:a16="http://schemas.microsoft.com/office/drawing/2014/main" id="{2B9B4F4D-E881-3341-99ED-FADA2393D643}"/>
              </a:ext>
            </a:extLst>
          </p:cNvPr>
          <p:cNvSpPr/>
          <p:nvPr/>
        </p:nvSpPr>
        <p:spPr>
          <a:xfrm>
            <a:off x="4656343" y="3738820"/>
            <a:ext cx="4071005" cy="3846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>
                <a:solidFill>
                  <a:srgbClr val="034EA2"/>
                </a:solidFill>
              </a:rPr>
              <a:t>TARGET AUDIENCE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3DF1A-8BAC-9145-B5DA-66542F7A4A7E}"/>
              </a:ext>
            </a:extLst>
          </p:cNvPr>
          <p:cNvSpPr/>
          <p:nvPr/>
        </p:nvSpPr>
        <p:spPr>
          <a:xfrm>
            <a:off x="4656343" y="4221663"/>
            <a:ext cx="4071005" cy="83537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45720" rIns="216000" bIns="45720" rtlCol="0" anchor="t"/>
          <a:lstStyle/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Transporters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/ drivers operating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contracted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 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dedicated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 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vehicles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&amp;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owned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fleet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drivers. </a:t>
            </a:r>
          </a:p>
          <a:p>
            <a:pPr marL="185420" indent="-185420">
              <a:spcBef>
                <a:spcPts val="500"/>
              </a:spcBef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When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possible,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include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transporters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 operating for Total on spot </a:t>
            </a:r>
            <a:r>
              <a:rPr lang="fr-FR" sz="1400" err="1">
                <a:solidFill>
                  <a:srgbClr val="414141"/>
                </a:solidFill>
                <a:cs typeface="Arial" panose="020B0604020202020204" pitchFamily="34" charset="0"/>
              </a:rPr>
              <a:t>contracts</a:t>
            </a:r>
            <a:r>
              <a:rPr lang="fr-FR" sz="1400">
                <a:solidFill>
                  <a:srgbClr val="41414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103463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B6158A0-998B-47F4-BB45-A509FE6BFD45}"/>
              </a:ext>
            </a:extLst>
          </p:cNvPr>
          <p:cNvSpPr/>
          <p:nvPr/>
        </p:nvSpPr>
        <p:spPr>
          <a:xfrm>
            <a:off x="149950" y="1243948"/>
            <a:ext cx="2783874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1C020F-48BE-48D4-AF2E-185FF19BC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273" y="1089583"/>
            <a:ext cx="2039229" cy="307777"/>
          </a:xfr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34EA2"/>
                </a:solidFill>
              </a:rPr>
              <a:t>ALEXIS VOVK VIDEO</a:t>
            </a:r>
            <a:endParaRPr lang="fr-FR" dirty="0">
              <a:solidFill>
                <a:srgbClr val="034EA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FBBFEF5-080C-41E6-B648-C4C3B425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6" y="1486011"/>
            <a:ext cx="2277189" cy="1937531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8906FD6-D455-41EE-BDE3-0FBDAB82906C}"/>
              </a:ext>
            </a:extLst>
          </p:cNvPr>
          <p:cNvSpPr/>
          <p:nvPr/>
        </p:nvSpPr>
        <p:spPr>
          <a:xfrm>
            <a:off x="3111096" y="1243948"/>
            <a:ext cx="2783874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5183AE83-AF88-498B-89C3-E5CD2B10F7DD}"/>
              </a:ext>
            </a:extLst>
          </p:cNvPr>
          <p:cNvSpPr txBox="1">
            <a:spLocks/>
          </p:cNvSpPr>
          <p:nvPr/>
        </p:nvSpPr>
        <p:spPr>
          <a:xfrm>
            <a:off x="3436815" y="1083665"/>
            <a:ext cx="2132436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034EA2"/>
                </a:solidFill>
              </a:rPr>
              <a:t>CORE PRESENTATION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3C9C029-B775-47FD-A1F9-C81556A31B30}"/>
              </a:ext>
            </a:extLst>
          </p:cNvPr>
          <p:cNvSpPr/>
          <p:nvPr/>
        </p:nvSpPr>
        <p:spPr>
          <a:xfrm>
            <a:off x="148793" y="3737041"/>
            <a:ext cx="2772896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Espace réservé du contenu 1">
            <a:extLst>
              <a:ext uri="{FF2B5EF4-FFF2-40B4-BE49-F238E27FC236}">
                <a16:creationId xmlns:a16="http://schemas.microsoft.com/office/drawing/2014/main" id="{0CDE2756-3681-42CC-BE32-00C42E3D40C4}"/>
              </a:ext>
            </a:extLst>
          </p:cNvPr>
          <p:cNvSpPr txBox="1">
            <a:spLocks/>
          </p:cNvSpPr>
          <p:nvPr/>
        </p:nvSpPr>
        <p:spPr>
          <a:xfrm>
            <a:off x="331919" y="3585762"/>
            <a:ext cx="2406645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034EA2"/>
                </a:solidFill>
              </a:rPr>
              <a:t>WORKSHOP GUIDELINES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2C718AF-D475-4DF9-8B2F-73530751097F}"/>
              </a:ext>
            </a:extLst>
          </p:cNvPr>
          <p:cNvSpPr/>
          <p:nvPr/>
        </p:nvSpPr>
        <p:spPr>
          <a:xfrm>
            <a:off x="3109555" y="3737041"/>
            <a:ext cx="2772896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Espace réservé du contenu 1">
            <a:extLst>
              <a:ext uri="{FF2B5EF4-FFF2-40B4-BE49-F238E27FC236}">
                <a16:creationId xmlns:a16="http://schemas.microsoft.com/office/drawing/2014/main" id="{A0B6903F-FB36-49E0-AB7E-FF1B19393C66}"/>
              </a:ext>
            </a:extLst>
          </p:cNvPr>
          <p:cNvSpPr txBox="1">
            <a:spLocks/>
          </p:cNvSpPr>
          <p:nvPr/>
        </p:nvSpPr>
        <p:spPr>
          <a:xfrm>
            <a:off x="3184804" y="3589956"/>
            <a:ext cx="2617034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034EA2"/>
                </a:solidFill>
              </a:rPr>
              <a:t>TOPIC BASED ANIMATIONS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BAF04603-24A7-471D-9B0F-F53E09966E3E}"/>
              </a:ext>
            </a:extLst>
          </p:cNvPr>
          <p:cNvSpPr/>
          <p:nvPr/>
        </p:nvSpPr>
        <p:spPr>
          <a:xfrm>
            <a:off x="6073820" y="3737041"/>
            <a:ext cx="2772896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7" name="Espace réservé du contenu 1">
            <a:extLst>
              <a:ext uri="{FF2B5EF4-FFF2-40B4-BE49-F238E27FC236}">
                <a16:creationId xmlns:a16="http://schemas.microsoft.com/office/drawing/2014/main" id="{F7D43DE4-AE28-401C-8EA8-8B1DD0EABEDF}"/>
              </a:ext>
            </a:extLst>
          </p:cNvPr>
          <p:cNvSpPr txBox="1">
            <a:spLocks/>
          </p:cNvSpPr>
          <p:nvPr/>
        </p:nvSpPr>
        <p:spPr>
          <a:xfrm>
            <a:off x="6614759" y="3589955"/>
            <a:ext cx="1691018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034EA2"/>
                </a:solidFill>
              </a:rPr>
              <a:t>CARD &amp; POSTER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D79F5F2B-D109-4363-A6C7-936F9A460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803" y="4426779"/>
            <a:ext cx="2617035" cy="11271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16FFD965-D6E0-4EBF-B2B9-F717F7E397EC}"/>
              </a:ext>
            </a:extLst>
          </p:cNvPr>
          <p:cNvSpPr/>
          <p:nvPr/>
        </p:nvSpPr>
        <p:spPr>
          <a:xfrm>
            <a:off x="6072241" y="1243948"/>
            <a:ext cx="2783874" cy="2280130"/>
          </a:xfrm>
          <a:prstGeom prst="rect">
            <a:avLst/>
          </a:prstGeom>
          <a:noFill/>
          <a:ln w="19050">
            <a:solidFill>
              <a:srgbClr val="F794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2" name="Espace réservé du contenu 1">
            <a:extLst>
              <a:ext uri="{FF2B5EF4-FFF2-40B4-BE49-F238E27FC236}">
                <a16:creationId xmlns:a16="http://schemas.microsoft.com/office/drawing/2014/main" id="{08F50C6D-8356-48B6-BD26-EDC9EFA3E6B1}"/>
              </a:ext>
            </a:extLst>
          </p:cNvPr>
          <p:cNvSpPr txBox="1">
            <a:spLocks/>
          </p:cNvSpPr>
          <p:nvPr/>
        </p:nvSpPr>
        <p:spPr>
          <a:xfrm>
            <a:off x="6404320" y="1077933"/>
            <a:ext cx="2111896" cy="307777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14314" indent="-214314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034EA2"/>
                </a:solidFill>
              </a:rPr>
              <a:t>EVENTS REPOSITORY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084CD6DD-0625-9847-A9E0-1FFE701C1CC1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 SUPPORTING ELEMENTS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3E5EA5B-FB26-7041-B3FA-3F98344AA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459" y="2235553"/>
            <a:ext cx="1443426" cy="108257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62771EA-17F3-9A49-A873-E944470CE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452" y="1945288"/>
            <a:ext cx="1438549" cy="107891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E1CF2B5-BBD1-684C-846C-7262E93B7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154" y="1666536"/>
            <a:ext cx="1443426" cy="108256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450F90-EA1B-9549-8463-2D7BA02E3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036" y="2235553"/>
            <a:ext cx="1471443" cy="110358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0977A30-B9D5-1F48-9AB5-C0901852E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564" y="1941981"/>
            <a:ext cx="1471407" cy="110355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1F51C3C-8D98-7641-AF7A-ED1EEDDC5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448" y="1637736"/>
            <a:ext cx="1471443" cy="110358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95E7548-B66A-404C-994F-31BC1B47CD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468" y="4742474"/>
            <a:ext cx="989490" cy="74211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800BB69-3AB6-1D46-9EDD-DA598E220E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435" y="4272477"/>
            <a:ext cx="989490" cy="74211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03F9F0E-07DA-4848-86B8-A64B370789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1447" y="4080377"/>
            <a:ext cx="1121191" cy="168125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8855941-21DA-F74D-A73D-3E7A951192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76017" y="4080349"/>
            <a:ext cx="1121212" cy="1681290"/>
          </a:xfrm>
          <a:prstGeom prst="rect">
            <a:avLst/>
          </a:prstGeom>
        </p:spPr>
      </p:pic>
      <p:pic>
        <p:nvPicPr>
          <p:cNvPr id="38" name="Picture 3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D72D355-9FD1-B94C-B6F2-0D74F94CC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8125" y="4077924"/>
            <a:ext cx="1205362" cy="174107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6244548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E18BD5F-9236-454B-99CA-4DCBE193EB07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B12E59-3211-0C41-98EB-4D79BBA3B410}"/>
              </a:ext>
            </a:extLst>
          </p:cNvPr>
          <p:cNvSpPr/>
          <p:nvPr/>
        </p:nvSpPr>
        <p:spPr>
          <a:xfrm>
            <a:off x="63068" y="1220294"/>
            <a:ext cx="8807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err="1">
                <a:solidFill>
                  <a:srgbClr val="414141"/>
                </a:solidFill>
              </a:rPr>
              <a:t>We</a:t>
            </a:r>
            <a:r>
              <a:rPr lang="fr-FR" sz="1600">
                <a:solidFill>
                  <a:srgbClr val="414141"/>
                </a:solidFill>
              </a:rPr>
              <a:t> (Drivers, </a:t>
            </a:r>
            <a:r>
              <a:rPr lang="fr-FR" sz="1600" err="1">
                <a:solidFill>
                  <a:srgbClr val="414141"/>
                </a:solidFill>
              </a:rPr>
              <a:t>Transporters</a:t>
            </a:r>
            <a:r>
              <a:rPr lang="fr-FR" sz="1600">
                <a:solidFill>
                  <a:srgbClr val="414141"/>
                </a:solidFill>
              </a:rPr>
              <a:t>, Total) must do </a:t>
            </a:r>
            <a:r>
              <a:rPr lang="fr-FR" sz="1600" err="1">
                <a:solidFill>
                  <a:srgbClr val="414141"/>
                </a:solidFill>
              </a:rPr>
              <a:t>everything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we</a:t>
            </a:r>
            <a:r>
              <a:rPr lang="fr-FR" sz="1600">
                <a:solidFill>
                  <a:srgbClr val="414141"/>
                </a:solidFill>
              </a:rPr>
              <a:t> can to </a:t>
            </a:r>
            <a:r>
              <a:rPr lang="fr-FR" sz="1600" err="1">
                <a:solidFill>
                  <a:srgbClr val="414141"/>
                </a:solidFill>
              </a:rPr>
              <a:t>further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reduce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our</a:t>
            </a:r>
            <a:r>
              <a:rPr lang="fr-FR" sz="1600">
                <a:solidFill>
                  <a:srgbClr val="414141"/>
                </a:solidFill>
              </a:rPr>
              <a:t> impact.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6A266-C66C-C248-B624-211E9A674977}"/>
              </a:ext>
            </a:extLst>
          </p:cNvPr>
          <p:cNvSpPr/>
          <p:nvPr/>
        </p:nvSpPr>
        <p:spPr>
          <a:xfrm>
            <a:off x="63068" y="1814049"/>
            <a:ext cx="8807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err="1">
                <a:solidFill>
                  <a:srgbClr val="414141"/>
                </a:solidFill>
              </a:rPr>
              <a:t>We</a:t>
            </a:r>
            <a:r>
              <a:rPr lang="fr-FR" sz="1600">
                <a:solidFill>
                  <a:srgbClr val="414141"/>
                </a:solidFill>
              </a:rPr>
              <a:t> are </a:t>
            </a:r>
            <a:r>
              <a:rPr lang="fr-FR" sz="1600" err="1">
                <a:solidFill>
                  <a:srgbClr val="414141"/>
                </a:solidFill>
              </a:rPr>
              <a:t>professionals</a:t>
            </a:r>
            <a:r>
              <a:rPr lang="fr-FR" sz="1600">
                <a:solidFill>
                  <a:srgbClr val="414141"/>
                </a:solidFill>
              </a:rPr>
              <a:t>, and not </a:t>
            </a:r>
            <a:r>
              <a:rPr lang="fr-FR" sz="1600" err="1">
                <a:solidFill>
                  <a:srgbClr val="414141"/>
                </a:solidFill>
              </a:rPr>
              <a:t>just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random</a:t>
            </a:r>
            <a:r>
              <a:rPr lang="fr-FR" sz="1600">
                <a:solidFill>
                  <a:srgbClr val="414141"/>
                </a:solidFill>
              </a:rPr>
              <a:t> road </a:t>
            </a:r>
            <a:r>
              <a:rPr lang="fr-FR" sz="1600" err="1">
                <a:solidFill>
                  <a:srgbClr val="414141"/>
                </a:solidFill>
              </a:rPr>
              <a:t>users</a:t>
            </a:r>
            <a:r>
              <a:rPr lang="fr-FR" sz="160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46827-3AA3-9540-ABE4-32AC6B78F24E}"/>
              </a:ext>
            </a:extLst>
          </p:cNvPr>
          <p:cNvSpPr/>
          <p:nvPr/>
        </p:nvSpPr>
        <p:spPr>
          <a:xfrm>
            <a:off x="63067" y="2407804"/>
            <a:ext cx="8807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err="1">
                <a:solidFill>
                  <a:srgbClr val="414141"/>
                </a:solidFill>
              </a:rPr>
              <a:t>Despite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difficulties</a:t>
            </a:r>
            <a:r>
              <a:rPr lang="fr-FR" sz="1600">
                <a:solidFill>
                  <a:srgbClr val="414141"/>
                </a:solidFill>
              </a:rPr>
              <a:t>, </a:t>
            </a:r>
            <a:r>
              <a:rPr lang="fr-FR" sz="1600" err="1">
                <a:solidFill>
                  <a:srgbClr val="414141"/>
                </a:solidFill>
              </a:rPr>
              <a:t>despite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constraints</a:t>
            </a:r>
            <a:r>
              <a:rPr lang="fr-FR" sz="1600">
                <a:solidFill>
                  <a:srgbClr val="414141"/>
                </a:solidFill>
              </a:rPr>
              <a:t>, </a:t>
            </a:r>
            <a:r>
              <a:rPr lang="fr-FR" sz="1600" err="1">
                <a:solidFill>
                  <a:srgbClr val="414141"/>
                </a:solidFill>
              </a:rPr>
              <a:t>despite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other</a:t>
            </a:r>
            <a:r>
              <a:rPr lang="fr-FR" sz="1600">
                <a:solidFill>
                  <a:srgbClr val="414141"/>
                </a:solidFill>
              </a:rPr>
              <a:t> road </a:t>
            </a:r>
            <a:r>
              <a:rPr lang="fr-FR" sz="1600" err="1">
                <a:solidFill>
                  <a:srgbClr val="414141"/>
                </a:solidFill>
              </a:rPr>
              <a:t>users</a:t>
            </a:r>
            <a:r>
              <a:rPr lang="fr-FR" sz="1600">
                <a:solidFill>
                  <a:srgbClr val="414141"/>
                </a:solidFill>
              </a:rPr>
              <a:t>, </a:t>
            </a:r>
            <a:r>
              <a:rPr lang="fr-FR" sz="1600" err="1">
                <a:solidFill>
                  <a:srgbClr val="414141"/>
                </a:solidFill>
              </a:rPr>
              <a:t>we</a:t>
            </a:r>
            <a:r>
              <a:rPr lang="fr-FR" sz="1600">
                <a:solidFill>
                  <a:srgbClr val="414141"/>
                </a:solidFill>
              </a:rPr>
              <a:t> must </a:t>
            </a:r>
            <a:r>
              <a:rPr lang="fr-FR" sz="1600" err="1">
                <a:solidFill>
                  <a:srgbClr val="414141"/>
                </a:solidFill>
              </a:rPr>
              <a:t>keep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leading</a:t>
            </a:r>
            <a:r>
              <a:rPr lang="fr-FR" sz="1600">
                <a:solidFill>
                  <a:srgbClr val="414141"/>
                </a:solidFill>
              </a:rPr>
              <a:t> by </a:t>
            </a:r>
            <a:r>
              <a:rPr lang="fr-FR" sz="1600" err="1">
                <a:solidFill>
                  <a:srgbClr val="414141"/>
                </a:solidFill>
              </a:rPr>
              <a:t>example</a:t>
            </a:r>
            <a:r>
              <a:rPr lang="fr-FR" sz="160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EE8D7-69D0-2B46-9915-9CDF8587F98C}"/>
              </a:ext>
            </a:extLst>
          </p:cNvPr>
          <p:cNvSpPr/>
          <p:nvPr/>
        </p:nvSpPr>
        <p:spPr>
          <a:xfrm>
            <a:off x="63067" y="3224122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err="1">
                <a:solidFill>
                  <a:srgbClr val="414141"/>
                </a:solidFill>
              </a:rPr>
              <a:t>We</a:t>
            </a:r>
            <a:r>
              <a:rPr lang="fr-FR" sz="1600">
                <a:solidFill>
                  <a:srgbClr val="414141"/>
                </a:solidFill>
              </a:rPr>
              <a:t> must </a:t>
            </a:r>
            <a:r>
              <a:rPr lang="fr-FR" sz="1600" err="1">
                <a:solidFill>
                  <a:srgbClr val="414141"/>
                </a:solidFill>
              </a:rPr>
              <a:t>follow</a:t>
            </a:r>
            <a:r>
              <a:rPr lang="fr-FR" sz="1600">
                <a:solidFill>
                  <a:srgbClr val="414141"/>
                </a:solidFill>
              </a:rPr>
              <a:t> local </a:t>
            </a:r>
            <a:r>
              <a:rPr lang="fr-FR" sz="1600" err="1">
                <a:solidFill>
                  <a:srgbClr val="414141"/>
                </a:solidFill>
              </a:rPr>
              <a:t>driving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rules</a:t>
            </a:r>
            <a:r>
              <a:rPr lang="fr-FR" sz="1600">
                <a:solidFill>
                  <a:srgbClr val="414141"/>
                </a:solidFill>
              </a:rPr>
              <a:t> as </a:t>
            </a:r>
            <a:r>
              <a:rPr lang="fr-FR" sz="1600" err="1">
                <a:solidFill>
                  <a:srgbClr val="414141"/>
                </a:solidFill>
              </a:rPr>
              <a:t>well</a:t>
            </a:r>
            <a:r>
              <a:rPr lang="fr-FR" sz="1600">
                <a:solidFill>
                  <a:srgbClr val="414141"/>
                </a:solidFill>
              </a:rPr>
              <a:t> as Total </a:t>
            </a:r>
            <a:r>
              <a:rPr lang="fr-FR" sz="1600" err="1">
                <a:solidFill>
                  <a:srgbClr val="414141"/>
                </a:solidFill>
              </a:rPr>
              <a:t>driving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rules</a:t>
            </a:r>
            <a:r>
              <a:rPr lang="fr-FR" sz="160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A416B-4D92-B54D-A6B3-9E4350DE413D}"/>
              </a:ext>
            </a:extLst>
          </p:cNvPr>
          <p:cNvSpPr/>
          <p:nvPr/>
        </p:nvSpPr>
        <p:spPr>
          <a:xfrm>
            <a:off x="63067" y="3817877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err="1">
                <a:solidFill>
                  <a:srgbClr val="414141"/>
                </a:solidFill>
              </a:rPr>
              <a:t>Safety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rules</a:t>
            </a:r>
            <a:r>
              <a:rPr lang="fr-FR" sz="1600">
                <a:solidFill>
                  <a:srgbClr val="414141"/>
                </a:solidFill>
              </a:rPr>
              <a:t> are </a:t>
            </a:r>
            <a:r>
              <a:rPr lang="fr-FR" sz="1600" err="1">
                <a:solidFill>
                  <a:srgbClr val="414141"/>
                </a:solidFill>
              </a:rPr>
              <a:t>aimed</a:t>
            </a:r>
            <a:r>
              <a:rPr lang="fr-FR" sz="1600">
                <a:solidFill>
                  <a:srgbClr val="414141"/>
                </a:solidFill>
              </a:rPr>
              <a:t> at </a:t>
            </a:r>
            <a:r>
              <a:rPr lang="fr-FR" sz="1600" err="1">
                <a:solidFill>
                  <a:srgbClr val="414141"/>
                </a:solidFill>
              </a:rPr>
              <a:t>protecting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ourselves</a:t>
            </a:r>
            <a:r>
              <a:rPr lang="fr-FR" sz="1600">
                <a:solidFill>
                  <a:srgbClr val="414141"/>
                </a:solidFill>
              </a:rPr>
              <a:t> as </a:t>
            </a:r>
            <a:r>
              <a:rPr lang="fr-FR" sz="1600" err="1">
                <a:solidFill>
                  <a:srgbClr val="414141"/>
                </a:solidFill>
              </a:rPr>
              <a:t>well</a:t>
            </a:r>
            <a:r>
              <a:rPr lang="fr-FR" sz="1600">
                <a:solidFill>
                  <a:srgbClr val="414141"/>
                </a:solidFill>
              </a:rPr>
              <a:t> as </a:t>
            </a:r>
            <a:r>
              <a:rPr lang="fr-FR" sz="1600" err="1">
                <a:solidFill>
                  <a:srgbClr val="414141"/>
                </a:solidFill>
              </a:rPr>
              <a:t>others</a:t>
            </a:r>
            <a:r>
              <a:rPr lang="fr-FR" sz="160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9D080-054F-0B49-9AA1-C1C810595344}"/>
              </a:ext>
            </a:extLst>
          </p:cNvPr>
          <p:cNvSpPr/>
          <p:nvPr/>
        </p:nvSpPr>
        <p:spPr>
          <a:xfrm>
            <a:off x="63067" y="4411632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err="1">
                <a:solidFill>
                  <a:srgbClr val="414141"/>
                </a:solidFill>
              </a:rPr>
              <a:t>Safety</a:t>
            </a:r>
            <a:r>
              <a:rPr lang="fr-FR" sz="1600">
                <a:solidFill>
                  <a:srgbClr val="414141"/>
                </a:solidFill>
              </a:rPr>
              <a:t> must </a:t>
            </a:r>
            <a:r>
              <a:rPr lang="fr-FR" sz="1600" err="1">
                <a:solidFill>
                  <a:srgbClr val="414141"/>
                </a:solidFill>
              </a:rPr>
              <a:t>take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precedence</a:t>
            </a:r>
            <a:r>
              <a:rPr lang="fr-FR" sz="1600">
                <a:solidFill>
                  <a:srgbClr val="414141"/>
                </a:solidFill>
              </a:rPr>
              <a:t> over pure compliance </a:t>
            </a:r>
            <a:r>
              <a:rPr lang="fr-FR" sz="1600" err="1">
                <a:solidFill>
                  <a:srgbClr val="414141"/>
                </a:solidFill>
              </a:rPr>
              <a:t>with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requirements</a:t>
            </a:r>
            <a:r>
              <a:rPr lang="fr-FR" sz="160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7BED-6A4A-0349-8016-ACCC435A6E8C}"/>
              </a:ext>
            </a:extLst>
          </p:cNvPr>
          <p:cNvSpPr/>
          <p:nvPr/>
        </p:nvSpPr>
        <p:spPr>
          <a:xfrm>
            <a:off x="63067" y="5005387"/>
            <a:ext cx="8807664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600" dirty="0">
                <a:solidFill>
                  <a:srgbClr val="414141"/>
                </a:solidFill>
              </a:rPr>
              <a:t>Our </a:t>
            </a:r>
            <a:r>
              <a:rPr lang="fr-FR" sz="1600" dirty="0" err="1">
                <a:solidFill>
                  <a:srgbClr val="414141"/>
                </a:solidFill>
              </a:rPr>
              <a:t>behaviour</a:t>
            </a:r>
            <a:r>
              <a:rPr lang="fr-FR" sz="1600" dirty="0">
                <a:solidFill>
                  <a:srgbClr val="414141"/>
                </a:solidFill>
              </a:rPr>
              <a:t> </a:t>
            </a:r>
            <a:r>
              <a:rPr lang="fr-FR" sz="1600" dirty="0" err="1">
                <a:solidFill>
                  <a:srgbClr val="414141"/>
                </a:solidFill>
              </a:rPr>
              <a:t>is</a:t>
            </a:r>
            <a:r>
              <a:rPr lang="fr-FR" sz="1600" dirty="0">
                <a:solidFill>
                  <a:srgbClr val="414141"/>
                </a:solidFill>
              </a:rPr>
              <a:t> the key to </a:t>
            </a:r>
            <a:r>
              <a:rPr lang="fr-FR" sz="1600" dirty="0" err="1">
                <a:solidFill>
                  <a:srgbClr val="414141"/>
                </a:solidFill>
              </a:rPr>
              <a:t>our</a:t>
            </a:r>
            <a:r>
              <a:rPr lang="fr-FR" sz="1600" dirty="0">
                <a:solidFill>
                  <a:srgbClr val="414141"/>
                </a:solidFill>
              </a:rPr>
              <a:t> </a:t>
            </a:r>
            <a:r>
              <a:rPr lang="fr-FR" sz="1600" dirty="0" err="1">
                <a:solidFill>
                  <a:srgbClr val="414141"/>
                </a:solidFill>
              </a:rPr>
              <a:t>safety</a:t>
            </a:r>
            <a:r>
              <a:rPr lang="fr-FR" sz="1600" dirty="0">
                <a:solidFill>
                  <a:srgbClr val="414141"/>
                </a:solidFill>
              </a:rPr>
              <a:t>, </a:t>
            </a:r>
            <a:r>
              <a:rPr lang="fr-FR" sz="1600" dirty="0" err="1">
                <a:solidFill>
                  <a:srgbClr val="414141"/>
                </a:solidFill>
              </a:rPr>
              <a:t>that</a:t>
            </a:r>
            <a:r>
              <a:rPr lang="fr-FR" sz="1600" dirty="0">
                <a:solidFill>
                  <a:srgbClr val="414141"/>
                </a:solidFill>
              </a:rPr>
              <a:t> of </a:t>
            </a:r>
            <a:r>
              <a:rPr lang="fr-FR" sz="1600" dirty="0" err="1">
                <a:solidFill>
                  <a:srgbClr val="414141"/>
                </a:solidFill>
              </a:rPr>
              <a:t>other</a:t>
            </a:r>
            <a:r>
              <a:rPr lang="fr-FR" sz="1600" dirty="0">
                <a:solidFill>
                  <a:srgbClr val="414141"/>
                </a:solidFill>
              </a:rPr>
              <a:t> road </a:t>
            </a:r>
            <a:r>
              <a:rPr lang="fr-FR" sz="1600" dirty="0" err="1">
                <a:solidFill>
                  <a:srgbClr val="414141"/>
                </a:solidFill>
              </a:rPr>
              <a:t>users</a:t>
            </a:r>
            <a:r>
              <a:rPr lang="fr-FR" sz="1600" dirty="0">
                <a:solidFill>
                  <a:srgbClr val="414141"/>
                </a:solidFill>
              </a:rPr>
              <a:t> and of the public.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1132E-7E47-6C4A-BB23-07737C74B7DF}"/>
              </a:ext>
            </a:extLst>
          </p:cNvPr>
          <p:cNvSpPr/>
          <p:nvPr/>
        </p:nvSpPr>
        <p:spPr>
          <a:xfrm>
            <a:off x="63067" y="5599143"/>
            <a:ext cx="8807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414141"/>
                </a:solidFill>
              </a:rPr>
              <a:t>No </a:t>
            </a:r>
            <a:r>
              <a:rPr lang="fr-FR" sz="1600" err="1">
                <a:solidFill>
                  <a:srgbClr val="414141"/>
                </a:solidFill>
              </a:rPr>
              <a:t>journey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is</a:t>
            </a:r>
            <a:r>
              <a:rPr lang="fr-FR" sz="1600">
                <a:solidFill>
                  <a:srgbClr val="414141"/>
                </a:solidFill>
              </a:rPr>
              <a:t> important </a:t>
            </a:r>
            <a:r>
              <a:rPr lang="fr-FR" sz="1600" err="1">
                <a:solidFill>
                  <a:srgbClr val="414141"/>
                </a:solidFill>
              </a:rPr>
              <a:t>enough</a:t>
            </a:r>
            <a:r>
              <a:rPr lang="fr-FR" sz="1600">
                <a:solidFill>
                  <a:srgbClr val="414141"/>
                </a:solidFill>
              </a:rPr>
              <a:t> to </a:t>
            </a:r>
            <a:r>
              <a:rPr lang="fr-FR" sz="1600" err="1">
                <a:solidFill>
                  <a:srgbClr val="414141"/>
                </a:solidFill>
              </a:rPr>
              <a:t>risk</a:t>
            </a:r>
            <a:r>
              <a:rPr lang="fr-FR" sz="1600">
                <a:solidFill>
                  <a:srgbClr val="414141"/>
                </a:solidFill>
              </a:rPr>
              <a:t> </a:t>
            </a:r>
            <a:r>
              <a:rPr lang="fr-FR" sz="1600" err="1">
                <a:solidFill>
                  <a:srgbClr val="414141"/>
                </a:solidFill>
              </a:rPr>
              <a:t>our</a:t>
            </a:r>
            <a:r>
              <a:rPr lang="fr-FR" sz="1600">
                <a:solidFill>
                  <a:srgbClr val="414141"/>
                </a:solidFill>
              </a:rPr>
              <a:t> life or the </a:t>
            </a:r>
            <a:r>
              <a:rPr lang="fr-FR" sz="1600" err="1">
                <a:solidFill>
                  <a:srgbClr val="414141"/>
                </a:solidFill>
              </a:rPr>
              <a:t>lives</a:t>
            </a:r>
            <a:r>
              <a:rPr lang="fr-FR" sz="1600">
                <a:solidFill>
                  <a:srgbClr val="414141"/>
                </a:solidFill>
              </a:rPr>
              <a:t> of </a:t>
            </a:r>
            <a:r>
              <a:rPr lang="fr-FR" sz="1600" err="1">
                <a:solidFill>
                  <a:srgbClr val="414141"/>
                </a:solidFill>
              </a:rPr>
              <a:t>others</a:t>
            </a:r>
            <a:r>
              <a:rPr lang="fr-FR" sz="1600">
                <a:solidFill>
                  <a:srgbClr val="414141"/>
                </a:solidFill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9AA209-749C-3442-8856-7FDBE9FEF1F8}"/>
              </a:ext>
            </a:extLst>
          </p:cNvPr>
          <p:cNvCxnSpPr>
            <a:cxnSpLocks/>
          </p:cNvCxnSpPr>
          <p:nvPr/>
        </p:nvCxnSpPr>
        <p:spPr>
          <a:xfrm>
            <a:off x="1250734" y="5471542"/>
            <a:ext cx="6432331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7C484-2505-8642-8749-1219A9AF3F1C}"/>
              </a:ext>
            </a:extLst>
          </p:cNvPr>
          <p:cNvCxnSpPr>
            <a:cxnSpLocks/>
          </p:cNvCxnSpPr>
          <p:nvPr/>
        </p:nvCxnSpPr>
        <p:spPr>
          <a:xfrm>
            <a:off x="2801010" y="4877787"/>
            <a:ext cx="3331779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F34066-3F72-F642-9406-31C7638B4C0A}"/>
              </a:ext>
            </a:extLst>
          </p:cNvPr>
          <p:cNvCxnSpPr>
            <a:cxnSpLocks/>
          </p:cNvCxnSpPr>
          <p:nvPr/>
        </p:nvCxnSpPr>
        <p:spPr>
          <a:xfrm>
            <a:off x="2255982" y="4284032"/>
            <a:ext cx="4421834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36D407-F2DE-5E4C-8B46-1552292F2511}"/>
              </a:ext>
            </a:extLst>
          </p:cNvPr>
          <p:cNvCxnSpPr>
            <a:cxnSpLocks/>
          </p:cNvCxnSpPr>
          <p:nvPr/>
        </p:nvCxnSpPr>
        <p:spPr>
          <a:xfrm>
            <a:off x="2517230" y="3690277"/>
            <a:ext cx="3899338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462141-45B7-CD45-80BC-ED230220C106}"/>
              </a:ext>
            </a:extLst>
          </p:cNvPr>
          <p:cNvCxnSpPr>
            <a:cxnSpLocks/>
          </p:cNvCxnSpPr>
          <p:nvPr/>
        </p:nvCxnSpPr>
        <p:spPr>
          <a:xfrm>
            <a:off x="1981203" y="3096522"/>
            <a:ext cx="4971393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30D333-7129-524A-9C52-7AC039368DE7}"/>
              </a:ext>
            </a:extLst>
          </p:cNvPr>
          <p:cNvCxnSpPr>
            <a:cxnSpLocks/>
          </p:cNvCxnSpPr>
          <p:nvPr/>
        </p:nvCxnSpPr>
        <p:spPr>
          <a:xfrm>
            <a:off x="1681658" y="2280203"/>
            <a:ext cx="5570483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A18855-76FA-1D4E-B361-380F08B10E00}"/>
              </a:ext>
            </a:extLst>
          </p:cNvPr>
          <p:cNvCxnSpPr>
            <a:cxnSpLocks/>
          </p:cNvCxnSpPr>
          <p:nvPr/>
        </p:nvCxnSpPr>
        <p:spPr>
          <a:xfrm>
            <a:off x="1403135" y="1686448"/>
            <a:ext cx="6127528" cy="0"/>
          </a:xfrm>
          <a:prstGeom prst="line">
            <a:avLst/>
          </a:prstGeom>
          <a:ln>
            <a:solidFill>
              <a:srgbClr val="F79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09574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96C405C-317C-904A-BF4B-A5A12A6C7058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 WORKSHOPS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DCE6D0-53D3-7C40-8C22-045CC99A991C}"/>
              </a:ext>
            </a:extLst>
          </p:cNvPr>
          <p:cNvGrpSpPr/>
          <p:nvPr/>
        </p:nvGrpSpPr>
        <p:grpSpPr>
          <a:xfrm>
            <a:off x="299606" y="1112560"/>
            <a:ext cx="8345311" cy="1151287"/>
            <a:chOff x="226033" y="1171845"/>
            <a:chExt cx="8345311" cy="11512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340D61-B304-A541-BE33-A2BD00F9660E}"/>
                </a:ext>
              </a:extLst>
            </p:cNvPr>
            <p:cNvSpPr/>
            <p:nvPr/>
          </p:nvSpPr>
          <p:spPr>
            <a:xfrm>
              <a:off x="1545021" y="1171845"/>
              <a:ext cx="7026323" cy="1151287"/>
            </a:xfrm>
            <a:prstGeom prst="rect">
              <a:avLst/>
            </a:prstGeom>
            <a:noFill/>
            <a:ln w="1905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err="1">
                  <a:solidFill>
                    <a:srgbClr val="414141"/>
                  </a:solidFill>
                </a:rPr>
                <a:t>Create</a:t>
              </a:r>
              <a:r>
                <a:rPr lang="fr-FR" sz="1200">
                  <a:solidFill>
                    <a:srgbClr val="414141"/>
                  </a:solidFill>
                </a:rPr>
                <a:t> an </a:t>
              </a:r>
              <a:r>
                <a:rPr lang="fr-FR" sz="1200" err="1">
                  <a:solidFill>
                    <a:srgbClr val="414141"/>
                  </a:solidFill>
                </a:rPr>
                <a:t>opportunity</a:t>
              </a:r>
              <a:r>
                <a:rPr lang="fr-FR" sz="1200">
                  <a:solidFill>
                    <a:srgbClr val="414141"/>
                  </a:solidFill>
                </a:rPr>
                <a:t> to talk </a:t>
              </a:r>
              <a:r>
                <a:rPr lang="fr-FR" sz="1200" err="1">
                  <a:solidFill>
                    <a:srgbClr val="414141"/>
                  </a:solidFill>
                </a:rPr>
                <a:t>with</a:t>
              </a:r>
              <a:r>
                <a:rPr lang="fr-FR" sz="1200">
                  <a:solidFill>
                    <a:srgbClr val="414141"/>
                  </a:solidFill>
                </a:rPr>
                <a:t> </a:t>
              </a:r>
              <a:r>
                <a:rPr lang="fr-FR" sz="1200" err="1">
                  <a:solidFill>
                    <a:srgbClr val="414141"/>
                  </a:solidFill>
                </a:rPr>
                <a:t>our</a:t>
              </a:r>
              <a:r>
                <a:rPr lang="fr-FR" sz="1200">
                  <a:solidFill>
                    <a:srgbClr val="414141"/>
                  </a:solidFill>
                </a:rPr>
                <a:t> drivers about </a:t>
              </a:r>
              <a:r>
                <a:rPr lang="fr-FR" sz="1200" err="1">
                  <a:solidFill>
                    <a:srgbClr val="414141"/>
                  </a:solidFill>
                </a:rPr>
                <a:t>serious</a:t>
              </a:r>
              <a:r>
                <a:rPr lang="fr-FR" sz="1200">
                  <a:solidFill>
                    <a:srgbClr val="414141"/>
                  </a:solidFill>
                </a:rPr>
                <a:t> road </a:t>
              </a:r>
              <a:r>
                <a:rPr lang="fr-FR" sz="1200" err="1">
                  <a:solidFill>
                    <a:srgbClr val="414141"/>
                  </a:solidFill>
                </a:rPr>
                <a:t>traffic</a:t>
              </a:r>
              <a:r>
                <a:rPr lang="fr-FR" sz="1200">
                  <a:solidFill>
                    <a:srgbClr val="414141"/>
                  </a:solidFill>
                </a:rPr>
                <a:t> accidents.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err="1">
                  <a:solidFill>
                    <a:srgbClr val="414141"/>
                  </a:solidFill>
                </a:rPr>
                <a:t>Highlight</a:t>
              </a:r>
              <a:r>
                <a:rPr lang="fr-FR" sz="1200">
                  <a:solidFill>
                    <a:srgbClr val="414141"/>
                  </a:solidFill>
                </a:rPr>
                <a:t> and </a:t>
              </a:r>
              <a:r>
                <a:rPr lang="fr-FR" sz="1200" err="1">
                  <a:solidFill>
                    <a:srgbClr val="414141"/>
                  </a:solidFill>
                </a:rPr>
                <a:t>discuss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potential</a:t>
              </a:r>
              <a:r>
                <a:rPr lang="fr-FR" sz="1200">
                  <a:solidFill>
                    <a:srgbClr val="414141"/>
                  </a:solidFill>
                </a:rPr>
                <a:t> accident </a:t>
              </a:r>
              <a:r>
                <a:rPr lang="fr-FR" sz="1200" err="1">
                  <a:solidFill>
                    <a:srgbClr val="414141"/>
                  </a:solidFill>
                </a:rPr>
                <a:t>root</a:t>
              </a:r>
              <a:r>
                <a:rPr lang="fr-FR" sz="1200">
                  <a:solidFill>
                    <a:srgbClr val="414141"/>
                  </a:solidFill>
                </a:rPr>
                <a:t> causes incl. </a:t>
              </a:r>
              <a:r>
                <a:rPr lang="fr-FR" sz="1200" err="1">
                  <a:solidFill>
                    <a:srgbClr val="414141"/>
                  </a:solidFill>
                </a:rPr>
                <a:t>weaknesses</a:t>
              </a:r>
              <a:r>
                <a:rPr lang="fr-FR" sz="1200">
                  <a:solidFill>
                    <a:srgbClr val="414141"/>
                  </a:solidFill>
                </a:rPr>
                <a:t> in </a:t>
              </a:r>
              <a:r>
                <a:rPr lang="fr-FR" sz="1200" err="1">
                  <a:solidFill>
                    <a:srgbClr val="414141"/>
                  </a:solidFill>
                </a:rPr>
                <a:t>our</a:t>
              </a:r>
              <a:r>
                <a:rPr lang="fr-FR" sz="1200">
                  <a:solidFill>
                    <a:srgbClr val="414141"/>
                  </a:solidFill>
                </a:rPr>
                <a:t> organisation.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err="1">
                  <a:solidFill>
                    <a:srgbClr val="414141"/>
                  </a:solidFill>
                </a:rPr>
                <a:t>Together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with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our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transporters</a:t>
              </a:r>
              <a:r>
                <a:rPr lang="fr-FR" sz="1200">
                  <a:solidFill>
                    <a:srgbClr val="414141"/>
                  </a:solidFill>
                </a:rPr>
                <a:t> and drivers, </a:t>
              </a:r>
              <a:r>
                <a:rPr lang="fr-FR" sz="1200" err="1">
                  <a:solidFill>
                    <a:srgbClr val="414141"/>
                  </a:solidFill>
                </a:rPr>
                <a:t>identify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improvement</a:t>
              </a:r>
              <a:r>
                <a:rPr lang="fr-FR" sz="1200">
                  <a:solidFill>
                    <a:srgbClr val="414141"/>
                  </a:solidFill>
                </a:rPr>
                <a:t> insights.</a:t>
              </a: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78C7B09-5BC7-9A4F-A71F-724CBCF1ADA9}"/>
                </a:ext>
              </a:extLst>
            </p:cNvPr>
            <p:cNvSpPr/>
            <p:nvPr/>
          </p:nvSpPr>
          <p:spPr>
            <a:xfrm>
              <a:off x="226033" y="1379348"/>
              <a:ext cx="1878227" cy="736280"/>
            </a:xfrm>
            <a:prstGeom prst="parallelogram">
              <a:avLst/>
            </a:prstGeom>
            <a:solidFill>
              <a:srgbClr val="034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/>
                <a:t>WHY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601205-2BB6-DC46-8AAD-C1C5DFEBDF6A}"/>
              </a:ext>
            </a:extLst>
          </p:cNvPr>
          <p:cNvGrpSpPr/>
          <p:nvPr/>
        </p:nvGrpSpPr>
        <p:grpSpPr>
          <a:xfrm>
            <a:off x="299606" y="2400570"/>
            <a:ext cx="8345311" cy="1151287"/>
            <a:chOff x="226033" y="2443597"/>
            <a:chExt cx="8345311" cy="115128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9E2F50-F67B-5A4C-B68B-1EA9164F881B}"/>
                </a:ext>
              </a:extLst>
            </p:cNvPr>
            <p:cNvSpPr/>
            <p:nvPr/>
          </p:nvSpPr>
          <p:spPr>
            <a:xfrm>
              <a:off x="1545021" y="2443597"/>
              <a:ext cx="7026323" cy="1151287"/>
            </a:xfrm>
            <a:prstGeom prst="rect">
              <a:avLst/>
            </a:prstGeom>
            <a:noFill/>
            <a:ln w="1905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err="1">
                  <a:solidFill>
                    <a:srgbClr val="414141"/>
                  </a:solidFill>
                </a:rPr>
                <a:t>Understand</a:t>
              </a:r>
              <a:r>
                <a:rPr lang="fr-FR" sz="1200">
                  <a:solidFill>
                    <a:srgbClr val="414141"/>
                  </a:solidFill>
                </a:rPr>
                <a:t> how participants manage the </a:t>
              </a:r>
              <a:r>
                <a:rPr lang="fr-FR" sz="1200" err="1">
                  <a:solidFill>
                    <a:srgbClr val="414141"/>
                  </a:solidFill>
                </a:rPr>
                <a:t>risks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associated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with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their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journeys</a:t>
              </a:r>
              <a:r>
                <a:rPr lang="fr-FR" sz="1200">
                  <a:solidFill>
                    <a:srgbClr val="414141"/>
                  </a:solidFill>
                </a:rPr>
                <a:t>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Launch a discussion </a:t>
              </a:r>
              <a:r>
                <a:rPr lang="fr-FR" sz="1200" err="1">
                  <a:solidFill>
                    <a:srgbClr val="414141"/>
                  </a:solidFill>
                </a:rPr>
                <a:t>focused</a:t>
              </a:r>
              <a:r>
                <a:rPr lang="fr-FR" sz="1200">
                  <a:solidFill>
                    <a:srgbClr val="414141"/>
                  </a:solidFill>
                </a:rPr>
                <a:t> on road </a:t>
              </a:r>
              <a:r>
                <a:rPr lang="fr-FR" sz="1200" err="1">
                  <a:solidFill>
                    <a:srgbClr val="414141"/>
                  </a:solidFill>
                </a:rPr>
                <a:t>safety</a:t>
              </a:r>
              <a:r>
                <a:rPr lang="fr-FR" sz="1200">
                  <a:solidFill>
                    <a:srgbClr val="414141"/>
                  </a:solidFill>
                </a:rPr>
                <a:t> and </a:t>
              </a:r>
              <a:r>
                <a:rPr lang="fr-FR" sz="1200" err="1">
                  <a:solidFill>
                    <a:srgbClr val="414141"/>
                  </a:solidFill>
                </a:rPr>
                <a:t>make</a:t>
              </a:r>
              <a:r>
                <a:rPr lang="fr-FR" sz="1200">
                  <a:solidFill>
                    <a:srgbClr val="414141"/>
                  </a:solidFill>
                </a:rPr>
                <a:t> sure </a:t>
              </a:r>
              <a:r>
                <a:rPr lang="fr-FR" sz="1200" err="1">
                  <a:solidFill>
                    <a:srgbClr val="414141"/>
                  </a:solidFill>
                </a:rPr>
                <a:t>it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keeps</a:t>
              </a:r>
              <a:r>
                <a:rPr lang="fr-FR" sz="1200">
                  <a:solidFill>
                    <a:srgbClr val="414141"/>
                  </a:solidFill>
                </a:rPr>
                <a:t> running.</a:t>
              </a: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AF5D3254-B6FC-FC4F-96C3-6CBB38FF16E4}"/>
                </a:ext>
              </a:extLst>
            </p:cNvPr>
            <p:cNvSpPr/>
            <p:nvPr/>
          </p:nvSpPr>
          <p:spPr>
            <a:xfrm>
              <a:off x="226033" y="2651100"/>
              <a:ext cx="1878227" cy="736280"/>
            </a:xfrm>
            <a:prstGeom prst="parallelogram">
              <a:avLst/>
            </a:prstGeom>
            <a:solidFill>
              <a:srgbClr val="034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/>
                <a:t>WHAT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9813FE-ED4D-4640-840E-D3240C8078B1}"/>
              </a:ext>
            </a:extLst>
          </p:cNvPr>
          <p:cNvGrpSpPr/>
          <p:nvPr/>
        </p:nvGrpSpPr>
        <p:grpSpPr>
          <a:xfrm>
            <a:off x="299606" y="3688580"/>
            <a:ext cx="8345311" cy="1151287"/>
            <a:chOff x="226033" y="3746880"/>
            <a:chExt cx="8345311" cy="11512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941E54-3E75-8A40-81C0-A0D1526B2EF7}"/>
                </a:ext>
              </a:extLst>
            </p:cNvPr>
            <p:cNvSpPr/>
            <p:nvPr/>
          </p:nvSpPr>
          <p:spPr>
            <a:xfrm>
              <a:off x="1545021" y="3746880"/>
              <a:ext cx="7026323" cy="1151287"/>
            </a:xfrm>
            <a:prstGeom prst="rect">
              <a:avLst/>
            </a:prstGeom>
            <a:noFill/>
            <a:ln w="1905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414141"/>
                  </a:solidFill>
                </a:rPr>
                <a:t>Total leads the </a:t>
              </a:r>
              <a:r>
                <a:rPr lang="fr-FR" sz="1200" err="1">
                  <a:solidFill>
                    <a:srgbClr val="414141"/>
                  </a:solidFill>
                </a:rPr>
                <a:t>organization</a:t>
              </a:r>
              <a:r>
                <a:rPr lang="fr-FR" sz="1200">
                  <a:solidFill>
                    <a:srgbClr val="414141"/>
                  </a:solidFill>
                </a:rPr>
                <a:t> of the workshops, hand in hand </a:t>
              </a:r>
              <a:r>
                <a:rPr lang="fr-FR" sz="1200" err="1">
                  <a:solidFill>
                    <a:srgbClr val="414141"/>
                  </a:solidFill>
                </a:rPr>
                <a:t>with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transporters</a:t>
              </a:r>
              <a:r>
                <a:rPr lang="fr-FR" sz="1200">
                  <a:solidFill>
                    <a:srgbClr val="414141"/>
                  </a:solidFill>
                </a:rPr>
                <a:t>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err="1">
                  <a:solidFill>
                    <a:srgbClr val="414141"/>
                  </a:solidFill>
                </a:rPr>
                <a:t>Duets</a:t>
              </a:r>
              <a:r>
                <a:rPr lang="fr-FR" sz="1200">
                  <a:solidFill>
                    <a:srgbClr val="414141"/>
                  </a:solidFill>
                </a:rPr>
                <a:t> made of Total and transporter </a:t>
              </a:r>
              <a:r>
                <a:rPr lang="fr-FR" sz="1200" err="1">
                  <a:solidFill>
                    <a:srgbClr val="414141"/>
                  </a:solidFill>
                </a:rPr>
                <a:t>representatives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facilitate</a:t>
              </a:r>
              <a:r>
                <a:rPr lang="fr-FR" sz="1200">
                  <a:solidFill>
                    <a:srgbClr val="414141"/>
                  </a:solidFill>
                </a:rPr>
                <a:t> the discussion.</a:t>
              </a: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7F1D4AA-EE9C-F340-BD63-8F9125B2AA38}"/>
                </a:ext>
              </a:extLst>
            </p:cNvPr>
            <p:cNvSpPr/>
            <p:nvPr/>
          </p:nvSpPr>
          <p:spPr>
            <a:xfrm>
              <a:off x="226033" y="3954383"/>
              <a:ext cx="1878227" cy="736280"/>
            </a:xfrm>
            <a:prstGeom prst="parallelogram">
              <a:avLst/>
            </a:prstGeom>
            <a:solidFill>
              <a:srgbClr val="034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/>
                <a:t>WHO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93447-C24D-7F4E-8554-05AEFEDD6C2A}"/>
              </a:ext>
            </a:extLst>
          </p:cNvPr>
          <p:cNvGrpSpPr/>
          <p:nvPr/>
        </p:nvGrpSpPr>
        <p:grpSpPr>
          <a:xfrm>
            <a:off x="299606" y="4976590"/>
            <a:ext cx="8345311" cy="1151287"/>
            <a:chOff x="226033" y="4976590"/>
            <a:chExt cx="8345311" cy="11512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FB5022-F939-A742-A453-1A0EAA8F84F8}"/>
                </a:ext>
              </a:extLst>
            </p:cNvPr>
            <p:cNvSpPr/>
            <p:nvPr/>
          </p:nvSpPr>
          <p:spPr>
            <a:xfrm>
              <a:off x="1545021" y="4976590"/>
              <a:ext cx="7026323" cy="1151287"/>
            </a:xfrm>
            <a:prstGeom prst="rect">
              <a:avLst/>
            </a:prstGeom>
            <a:noFill/>
            <a:ln w="1905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err="1">
                  <a:solidFill>
                    <a:srgbClr val="414141"/>
                  </a:solidFill>
                </a:rPr>
                <a:t>During</a:t>
              </a:r>
              <a:r>
                <a:rPr lang="fr-FR" sz="1200">
                  <a:solidFill>
                    <a:srgbClr val="414141"/>
                  </a:solidFill>
                </a:rPr>
                <a:t> 45min-1hr, </a:t>
              </a:r>
              <a:r>
                <a:rPr lang="fr-FR" sz="1200" err="1">
                  <a:solidFill>
                    <a:srgbClr val="414141"/>
                  </a:solidFill>
                </a:rPr>
                <a:t>two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facilitators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debate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with</a:t>
              </a:r>
              <a:r>
                <a:rPr lang="fr-FR" sz="1200">
                  <a:solidFill>
                    <a:srgbClr val="414141"/>
                  </a:solidFill>
                </a:rPr>
                <a:t> a group of 20 drivers.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err="1">
                  <a:solidFill>
                    <a:srgbClr val="414141"/>
                  </a:solidFill>
                </a:rPr>
                <a:t>With</a:t>
              </a:r>
              <a:r>
                <a:rPr lang="fr-FR" sz="1200">
                  <a:solidFill>
                    <a:srgbClr val="414141"/>
                  </a:solidFill>
                </a:rPr>
                <a:t> the help of a </a:t>
              </a:r>
              <a:r>
                <a:rPr lang="fr-FR" sz="1200" err="1">
                  <a:solidFill>
                    <a:srgbClr val="414141"/>
                  </a:solidFill>
                </a:rPr>
                <a:t>facilitator’s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presentation</a:t>
              </a:r>
              <a:r>
                <a:rPr lang="fr-FR" sz="1200">
                  <a:solidFill>
                    <a:srgbClr val="414141"/>
                  </a:solidFill>
                </a:rPr>
                <a:t> and guide.</a:t>
              </a:r>
            </a:p>
            <a:p>
              <a:pPr marL="171450" indent="-171450">
                <a:buClr>
                  <a:srgbClr val="034E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fr-FR" sz="1200" err="1">
                  <a:solidFill>
                    <a:srgbClr val="414141"/>
                  </a:solidFill>
                </a:rPr>
                <a:t>From</a:t>
              </a:r>
              <a:r>
                <a:rPr lang="fr-FR" sz="1200">
                  <a:solidFill>
                    <a:srgbClr val="414141"/>
                  </a:solidFill>
                </a:rPr>
                <a:t> the </a:t>
              </a:r>
              <a:r>
                <a:rPr lang="fr-FR" sz="1200" err="1">
                  <a:solidFill>
                    <a:srgbClr val="414141"/>
                  </a:solidFill>
                </a:rPr>
                <a:t>events</a:t>
              </a:r>
              <a:r>
                <a:rPr lang="fr-FR" sz="1200">
                  <a:solidFill>
                    <a:srgbClr val="414141"/>
                  </a:solidFill>
                </a:rPr>
                <a:t> repository, chose a case </a:t>
              </a:r>
              <a:r>
                <a:rPr lang="fr-FR" sz="1200" err="1">
                  <a:solidFill>
                    <a:srgbClr val="414141"/>
                  </a:solidFill>
                </a:rPr>
                <a:t>that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will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be</a:t>
              </a:r>
              <a:r>
                <a:rPr lang="fr-FR" sz="1200">
                  <a:solidFill>
                    <a:srgbClr val="414141"/>
                  </a:solidFill>
                </a:rPr>
                <a:t> </a:t>
              </a:r>
              <a:r>
                <a:rPr lang="fr-FR" sz="1200" err="1">
                  <a:solidFill>
                    <a:srgbClr val="414141"/>
                  </a:solidFill>
                </a:rPr>
                <a:t>used</a:t>
              </a:r>
              <a:r>
                <a:rPr lang="fr-FR" sz="1200">
                  <a:solidFill>
                    <a:srgbClr val="414141"/>
                  </a:solidFill>
                </a:rPr>
                <a:t> to start the discussion.</a:t>
              </a: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F87F005C-F965-5547-84AA-EE6C322BF1CD}"/>
                </a:ext>
              </a:extLst>
            </p:cNvPr>
            <p:cNvSpPr/>
            <p:nvPr/>
          </p:nvSpPr>
          <p:spPr>
            <a:xfrm>
              <a:off x="226033" y="5184093"/>
              <a:ext cx="1878227" cy="736280"/>
            </a:xfrm>
            <a:prstGeom prst="parallelogram">
              <a:avLst/>
            </a:prstGeom>
            <a:solidFill>
              <a:srgbClr val="034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/>
                <a:t>HOW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85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llipse 66">
            <a:extLst>
              <a:ext uri="{FF2B5EF4-FFF2-40B4-BE49-F238E27FC236}">
                <a16:creationId xmlns:a16="http://schemas.microsoft.com/office/drawing/2014/main" id="{088E47D0-43D8-B14E-AA8B-A4A4D5F4EAB4}"/>
              </a:ext>
            </a:extLst>
          </p:cNvPr>
          <p:cNvSpPr/>
          <p:nvPr/>
        </p:nvSpPr>
        <p:spPr>
          <a:xfrm>
            <a:off x="3771184" y="3905343"/>
            <a:ext cx="2237042" cy="22370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/>
              <a:t>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27F77E1-6CCE-C54C-9D99-9529B369DD8C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endParaRPr lang="fr-F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232035E-1F38-684E-B001-5F36BA2661C1}"/>
              </a:ext>
            </a:extLst>
          </p:cNvPr>
          <p:cNvSpPr/>
          <p:nvPr/>
        </p:nvSpPr>
        <p:spPr>
          <a:xfrm>
            <a:off x="6303609" y="3806271"/>
            <a:ext cx="2425488" cy="24254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56F0F59-A7F5-F044-BB77-74A0EFC66D3C}"/>
              </a:ext>
            </a:extLst>
          </p:cNvPr>
          <p:cNvSpPr/>
          <p:nvPr/>
        </p:nvSpPr>
        <p:spPr>
          <a:xfrm>
            <a:off x="1307435" y="3905343"/>
            <a:ext cx="1911210" cy="1911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36744FF4-3352-D641-9BC5-681E27C95B64}"/>
              </a:ext>
            </a:extLst>
          </p:cNvPr>
          <p:cNvSpPr/>
          <p:nvPr/>
        </p:nvSpPr>
        <p:spPr>
          <a:xfrm>
            <a:off x="2788836" y="1299408"/>
            <a:ext cx="1585240" cy="15852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00997C-2E18-A74E-BE83-8C0AF3B21260}"/>
              </a:ext>
            </a:extLst>
          </p:cNvPr>
          <p:cNvSpPr/>
          <p:nvPr/>
        </p:nvSpPr>
        <p:spPr>
          <a:xfrm>
            <a:off x="2984419" y="1467020"/>
            <a:ext cx="1194075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/>
            <a:r>
              <a:rPr lang="fr-FR" sz="1600" b="1">
                <a:solidFill>
                  <a:srgbClr val="034EA2"/>
                </a:solidFill>
              </a:rPr>
              <a:t>20/05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A84004-7F54-C244-AF8E-A479AAD84421}"/>
              </a:ext>
            </a:extLst>
          </p:cNvPr>
          <p:cNvSpPr/>
          <p:nvPr/>
        </p:nvSpPr>
        <p:spPr>
          <a:xfrm>
            <a:off x="3843778" y="4070939"/>
            <a:ext cx="2091854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fr-FR" sz="1600" b="1" err="1">
                <a:solidFill>
                  <a:srgbClr val="034EA2"/>
                </a:solidFill>
              </a:rPr>
              <a:t>Before</a:t>
            </a:r>
            <a:r>
              <a:rPr lang="fr-FR" sz="1600" b="1">
                <a:solidFill>
                  <a:srgbClr val="034EA2"/>
                </a:solidFill>
              </a:rPr>
              <a:t> </a:t>
            </a:r>
            <a:r>
              <a:rPr lang="en-US" sz="1600" b="1">
                <a:solidFill>
                  <a:srgbClr val="034EA2"/>
                </a:solidFill>
              </a:rPr>
              <a:t>25/05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775DBF-E242-EE45-B6BC-49BA4595DD6E}"/>
              </a:ext>
            </a:extLst>
          </p:cNvPr>
          <p:cNvSpPr/>
          <p:nvPr/>
        </p:nvSpPr>
        <p:spPr>
          <a:xfrm>
            <a:off x="1010381" y="4094697"/>
            <a:ext cx="2505319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fr-FR" sz="1600" b="1" err="1">
                <a:solidFill>
                  <a:srgbClr val="034EA2"/>
                </a:solidFill>
              </a:rPr>
              <a:t>Before</a:t>
            </a:r>
            <a:r>
              <a:rPr lang="fr-FR" sz="1600" b="1">
                <a:solidFill>
                  <a:srgbClr val="034EA2"/>
                </a:solidFill>
              </a:rPr>
              <a:t> 07/05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E63184-54BA-FC45-95F9-806680E63983}"/>
              </a:ext>
            </a:extLst>
          </p:cNvPr>
          <p:cNvSpPr/>
          <p:nvPr/>
        </p:nvSpPr>
        <p:spPr>
          <a:xfrm>
            <a:off x="6268995" y="4067706"/>
            <a:ext cx="2460102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en-US" sz="1600" b="1">
                <a:solidFill>
                  <a:srgbClr val="034EA2"/>
                </a:solidFill>
              </a:rPr>
              <a:t>20/06-02/07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B60DD8AD-25D4-6A48-86BA-75F8F239CE92}"/>
              </a:ext>
            </a:extLst>
          </p:cNvPr>
          <p:cNvSpPr txBox="1"/>
          <p:nvPr/>
        </p:nvSpPr>
        <p:spPr>
          <a:xfrm>
            <a:off x="2714549" y="1866449"/>
            <a:ext cx="173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 err="1">
                <a:solidFill>
                  <a:srgbClr val="034EA2"/>
                </a:solidFill>
              </a:rPr>
              <a:t>Safety</a:t>
            </a:r>
            <a:r>
              <a:rPr lang="fr-FR" sz="1200">
                <a:solidFill>
                  <a:srgbClr val="034EA2"/>
                </a:solidFill>
              </a:rPr>
              <a:t> Stand Down </a:t>
            </a:r>
            <a:r>
              <a:rPr lang="fr-FR" sz="1200" err="1">
                <a:solidFill>
                  <a:srgbClr val="034EA2"/>
                </a:solidFill>
              </a:rPr>
              <a:t>launched</a:t>
            </a:r>
            <a:r>
              <a:rPr lang="fr-FR" sz="1200">
                <a:solidFill>
                  <a:srgbClr val="034EA2"/>
                </a:solidFill>
              </a:rPr>
              <a:t>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in all </a:t>
            </a:r>
            <a:r>
              <a:rPr lang="fr-FR" sz="1200" err="1">
                <a:solidFill>
                  <a:srgbClr val="034EA2"/>
                </a:solidFill>
              </a:rPr>
              <a:t>Affiliates</a:t>
            </a:r>
            <a:endParaRPr lang="fr-FR" sz="1200">
              <a:solidFill>
                <a:srgbClr val="034EA2"/>
              </a:solidFill>
            </a:endParaRPr>
          </a:p>
        </p:txBody>
      </p:sp>
      <p:sp>
        <p:nvSpPr>
          <p:cNvPr id="58" name="TextBox 64">
            <a:extLst>
              <a:ext uri="{FF2B5EF4-FFF2-40B4-BE49-F238E27FC236}">
                <a16:creationId xmlns:a16="http://schemas.microsoft.com/office/drawing/2014/main" id="{49B85311-5879-A343-9751-1AD69EF201DA}"/>
              </a:ext>
            </a:extLst>
          </p:cNvPr>
          <p:cNvSpPr txBox="1"/>
          <p:nvPr/>
        </p:nvSpPr>
        <p:spPr>
          <a:xfrm>
            <a:off x="3694659" y="4438882"/>
            <a:ext cx="239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Communication of basic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SSD information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(est. nb of participants,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nb of sessions </a:t>
            </a:r>
            <a:r>
              <a:rPr lang="fr-FR" sz="1200" err="1">
                <a:solidFill>
                  <a:srgbClr val="034EA2"/>
                </a:solidFill>
              </a:rPr>
              <a:t>conducted</a:t>
            </a:r>
            <a:r>
              <a:rPr lang="fr-FR" sz="1200">
                <a:solidFill>
                  <a:srgbClr val="034EA2"/>
                </a:solidFill>
              </a:rPr>
              <a:t>, </a:t>
            </a:r>
            <a:r>
              <a:rPr lang="fr-FR" sz="1200" err="1">
                <a:solidFill>
                  <a:srgbClr val="034EA2"/>
                </a:solidFill>
              </a:rPr>
              <a:t>pictures</a:t>
            </a:r>
            <a:r>
              <a:rPr lang="fr-FR" sz="1200">
                <a:solidFill>
                  <a:srgbClr val="034EA2"/>
                </a:solidFill>
              </a:rPr>
              <a:t> &amp; </a:t>
            </a:r>
            <a:r>
              <a:rPr lang="fr-FR" sz="1200" err="1">
                <a:solidFill>
                  <a:srgbClr val="034EA2"/>
                </a:solidFill>
              </a:rPr>
              <a:t>movies</a:t>
            </a:r>
            <a:r>
              <a:rPr lang="fr-FR" sz="1200">
                <a:solidFill>
                  <a:srgbClr val="034EA2"/>
                </a:solidFill>
              </a:rPr>
              <a:t>)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to the Zone.</a:t>
            </a:r>
          </a:p>
        </p:txBody>
      </p:sp>
      <p:sp>
        <p:nvSpPr>
          <p:cNvPr id="59" name="TextBox 67">
            <a:extLst>
              <a:ext uri="{FF2B5EF4-FFF2-40B4-BE49-F238E27FC236}">
                <a16:creationId xmlns:a16="http://schemas.microsoft.com/office/drawing/2014/main" id="{F3D2C2D2-907C-4C4A-842B-9416CE29D847}"/>
              </a:ext>
            </a:extLst>
          </p:cNvPr>
          <p:cNvSpPr txBox="1"/>
          <p:nvPr/>
        </p:nvSpPr>
        <p:spPr>
          <a:xfrm>
            <a:off x="1353005" y="4510204"/>
            <a:ext cx="182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All </a:t>
            </a:r>
            <a:r>
              <a:rPr lang="fr-FR" sz="1200" err="1">
                <a:solidFill>
                  <a:srgbClr val="034EA2"/>
                </a:solidFill>
              </a:rPr>
              <a:t>supporting</a:t>
            </a:r>
            <a:r>
              <a:rPr lang="fr-FR" sz="1200">
                <a:solidFill>
                  <a:srgbClr val="034EA2"/>
                </a:solidFill>
              </a:rPr>
              <a:t>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 err="1">
                <a:solidFill>
                  <a:srgbClr val="034EA2"/>
                </a:solidFill>
              </a:rPr>
              <a:t>elements</a:t>
            </a:r>
            <a:r>
              <a:rPr lang="fr-FR" sz="1200">
                <a:solidFill>
                  <a:srgbClr val="034EA2"/>
                </a:solidFill>
              </a:rPr>
              <a:t> made </a:t>
            </a:r>
            <a:r>
              <a:rPr lang="fr-FR" sz="1200" err="1">
                <a:solidFill>
                  <a:srgbClr val="034EA2"/>
                </a:solidFill>
              </a:rPr>
              <a:t>available</a:t>
            </a:r>
            <a:r>
              <a:rPr lang="fr-FR" sz="1200">
                <a:solidFill>
                  <a:srgbClr val="034EA2"/>
                </a:solidFill>
              </a:rPr>
              <a:t>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in the HSE Toolbox.</a:t>
            </a:r>
          </a:p>
        </p:txBody>
      </p:sp>
      <p:sp>
        <p:nvSpPr>
          <p:cNvPr id="61" name="TextBox 69">
            <a:extLst>
              <a:ext uri="{FF2B5EF4-FFF2-40B4-BE49-F238E27FC236}">
                <a16:creationId xmlns:a16="http://schemas.microsoft.com/office/drawing/2014/main" id="{CECAF835-FC57-DC43-9C95-B48633019B8A}"/>
              </a:ext>
            </a:extLst>
          </p:cNvPr>
          <p:cNvSpPr txBox="1"/>
          <p:nvPr/>
        </p:nvSpPr>
        <p:spPr>
          <a:xfrm>
            <a:off x="6378081" y="4441844"/>
            <a:ext cx="2276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Communication of </a:t>
            </a:r>
            <a:r>
              <a:rPr lang="fr-FR" sz="1200" err="1">
                <a:solidFill>
                  <a:srgbClr val="034EA2"/>
                </a:solidFill>
              </a:rPr>
              <a:t>further</a:t>
            </a:r>
            <a:r>
              <a:rPr lang="fr-FR" sz="1200">
                <a:solidFill>
                  <a:srgbClr val="034EA2"/>
                </a:solidFill>
              </a:rPr>
              <a:t> information (est. </a:t>
            </a:r>
            <a:r>
              <a:rPr lang="fr-FR" sz="1200" err="1">
                <a:solidFill>
                  <a:srgbClr val="034EA2"/>
                </a:solidFill>
              </a:rPr>
              <a:t>overall</a:t>
            </a:r>
            <a:r>
              <a:rPr lang="fr-FR" sz="1200">
                <a:solidFill>
                  <a:srgbClr val="034EA2"/>
                </a:solidFill>
              </a:rPr>
              <a:t>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nb of participants, </a:t>
            </a:r>
            <a:r>
              <a:rPr lang="fr-FR" sz="1200" err="1">
                <a:solidFill>
                  <a:srgbClr val="034EA2"/>
                </a:solidFill>
              </a:rPr>
              <a:t>overall</a:t>
            </a:r>
            <a:r>
              <a:rPr lang="fr-FR" sz="1200">
                <a:solidFill>
                  <a:srgbClr val="034EA2"/>
                </a:solidFill>
              </a:rPr>
              <a:t> nb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of sessions </a:t>
            </a:r>
            <a:r>
              <a:rPr lang="fr-FR" sz="1200" err="1">
                <a:solidFill>
                  <a:srgbClr val="034EA2"/>
                </a:solidFill>
              </a:rPr>
              <a:t>conducted</a:t>
            </a:r>
            <a:r>
              <a:rPr lang="fr-FR" sz="1200">
                <a:solidFill>
                  <a:srgbClr val="034EA2"/>
                </a:solidFill>
              </a:rPr>
              <a:t>). Workshop consolidations sharing, </a:t>
            </a:r>
            <a:r>
              <a:rPr lang="fr-FR" sz="1200" err="1">
                <a:solidFill>
                  <a:srgbClr val="034EA2"/>
                </a:solidFill>
              </a:rPr>
              <a:t>within</a:t>
            </a:r>
            <a:r>
              <a:rPr lang="fr-FR" sz="1200">
                <a:solidFill>
                  <a:srgbClr val="034EA2"/>
                </a:solidFill>
              </a:rPr>
              <a:t>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the </a:t>
            </a:r>
            <a:r>
              <a:rPr lang="fr-FR" sz="1200" err="1">
                <a:solidFill>
                  <a:srgbClr val="034EA2"/>
                </a:solidFill>
              </a:rPr>
              <a:t>Affiliate</a:t>
            </a:r>
            <a:r>
              <a:rPr lang="fr-FR" sz="1200">
                <a:solidFill>
                  <a:srgbClr val="034EA2"/>
                </a:solidFill>
              </a:rPr>
              <a:t> and / or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 err="1">
                <a:solidFill>
                  <a:srgbClr val="034EA2"/>
                </a:solidFill>
              </a:rPr>
              <a:t>with</a:t>
            </a:r>
            <a:r>
              <a:rPr lang="fr-FR" sz="1200">
                <a:solidFill>
                  <a:srgbClr val="034EA2"/>
                </a:solidFill>
              </a:rPr>
              <a:t> the Zone if </a:t>
            </a:r>
            <a:r>
              <a:rPr lang="fr-FR" sz="1200" err="1">
                <a:solidFill>
                  <a:srgbClr val="034EA2"/>
                </a:solidFill>
              </a:rPr>
              <a:t>deemed</a:t>
            </a:r>
            <a:r>
              <a:rPr lang="fr-FR" sz="1200">
                <a:solidFill>
                  <a:srgbClr val="034EA2"/>
                </a:solidFill>
              </a:rPr>
              <a:t>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 err="1">
                <a:solidFill>
                  <a:srgbClr val="034EA2"/>
                </a:solidFill>
              </a:rPr>
              <a:t>necessary</a:t>
            </a:r>
            <a:r>
              <a:rPr lang="fr-FR" sz="1200">
                <a:solidFill>
                  <a:srgbClr val="034EA2"/>
                </a:solidFill>
              </a:rPr>
              <a:t>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3724E3D-08F9-3D41-86ED-DE9F63B36369}"/>
              </a:ext>
            </a:extLst>
          </p:cNvPr>
          <p:cNvSpPr/>
          <p:nvPr/>
        </p:nvSpPr>
        <p:spPr>
          <a:xfrm>
            <a:off x="76731" y="1152967"/>
            <a:ext cx="1726384" cy="17263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CA337-97DD-724B-B2F3-4D4CE089512F}"/>
              </a:ext>
            </a:extLst>
          </p:cNvPr>
          <p:cNvSpPr/>
          <p:nvPr/>
        </p:nvSpPr>
        <p:spPr>
          <a:xfrm>
            <a:off x="-126613" y="1415332"/>
            <a:ext cx="2133073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>
              <a:buClr>
                <a:srgbClr val="F3700D"/>
              </a:buClr>
              <a:buSzPct val="150000"/>
            </a:pPr>
            <a:r>
              <a:rPr lang="fr-FR" sz="1600" b="1">
                <a:solidFill>
                  <a:srgbClr val="034EA2"/>
                </a:solidFill>
              </a:rPr>
              <a:t>03/05-07/05</a:t>
            </a:r>
          </a:p>
        </p:txBody>
      </p:sp>
      <p:sp>
        <p:nvSpPr>
          <p:cNvPr id="24" name="TextBox 61">
            <a:extLst>
              <a:ext uri="{FF2B5EF4-FFF2-40B4-BE49-F238E27FC236}">
                <a16:creationId xmlns:a16="http://schemas.microsoft.com/office/drawing/2014/main" id="{19081F52-E8CE-DF4F-9611-AE84C2CF2A67}"/>
              </a:ext>
            </a:extLst>
          </p:cNvPr>
          <p:cNvSpPr txBox="1"/>
          <p:nvPr/>
        </p:nvSpPr>
        <p:spPr>
          <a:xfrm>
            <a:off x="114648" y="1814761"/>
            <a:ext cx="165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>
                <a:solidFill>
                  <a:srgbClr val="034EA2"/>
                </a:solidFill>
              </a:rPr>
              <a:t>Zone by Zone </a:t>
            </a:r>
            <a:r>
              <a:rPr lang="fr-FR" sz="1200" err="1">
                <a:solidFill>
                  <a:srgbClr val="034EA2"/>
                </a:solidFill>
              </a:rPr>
              <a:t>webinars</a:t>
            </a:r>
            <a:r>
              <a:rPr lang="fr-FR" sz="1200">
                <a:solidFill>
                  <a:srgbClr val="034EA2"/>
                </a:solidFill>
              </a:rPr>
              <a:t> to </a:t>
            </a:r>
            <a:r>
              <a:rPr lang="fr-FR" sz="1200" err="1">
                <a:solidFill>
                  <a:srgbClr val="034EA2"/>
                </a:solidFill>
              </a:rPr>
              <a:t>present</a:t>
            </a:r>
            <a:r>
              <a:rPr lang="fr-FR" sz="1200">
                <a:solidFill>
                  <a:srgbClr val="034EA2"/>
                </a:solidFill>
              </a:rPr>
              <a:t>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the initiative.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162EA1D-3A48-7E4F-B641-37047392C1DE}"/>
              </a:ext>
            </a:extLst>
          </p:cNvPr>
          <p:cNvSpPr/>
          <p:nvPr/>
        </p:nvSpPr>
        <p:spPr>
          <a:xfrm>
            <a:off x="5066814" y="911131"/>
            <a:ext cx="2255684" cy="22556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7041C0-8F38-1E47-8C5B-2E2140F9B7C3}"/>
              </a:ext>
            </a:extLst>
          </p:cNvPr>
          <p:cNvSpPr/>
          <p:nvPr/>
        </p:nvSpPr>
        <p:spPr>
          <a:xfrm>
            <a:off x="5099628" y="1201681"/>
            <a:ext cx="2190056" cy="338554"/>
          </a:xfrm>
          <a:prstGeom prst="rect">
            <a:avLst/>
          </a:prstGeom>
          <a:noFill/>
          <a:ln>
            <a:noFill/>
          </a:ln>
        </p:spPr>
        <p:txBody>
          <a:bodyPr wrap="none" lIns="144000" tIns="144000" rIns="144000">
            <a:noAutofit/>
          </a:bodyPr>
          <a:lstStyle/>
          <a:p>
            <a:pPr algn="ctr"/>
            <a:r>
              <a:rPr lang="en-US" sz="1600" b="1">
                <a:solidFill>
                  <a:srgbClr val="034EA2"/>
                </a:solidFill>
              </a:rPr>
              <a:t>20/05-20/06</a:t>
            </a:r>
            <a:endParaRPr lang="fr-FR" sz="1600" b="1">
              <a:solidFill>
                <a:srgbClr val="034EA2"/>
              </a:solidFill>
            </a:endParaRPr>
          </a:p>
        </p:txBody>
      </p:sp>
      <p:sp>
        <p:nvSpPr>
          <p:cNvPr id="30" name="TextBox 68">
            <a:extLst>
              <a:ext uri="{FF2B5EF4-FFF2-40B4-BE49-F238E27FC236}">
                <a16:creationId xmlns:a16="http://schemas.microsoft.com/office/drawing/2014/main" id="{F8F19691-71CD-2C47-BB19-06C8A418A74D}"/>
              </a:ext>
            </a:extLst>
          </p:cNvPr>
          <p:cNvSpPr txBox="1"/>
          <p:nvPr/>
        </p:nvSpPr>
        <p:spPr>
          <a:xfrm>
            <a:off x="5079356" y="1617188"/>
            <a:ext cx="2230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3700D"/>
              </a:buClr>
              <a:buSzPct val="150000"/>
            </a:pPr>
            <a:r>
              <a:rPr lang="fr-FR" sz="1200" err="1">
                <a:solidFill>
                  <a:srgbClr val="034EA2"/>
                </a:solidFill>
              </a:rPr>
              <a:t>Additional</a:t>
            </a:r>
            <a:r>
              <a:rPr lang="fr-FR" sz="1200">
                <a:solidFill>
                  <a:srgbClr val="034EA2"/>
                </a:solidFill>
              </a:rPr>
              <a:t> SSD sessions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 err="1">
                <a:solidFill>
                  <a:srgbClr val="034EA2"/>
                </a:solidFill>
              </a:rPr>
              <a:t>with</a:t>
            </a:r>
            <a:r>
              <a:rPr lang="fr-FR" sz="1200">
                <a:solidFill>
                  <a:srgbClr val="034EA2"/>
                </a:solidFill>
              </a:rPr>
              <a:t> </a:t>
            </a:r>
            <a:r>
              <a:rPr lang="fr-FR" sz="1200" err="1">
                <a:solidFill>
                  <a:srgbClr val="034EA2"/>
                </a:solidFill>
              </a:rPr>
              <a:t>remaining</a:t>
            </a:r>
            <a:r>
              <a:rPr lang="fr-FR" sz="1200">
                <a:solidFill>
                  <a:srgbClr val="034EA2"/>
                </a:solidFill>
              </a:rPr>
              <a:t> personnel.</a:t>
            </a:r>
          </a:p>
          <a:p>
            <a:pPr lvl="0" algn="ctr">
              <a:buClr>
                <a:srgbClr val="F3700D"/>
              </a:buClr>
              <a:buSzPct val="150000"/>
            </a:pPr>
            <a:r>
              <a:rPr lang="fr-FR" sz="1200" err="1">
                <a:solidFill>
                  <a:srgbClr val="034EA2"/>
                </a:solidFill>
              </a:rPr>
              <a:t>Those</a:t>
            </a:r>
            <a:r>
              <a:rPr lang="fr-FR" sz="1200">
                <a:solidFill>
                  <a:srgbClr val="034EA2"/>
                </a:solidFill>
              </a:rPr>
              <a:t> sessions </a:t>
            </a:r>
            <a:r>
              <a:rPr lang="fr-FR" sz="1200" err="1">
                <a:solidFill>
                  <a:srgbClr val="034EA2"/>
                </a:solidFill>
              </a:rPr>
              <a:t>can</a:t>
            </a:r>
            <a:r>
              <a:rPr lang="fr-FR" sz="1200">
                <a:solidFill>
                  <a:srgbClr val="034EA2"/>
                </a:solidFill>
              </a:rPr>
              <a:t> </a:t>
            </a:r>
            <a:r>
              <a:rPr lang="fr-FR" sz="1200" err="1">
                <a:solidFill>
                  <a:srgbClr val="034EA2"/>
                </a:solidFill>
              </a:rPr>
              <a:t>be</a:t>
            </a:r>
            <a:r>
              <a:rPr lang="fr-FR" sz="1200">
                <a:solidFill>
                  <a:srgbClr val="034EA2"/>
                </a:solidFill>
              </a:rPr>
              <a:t> </a:t>
            </a:r>
            <a:r>
              <a:rPr lang="fr-FR" sz="1200" err="1">
                <a:solidFill>
                  <a:srgbClr val="034EA2"/>
                </a:solidFill>
              </a:rPr>
              <a:t>managed</a:t>
            </a:r>
            <a:r>
              <a:rPr lang="fr-FR" sz="1200">
                <a:solidFill>
                  <a:srgbClr val="034EA2"/>
                </a:solidFill>
              </a:rPr>
              <a:t> </a:t>
            </a:r>
            <a:br>
              <a:rPr lang="fr-FR" sz="1200">
                <a:solidFill>
                  <a:srgbClr val="034EA2"/>
                </a:solidFill>
              </a:rPr>
            </a:br>
            <a:r>
              <a:rPr lang="fr-FR" sz="1200">
                <a:solidFill>
                  <a:srgbClr val="034EA2"/>
                </a:solidFill>
              </a:rPr>
              <a:t>by </a:t>
            </a:r>
            <a:r>
              <a:rPr lang="fr-FR" sz="1200" err="1">
                <a:solidFill>
                  <a:srgbClr val="034EA2"/>
                </a:solidFill>
              </a:rPr>
              <a:t>transporters</a:t>
            </a:r>
            <a:r>
              <a:rPr lang="fr-FR" sz="1200">
                <a:solidFill>
                  <a:srgbClr val="034EA2"/>
                </a:solidFill>
              </a:rPr>
              <a:t>.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01D17AFD-3C5D-1948-AF16-CC424DA38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6" t="-8998" r="22294" b="1"/>
          <a:stretch/>
        </p:blipFill>
        <p:spPr>
          <a:xfrm>
            <a:off x="0" y="2584307"/>
            <a:ext cx="9025795" cy="15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0776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8DF04F-62EB-459D-8383-DD06F8167FBE}" type="slidenum">
              <a:rPr lang="fr-FR" smtClean="0">
                <a:latin typeface="Arial" pitchFamily="34" charset="0"/>
                <a:ea typeface="ＭＳ Ｐゴシック" pitchFamily="34" charset="-128"/>
              </a:rPr>
              <a:pPr/>
              <a:t>9</a:t>
            </a:fld>
            <a:endParaRPr lang="fr-FR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985778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blanc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55F575E6FBF488A25E5A5323B8B7E" ma:contentTypeVersion="10" ma:contentTypeDescription="Crée un document." ma:contentTypeScope="" ma:versionID="9ff54c3f43e8d115f6d91d67b5014544">
  <xsd:schema xmlns:xsd="http://www.w3.org/2001/XMLSchema" xmlns:xs="http://www.w3.org/2001/XMLSchema" xmlns:p="http://schemas.microsoft.com/office/2006/metadata/properties" xmlns:ns2="5ba28ff4-885b-4ccb-b726-6c5540a883ee" targetNamespace="http://schemas.microsoft.com/office/2006/metadata/properties" ma:root="true" ma:fieldsID="414cf9932a6406a38c7734a29aac8fb5" ns2:_="">
    <xsd:import namespace="5ba28ff4-885b-4ccb-b726-6c5540a8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28ff4-885b-4ccb-b726-6c5540a88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BECB1C-F8FF-477F-8784-A2866DB1D9A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5ba28ff4-885b-4ccb-b726-6c5540a883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53A444-4189-4A59-ABCA-F43227CAFC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3A30D7-92C1-4921-81DC-90B366905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a28ff4-885b-4ccb-b726-6c5540a88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802</Words>
  <Application>Microsoft Office PowerPoint</Application>
  <PresentationFormat>Affichage à l'écran (4:3)</PresentationFormat>
  <Paragraphs>90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fr_total_modele_blanc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Vincenti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STAND DOWN</dc:title>
  <dc:creator>Pierre PROD'HOMME</dc:creator>
  <cp:lastModifiedBy>Pierre PROD'HOMME</cp:lastModifiedBy>
  <cp:revision>4</cp:revision>
  <dcterms:created xsi:type="dcterms:W3CDTF">2021-03-08T10:28:41Z</dcterms:created>
  <dcterms:modified xsi:type="dcterms:W3CDTF">2021-05-04T12:48:28Z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0x0101002E955F575E6FBF488A25E5A5323B8B7E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etDate">
    <vt:lpwstr>2021-04-29T08:25:08Z</vt:lpwstr>
  </property>
  <property fmtid="{D5CDD505-2E9C-101B-9397-08002B2CF9AE}" pid="5" name="MSIP_Label_2b30ed1b-e95f-40b5-af89-828263f287a7_Method">
    <vt:lpwstr>Standard</vt:lpwstr>
  </property>
  <property fmtid="{D5CDD505-2E9C-101B-9397-08002B2CF9AE}" pid="6" name="MSIP_Label_2b30ed1b-e95f-40b5-af89-828263f287a7_Name">
    <vt:lpwstr>2b30ed1b-e95f-40b5-af89-828263f287a7</vt:lpwstr>
  </property>
  <property fmtid="{D5CDD505-2E9C-101B-9397-08002B2CF9AE}" pid="7" name="MSIP_Label_2b30ed1b-e95f-40b5-af89-828263f287a7_SiteId">
    <vt:lpwstr>329e91b0-e21f-48fb-a071-456717ecc28e</vt:lpwstr>
  </property>
  <property fmtid="{D5CDD505-2E9C-101B-9397-08002B2CF9AE}" pid="8" name="MSIP_Label_2b30ed1b-e95f-40b5-af89-828263f287a7_ActionId">
    <vt:lpwstr>b4d4892e-4ed2-4d2f-b5b2-0a55d41ef8d5</vt:lpwstr>
  </property>
  <property fmtid="{D5CDD505-2E9C-101B-9397-08002B2CF9AE}" pid="9" name="MSIP_Label_2b30ed1b-e95f-40b5-af89-828263f287a7_ContentBits">
    <vt:lpwstr>2</vt:lpwstr>
  </property>
</Properties>
</file>