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3238500" cy="4864100"/>
  <p:notesSz cx="3238500" cy="486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140" d="100"/>
          <a:sy n="140" d="100"/>
        </p:scale>
        <p:origin x="36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363" y="1507871"/>
            <a:ext cx="2758122" cy="10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6727" y="2723896"/>
            <a:ext cx="2271395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242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71097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431" y="79649"/>
            <a:ext cx="1917987" cy="44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54" y="1266557"/>
            <a:ext cx="2918541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3249" y="4523613"/>
            <a:ext cx="1038352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24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629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MSIPCMContentMarking" descr="{&quot;HashCode&quot;:-1711230758,&quot;Placement&quot;:&quot;Footer&quot;,&quot;Top&quot;:350.1359,&quot;Left&quot;:0.0,&quot;SlideWidth&quot;:255,&quot;SlideHeight&quot;:383}">
            <a:extLst>
              <a:ext uri="{FF2B5EF4-FFF2-40B4-BE49-F238E27FC236}">
                <a16:creationId xmlns:a16="http://schemas.microsoft.com/office/drawing/2014/main" id="{FB0E734A-C49F-4AF1-B2EE-7375E6D6A89E}"/>
              </a:ext>
            </a:extLst>
          </p:cNvPr>
          <p:cNvSpPr txBox="1"/>
          <p:nvPr userDrawn="1"/>
        </p:nvSpPr>
        <p:spPr>
          <a:xfrm>
            <a:off x="0" y="44467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>
            <a:extLst>
              <a:ext uri="{FF2B5EF4-FFF2-40B4-BE49-F238E27FC236}">
                <a16:creationId xmlns:a16="http://schemas.microsoft.com/office/drawing/2014/main" id="{E274F354-8BE4-AF45-830A-5DAC50C99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"/>
            <a:ext cx="3238500" cy="4864100"/>
          </a:xfrm>
          <a:prstGeom prst="rect">
            <a:avLst/>
          </a:prstGeom>
        </p:spPr>
      </p:pic>
      <p:sp>
        <p:nvSpPr>
          <p:cNvPr id="50" name="Freeform 18">
            <a:extLst>
              <a:ext uri="{FF2B5EF4-FFF2-40B4-BE49-F238E27FC236}">
                <a16:creationId xmlns:a16="http://schemas.microsoft.com/office/drawing/2014/main" id="{63E1F32A-9740-2240-A042-2B1FB8774B91}"/>
              </a:ext>
            </a:extLst>
          </p:cNvPr>
          <p:cNvSpPr/>
          <p:nvPr/>
        </p:nvSpPr>
        <p:spPr>
          <a:xfrm>
            <a:off x="0" y="0"/>
            <a:ext cx="2876717" cy="658711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object 2"/>
          <p:cNvSpPr/>
          <p:nvPr/>
        </p:nvSpPr>
        <p:spPr>
          <a:xfrm>
            <a:off x="0" y="3237230"/>
            <a:ext cx="577850" cy="225425"/>
          </a:xfrm>
          <a:custGeom>
            <a:avLst/>
            <a:gdLst/>
            <a:ahLst/>
            <a:cxnLst/>
            <a:rect l="l" t="t" r="r" b="b"/>
            <a:pathLst>
              <a:path w="577850" h="225425">
                <a:moveTo>
                  <a:pt x="577354" y="0"/>
                </a:moveTo>
                <a:lnTo>
                  <a:pt x="0" y="0"/>
                </a:lnTo>
                <a:lnTo>
                  <a:pt x="0" y="225005"/>
                </a:lnTo>
                <a:lnTo>
                  <a:pt x="577354" y="225005"/>
                </a:lnTo>
                <a:lnTo>
                  <a:pt x="577354" y="0"/>
                </a:lnTo>
                <a:close/>
              </a:path>
            </a:pathLst>
          </a:custGeom>
          <a:solidFill>
            <a:srgbClr val="449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58" y="3245181"/>
            <a:ext cx="423526" cy="19992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20"/>
              </a:spcBef>
            </a:pPr>
            <a:r>
              <a:rPr lang="es-ES" sz="4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Más información</a:t>
            </a:r>
          </a:p>
          <a:p>
            <a:pPr marL="12700" marR="5080">
              <a:lnSpc>
                <a:spcPts val="600"/>
              </a:lnSpc>
              <a:spcBef>
                <a:spcPts val="220"/>
              </a:spcBef>
            </a:pPr>
            <a:r>
              <a:rPr lang="es-ES" sz="4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en el reverso</a:t>
            </a:r>
            <a:endParaRPr lang="es-ES" sz="600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06871" y="165678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871" y="1176756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4171" y="836992"/>
            <a:ext cx="1874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Verifico mi </a:t>
            </a: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vehículo antes de cada salida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2574038" y="3719181"/>
            <a:ext cx="482600" cy="367030"/>
            <a:chOff x="2574038" y="3719181"/>
            <a:chExt cx="482600" cy="367030"/>
          </a:xfrm>
        </p:grpSpPr>
        <p:sp>
          <p:nvSpPr>
            <p:cNvPr id="37" name="object 37"/>
            <p:cNvSpPr/>
            <p:nvPr/>
          </p:nvSpPr>
          <p:spPr>
            <a:xfrm>
              <a:off x="2581372" y="3726515"/>
              <a:ext cx="339725" cy="351790"/>
            </a:xfrm>
            <a:custGeom>
              <a:avLst/>
              <a:gdLst/>
              <a:ahLst/>
              <a:cxnLst/>
              <a:rect l="l" t="t" r="r" b="b"/>
              <a:pathLst>
                <a:path w="339725" h="351789">
                  <a:moveTo>
                    <a:pt x="169697" y="0"/>
                  </a:moveTo>
                  <a:lnTo>
                    <a:pt x="124587" y="6282"/>
                  </a:lnTo>
                  <a:lnTo>
                    <a:pt x="84051" y="24011"/>
                  </a:lnTo>
                  <a:lnTo>
                    <a:pt x="49706" y="51512"/>
                  </a:lnTo>
                  <a:lnTo>
                    <a:pt x="23170" y="87108"/>
                  </a:lnTo>
                  <a:lnTo>
                    <a:pt x="6062" y="129124"/>
                  </a:lnTo>
                  <a:lnTo>
                    <a:pt x="0" y="175882"/>
                  </a:lnTo>
                  <a:lnTo>
                    <a:pt x="6062" y="222636"/>
                  </a:lnTo>
                  <a:lnTo>
                    <a:pt x="23170" y="264650"/>
                  </a:lnTo>
                  <a:lnTo>
                    <a:pt x="49706" y="300247"/>
                  </a:lnTo>
                  <a:lnTo>
                    <a:pt x="84051" y="327749"/>
                  </a:lnTo>
                  <a:lnTo>
                    <a:pt x="124587" y="345481"/>
                  </a:lnTo>
                  <a:lnTo>
                    <a:pt x="169697" y="351764"/>
                  </a:lnTo>
                  <a:lnTo>
                    <a:pt x="214806" y="345481"/>
                  </a:lnTo>
                  <a:lnTo>
                    <a:pt x="255343" y="327749"/>
                  </a:lnTo>
                  <a:lnTo>
                    <a:pt x="289688" y="300247"/>
                  </a:lnTo>
                  <a:lnTo>
                    <a:pt x="316224" y="264650"/>
                  </a:lnTo>
                  <a:lnTo>
                    <a:pt x="333332" y="222636"/>
                  </a:lnTo>
                  <a:lnTo>
                    <a:pt x="339394" y="175882"/>
                  </a:lnTo>
                  <a:lnTo>
                    <a:pt x="333332" y="129124"/>
                  </a:lnTo>
                  <a:lnTo>
                    <a:pt x="316224" y="87108"/>
                  </a:lnTo>
                  <a:lnTo>
                    <a:pt x="289688" y="51512"/>
                  </a:lnTo>
                  <a:lnTo>
                    <a:pt x="255343" y="24011"/>
                  </a:lnTo>
                  <a:lnTo>
                    <a:pt x="214806" y="6282"/>
                  </a:lnTo>
                  <a:lnTo>
                    <a:pt x="169697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931" y="3722575"/>
              <a:ext cx="168562" cy="1784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760" y="3790903"/>
              <a:ext cx="183829" cy="23613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94170" y="3143492"/>
            <a:ext cx="215829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Respeto los tiempos de conducción y de descanso establecidos y me tomo un descanso en cuanto aparece algún </a:t>
            </a: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signo</a:t>
            </a:r>
            <a:r>
              <a:rPr lang="es-ES" sz="8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cansancio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831924" y="3715016"/>
            <a:ext cx="490855" cy="369570"/>
            <a:chOff x="831924" y="3715016"/>
            <a:chExt cx="490855" cy="369570"/>
          </a:xfrm>
        </p:grpSpPr>
        <p:sp>
          <p:nvSpPr>
            <p:cNvPr id="42" name="object 42"/>
            <p:cNvSpPr/>
            <p:nvPr/>
          </p:nvSpPr>
          <p:spPr>
            <a:xfrm>
              <a:off x="839259" y="3722350"/>
              <a:ext cx="342900" cy="354965"/>
            </a:xfrm>
            <a:custGeom>
              <a:avLst/>
              <a:gdLst/>
              <a:ahLst/>
              <a:cxnLst/>
              <a:rect l="l" t="t" r="r" b="b"/>
              <a:pathLst>
                <a:path w="342900" h="354964">
                  <a:moveTo>
                    <a:pt x="171145" y="0"/>
                  </a:moveTo>
                  <a:lnTo>
                    <a:pt x="125646" y="6339"/>
                  </a:lnTo>
                  <a:lnTo>
                    <a:pt x="84762" y="24228"/>
                  </a:lnTo>
                  <a:lnTo>
                    <a:pt x="50125" y="51976"/>
                  </a:lnTo>
                  <a:lnTo>
                    <a:pt x="23365" y="87891"/>
                  </a:lnTo>
                  <a:lnTo>
                    <a:pt x="6113" y="130282"/>
                  </a:lnTo>
                  <a:lnTo>
                    <a:pt x="0" y="177457"/>
                  </a:lnTo>
                  <a:lnTo>
                    <a:pt x="6113" y="224626"/>
                  </a:lnTo>
                  <a:lnTo>
                    <a:pt x="23365" y="267013"/>
                  </a:lnTo>
                  <a:lnTo>
                    <a:pt x="50125" y="302926"/>
                  </a:lnTo>
                  <a:lnTo>
                    <a:pt x="84762" y="330673"/>
                  </a:lnTo>
                  <a:lnTo>
                    <a:pt x="125646" y="348562"/>
                  </a:lnTo>
                  <a:lnTo>
                    <a:pt x="171145" y="354901"/>
                  </a:lnTo>
                  <a:lnTo>
                    <a:pt x="216644" y="348562"/>
                  </a:lnTo>
                  <a:lnTo>
                    <a:pt x="257527" y="330673"/>
                  </a:lnTo>
                  <a:lnTo>
                    <a:pt x="292165" y="302926"/>
                  </a:lnTo>
                  <a:lnTo>
                    <a:pt x="318925" y="267013"/>
                  </a:lnTo>
                  <a:lnTo>
                    <a:pt x="336177" y="224626"/>
                  </a:lnTo>
                  <a:lnTo>
                    <a:pt x="342290" y="177457"/>
                  </a:lnTo>
                  <a:lnTo>
                    <a:pt x="336177" y="130282"/>
                  </a:lnTo>
                  <a:lnTo>
                    <a:pt x="318925" y="87891"/>
                  </a:lnTo>
                  <a:lnTo>
                    <a:pt x="292165" y="51976"/>
                  </a:lnTo>
                  <a:lnTo>
                    <a:pt x="257527" y="24228"/>
                  </a:lnTo>
                  <a:lnTo>
                    <a:pt x="216644" y="6339"/>
                  </a:lnTo>
                  <a:lnTo>
                    <a:pt x="171145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392" y="3715600"/>
              <a:ext cx="390344" cy="304737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705798" y="110578"/>
            <a:ext cx="2062893" cy="43729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#SafeDriver</a:t>
            </a:r>
          </a:p>
          <a:p>
            <a:pPr marL="40005">
              <a:lnSpc>
                <a:spcPct val="100000"/>
              </a:lnSpc>
              <a:spcBef>
                <a:spcPts val="200"/>
              </a:spcBef>
            </a:pPr>
            <a:r>
              <a:rPr lang="es-ES"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EVERYWHERE, EVERY DAY</a:t>
            </a:r>
          </a:p>
        </p:txBody>
      </p:sp>
      <p:sp>
        <p:nvSpPr>
          <p:cNvPr id="45" name="object 45"/>
          <p:cNvSpPr/>
          <p:nvPr/>
        </p:nvSpPr>
        <p:spPr>
          <a:xfrm>
            <a:off x="906871" y="214631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871" y="3073120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6871" y="2645427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4516" y="3677422"/>
            <a:ext cx="68696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utilizo mi teléfono mientras conduzco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50766" y="3677422"/>
            <a:ext cx="9569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conduzco bajo los efectos del alcohol o las drogas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9934A-0A0B-D042-9046-77A086AAB657}"/>
              </a:ext>
            </a:extLst>
          </p:cNvPr>
          <p:cNvSpPr txBox="1"/>
          <p:nvPr/>
        </p:nvSpPr>
        <p:spPr>
          <a:xfrm>
            <a:off x="800503" y="1230866"/>
            <a:ext cx="225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 abrocho el cinturón de seguridad y me aseguro </a:t>
            </a:r>
            <a:b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que todos los pasajeros también se abrochen el suyo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86ED402-F70B-9D41-845F-982134BF8D52}"/>
              </a:ext>
            </a:extLst>
          </p:cNvPr>
          <p:cNvSpPr txBox="1"/>
          <p:nvPr/>
        </p:nvSpPr>
        <p:spPr>
          <a:xfrm>
            <a:off x="800502" y="1652761"/>
            <a:ext cx="2251969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Adapto mi velocidad en todo momento a las condiciones de la ruta y del tráfico sin superar nunca los límites de velocidad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9A4329-98DE-884F-820D-9B00923BEB23}"/>
              </a:ext>
            </a:extLst>
          </p:cNvPr>
          <p:cNvSpPr txBox="1"/>
          <p:nvPr/>
        </p:nvSpPr>
        <p:spPr>
          <a:xfrm>
            <a:off x="810821" y="2155796"/>
            <a:ext cx="224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Mantengo una distancia de seguridad con respecto al vehículo del</a:t>
            </a:r>
            <a:r>
              <a:rPr lang="en-U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a</a:t>
            </a:r>
            <a:r>
              <a:rPr lang="es-ES" sz="800" dirty="0" err="1">
                <a:solidFill>
                  <a:srgbClr val="636466"/>
                </a:solidFill>
                <a:latin typeface="Arial Narrow" panose="020B0604020202020204" pitchFamily="34" charset="0"/>
              </a:rPr>
              <a:t>ntero</a:t>
            </a: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 y coloco el pie frente al pedal de freno al aproximarme a algún peligro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A184E61-A99D-354E-8B8B-D15CB3A9D150}"/>
              </a:ext>
            </a:extLst>
          </p:cNvPr>
          <p:cNvSpPr txBox="1"/>
          <p:nvPr/>
        </p:nvSpPr>
        <p:spPr>
          <a:xfrm>
            <a:off x="817236" y="2650290"/>
            <a:ext cx="224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Respeto a los otros usuarios de la vía pública y presto especial atención a los peatones y a los vehículos de dos ruedas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57E61A0-AC3E-0A48-B795-6D1F1821B2E3}"/>
              </a:ext>
            </a:extLst>
          </p:cNvPr>
          <p:cNvGrpSpPr/>
          <p:nvPr/>
        </p:nvGrpSpPr>
        <p:grpSpPr>
          <a:xfrm>
            <a:off x="180242" y="109565"/>
            <a:ext cx="470753" cy="470753"/>
            <a:chOff x="170661" y="104871"/>
            <a:chExt cx="470753" cy="470753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77B66DE-01AD-E54F-838E-F327512938B6}"/>
                </a:ext>
              </a:extLst>
            </p:cNvPr>
            <p:cNvSpPr/>
            <p:nvPr/>
          </p:nvSpPr>
          <p:spPr>
            <a:xfrm>
              <a:off x="170661" y="104871"/>
              <a:ext cx="470753" cy="470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0" name="Image 59" descr="Une image contenant signe, poteau&#10;&#10;Description générée automatiquement">
              <a:extLst>
                <a:ext uri="{FF2B5EF4-FFF2-40B4-BE49-F238E27FC236}">
                  <a16:creationId xmlns:a16="http://schemas.microsoft.com/office/drawing/2014/main" id="{2428ABA2-08DC-A44A-BDA6-F86D3FD3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1889" y="116214"/>
              <a:ext cx="448296" cy="448066"/>
            </a:xfrm>
            <a:prstGeom prst="rect">
              <a:avLst/>
            </a:prstGeom>
          </p:spPr>
        </p:pic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C144E1F-A2FA-C845-8908-7C16FD4F21B6}"/>
              </a:ext>
            </a:extLst>
          </p:cNvPr>
          <p:cNvGrpSpPr/>
          <p:nvPr/>
        </p:nvGrpSpPr>
        <p:grpSpPr>
          <a:xfrm>
            <a:off x="116157" y="623002"/>
            <a:ext cx="636158" cy="636158"/>
            <a:chOff x="-765945" y="639661"/>
            <a:chExt cx="636158" cy="636158"/>
          </a:xfrm>
        </p:grpSpPr>
        <p:pic>
          <p:nvPicPr>
            <p:cNvPr id="65" name="Image 64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356BAB58-DA20-CF4E-A95B-DC7465E9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945" y="639661"/>
              <a:ext cx="636158" cy="63615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84B99B7-3ED7-FB41-89CB-1AC118C9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90562" y="844719"/>
              <a:ext cx="241506" cy="214672"/>
            </a:xfrm>
            <a:prstGeom prst="rect">
              <a:avLst/>
            </a:prstGeom>
          </p:spPr>
        </p:pic>
      </p:grpSp>
      <p:pic>
        <p:nvPicPr>
          <p:cNvPr id="68" name="Image 67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09EF9476-F77D-9B4A-B8F9-BD276818B4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9" y="1099415"/>
            <a:ext cx="636158" cy="63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45373C4-7721-5E4B-9BD9-3FE412070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52" y="1280236"/>
            <a:ext cx="190146" cy="234026"/>
          </a:xfrm>
          <a:prstGeom prst="rect">
            <a:avLst/>
          </a:prstGeom>
        </p:spPr>
      </p:pic>
      <p:pic>
        <p:nvPicPr>
          <p:cNvPr id="70" name="Image 69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4B7F0A8B-29FA-E945-8851-16021778E5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" y="1587738"/>
            <a:ext cx="636158" cy="63615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413F229F-4EF4-F340-A590-9737743A1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354" y="1747071"/>
            <a:ext cx="266700" cy="266700"/>
          </a:xfrm>
          <a:prstGeom prst="rect">
            <a:avLst/>
          </a:prstGeom>
        </p:spPr>
      </p:pic>
      <p:pic>
        <p:nvPicPr>
          <p:cNvPr id="72" name="Image 71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BE60D5A9-A695-844E-8A2D-145EAB31DA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3" y="2066757"/>
            <a:ext cx="636158" cy="63615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0A99A34F-D539-AC4C-B3FD-A8540DF9F8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484" y="2293105"/>
            <a:ext cx="268140" cy="189275"/>
          </a:xfrm>
          <a:prstGeom prst="rect">
            <a:avLst/>
          </a:prstGeom>
        </p:spPr>
      </p:pic>
      <p:pic>
        <p:nvPicPr>
          <p:cNvPr id="74" name="Image 73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BA7F6438-8758-B746-B454-A262845236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9" y="2557714"/>
            <a:ext cx="636158" cy="63615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598FEFB2-D026-C34E-AB95-E35267542E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329" y="2752803"/>
            <a:ext cx="241300" cy="241300"/>
          </a:xfrm>
          <a:prstGeom prst="rect">
            <a:avLst/>
          </a:prstGeom>
        </p:spPr>
      </p:pic>
      <p:pic>
        <p:nvPicPr>
          <p:cNvPr id="76" name="Image 75" descr="Une image contenant texte, signe, sombre, nuit&#10;&#10;Description générée automatiquement">
            <a:extLst>
              <a:ext uri="{FF2B5EF4-FFF2-40B4-BE49-F238E27FC236}">
                <a16:creationId xmlns:a16="http://schemas.microsoft.com/office/drawing/2014/main" id="{8745C681-DA5F-3442-89A7-99BD778B05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6" y="3038331"/>
            <a:ext cx="636158" cy="63615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3D81083-19A9-9640-A12E-B79FE25B85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138" y="3256500"/>
            <a:ext cx="237871" cy="206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3D42D396-991A-BC45-9405-FC3386B2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"/>
            <a:ext cx="3238500" cy="48641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2506345" cy="711835"/>
            <a:chOff x="0" y="0"/>
            <a:chExt cx="2506345" cy="71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128520" cy="553085"/>
            </a:xfrm>
            <a:custGeom>
              <a:avLst/>
              <a:gdLst/>
              <a:ahLst/>
              <a:cxnLst/>
              <a:rect l="l" t="t" r="r" b="b"/>
              <a:pathLst>
                <a:path w="2128520" h="553085">
                  <a:moveTo>
                    <a:pt x="2128481" y="0"/>
                  </a:moveTo>
                  <a:lnTo>
                    <a:pt x="0" y="0"/>
                  </a:lnTo>
                  <a:lnTo>
                    <a:pt x="0" y="552996"/>
                  </a:lnTo>
                  <a:lnTo>
                    <a:pt x="2000275" y="552996"/>
                  </a:lnTo>
                  <a:lnTo>
                    <a:pt x="2128481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5344" y="140902"/>
              <a:ext cx="1461135" cy="497840"/>
            </a:xfrm>
            <a:custGeom>
              <a:avLst/>
              <a:gdLst/>
              <a:ahLst/>
              <a:cxnLst/>
              <a:rect l="l" t="t" r="r" b="b"/>
              <a:pathLst>
                <a:path w="1461135" h="497840">
                  <a:moveTo>
                    <a:pt x="1460754" y="0"/>
                  </a:moveTo>
                  <a:lnTo>
                    <a:pt x="63614" y="0"/>
                  </a:lnTo>
                  <a:lnTo>
                    <a:pt x="0" y="497814"/>
                  </a:lnTo>
                  <a:lnTo>
                    <a:pt x="1347698" y="497814"/>
                  </a:lnTo>
                  <a:lnTo>
                    <a:pt x="1460754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1993"/>
              <a:ext cx="2220595" cy="460375"/>
            </a:xfrm>
            <a:custGeom>
              <a:avLst/>
              <a:gdLst/>
              <a:ahLst/>
              <a:cxnLst/>
              <a:rect l="l" t="t" r="r" b="b"/>
              <a:pathLst>
                <a:path w="2220595" h="460375">
                  <a:moveTo>
                    <a:pt x="2220391" y="0"/>
                  </a:moveTo>
                  <a:lnTo>
                    <a:pt x="0" y="0"/>
                  </a:lnTo>
                  <a:lnTo>
                    <a:pt x="0" y="459841"/>
                  </a:lnTo>
                  <a:lnTo>
                    <a:pt x="2133574" y="459841"/>
                  </a:lnTo>
                  <a:lnTo>
                    <a:pt x="2220391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1386" y="288381"/>
            <a:ext cx="19601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DETECTAR LOS SIGNOS DE CANSANCIO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976565" y="1297438"/>
            <a:ext cx="1153795" cy="1164590"/>
            <a:chOff x="976565" y="1297438"/>
            <a:chExt cx="1153795" cy="1164590"/>
          </a:xfrm>
        </p:grpSpPr>
        <p:sp>
          <p:nvSpPr>
            <p:cNvPr id="19" name="object 19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394" y="0"/>
                  </a:moveTo>
                  <a:lnTo>
                    <a:pt x="92599" y="6902"/>
                  </a:lnTo>
                  <a:lnTo>
                    <a:pt x="55431" y="26122"/>
                  </a:lnTo>
                  <a:lnTo>
                    <a:pt x="26122" y="55431"/>
                  </a:lnTo>
                  <a:lnTo>
                    <a:pt x="6902" y="92599"/>
                  </a:lnTo>
                  <a:lnTo>
                    <a:pt x="0" y="135394"/>
                  </a:lnTo>
                  <a:lnTo>
                    <a:pt x="6902" y="178190"/>
                  </a:lnTo>
                  <a:lnTo>
                    <a:pt x="26122" y="215357"/>
                  </a:lnTo>
                  <a:lnTo>
                    <a:pt x="55431" y="244666"/>
                  </a:lnTo>
                  <a:lnTo>
                    <a:pt x="92599" y="263887"/>
                  </a:lnTo>
                  <a:lnTo>
                    <a:pt x="135394" y="270789"/>
                  </a:lnTo>
                  <a:lnTo>
                    <a:pt x="178184" y="263887"/>
                  </a:lnTo>
                  <a:lnTo>
                    <a:pt x="215347" y="244666"/>
                  </a:lnTo>
                  <a:lnTo>
                    <a:pt x="244654" y="215357"/>
                  </a:lnTo>
                  <a:lnTo>
                    <a:pt x="263874" y="178190"/>
                  </a:lnTo>
                  <a:lnTo>
                    <a:pt x="270776" y="135394"/>
                  </a:lnTo>
                  <a:lnTo>
                    <a:pt x="263874" y="92599"/>
                  </a:lnTo>
                  <a:lnTo>
                    <a:pt x="244654" y="55431"/>
                  </a:lnTo>
                  <a:lnTo>
                    <a:pt x="215347" y="26122"/>
                  </a:lnTo>
                  <a:lnTo>
                    <a:pt x="178184" y="6902"/>
                  </a:lnTo>
                  <a:lnTo>
                    <a:pt x="135394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0" y="135394"/>
                  </a:moveTo>
                  <a:lnTo>
                    <a:pt x="6902" y="92599"/>
                  </a:lnTo>
                  <a:lnTo>
                    <a:pt x="26122" y="55431"/>
                  </a:lnTo>
                  <a:lnTo>
                    <a:pt x="55431" y="26122"/>
                  </a:lnTo>
                  <a:lnTo>
                    <a:pt x="92599" y="6902"/>
                  </a:lnTo>
                  <a:lnTo>
                    <a:pt x="135394" y="0"/>
                  </a:lnTo>
                  <a:lnTo>
                    <a:pt x="178184" y="6902"/>
                  </a:lnTo>
                  <a:lnTo>
                    <a:pt x="215347" y="26122"/>
                  </a:lnTo>
                  <a:lnTo>
                    <a:pt x="244654" y="55431"/>
                  </a:lnTo>
                  <a:lnTo>
                    <a:pt x="263874" y="92599"/>
                  </a:lnTo>
                  <a:lnTo>
                    <a:pt x="270776" y="135394"/>
                  </a:lnTo>
                  <a:lnTo>
                    <a:pt x="263874" y="178190"/>
                  </a:lnTo>
                  <a:lnTo>
                    <a:pt x="244654" y="215357"/>
                  </a:lnTo>
                  <a:lnTo>
                    <a:pt x="215347" y="244666"/>
                  </a:lnTo>
                  <a:lnTo>
                    <a:pt x="178184" y="263887"/>
                  </a:lnTo>
                  <a:lnTo>
                    <a:pt x="135394" y="270789"/>
                  </a:lnTo>
                  <a:lnTo>
                    <a:pt x="92599" y="263887"/>
                  </a:lnTo>
                  <a:lnTo>
                    <a:pt x="55431" y="244666"/>
                  </a:lnTo>
                  <a:lnTo>
                    <a:pt x="26122" y="215357"/>
                  </a:lnTo>
                  <a:lnTo>
                    <a:pt x="6902" y="178190"/>
                  </a:lnTo>
                  <a:lnTo>
                    <a:pt x="0" y="135394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46113" y="0"/>
                  </a:moveTo>
                  <a:lnTo>
                    <a:pt x="67603" y="12541"/>
                  </a:lnTo>
                  <a:lnTo>
                    <a:pt x="31211" y="39489"/>
                  </a:lnTo>
                  <a:lnTo>
                    <a:pt x="7443" y="78150"/>
                  </a:lnTo>
                  <a:lnTo>
                    <a:pt x="0" y="124485"/>
                  </a:lnTo>
                  <a:lnTo>
                    <a:pt x="16014" y="523709"/>
                  </a:lnTo>
                  <a:lnTo>
                    <a:pt x="27144" y="569290"/>
                  </a:lnTo>
                  <a:lnTo>
                    <a:pt x="53932" y="605897"/>
                  </a:lnTo>
                  <a:lnTo>
                    <a:pt x="92361" y="629808"/>
                  </a:lnTo>
                  <a:lnTo>
                    <a:pt x="138417" y="637298"/>
                  </a:lnTo>
                  <a:lnTo>
                    <a:pt x="171627" y="635939"/>
                  </a:lnTo>
                  <a:lnTo>
                    <a:pt x="216933" y="624752"/>
                  </a:lnTo>
                  <a:lnTo>
                    <a:pt x="253320" y="597808"/>
                  </a:lnTo>
                  <a:lnTo>
                    <a:pt x="277087" y="559148"/>
                  </a:lnTo>
                  <a:lnTo>
                    <a:pt x="284530" y="512813"/>
                  </a:lnTo>
                  <a:lnTo>
                    <a:pt x="268516" y="113588"/>
                  </a:lnTo>
                  <a:lnTo>
                    <a:pt x="257393" y="68006"/>
                  </a:lnTo>
                  <a:lnTo>
                    <a:pt x="230608" y="31395"/>
                  </a:lnTo>
                  <a:lnTo>
                    <a:pt x="192176" y="7484"/>
                  </a:lnTo>
                  <a:lnTo>
                    <a:pt x="14611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6014" y="523709"/>
                  </a:moveTo>
                  <a:lnTo>
                    <a:pt x="0" y="124485"/>
                  </a:lnTo>
                  <a:lnTo>
                    <a:pt x="7443" y="78150"/>
                  </a:lnTo>
                  <a:lnTo>
                    <a:pt x="31211" y="39489"/>
                  </a:lnTo>
                  <a:lnTo>
                    <a:pt x="67603" y="12541"/>
                  </a:lnTo>
                  <a:lnTo>
                    <a:pt x="112915" y="1346"/>
                  </a:lnTo>
                  <a:lnTo>
                    <a:pt x="146113" y="0"/>
                  </a:lnTo>
                  <a:lnTo>
                    <a:pt x="192176" y="7484"/>
                  </a:lnTo>
                  <a:lnTo>
                    <a:pt x="230608" y="31395"/>
                  </a:lnTo>
                  <a:lnTo>
                    <a:pt x="257393" y="68006"/>
                  </a:lnTo>
                  <a:lnTo>
                    <a:pt x="268516" y="113588"/>
                  </a:lnTo>
                  <a:lnTo>
                    <a:pt x="284530" y="512813"/>
                  </a:lnTo>
                  <a:lnTo>
                    <a:pt x="277087" y="559148"/>
                  </a:lnTo>
                  <a:lnTo>
                    <a:pt x="253320" y="597808"/>
                  </a:lnTo>
                  <a:lnTo>
                    <a:pt x="216933" y="624752"/>
                  </a:lnTo>
                  <a:lnTo>
                    <a:pt x="171627" y="635939"/>
                  </a:lnTo>
                  <a:lnTo>
                    <a:pt x="138417" y="637298"/>
                  </a:lnTo>
                  <a:lnTo>
                    <a:pt x="92361" y="629808"/>
                  </a:lnTo>
                  <a:lnTo>
                    <a:pt x="53932" y="605897"/>
                  </a:lnTo>
                  <a:lnTo>
                    <a:pt x="27144" y="569290"/>
                  </a:lnTo>
                  <a:lnTo>
                    <a:pt x="16014" y="52370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58775" y="0"/>
                  </a:moveTo>
                  <a:lnTo>
                    <a:pt x="32912" y="9735"/>
                  </a:lnTo>
                  <a:lnTo>
                    <a:pt x="12115" y="29241"/>
                  </a:lnTo>
                  <a:lnTo>
                    <a:pt x="598" y="55301"/>
                  </a:lnTo>
                  <a:lnTo>
                    <a:pt x="0" y="82883"/>
                  </a:lnTo>
                  <a:lnTo>
                    <a:pt x="9754" y="108698"/>
                  </a:lnTo>
                  <a:lnTo>
                    <a:pt x="29298" y="129457"/>
                  </a:lnTo>
                  <a:lnTo>
                    <a:pt x="241109" y="279101"/>
                  </a:lnTo>
                  <a:lnTo>
                    <a:pt x="267218" y="290599"/>
                  </a:lnTo>
                  <a:lnTo>
                    <a:pt x="294849" y="291198"/>
                  </a:lnTo>
                  <a:lnTo>
                    <a:pt x="320708" y="281462"/>
                  </a:lnTo>
                  <a:lnTo>
                    <a:pt x="341503" y="261956"/>
                  </a:lnTo>
                  <a:lnTo>
                    <a:pt x="353021" y="235896"/>
                  </a:lnTo>
                  <a:lnTo>
                    <a:pt x="353625" y="208314"/>
                  </a:lnTo>
                  <a:lnTo>
                    <a:pt x="343874" y="182500"/>
                  </a:lnTo>
                  <a:lnTo>
                    <a:pt x="324332" y="161740"/>
                  </a:lnTo>
                  <a:lnTo>
                    <a:pt x="112522" y="12096"/>
                  </a:lnTo>
                  <a:lnTo>
                    <a:pt x="86410" y="598"/>
                  </a:lnTo>
                  <a:lnTo>
                    <a:pt x="5877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241109" y="279101"/>
                  </a:moveTo>
                  <a:lnTo>
                    <a:pt x="29298" y="129457"/>
                  </a:lnTo>
                  <a:lnTo>
                    <a:pt x="9754" y="108698"/>
                  </a:lnTo>
                  <a:lnTo>
                    <a:pt x="0" y="82883"/>
                  </a:lnTo>
                  <a:lnTo>
                    <a:pt x="598" y="55301"/>
                  </a:lnTo>
                  <a:lnTo>
                    <a:pt x="12115" y="29241"/>
                  </a:lnTo>
                  <a:lnTo>
                    <a:pt x="32912" y="9735"/>
                  </a:lnTo>
                  <a:lnTo>
                    <a:pt x="58775" y="0"/>
                  </a:lnTo>
                  <a:lnTo>
                    <a:pt x="86410" y="598"/>
                  </a:lnTo>
                  <a:lnTo>
                    <a:pt x="112522" y="12096"/>
                  </a:lnTo>
                  <a:lnTo>
                    <a:pt x="324332" y="161740"/>
                  </a:lnTo>
                  <a:lnTo>
                    <a:pt x="343874" y="182500"/>
                  </a:lnTo>
                  <a:lnTo>
                    <a:pt x="353625" y="208314"/>
                  </a:lnTo>
                  <a:lnTo>
                    <a:pt x="353021" y="235896"/>
                  </a:lnTo>
                  <a:lnTo>
                    <a:pt x="341503" y="261956"/>
                  </a:lnTo>
                  <a:lnTo>
                    <a:pt x="320708" y="281462"/>
                  </a:lnTo>
                  <a:lnTo>
                    <a:pt x="294849" y="291198"/>
                  </a:lnTo>
                  <a:lnTo>
                    <a:pt x="267218" y="290599"/>
                  </a:lnTo>
                  <a:lnTo>
                    <a:pt x="241109" y="2791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03743" y="0"/>
                  </a:moveTo>
                  <a:lnTo>
                    <a:pt x="39688" y="66535"/>
                  </a:lnTo>
                  <a:lnTo>
                    <a:pt x="6759" y="91806"/>
                  </a:lnTo>
                  <a:lnTo>
                    <a:pt x="0" y="111396"/>
                  </a:lnTo>
                  <a:lnTo>
                    <a:pt x="1385" y="132727"/>
                  </a:lnTo>
                  <a:lnTo>
                    <a:pt x="11064" y="151831"/>
                  </a:lnTo>
                  <a:lnTo>
                    <a:pt x="26884" y="165355"/>
                  </a:lnTo>
                  <a:lnTo>
                    <a:pt x="46652" y="172052"/>
                  </a:lnTo>
                  <a:lnTo>
                    <a:pt x="68174" y="170675"/>
                  </a:lnTo>
                  <a:lnTo>
                    <a:pt x="310706" y="105511"/>
                  </a:lnTo>
                  <a:lnTo>
                    <a:pt x="329980" y="95922"/>
                  </a:lnTo>
                  <a:lnTo>
                    <a:pt x="343625" y="80244"/>
                  </a:lnTo>
                  <a:lnTo>
                    <a:pt x="350383" y="60652"/>
                  </a:lnTo>
                  <a:lnTo>
                    <a:pt x="348997" y="39319"/>
                  </a:lnTo>
                  <a:lnTo>
                    <a:pt x="339326" y="20216"/>
                  </a:lnTo>
                  <a:lnTo>
                    <a:pt x="323510" y="6696"/>
                  </a:lnTo>
                  <a:lnTo>
                    <a:pt x="30374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10706" y="105511"/>
                  </a:moveTo>
                  <a:lnTo>
                    <a:pt x="68174" y="170675"/>
                  </a:lnTo>
                  <a:lnTo>
                    <a:pt x="46652" y="172052"/>
                  </a:lnTo>
                  <a:lnTo>
                    <a:pt x="26884" y="165355"/>
                  </a:lnTo>
                  <a:lnTo>
                    <a:pt x="11064" y="151831"/>
                  </a:lnTo>
                  <a:lnTo>
                    <a:pt x="1385" y="132727"/>
                  </a:lnTo>
                  <a:lnTo>
                    <a:pt x="0" y="111396"/>
                  </a:lnTo>
                  <a:lnTo>
                    <a:pt x="6759" y="91806"/>
                  </a:lnTo>
                  <a:lnTo>
                    <a:pt x="20407" y="76129"/>
                  </a:lnTo>
                  <a:lnTo>
                    <a:pt x="39688" y="66535"/>
                  </a:lnTo>
                  <a:lnTo>
                    <a:pt x="282220" y="1371"/>
                  </a:lnTo>
                  <a:lnTo>
                    <a:pt x="303743" y="0"/>
                  </a:lnTo>
                  <a:lnTo>
                    <a:pt x="323510" y="6696"/>
                  </a:lnTo>
                  <a:lnTo>
                    <a:pt x="339326" y="20216"/>
                  </a:lnTo>
                  <a:lnTo>
                    <a:pt x="348997" y="39319"/>
                  </a:lnTo>
                  <a:lnTo>
                    <a:pt x="350383" y="60652"/>
                  </a:lnTo>
                  <a:lnTo>
                    <a:pt x="343625" y="80244"/>
                  </a:lnTo>
                  <a:lnTo>
                    <a:pt x="329980" y="95922"/>
                  </a:lnTo>
                  <a:lnTo>
                    <a:pt x="310706" y="10551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0"/>
                  </a:moveTo>
                  <a:lnTo>
                    <a:pt x="72224" y="0"/>
                  </a:lnTo>
                  <a:lnTo>
                    <a:pt x="44180" y="5609"/>
                  </a:lnTo>
                  <a:lnTo>
                    <a:pt x="21215" y="20883"/>
                  </a:lnTo>
                  <a:lnTo>
                    <a:pt x="5698" y="43489"/>
                  </a:lnTo>
                  <a:lnTo>
                    <a:pt x="0" y="71094"/>
                  </a:lnTo>
                  <a:lnTo>
                    <a:pt x="5698" y="98707"/>
                  </a:lnTo>
                  <a:lnTo>
                    <a:pt x="21215" y="121316"/>
                  </a:lnTo>
                  <a:lnTo>
                    <a:pt x="44180" y="136592"/>
                  </a:lnTo>
                  <a:lnTo>
                    <a:pt x="72224" y="142201"/>
                  </a:lnTo>
                  <a:lnTo>
                    <a:pt x="444461" y="142201"/>
                  </a:lnTo>
                  <a:lnTo>
                    <a:pt x="472506" y="136592"/>
                  </a:lnTo>
                  <a:lnTo>
                    <a:pt x="495471" y="121316"/>
                  </a:lnTo>
                  <a:lnTo>
                    <a:pt x="510988" y="98707"/>
                  </a:lnTo>
                  <a:lnTo>
                    <a:pt x="516686" y="71094"/>
                  </a:lnTo>
                  <a:lnTo>
                    <a:pt x="510988" y="43489"/>
                  </a:lnTo>
                  <a:lnTo>
                    <a:pt x="495471" y="20883"/>
                  </a:lnTo>
                  <a:lnTo>
                    <a:pt x="472506" y="5609"/>
                  </a:lnTo>
                  <a:lnTo>
                    <a:pt x="44446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142201"/>
                  </a:moveTo>
                  <a:lnTo>
                    <a:pt x="72224" y="142201"/>
                  </a:lnTo>
                  <a:lnTo>
                    <a:pt x="44180" y="136592"/>
                  </a:lnTo>
                  <a:lnTo>
                    <a:pt x="21215" y="121316"/>
                  </a:lnTo>
                  <a:lnTo>
                    <a:pt x="5698" y="98707"/>
                  </a:lnTo>
                  <a:lnTo>
                    <a:pt x="0" y="71094"/>
                  </a:lnTo>
                  <a:lnTo>
                    <a:pt x="5698" y="43489"/>
                  </a:lnTo>
                  <a:lnTo>
                    <a:pt x="21215" y="20883"/>
                  </a:lnTo>
                  <a:lnTo>
                    <a:pt x="44180" y="5609"/>
                  </a:lnTo>
                  <a:lnTo>
                    <a:pt x="72224" y="0"/>
                  </a:lnTo>
                  <a:lnTo>
                    <a:pt x="444461" y="0"/>
                  </a:lnTo>
                  <a:lnTo>
                    <a:pt x="472506" y="5609"/>
                  </a:lnTo>
                  <a:lnTo>
                    <a:pt x="495471" y="20883"/>
                  </a:lnTo>
                  <a:lnTo>
                    <a:pt x="510988" y="43489"/>
                  </a:lnTo>
                  <a:lnTo>
                    <a:pt x="516686" y="71094"/>
                  </a:lnTo>
                  <a:lnTo>
                    <a:pt x="510988" y="98707"/>
                  </a:lnTo>
                  <a:lnTo>
                    <a:pt x="495471" y="121316"/>
                  </a:lnTo>
                  <a:lnTo>
                    <a:pt x="472506" y="136592"/>
                  </a:lnTo>
                  <a:lnTo>
                    <a:pt x="444461" y="1422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66759" y="0"/>
                  </a:moveTo>
                  <a:lnTo>
                    <a:pt x="40899" y="5877"/>
                  </a:lnTo>
                  <a:lnTo>
                    <a:pt x="18568" y="21721"/>
                  </a:lnTo>
                  <a:lnTo>
                    <a:pt x="4195" y="45021"/>
                  </a:lnTo>
                  <a:lnTo>
                    <a:pt x="0" y="71199"/>
                  </a:lnTo>
                  <a:lnTo>
                    <a:pt x="5879" y="97050"/>
                  </a:lnTo>
                  <a:lnTo>
                    <a:pt x="21731" y="119372"/>
                  </a:lnTo>
                  <a:lnTo>
                    <a:pt x="211989" y="297629"/>
                  </a:lnTo>
                  <a:lnTo>
                    <a:pt x="235299" y="311995"/>
                  </a:lnTo>
                  <a:lnTo>
                    <a:pt x="261485" y="316188"/>
                  </a:lnTo>
                  <a:lnTo>
                    <a:pt x="287342" y="310311"/>
                  </a:lnTo>
                  <a:lnTo>
                    <a:pt x="309665" y="294466"/>
                  </a:lnTo>
                  <a:lnTo>
                    <a:pt x="324039" y="271167"/>
                  </a:lnTo>
                  <a:lnTo>
                    <a:pt x="328234" y="244989"/>
                  </a:lnTo>
                  <a:lnTo>
                    <a:pt x="322354" y="219137"/>
                  </a:lnTo>
                  <a:lnTo>
                    <a:pt x="306503" y="196816"/>
                  </a:lnTo>
                  <a:lnTo>
                    <a:pt x="116244" y="18559"/>
                  </a:lnTo>
                  <a:lnTo>
                    <a:pt x="92942" y="4192"/>
                  </a:lnTo>
                  <a:lnTo>
                    <a:pt x="6675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211989" y="297629"/>
                  </a:moveTo>
                  <a:lnTo>
                    <a:pt x="21731" y="119372"/>
                  </a:lnTo>
                  <a:lnTo>
                    <a:pt x="5879" y="97050"/>
                  </a:lnTo>
                  <a:lnTo>
                    <a:pt x="0" y="71199"/>
                  </a:lnTo>
                  <a:lnTo>
                    <a:pt x="4195" y="45021"/>
                  </a:lnTo>
                  <a:lnTo>
                    <a:pt x="18568" y="21721"/>
                  </a:lnTo>
                  <a:lnTo>
                    <a:pt x="40899" y="5877"/>
                  </a:lnTo>
                  <a:lnTo>
                    <a:pt x="66759" y="0"/>
                  </a:lnTo>
                  <a:lnTo>
                    <a:pt x="92942" y="4192"/>
                  </a:lnTo>
                  <a:lnTo>
                    <a:pt x="116244" y="18559"/>
                  </a:lnTo>
                  <a:lnTo>
                    <a:pt x="306503" y="196816"/>
                  </a:lnTo>
                  <a:lnTo>
                    <a:pt x="322354" y="219137"/>
                  </a:lnTo>
                  <a:lnTo>
                    <a:pt x="328234" y="244989"/>
                  </a:lnTo>
                  <a:lnTo>
                    <a:pt x="324039" y="271167"/>
                  </a:lnTo>
                  <a:lnTo>
                    <a:pt x="309665" y="294466"/>
                  </a:lnTo>
                  <a:lnTo>
                    <a:pt x="287342" y="310311"/>
                  </a:lnTo>
                  <a:lnTo>
                    <a:pt x="261485" y="316188"/>
                  </a:lnTo>
                  <a:lnTo>
                    <a:pt x="235299" y="311995"/>
                  </a:lnTo>
                  <a:lnTo>
                    <a:pt x="211989" y="29762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565" y="1327942"/>
              <a:ext cx="203453" cy="2073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77595" y="1571231"/>
              <a:ext cx="1022985" cy="890905"/>
            </a:xfrm>
            <a:custGeom>
              <a:avLst/>
              <a:gdLst/>
              <a:ahLst/>
              <a:cxnLst/>
              <a:rect l="l" t="t" r="r" b="b"/>
              <a:pathLst>
                <a:path w="1022985" h="890905">
                  <a:moveTo>
                    <a:pt x="854506" y="736447"/>
                  </a:moveTo>
                  <a:lnTo>
                    <a:pt x="822960" y="701827"/>
                  </a:lnTo>
                  <a:lnTo>
                    <a:pt x="740321" y="695807"/>
                  </a:lnTo>
                  <a:lnTo>
                    <a:pt x="685761" y="692569"/>
                  </a:lnTo>
                  <a:lnTo>
                    <a:pt x="625487" y="689711"/>
                  </a:lnTo>
                  <a:lnTo>
                    <a:pt x="561809" y="687641"/>
                  </a:lnTo>
                  <a:lnTo>
                    <a:pt x="497027" y="686765"/>
                  </a:lnTo>
                  <a:lnTo>
                    <a:pt x="429158" y="686917"/>
                  </a:lnTo>
                  <a:lnTo>
                    <a:pt x="364426" y="687628"/>
                  </a:lnTo>
                  <a:lnTo>
                    <a:pt x="303987" y="688733"/>
                  </a:lnTo>
                  <a:lnTo>
                    <a:pt x="248996" y="690105"/>
                  </a:lnTo>
                  <a:lnTo>
                    <a:pt x="244297" y="690257"/>
                  </a:lnTo>
                  <a:lnTo>
                    <a:pt x="242087" y="649173"/>
                  </a:lnTo>
                  <a:lnTo>
                    <a:pt x="238569" y="592061"/>
                  </a:lnTo>
                  <a:lnTo>
                    <a:pt x="234492" y="531571"/>
                  </a:lnTo>
                  <a:lnTo>
                    <a:pt x="229806" y="468998"/>
                  </a:lnTo>
                  <a:lnTo>
                    <a:pt x="224523" y="405638"/>
                  </a:lnTo>
                  <a:lnTo>
                    <a:pt x="217487" y="330187"/>
                  </a:lnTo>
                  <a:lnTo>
                    <a:pt x="210413" y="261162"/>
                  </a:lnTo>
                  <a:lnTo>
                    <a:pt x="203492" y="199034"/>
                  </a:lnTo>
                  <a:lnTo>
                    <a:pt x="196926" y="144310"/>
                  </a:lnTo>
                  <a:lnTo>
                    <a:pt x="190944" y="97459"/>
                  </a:lnTo>
                  <a:lnTo>
                    <a:pt x="181508" y="29337"/>
                  </a:lnTo>
                  <a:lnTo>
                    <a:pt x="144322" y="0"/>
                  </a:lnTo>
                  <a:lnTo>
                    <a:pt x="31483" y="9982"/>
                  </a:lnTo>
                  <a:lnTo>
                    <a:pt x="18834" y="13601"/>
                  </a:lnTo>
                  <a:lnTo>
                    <a:pt x="8763" y="21361"/>
                  </a:lnTo>
                  <a:lnTo>
                    <a:pt x="2171" y="32245"/>
                  </a:lnTo>
                  <a:lnTo>
                    <a:pt x="0" y="45212"/>
                  </a:lnTo>
                  <a:lnTo>
                    <a:pt x="2451" y="121780"/>
                  </a:lnTo>
                  <a:lnTo>
                    <a:pt x="4559" y="172351"/>
                  </a:lnTo>
                  <a:lnTo>
                    <a:pt x="7391" y="228752"/>
                  </a:lnTo>
                  <a:lnTo>
                    <a:pt x="11036" y="289255"/>
                  </a:lnTo>
                  <a:lnTo>
                    <a:pt x="15595" y="352107"/>
                  </a:lnTo>
                  <a:lnTo>
                    <a:pt x="21158" y="415531"/>
                  </a:lnTo>
                  <a:lnTo>
                    <a:pt x="28524" y="484187"/>
                  </a:lnTo>
                  <a:lnTo>
                    <a:pt x="36944" y="550519"/>
                  </a:lnTo>
                  <a:lnTo>
                    <a:pt x="46012" y="613498"/>
                  </a:lnTo>
                  <a:lnTo>
                    <a:pt x="55321" y="672058"/>
                  </a:lnTo>
                  <a:lnTo>
                    <a:pt x="64465" y="725195"/>
                  </a:lnTo>
                  <a:lnTo>
                    <a:pt x="73050" y="771855"/>
                  </a:lnTo>
                  <a:lnTo>
                    <a:pt x="80657" y="810996"/>
                  </a:lnTo>
                  <a:lnTo>
                    <a:pt x="92062" y="853846"/>
                  </a:lnTo>
                  <a:lnTo>
                    <a:pt x="102400" y="863549"/>
                  </a:lnTo>
                  <a:lnTo>
                    <a:pt x="103365" y="865060"/>
                  </a:lnTo>
                  <a:lnTo>
                    <a:pt x="158978" y="877925"/>
                  </a:lnTo>
                  <a:lnTo>
                    <a:pt x="249491" y="882688"/>
                  </a:lnTo>
                  <a:lnTo>
                    <a:pt x="304228" y="885101"/>
                  </a:lnTo>
                  <a:lnTo>
                    <a:pt x="363194" y="887272"/>
                  </a:lnTo>
                  <a:lnTo>
                    <a:pt x="424827" y="889012"/>
                  </a:lnTo>
                  <a:lnTo>
                    <a:pt x="487527" y="890117"/>
                  </a:lnTo>
                  <a:lnTo>
                    <a:pt x="553516" y="890524"/>
                  </a:lnTo>
                  <a:lnTo>
                    <a:pt x="614083" y="890282"/>
                  </a:lnTo>
                  <a:lnTo>
                    <a:pt x="668794" y="889533"/>
                  </a:lnTo>
                  <a:lnTo>
                    <a:pt x="717219" y="888428"/>
                  </a:lnTo>
                  <a:lnTo>
                    <a:pt x="758952" y="887107"/>
                  </a:lnTo>
                  <a:lnTo>
                    <a:pt x="820648" y="884453"/>
                  </a:lnTo>
                  <a:lnTo>
                    <a:pt x="853198" y="850569"/>
                  </a:lnTo>
                  <a:lnTo>
                    <a:pt x="854506" y="736447"/>
                  </a:lnTo>
                  <a:close/>
                </a:path>
                <a:path w="1022985" h="890905">
                  <a:moveTo>
                    <a:pt x="1022629" y="48983"/>
                  </a:moveTo>
                  <a:lnTo>
                    <a:pt x="1021410" y="39751"/>
                  </a:lnTo>
                  <a:lnTo>
                    <a:pt x="1018514" y="35902"/>
                  </a:lnTo>
                  <a:lnTo>
                    <a:pt x="978992" y="27508"/>
                  </a:lnTo>
                  <a:lnTo>
                    <a:pt x="974890" y="29692"/>
                  </a:lnTo>
                  <a:lnTo>
                    <a:pt x="947978" y="115620"/>
                  </a:lnTo>
                  <a:lnTo>
                    <a:pt x="934885" y="174358"/>
                  </a:lnTo>
                  <a:lnTo>
                    <a:pt x="921131" y="244221"/>
                  </a:lnTo>
                  <a:lnTo>
                    <a:pt x="910805" y="300723"/>
                  </a:lnTo>
                  <a:lnTo>
                    <a:pt x="907948" y="331292"/>
                  </a:lnTo>
                  <a:lnTo>
                    <a:pt x="909154" y="340601"/>
                  </a:lnTo>
                  <a:lnTo>
                    <a:pt x="912075" y="344474"/>
                  </a:lnTo>
                  <a:lnTo>
                    <a:pt x="950836" y="352717"/>
                  </a:lnTo>
                  <a:lnTo>
                    <a:pt x="955116" y="350304"/>
                  </a:lnTo>
                  <a:lnTo>
                    <a:pt x="969949" y="312623"/>
                  </a:lnTo>
                  <a:lnTo>
                    <a:pt x="990739" y="224345"/>
                  </a:lnTo>
                  <a:lnTo>
                    <a:pt x="1004963" y="157632"/>
                  </a:lnTo>
                  <a:lnTo>
                    <a:pt x="1019835" y="79362"/>
                  </a:lnTo>
                  <a:lnTo>
                    <a:pt x="1022629" y="48983"/>
                  </a:lnTo>
                  <a:close/>
                </a:path>
              </a:pathLst>
            </a:custGeom>
            <a:solidFill>
              <a:srgbClr val="16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2258" y="996784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Dificultad</a:t>
            </a:r>
          </a:p>
          <a:p>
            <a:pPr marL="12700">
              <a:lnSpc>
                <a:spcPct val="100000"/>
              </a:lnSpc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para concentrarse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2258" y="1483550"/>
            <a:ext cx="11614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080" algn="l"/>
              </a:tabLst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Nuca tensa     </a:t>
            </a:r>
            <a:r>
              <a:rPr lang="es-ES" sz="800" u="sng">
                <a:solidFill>
                  <a:srgbClr val="636466"/>
                </a:solidFill>
                <a:uFill>
                  <a:solidFill>
                    <a:srgbClr val="034EA2"/>
                  </a:solidFill>
                </a:uFill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72258" y="1830920"/>
            <a:ext cx="1064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051560" algn="l"/>
              </a:tabLst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Dolores	 	</a:t>
            </a:r>
          </a:p>
          <a:p>
            <a:pPr marL="12700">
              <a:lnSpc>
                <a:spcPct val="100000"/>
              </a:lnSpc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la espalda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53611" y="891831"/>
            <a:ext cx="8172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</a:rPr>
              <a:t>Irritación en los ojos  </a:t>
            </a:r>
            <a:r>
              <a:rPr lang="es-ES" sz="800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Párpados pesados  Mirada fija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73855" y="1405115"/>
            <a:ext cx="47370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Bostezos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73855" y="1770570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Necesidad de frotarse los ojos, tocarse la cara o el cuello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3725" y="2544051"/>
            <a:ext cx="845186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Necesidad de cambiar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menudo de posición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511205" y="1089784"/>
            <a:ext cx="1891664" cy="1553845"/>
            <a:chOff x="511205" y="1089784"/>
            <a:chExt cx="1891664" cy="1553845"/>
          </a:xfrm>
        </p:grpSpPr>
        <p:sp>
          <p:nvSpPr>
            <p:cNvPr id="41" name="object 41"/>
            <p:cNvSpPr/>
            <p:nvPr/>
          </p:nvSpPr>
          <p:spPr>
            <a:xfrm>
              <a:off x="2039092" y="2375061"/>
              <a:ext cx="359410" cy="264160"/>
            </a:xfrm>
            <a:custGeom>
              <a:avLst/>
              <a:gdLst/>
              <a:ahLst/>
              <a:cxnLst/>
              <a:rect l="l" t="t" r="r" b="b"/>
              <a:pathLst>
                <a:path w="359410" h="264160">
                  <a:moveTo>
                    <a:pt x="0" y="0"/>
                  </a:moveTo>
                  <a:lnTo>
                    <a:pt x="359067" y="63080"/>
                  </a:lnTo>
                  <a:lnTo>
                    <a:pt x="359067" y="26374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485" y="2025695"/>
              <a:ext cx="845185" cy="476884"/>
            </a:xfrm>
            <a:custGeom>
              <a:avLst/>
              <a:gdLst/>
              <a:ahLst/>
              <a:cxnLst/>
              <a:rect l="l" t="t" r="r" b="b"/>
              <a:pathLst>
                <a:path w="845185" h="476885">
                  <a:moveTo>
                    <a:pt x="0" y="476300"/>
                  </a:moveTo>
                  <a:lnTo>
                    <a:pt x="0" y="269239"/>
                  </a:lnTo>
                  <a:lnTo>
                    <a:pt x="844892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8314" y="1094064"/>
              <a:ext cx="572770" cy="325120"/>
            </a:xfrm>
            <a:custGeom>
              <a:avLst/>
              <a:gdLst/>
              <a:ahLst/>
              <a:cxnLst/>
              <a:rect l="l" t="t" r="r" b="b"/>
              <a:pathLst>
                <a:path w="572769" h="325119">
                  <a:moveTo>
                    <a:pt x="0" y="0"/>
                  </a:moveTo>
                  <a:lnTo>
                    <a:pt x="374891" y="0"/>
                  </a:lnTo>
                  <a:lnTo>
                    <a:pt x="572643" y="325107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2218" y="1797641"/>
              <a:ext cx="407670" cy="186055"/>
            </a:xfrm>
            <a:custGeom>
              <a:avLst/>
              <a:gdLst/>
              <a:ahLst/>
              <a:cxnLst/>
              <a:rect l="l" t="t" r="r" b="b"/>
              <a:pathLst>
                <a:path w="407669" h="186055">
                  <a:moveTo>
                    <a:pt x="0" y="0"/>
                  </a:moveTo>
                  <a:lnTo>
                    <a:pt x="78117" y="185470"/>
                  </a:lnTo>
                  <a:lnTo>
                    <a:pt x="407593" y="18547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8595" y="1473754"/>
              <a:ext cx="781685" cy="0"/>
            </a:xfrm>
            <a:custGeom>
              <a:avLst/>
              <a:gdLst/>
              <a:ahLst/>
              <a:cxnLst/>
              <a:rect l="l" t="t" r="r" b="b"/>
              <a:pathLst>
                <a:path w="781685">
                  <a:moveTo>
                    <a:pt x="0" y="0"/>
                  </a:moveTo>
                  <a:lnTo>
                    <a:pt x="781215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8595" y="1094070"/>
              <a:ext cx="487045" cy="283210"/>
            </a:xfrm>
            <a:custGeom>
              <a:avLst/>
              <a:gdLst/>
              <a:ahLst/>
              <a:cxnLst/>
              <a:rect l="l" t="t" r="r" b="b"/>
              <a:pathLst>
                <a:path w="487044" h="283209">
                  <a:moveTo>
                    <a:pt x="0" y="282638"/>
                  </a:moveTo>
                  <a:lnTo>
                    <a:pt x="168478" y="0"/>
                  </a:lnTo>
                  <a:lnTo>
                    <a:pt x="486918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690B6DC-AB69-994E-A21B-68C40DE3926A}"/>
              </a:ext>
            </a:extLst>
          </p:cNvPr>
          <p:cNvSpPr txBox="1"/>
          <p:nvPr/>
        </p:nvSpPr>
        <p:spPr>
          <a:xfrm>
            <a:off x="1746529" y="2640672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Adormecimiento de las piernas</a:t>
            </a: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DA41DE8B-07C6-7840-BE6E-BCBFD2D52186}"/>
              </a:ext>
            </a:extLst>
          </p:cNvPr>
          <p:cNvSpPr/>
          <p:nvPr/>
        </p:nvSpPr>
        <p:spPr>
          <a:xfrm>
            <a:off x="654501" y="1912833"/>
            <a:ext cx="619203" cy="45719"/>
          </a:xfrm>
          <a:custGeom>
            <a:avLst/>
            <a:gdLst/>
            <a:ahLst/>
            <a:cxnLst/>
            <a:rect l="l" t="t" r="r" b="b"/>
            <a:pathLst>
              <a:path w="781685">
                <a:moveTo>
                  <a:pt x="0" y="0"/>
                </a:moveTo>
                <a:lnTo>
                  <a:pt x="781215" y="0"/>
                </a:lnTo>
              </a:path>
            </a:pathLst>
          </a:custGeom>
          <a:ln w="8559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002B3E-F785-584C-9AA0-5AA412D2D1C6}"/>
              </a:ext>
            </a:extLst>
          </p:cNvPr>
          <p:cNvSpPr/>
          <p:nvPr/>
        </p:nvSpPr>
        <p:spPr>
          <a:xfrm>
            <a:off x="171476" y="3061612"/>
            <a:ext cx="2791206" cy="914400"/>
          </a:xfrm>
          <a:prstGeom prst="rect">
            <a:avLst/>
          </a:prstGeom>
          <a:solidFill>
            <a:srgbClr val="F7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55C8850-DE24-5745-BE85-EF5CECC12EB7}"/>
              </a:ext>
            </a:extLst>
          </p:cNvPr>
          <p:cNvSpPr txBox="1"/>
          <p:nvPr/>
        </p:nvSpPr>
        <p:spPr>
          <a:xfrm>
            <a:off x="37998" y="2962284"/>
            <a:ext cx="3238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fr-FR" sz="7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 marR="378460">
              <a:lnSpc>
                <a:spcPct val="100000"/>
              </a:lnSpc>
            </a:pPr>
            <a:r>
              <a:rPr lang="es-ES" sz="800" b="1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Tomarse descansos frecuentes: </a:t>
            </a:r>
            <a:r>
              <a:rPr lang="es-ES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caminar, ventilar el vehículo, aprovechar los momentos de descanso para alimentarse bien.</a:t>
            </a:r>
          </a:p>
          <a:p>
            <a:pPr>
              <a:lnSpc>
                <a:spcPct val="100000"/>
              </a:lnSpc>
            </a:pPr>
            <a:endParaRPr lang="fr-FR" sz="7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 marR="173990">
              <a:lnSpc>
                <a:spcPct val="100000"/>
              </a:lnSpc>
              <a:spcBef>
                <a:spcPts val="5"/>
              </a:spcBef>
            </a:pPr>
            <a:r>
              <a:rPr lang="es-ES" sz="800" b="1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luchar contra el sueño: </a:t>
            </a:r>
            <a:r>
              <a:rPr lang="es-ES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 batalla está perdida de antemano.  </a:t>
            </a:r>
            <a:br>
              <a:rPr lang="es-ES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s-ES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cuanto aparecen los primeros signos de cansancio, tomarse un descanso.</a:t>
            </a:r>
          </a:p>
          <a:p>
            <a:pPr marL="165735">
              <a:lnSpc>
                <a:spcPct val="100000"/>
              </a:lnSpc>
            </a:pPr>
            <a:r>
              <a:rPr lang="es-ES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 la única forma de librarse de la somnolencia.</a:t>
            </a:r>
          </a:p>
          <a:p>
            <a:pPr marL="165735">
              <a:lnSpc>
                <a:spcPct val="100000"/>
              </a:lnSpc>
            </a:pPr>
            <a:endParaRPr lang="fr-FR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48D30-E15A-41A2-AFD9-D7FBED94FDD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ba28ff4-885b-4ccb-b726-6c5540a883e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749901-B13C-4F2D-9BC8-3FB12D662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DB3E0-C0E4-46C1-AA5B-E0C88483AB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254</Words>
  <Application>Microsoft Office PowerPoint</Application>
  <PresentationFormat>Personnalisé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HelveticaNeueLTCom-Bd</vt:lpstr>
      <vt:lpstr>HelveticaNeueLTCom-MdCn</vt:lpstr>
      <vt:lpstr>Times New Roman</vt:lpstr>
      <vt:lpstr>Office Theme</vt:lpstr>
      <vt:lpstr>#SafeDriver EVERYWHERE, EVERY DAY</vt:lpstr>
      <vt:lpstr>SABER DETECTAR LOS SIGNOS DE CANSANCIO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#SafeDriver EVERYWHERE, EVERY DAY</dc:title>
  <dc:creator>Brigitte PAULE</dc:creator>
  <cp:lastModifiedBy>Pierre PROD'HOMME</cp:lastModifiedBy>
  <cp:revision>19</cp:revision>
  <dcterms:created xsi:type="dcterms:W3CDTF">2021-04-29T09:13:02Z</dcterms:created>
  <dcterms:modified xsi:type="dcterms:W3CDTF">2021-05-06T12:08:49Z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2021-04-29T00:00:00Z</vt:filetime>
  </property>
  <property fmtid="{D5CDD505-2E9C-101B-9397-08002B2CF9AE}" pid="5" name="ContentTypeId">
    <vt:lpwstr>0x0101002E955F575E6FBF488A25E5A5323B8B7E</vt:lpwstr>
  </property>
  <property fmtid="{D5CDD505-2E9C-101B-9397-08002B2CF9AE}" pid="6" name="MSIP_Label_2b30ed1b-e95f-40b5-af89-828263f287a7_Enabled">
    <vt:lpwstr>true</vt:lpwstr>
  </property>
  <property fmtid="{D5CDD505-2E9C-101B-9397-08002B2CF9AE}" pid="7" name="MSIP_Label_2b30ed1b-e95f-40b5-af89-828263f287a7_SetDate">
    <vt:lpwstr>2021-05-06T12:08:46Z</vt:lpwstr>
  </property>
  <property fmtid="{D5CDD505-2E9C-101B-9397-08002B2CF9AE}" pid="8" name="MSIP_Label_2b30ed1b-e95f-40b5-af89-828263f287a7_Method">
    <vt:lpwstr>Standard</vt:lpwstr>
  </property>
  <property fmtid="{D5CDD505-2E9C-101B-9397-08002B2CF9AE}" pid="9" name="MSIP_Label_2b30ed1b-e95f-40b5-af89-828263f287a7_Name">
    <vt:lpwstr>2b30ed1b-e95f-40b5-af89-828263f287a7</vt:lpwstr>
  </property>
  <property fmtid="{D5CDD505-2E9C-101B-9397-08002B2CF9AE}" pid="10" name="MSIP_Label_2b30ed1b-e95f-40b5-af89-828263f287a7_SiteId">
    <vt:lpwstr>329e91b0-e21f-48fb-a071-456717ecc28e</vt:lpwstr>
  </property>
  <property fmtid="{D5CDD505-2E9C-101B-9397-08002B2CF9AE}" pid="11" name="MSIP_Label_2b30ed1b-e95f-40b5-af89-828263f287a7_ActionId">
    <vt:lpwstr>5825e095-1f2e-40fb-bf37-725f2fe6239d</vt:lpwstr>
  </property>
  <property fmtid="{D5CDD505-2E9C-101B-9397-08002B2CF9AE}" pid="12" name="MSIP_Label_2b30ed1b-e95f-40b5-af89-828263f287a7_ContentBits">
    <vt:lpwstr>2</vt:lpwstr>
  </property>
</Properties>
</file>