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53" r:id="rId2"/>
    <p:sldId id="1057" r:id="rId3"/>
    <p:sldId id="1052" r:id="rId4"/>
    <p:sldId id="1055" r:id="rId5"/>
    <p:sldId id="1062" r:id="rId6"/>
    <p:sldId id="1061" r:id="rId7"/>
    <p:sldId id="1063" r:id="rId8"/>
    <p:sldId id="10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28DC-44CA-4DBD-94BD-90BF2B4E72FB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0D05-D202-47EA-B1D0-E71A13CD5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8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0D05-D202-47EA-B1D0-E71A13CD53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0D05-D202-47EA-B1D0-E71A13CD53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87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0D05-D202-47EA-B1D0-E71A13CD538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0D05-D202-47EA-B1D0-E71A13CD538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79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A0D05-D202-47EA-B1D0-E71A13CD538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6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9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0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 Gemaco-Group Grey Bac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837902" y="223869"/>
            <a:ext cx="10714729" cy="446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0798">
              <a:defRPr sz="1899" b="1" cap="none" spc="0" baseline="-18000">
                <a:solidFill>
                  <a:srgbClr val="000000"/>
                </a:solidFill>
                <a:latin typeface="georgia" charset="0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8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11516"/>
            <a:ext cx="12192000" cy="446484"/>
          </a:xfrm>
          <a:prstGeom prst="rect">
            <a:avLst/>
          </a:prstGeom>
          <a:ln w="3175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79" y="6516723"/>
            <a:ext cx="2167077" cy="225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0" name="pasted-image.pdf"/>
          <p:cNvPicPr>
            <a:picLocks noChangeAspect="1"/>
          </p:cNvPicPr>
          <p:nvPr userDrawn="1"/>
        </p:nvPicPr>
        <p:blipFill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73" y="6506262"/>
            <a:ext cx="1050974" cy="246268"/>
          </a:xfrm>
          <a:prstGeom prst="rect">
            <a:avLst/>
          </a:prstGeom>
          <a:ln w="3175">
            <a:miter lim="400000"/>
          </a:ln>
        </p:spPr>
      </p:pic>
      <p:pic>
        <p:nvPicPr>
          <p:cNvPr id="21" name="pasted-image.pdf"/>
          <p:cNvPicPr>
            <a:picLocks noChangeAspect="1"/>
          </p:cNvPicPr>
          <p:nvPr userDrawn="1"/>
        </p:nvPicPr>
        <p:blipFill>
          <a:blip r:embed="rId5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007" y="6584504"/>
            <a:ext cx="674711" cy="100509"/>
          </a:xfrm>
          <a:prstGeom prst="rect">
            <a:avLst/>
          </a:prstGeom>
          <a:ln w="3175">
            <a:miter lim="400000"/>
          </a:ln>
        </p:spPr>
      </p:pic>
      <p:pic>
        <p:nvPicPr>
          <p:cNvPr id="22" name="pasted-image.pdf"/>
          <p:cNvPicPr>
            <a:picLocks noChangeAspect="1"/>
          </p:cNvPicPr>
          <p:nvPr userDrawn="1"/>
        </p:nvPicPr>
        <p:blipFill>
          <a:blip r:embed="rId6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079" y="6584504"/>
            <a:ext cx="431858" cy="100509"/>
          </a:xfrm>
          <a:prstGeom prst="rect">
            <a:avLst/>
          </a:prstGeom>
          <a:ln w="3175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 userDrawn="1"/>
        </p:nvPicPr>
        <p:blipFill>
          <a:blip r:embed="rId7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296" y="6562147"/>
            <a:ext cx="1050968" cy="136464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Shape 147"/>
          <p:cNvSpPr/>
          <p:nvPr userDrawn="1"/>
        </p:nvSpPr>
        <p:spPr>
          <a:xfrm flipV="1">
            <a:off x="2946267" y="6518363"/>
            <a:ext cx="0" cy="223709"/>
          </a:xfrm>
          <a:prstGeom prst="line">
            <a:avLst/>
          </a:prstGeom>
          <a:ln w="25400">
            <a:solidFill>
              <a:srgbClr val="6B93A9"/>
            </a:solidFill>
            <a:miter lim="400000"/>
          </a:ln>
        </p:spPr>
        <p:txBody>
          <a:bodyPr lIns="26788" tIns="26788" rIns="26788" bIns="26788" anchor="ctr"/>
          <a:lstStyle/>
          <a:p>
            <a:pPr algn="ctr">
              <a:defRPr sz="4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47"/>
          </a:p>
        </p:txBody>
      </p:sp>
    </p:spTree>
    <p:extLst>
      <p:ext uri="{BB962C8B-B14F-4D97-AF65-F5344CB8AC3E}">
        <p14:creationId xmlns:p14="http://schemas.microsoft.com/office/powerpoint/2010/main" val="3912546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86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3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77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3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6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49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FB8F-427B-4E38-8E48-D4CB0A89DBDD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C9A8-1535-4868-83B2-16621ADD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7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453877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657960" y="548925"/>
            <a:ext cx="6051289" cy="5651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200" b="1" u="sng" dirty="0"/>
              <a:t>Sac shopping coton- TOT028004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r>
              <a:rPr lang="fr-FR" sz="2000" dirty="0"/>
              <a:t>Hauteur des anses de 26 cm. </a:t>
            </a:r>
          </a:p>
          <a:p>
            <a:pPr marL="0" indent="0">
              <a:buNone/>
            </a:pPr>
            <a:r>
              <a:rPr lang="fr-FR" sz="2000" dirty="0"/>
              <a:t>Coton 100 gr. </a:t>
            </a:r>
          </a:p>
          <a:p>
            <a:pPr marL="0" indent="0">
              <a:buNone/>
            </a:pPr>
            <a:r>
              <a:rPr lang="fr-FR" sz="2000" dirty="0"/>
              <a:t>Dimensions : 38x42 cm </a:t>
            </a:r>
          </a:p>
          <a:p>
            <a:pPr marL="0" indent="0">
              <a:buNone/>
            </a:pPr>
            <a:r>
              <a:rPr lang="fr-FR" sz="2000" dirty="0"/>
              <a:t>Par lot de 4 ex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ea typeface="Arial" charset="0"/>
                <a:cs typeface="Arial" charset="0"/>
              </a:rPr>
              <a:t>PUHT: 1,90 €/ pièce 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b="1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710E49E-316A-4442-94CF-677751B00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48" y="1650670"/>
            <a:ext cx="2907051" cy="31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94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894900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621163" y="647779"/>
            <a:ext cx="6051289" cy="5651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Coque Téléphone Quadri</a:t>
            </a:r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TOT028005- Coque </a:t>
            </a:r>
            <a:r>
              <a:rPr lang="fr-FR" sz="2000" b="1" u="sng" dirty="0" err="1">
                <a:solidFill>
                  <a:srgbClr val="FF0000"/>
                </a:solidFill>
              </a:rPr>
              <a:t>Iphone</a:t>
            </a:r>
            <a:r>
              <a:rPr lang="fr-FR" sz="2000" b="1" u="sng" dirty="0">
                <a:solidFill>
                  <a:srgbClr val="FF0000"/>
                </a:solidFill>
              </a:rPr>
              <a:t> 8</a:t>
            </a:r>
          </a:p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</a:rPr>
              <a:t>TOT028006- Coque </a:t>
            </a:r>
            <a:r>
              <a:rPr lang="fr-FR" sz="2000" b="1" u="sng" dirty="0" err="1">
                <a:solidFill>
                  <a:srgbClr val="FF0000"/>
                </a:solidFill>
              </a:rPr>
              <a:t>Iphone</a:t>
            </a:r>
            <a:r>
              <a:rPr lang="fr-FR" sz="2000" b="1" u="sng" dirty="0">
                <a:solidFill>
                  <a:srgbClr val="FF0000"/>
                </a:solidFill>
              </a:rPr>
              <a:t> 5</a:t>
            </a:r>
          </a:p>
          <a:p>
            <a:pPr marL="0" indent="0">
              <a:buNone/>
            </a:pPr>
            <a:endParaRPr lang="fr-FR" sz="2000" b="1" u="sng" dirty="0"/>
          </a:p>
          <a:p>
            <a:pPr marL="0" indent="0">
              <a:buNone/>
            </a:pPr>
            <a:r>
              <a:rPr lang="fr-FR" sz="2000" dirty="0"/>
              <a:t>Fond des coques : blanc ou noir ou transparent 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000" dirty="0" err="1"/>
              <a:t>Iphone</a:t>
            </a:r>
            <a:r>
              <a:rPr lang="fr-FR" sz="2000" dirty="0"/>
              <a:t> 8- </a:t>
            </a:r>
            <a:r>
              <a:rPr lang="fr-FR" sz="2000" b="1" dirty="0">
                <a:ea typeface="Arial" charset="0"/>
                <a:cs typeface="Arial" charset="0"/>
              </a:rPr>
              <a:t>PUHT: 2,81 €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ea typeface="Arial" charset="0"/>
                <a:cs typeface="Arial" charset="0"/>
              </a:rPr>
              <a:t>		</a:t>
            </a:r>
          </a:p>
          <a:p>
            <a:pPr marL="0" indent="0">
              <a:buNone/>
            </a:pPr>
            <a:r>
              <a:rPr lang="fr-FR" sz="2000" dirty="0" err="1">
                <a:ea typeface="Arial" charset="0"/>
                <a:cs typeface="Arial" charset="0"/>
              </a:rPr>
              <a:t>Iphone</a:t>
            </a:r>
            <a:r>
              <a:rPr lang="fr-FR" sz="2000" dirty="0">
                <a:ea typeface="Arial" charset="0"/>
                <a:cs typeface="Arial" charset="0"/>
              </a:rPr>
              <a:t> 5- </a:t>
            </a:r>
            <a:r>
              <a:rPr lang="fr-FR" sz="2000" b="1" dirty="0">
                <a:ea typeface="Arial" charset="0"/>
                <a:cs typeface="Arial" charset="0"/>
              </a:rPr>
              <a:t>PUHT: 2,81€</a:t>
            </a:r>
          </a:p>
          <a:p>
            <a:pPr marL="0" indent="0">
              <a:buNone/>
            </a:pP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		</a:t>
            </a:r>
            <a:endParaRPr lang="fr-FR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73135A2-DB5E-8040-952E-21CE560B2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06" y="944213"/>
            <a:ext cx="3455853" cy="34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99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453877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621163" y="647779"/>
            <a:ext cx="6051289" cy="5651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000" b="1" u="sng" dirty="0"/>
              <a:t>Carnet de notes A5 Spectrum/ TOT028003</a:t>
            </a:r>
            <a:r>
              <a:rPr lang="fr-FR" sz="2000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2000" dirty="0"/>
              <a:t>Carnet A5 avec fermeture élastique de couleur assortie au carnet et un signet. Inclut 96 feuilles (60g/m2) de papier ligné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PUHT: 2,20 €</a:t>
            </a:r>
          </a:p>
          <a:p>
            <a:pPr marL="0" indent="0">
              <a:buNone/>
            </a:pPr>
            <a:endParaRPr lang="fr-FR" sz="18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18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18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C00765A-7FB0-244F-94BC-3B03EA776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11" y="1187533"/>
            <a:ext cx="2573653" cy="34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52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829586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213757" y="647779"/>
            <a:ext cx="6458696" cy="56512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3100" b="1" u="sng" dirty="0"/>
              <a:t>Planche Autocollants A4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600" dirty="0"/>
              <a:t>Planche Format A4</a:t>
            </a:r>
          </a:p>
          <a:p>
            <a:pPr marL="0" indent="0">
              <a:buNone/>
            </a:pPr>
            <a:r>
              <a:rPr lang="fr-FR" sz="2600" dirty="0" err="1"/>
              <a:t>StIckers</a:t>
            </a:r>
            <a:r>
              <a:rPr lang="fr-FR" sz="2600" dirty="0"/>
              <a:t> : 90 mm x2</a:t>
            </a:r>
          </a:p>
          <a:p>
            <a:pPr marL="0" indent="0">
              <a:buNone/>
            </a:pPr>
            <a:r>
              <a:rPr lang="fr-FR" sz="2600" dirty="0" err="1"/>
              <a:t>StIckers</a:t>
            </a:r>
            <a:r>
              <a:rPr lang="fr-FR" sz="2600" dirty="0"/>
              <a:t> : 65mm x 4</a:t>
            </a:r>
          </a:p>
          <a:p>
            <a:pPr marL="0" indent="0">
              <a:buNone/>
            </a:pPr>
            <a:r>
              <a:rPr lang="fr-FR" sz="2600" dirty="0"/>
              <a:t>Stickers : 25mm x 18 </a:t>
            </a:r>
          </a:p>
          <a:p>
            <a:pPr marL="0" indent="0">
              <a:buNone/>
            </a:pPr>
            <a:r>
              <a:rPr lang="fr-FR" sz="2600" dirty="0"/>
              <a:t>Conditionnement par lot de 5 ex 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Logo Total- TOT028009</a:t>
            </a:r>
          </a:p>
          <a:p>
            <a:pPr marL="0" indent="0">
              <a:buNone/>
            </a:pPr>
            <a:r>
              <a:rPr lang="fr-FR" sz="2600" b="1" dirty="0"/>
              <a:t>PUHT: 1,25 €/ pièce</a:t>
            </a:r>
          </a:p>
          <a:p>
            <a:pPr marL="0" indent="0">
              <a:buNone/>
            </a:pPr>
            <a:endParaRPr lang="fr-FR" sz="2600" b="1" dirty="0"/>
          </a:p>
          <a:p>
            <a:pPr marL="0" indent="0">
              <a:buNone/>
            </a:pPr>
            <a:endParaRPr lang="fr-FR" sz="2600" b="1" dirty="0"/>
          </a:p>
          <a:p>
            <a:pPr marL="0" indent="0">
              <a:buNone/>
            </a:pPr>
            <a:r>
              <a:rPr lang="fr-FR" sz="2600" dirty="0"/>
              <a:t>Logo </a:t>
            </a:r>
            <a:r>
              <a:rPr lang="fr-FR" sz="2600" dirty="0" err="1"/>
              <a:t>Safety</a:t>
            </a:r>
            <a:r>
              <a:rPr lang="fr-FR" sz="2600" dirty="0"/>
              <a:t>- TOT028010 </a:t>
            </a:r>
          </a:p>
          <a:p>
            <a:pPr marL="0" indent="0">
              <a:buNone/>
            </a:pPr>
            <a:r>
              <a:rPr lang="fr-FR" sz="2600" b="1" dirty="0"/>
              <a:t>PUHT: 1,25 €/ pièce</a:t>
            </a: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98C170B-9D4A-4A48-92E1-52844B3CA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5" y="370823"/>
            <a:ext cx="3525730" cy="35257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3203A97-B127-8941-9032-6DF19B549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4973" y="3527554"/>
            <a:ext cx="2771458" cy="27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89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829586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213757" y="647779"/>
            <a:ext cx="6458696" cy="5651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400" b="1" u="sng" dirty="0"/>
              <a:t>Brassard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200" dirty="0"/>
              <a:t>Brassard de sport en Lycra avec attribut haute visibilité.</a:t>
            </a:r>
          </a:p>
          <a:p>
            <a:pPr marL="0" indent="0">
              <a:buNone/>
            </a:pPr>
            <a:r>
              <a:rPr lang="fr-FR" sz="2200" dirty="0"/>
              <a:t>Impression une couleur une position </a:t>
            </a:r>
          </a:p>
          <a:p>
            <a:pPr marL="0" indent="0">
              <a:buNone/>
            </a:pPr>
            <a:r>
              <a:rPr lang="fr-FR" sz="2200" dirty="0"/>
              <a:t>Sans impression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TOT028007- Brassard Jaune</a:t>
            </a:r>
          </a:p>
          <a:p>
            <a:pPr marL="0" indent="0">
              <a:buNone/>
            </a:pPr>
            <a:r>
              <a:rPr lang="fr-FR" sz="2200" b="1" dirty="0"/>
              <a:t>PUHT: 1,17€/ pièce</a:t>
            </a:r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sz="2200" dirty="0"/>
              <a:t>TOT028007- Brassard Orange</a:t>
            </a:r>
          </a:p>
          <a:p>
            <a:pPr marL="0" indent="0">
              <a:buNone/>
            </a:pPr>
            <a:r>
              <a:rPr lang="fr-FR" sz="2200" b="1" dirty="0"/>
              <a:t>PUHT: 1,17 €/ pièce</a:t>
            </a:r>
          </a:p>
          <a:p>
            <a:pPr marL="0" indent="0">
              <a:buNone/>
            </a:pPr>
            <a:endParaRPr lang="fr-FR" sz="26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26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382AAF1-4898-F04B-83D1-8D896734F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20" y="3853188"/>
            <a:ext cx="2313919" cy="22977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8381E1C-8BC9-9043-9525-A2E767E1A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05" y="1045739"/>
            <a:ext cx="2128534" cy="24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57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829586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213757" y="647779"/>
            <a:ext cx="6458696" cy="5651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000" b="1" u="sng" dirty="0"/>
              <a:t>Sac shopping naturel- TOT028002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000" dirty="0"/>
              <a:t>Sac 100% coton.</a:t>
            </a:r>
          </a:p>
          <a:p>
            <a:pPr marL="0" indent="0">
              <a:buNone/>
            </a:pPr>
            <a:r>
              <a:rPr lang="fr-FR" sz="2000" dirty="0"/>
              <a:t>Logo : Total </a:t>
            </a:r>
            <a:r>
              <a:rPr lang="fr-FR" sz="2000" dirty="0" err="1"/>
              <a:t>Safety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Vendu par lot de 10.</a:t>
            </a:r>
          </a:p>
          <a:p>
            <a:pPr marL="0" indent="0">
              <a:buNone/>
            </a:pPr>
            <a:r>
              <a:rPr lang="fr-FR" sz="2000" b="1" dirty="0"/>
              <a:t>PUHT: 2,18 €/ pièce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8863179-EF2F-4B42-9159-C56B2A3CD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23" y="1140030"/>
            <a:ext cx="4361359" cy="43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11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829586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213757" y="647779"/>
            <a:ext cx="6458696" cy="5651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000" b="1" u="sng" dirty="0"/>
              <a:t>Tour de cou- TOT028011- B/ TOT028011-R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000" dirty="0"/>
              <a:t>Tour de cou en satin</a:t>
            </a:r>
          </a:p>
          <a:p>
            <a:pPr marL="0" indent="0">
              <a:buNone/>
            </a:pPr>
            <a:r>
              <a:rPr lang="fr-FR" sz="2000" dirty="0"/>
              <a:t>20 mm</a:t>
            </a:r>
          </a:p>
          <a:p>
            <a:pPr marL="0" indent="0">
              <a:buNone/>
            </a:pPr>
            <a:r>
              <a:rPr lang="fr-FR" sz="2000" dirty="0"/>
              <a:t>Impression Recto: 12 règles d' or</a:t>
            </a:r>
          </a:p>
          <a:p>
            <a:pPr marL="0" indent="0">
              <a:buNone/>
            </a:pPr>
            <a:r>
              <a:rPr lang="fr-FR" sz="2000" dirty="0"/>
              <a:t>Impression Verso: Logo Total </a:t>
            </a:r>
            <a:r>
              <a:rPr lang="fr-FR" sz="2000" dirty="0" err="1"/>
              <a:t>Safety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PUHT: 1,37€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32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ADA9BBD-A009-6142-88C3-87B18D6BA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0" y="2235636"/>
            <a:ext cx="3835883" cy="38358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BD11772-1194-CC49-BBDC-6917E7F00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24" y="944213"/>
            <a:ext cx="3491676" cy="34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67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/>
        </p:nvSpPr>
        <p:spPr>
          <a:xfrm>
            <a:off x="381209" y="307660"/>
            <a:ext cx="5453877" cy="553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Espace réservé du conten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0" y="153638"/>
            <a:ext cx="2066925" cy="790575"/>
          </a:xfrm>
          <a:prstGeom prst="rect">
            <a:avLst/>
          </a:prstGeom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512649" y="794479"/>
            <a:ext cx="6847521" cy="5435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400" b="1" u="sng" dirty="0" err="1"/>
              <a:t>Mug</a:t>
            </a:r>
            <a:r>
              <a:rPr lang="fr-FR" sz="2400" b="1" u="sng" dirty="0"/>
              <a:t>- TOT028001/ TOT028001- R/ TOT028001-B 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200" dirty="0"/>
              <a:t>Céramique mat </a:t>
            </a:r>
            <a:br>
              <a:rPr lang="fr-FR" sz="2200" dirty="0"/>
            </a:br>
            <a:r>
              <a:rPr lang="fr-FR" sz="2200" dirty="0"/>
              <a:t>Hauteur : 85 mn</a:t>
            </a:r>
          </a:p>
          <a:p>
            <a:pPr marL="0" indent="0">
              <a:buNone/>
            </a:pPr>
            <a:r>
              <a:rPr lang="fr-FR" sz="2200" dirty="0"/>
              <a:t>Diamètre : 90 mn</a:t>
            </a:r>
          </a:p>
          <a:p>
            <a:pPr marL="0" indent="0">
              <a:buNone/>
            </a:pPr>
            <a:r>
              <a:rPr lang="fr-FR" sz="2200" dirty="0"/>
              <a:t>Contenance : 310 ml</a:t>
            </a:r>
          </a:p>
          <a:p>
            <a:pPr marL="0" indent="0">
              <a:buNone/>
            </a:pPr>
            <a:r>
              <a:rPr lang="fr-FR" sz="2200" dirty="0"/>
              <a:t>Boite individuelle incluse</a:t>
            </a:r>
          </a:p>
          <a:p>
            <a:pPr marL="0" indent="0">
              <a:buNone/>
            </a:pPr>
            <a:endParaRPr lang="fr-FR" sz="2200" u="sng" dirty="0"/>
          </a:p>
          <a:p>
            <a:pPr marL="0" indent="0">
              <a:buNone/>
            </a:pPr>
            <a:endParaRPr lang="fr-FR" sz="2200" u="sng" dirty="0"/>
          </a:p>
          <a:p>
            <a:pPr marL="0" indent="0">
              <a:buNone/>
            </a:pPr>
            <a:r>
              <a:rPr lang="fr-FR" sz="2200" b="1" dirty="0"/>
              <a:t>PUHT: 5,85 €</a:t>
            </a:r>
          </a:p>
          <a:p>
            <a:pPr marL="0" indent="0">
              <a:buNone/>
            </a:pPr>
            <a:endParaRPr lang="fr-FR" sz="18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18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fr-FR" sz="1800" b="1" u="sng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8976F1-6F3D-B244-ABAF-F8407DA87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30" y="948462"/>
            <a:ext cx="1959630" cy="19596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8E7021-251F-524B-A329-6386E05FC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25" y="3512109"/>
            <a:ext cx="1711035" cy="17110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7DA5464-4CD8-0A42-A3EB-D7753F1F8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38" y="3327816"/>
            <a:ext cx="1895328" cy="1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96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13644</TotalTime>
  <Words>211</Words>
  <Application>Microsoft Office PowerPoint</Application>
  <PresentationFormat>Grand écran</PresentationFormat>
  <Paragraphs>100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Helvetica</vt:lpstr>
      <vt:lpstr>Helvetica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ROBERT</dc:creator>
  <cp:lastModifiedBy>Claire MAIRET</cp:lastModifiedBy>
  <cp:revision>784</cp:revision>
  <cp:lastPrinted>2018-04-18T12:41:09Z</cp:lastPrinted>
  <dcterms:created xsi:type="dcterms:W3CDTF">2016-12-14T08:01:27Z</dcterms:created>
  <dcterms:modified xsi:type="dcterms:W3CDTF">2019-04-01T07:51:11Z</dcterms:modified>
</cp:coreProperties>
</file>