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63" d="100"/>
          <a:sy n="63" d="100"/>
        </p:scale>
        <p:origin x="1836" y="96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70DAFCD1-E04F-32E6-80A7-A0ECB2F8F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0" y="0"/>
            <a:ext cx="10079198" cy="106918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8B98BE-9122-8987-22B6-7EA8B27513D1}"/>
              </a:ext>
            </a:extLst>
          </p:cNvPr>
          <p:cNvSpPr/>
          <p:nvPr/>
        </p:nvSpPr>
        <p:spPr>
          <a:xfrm>
            <a:off x="-17999" y="0"/>
            <a:ext cx="1007919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6A1038B-A5DC-E73C-33BF-E33C5115E2B4}"/>
              </a:ext>
            </a:extLst>
          </p:cNvPr>
          <p:cNvSpPr/>
          <p:nvPr/>
        </p:nvSpPr>
        <p:spPr>
          <a:xfrm>
            <a:off x="-17999" y="9297372"/>
            <a:ext cx="1007919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423A6AB4-E6EF-D4F3-B61C-C10CE6BB7D7B}"/>
              </a:ext>
            </a:extLst>
          </p:cNvPr>
          <p:cNvSpPr/>
          <p:nvPr/>
        </p:nvSpPr>
        <p:spPr>
          <a:xfrm>
            <a:off x="-18000" y="9293181"/>
            <a:ext cx="3771602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r>
              <a:rPr lang="fr-FR" dirty="0"/>
              <a:t> </a:t>
            </a: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48B32CE-70CA-0808-F629-3728C66B84BF}"/>
              </a:ext>
            </a:extLst>
          </p:cNvPr>
          <p:cNvSpPr/>
          <p:nvPr/>
        </p:nvSpPr>
        <p:spPr>
          <a:xfrm>
            <a:off x="3346841" y="9293181"/>
            <a:ext cx="3755354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8D060D1-5DB0-135C-4DD8-7B9674644CB7}"/>
              </a:ext>
            </a:extLst>
          </p:cNvPr>
          <p:cNvSpPr/>
          <p:nvPr/>
        </p:nvSpPr>
        <p:spPr>
          <a:xfrm>
            <a:off x="6695434" y="9293181"/>
            <a:ext cx="3365764" cy="45719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905E99-BE62-9664-8BD2-CCC77723D99F}"/>
              </a:ext>
            </a:extLst>
          </p:cNvPr>
          <p:cNvSpPr txBox="1"/>
          <p:nvPr/>
        </p:nvSpPr>
        <p:spPr>
          <a:xfrm>
            <a:off x="686941" y="571506"/>
            <a:ext cx="9376299" cy="20928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Technologische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risico’s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nl-NL" sz="4400" spc="-150" dirty="0">
                <a:solidFill>
                  <a:schemeClr val="bg1"/>
                </a:solidFill>
                <a:latin typeface="Gotham Rounded Medium" pitchFamily="50" charset="0"/>
              </a:rPr>
              <a:t>Iedereen is erbij betrokken, iedereen heeft een rol te spelen!</a:t>
            </a:r>
            <a:endParaRPr lang="fr-FR" sz="4400" spc="-150" dirty="0">
              <a:solidFill>
                <a:schemeClr val="bg1"/>
              </a:solidFill>
              <a:latin typeface="Gotham Rounded Medium" pitchFamily="50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95AC9-8E01-2EBD-E5CF-40098094F594}"/>
              </a:ext>
            </a:extLst>
          </p:cNvPr>
          <p:cNvSpPr/>
          <p:nvPr/>
        </p:nvSpPr>
        <p:spPr>
          <a:xfrm>
            <a:off x="10759367" y="2571749"/>
            <a:ext cx="3673041" cy="1084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nl-NL" sz="15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Door de technologische risico’s van onze industriële activiteiten onder controle te houden, beschermen we de mensen, het milieu en onze assets.</a:t>
            </a:r>
            <a:endParaRPr lang="fr-FR" sz="15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37DDB49-99BD-2E76-FD59-48860C7DAE24}"/>
              </a:ext>
            </a:extLst>
          </p:cNvPr>
          <p:cNvSpPr/>
          <p:nvPr/>
        </p:nvSpPr>
        <p:spPr>
          <a:xfrm>
            <a:off x="10747021" y="586747"/>
            <a:ext cx="3709446" cy="984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r-FR" sz="32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Wereldwijde</a:t>
            </a:r>
            <a:r>
              <a:rPr lang="fr-FR" sz="32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dag </a:t>
            </a:r>
            <a:r>
              <a:rPr lang="fr-FR" sz="32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voor</a:t>
            </a:r>
            <a:r>
              <a:rPr lang="fr-FR" sz="32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</a:t>
            </a:r>
            <a:r>
              <a:rPr lang="fr-FR" sz="32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Veiligheid</a:t>
            </a:r>
            <a:r>
              <a:rPr lang="fr-FR" sz="32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73BB98F-86E0-8713-A87A-E5E466FEFBB8}"/>
              </a:ext>
            </a:extLst>
          </p:cNvPr>
          <p:cNvSpPr/>
          <p:nvPr/>
        </p:nvSpPr>
        <p:spPr>
          <a:xfrm>
            <a:off x="10747021" y="1833390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</a:t>
            </a:r>
            <a:r>
              <a:rPr lang="fr-FR" sz="2800" dirty="0" err="1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april</a:t>
            </a: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2023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0F323B2-19C0-DD11-302C-BAECB9572060}"/>
              </a:ext>
            </a:extLst>
          </p:cNvPr>
          <p:cNvSpPr txBox="1"/>
          <p:nvPr/>
        </p:nvSpPr>
        <p:spPr>
          <a:xfrm>
            <a:off x="10747021" y="3956516"/>
            <a:ext cx="3685387" cy="6017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nl-NL" sz="1700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We moeten samen strikte regels hanteren en waakzaam blijven!</a:t>
            </a:r>
            <a:endParaRPr lang="fr-FR" sz="1700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A5AA56-7176-E3A6-D81C-CA90C4DFDA91}"/>
              </a:ext>
            </a:extLst>
          </p:cNvPr>
          <p:cNvSpPr/>
          <p:nvPr/>
        </p:nvSpPr>
        <p:spPr>
          <a:xfrm>
            <a:off x="709922" y="9331042"/>
            <a:ext cx="2552969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IK SIGNALEER </a:t>
            </a:r>
            <a:br>
              <a:rPr lang="nl-NL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nl-NL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de gevaren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FDA86B-CAA7-C1EE-51CA-C74CB11830D0}"/>
              </a:ext>
            </a:extLst>
          </p:cNvPr>
          <p:cNvSpPr/>
          <p:nvPr/>
        </p:nvSpPr>
        <p:spPr>
          <a:xfrm>
            <a:off x="4036564" y="9321422"/>
            <a:ext cx="293640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nl-BE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IK BEOORDEEL </a:t>
            </a:r>
            <a:r>
              <a:rPr lang="nl-BE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de risico’s en </a:t>
            </a:r>
            <a:r>
              <a:rPr lang="nl-BE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BEPAAL</a:t>
            </a:r>
            <a:r>
              <a:rPr lang="nl-BE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 de barrières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8FA74D-9B1F-BAB5-F4BB-DF6BA459A276}"/>
              </a:ext>
            </a:extLst>
          </p:cNvPr>
          <p:cNvSpPr/>
          <p:nvPr/>
        </p:nvSpPr>
        <p:spPr>
          <a:xfrm>
            <a:off x="7275339" y="9305174"/>
            <a:ext cx="2763256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nl-NL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IK ZORG </a:t>
            </a:r>
            <a:r>
              <a:rPr lang="nl-NL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ervoor dat de barrières doeltreffend zijn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560</TotalTime>
  <Words>78</Words>
  <Application>Microsoft Office PowerPoint</Application>
  <PresentationFormat>Personnalisé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25</cp:revision>
  <dcterms:created xsi:type="dcterms:W3CDTF">2022-03-15T11:40:48Z</dcterms:created>
  <dcterms:modified xsi:type="dcterms:W3CDTF">2023-03-30T11:28:58Z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