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5113"/>
    <a:srgbClr val="E1001A"/>
    <a:srgbClr val="374649"/>
    <a:srgbClr val="F7941D"/>
    <a:srgbClr val="FFC800"/>
    <a:srgbClr val="285AFF"/>
    <a:srgbClr val="5079FF"/>
    <a:srgbClr val="009BFF"/>
    <a:srgbClr val="F200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F6FB1-202D-423A-9925-68C6897BC732}" v="6" dt="2022-07-13T12:13:27.558"/>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0" d="100"/>
          <a:sy n="150" d="100"/>
        </p:scale>
        <p:origin x="1476" y="-4794"/>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FOREST" userId="74d7feb1-6457-475c-bfcc-0f29457bb0a4" providerId="ADAL" clId="{508F6FB1-202D-423A-9925-68C6897BC732}"/>
    <pc:docChg chg="undo redo custSel modSld">
      <pc:chgData name="Nicolas FOREST" userId="74d7feb1-6457-475c-bfcc-0f29457bb0a4" providerId="ADAL" clId="{508F6FB1-202D-423A-9925-68C6897BC732}" dt="2022-07-13T12:24:25.968" v="157" actId="14100"/>
      <pc:docMkLst>
        <pc:docMk/>
      </pc:docMkLst>
      <pc:sldChg chg="addSp delSp modSp mod">
        <pc:chgData name="Nicolas FOREST" userId="74d7feb1-6457-475c-bfcc-0f29457bb0a4" providerId="ADAL" clId="{508F6FB1-202D-423A-9925-68C6897BC732}" dt="2022-07-13T12:23:40.164" v="154" actId="14100"/>
        <pc:sldMkLst>
          <pc:docMk/>
          <pc:sldMk cId="3920847002" sldId="272"/>
        </pc:sldMkLst>
        <pc:spChg chg="mod">
          <ac:chgData name="Nicolas FOREST" userId="74d7feb1-6457-475c-bfcc-0f29457bb0a4" providerId="ADAL" clId="{508F6FB1-202D-423A-9925-68C6897BC732}" dt="2022-07-06T12:31:09.685" v="24" actId="207"/>
          <ac:spMkLst>
            <pc:docMk/>
            <pc:sldMk cId="3920847002" sldId="272"/>
            <ac:spMk id="2" creationId="{00000000-0000-0000-0000-000000000000}"/>
          </ac:spMkLst>
        </pc:spChg>
        <pc:spChg chg="mod">
          <ac:chgData name="Nicolas FOREST" userId="74d7feb1-6457-475c-bfcc-0f29457bb0a4" providerId="ADAL" clId="{508F6FB1-202D-423A-9925-68C6897BC732}" dt="2022-07-06T12:34:52.177" v="71" actId="692"/>
          <ac:spMkLst>
            <pc:docMk/>
            <pc:sldMk cId="3920847002" sldId="272"/>
            <ac:spMk id="8" creationId="{AA64CC0C-5E58-4D61-8A27-4BE577F259EB}"/>
          </ac:spMkLst>
        </pc:spChg>
        <pc:spChg chg="mod">
          <ac:chgData name="Nicolas FOREST" userId="74d7feb1-6457-475c-bfcc-0f29457bb0a4" providerId="ADAL" clId="{508F6FB1-202D-423A-9925-68C6897BC732}" dt="2022-07-06T12:31:27.437" v="25" actId="207"/>
          <ac:spMkLst>
            <pc:docMk/>
            <pc:sldMk cId="3920847002" sldId="272"/>
            <ac:spMk id="12" creationId="{81CE6414-97A0-4E9C-AB09-828EF951187B}"/>
          </ac:spMkLst>
        </pc:spChg>
        <pc:spChg chg="mod">
          <ac:chgData name="Nicolas FOREST" userId="74d7feb1-6457-475c-bfcc-0f29457bb0a4" providerId="ADAL" clId="{508F6FB1-202D-423A-9925-68C6897BC732}" dt="2022-07-06T12:33:37.469" v="59" actId="692"/>
          <ac:spMkLst>
            <pc:docMk/>
            <pc:sldMk cId="3920847002" sldId="272"/>
            <ac:spMk id="13" creationId="{D81B700D-AFEB-4659-9278-F75980FDC78D}"/>
          </ac:spMkLst>
        </pc:spChg>
        <pc:spChg chg="mod">
          <ac:chgData name="Nicolas FOREST" userId="74d7feb1-6457-475c-bfcc-0f29457bb0a4" providerId="ADAL" clId="{508F6FB1-202D-423A-9925-68C6897BC732}" dt="2022-07-06T13:25:32.410" v="137" actId="20577"/>
          <ac:spMkLst>
            <pc:docMk/>
            <pc:sldMk cId="3920847002" sldId="272"/>
            <ac:spMk id="14" creationId="{B186940C-3617-4A62-BC5C-3F07F0187F03}"/>
          </ac:spMkLst>
        </pc:spChg>
        <pc:spChg chg="mod">
          <ac:chgData name="Nicolas FOREST" userId="74d7feb1-6457-475c-bfcc-0f29457bb0a4" providerId="ADAL" clId="{508F6FB1-202D-423A-9925-68C6897BC732}" dt="2022-07-06T12:33:51.896" v="61" actId="692"/>
          <ac:spMkLst>
            <pc:docMk/>
            <pc:sldMk cId="3920847002" sldId="272"/>
            <ac:spMk id="15" creationId="{6AAD629B-D0DF-435F-A137-D1466C359F81}"/>
          </ac:spMkLst>
        </pc:spChg>
        <pc:spChg chg="mod">
          <ac:chgData name="Nicolas FOREST" userId="74d7feb1-6457-475c-bfcc-0f29457bb0a4" providerId="ADAL" clId="{508F6FB1-202D-423A-9925-68C6897BC732}" dt="2022-07-13T12:23:00.638" v="152" actId="12"/>
          <ac:spMkLst>
            <pc:docMk/>
            <pc:sldMk cId="3920847002" sldId="272"/>
            <ac:spMk id="26" creationId="{86D83647-D2F5-45E7-9102-A36BE5B37D24}"/>
          </ac:spMkLst>
        </pc:spChg>
        <pc:spChg chg="mod">
          <ac:chgData name="Nicolas FOREST" userId="74d7feb1-6457-475c-bfcc-0f29457bb0a4" providerId="ADAL" clId="{508F6FB1-202D-423A-9925-68C6897BC732}" dt="2022-07-13T12:23:40.164" v="154" actId="14100"/>
          <ac:spMkLst>
            <pc:docMk/>
            <pc:sldMk cId="3920847002" sldId="272"/>
            <ac:spMk id="56" creationId="{C5A31F5B-A8C4-4A5B-9C6B-647843CC4FA3}"/>
          </ac:spMkLst>
        </pc:spChg>
        <pc:picChg chg="add del mod">
          <ac:chgData name="Nicolas FOREST" userId="74d7feb1-6457-475c-bfcc-0f29457bb0a4" providerId="ADAL" clId="{508F6FB1-202D-423A-9925-68C6897BC732}" dt="2022-07-13T12:13:27.558" v="144" actId="14826"/>
          <ac:picMkLst>
            <pc:docMk/>
            <pc:sldMk cId="3920847002" sldId="272"/>
            <ac:picMk id="9" creationId="{B634C78F-80A0-4AF8-8FE5-08AE5A26A4D3}"/>
          </ac:picMkLst>
        </pc:picChg>
      </pc:sldChg>
      <pc:sldChg chg="modSp mod">
        <pc:chgData name="Nicolas FOREST" userId="74d7feb1-6457-475c-bfcc-0f29457bb0a4" providerId="ADAL" clId="{508F6FB1-202D-423A-9925-68C6897BC732}" dt="2022-07-13T12:22:52.554" v="151" actId="12"/>
        <pc:sldMkLst>
          <pc:docMk/>
          <pc:sldMk cId="1092025909" sldId="285"/>
        </pc:sldMkLst>
        <pc:spChg chg="mod">
          <ac:chgData name="Nicolas FOREST" userId="74d7feb1-6457-475c-bfcc-0f29457bb0a4" providerId="ADAL" clId="{508F6FB1-202D-423A-9925-68C6897BC732}" dt="2022-07-06T13:25:39.322" v="139" actId="20577"/>
          <ac:spMkLst>
            <pc:docMk/>
            <pc:sldMk cId="1092025909" sldId="285"/>
            <ac:spMk id="2" creationId="{00000000-0000-0000-0000-000000000000}"/>
          </ac:spMkLst>
        </pc:spChg>
        <pc:spChg chg="mod">
          <ac:chgData name="Nicolas FOREST" userId="74d7feb1-6457-475c-bfcc-0f29457bb0a4" providerId="ADAL" clId="{508F6FB1-202D-423A-9925-68C6897BC732}" dt="2022-07-06T13:24:21.615" v="124" actId="692"/>
          <ac:spMkLst>
            <pc:docMk/>
            <pc:sldMk cId="1092025909" sldId="285"/>
            <ac:spMk id="7" creationId="{A304F54B-97C3-4E13-8E1C-90D615BD7F02}"/>
          </ac:spMkLst>
        </pc:spChg>
        <pc:spChg chg="mod">
          <ac:chgData name="Nicolas FOREST" userId="74d7feb1-6457-475c-bfcc-0f29457bb0a4" providerId="ADAL" clId="{508F6FB1-202D-423A-9925-68C6897BC732}" dt="2022-07-06T12:33:00.828" v="53" actId="207"/>
          <ac:spMkLst>
            <pc:docMk/>
            <pc:sldMk cId="1092025909" sldId="285"/>
            <ac:spMk id="17" creationId="{23F0CF50-2ADC-4EA6-88DF-8F37825CA125}"/>
          </ac:spMkLst>
        </pc:spChg>
        <pc:spChg chg="mod">
          <ac:chgData name="Nicolas FOREST" userId="74d7feb1-6457-475c-bfcc-0f29457bb0a4" providerId="ADAL" clId="{508F6FB1-202D-423A-9925-68C6897BC732}" dt="2022-07-13T12:22:52.554" v="151" actId="12"/>
          <ac:spMkLst>
            <pc:docMk/>
            <pc:sldMk cId="1092025909" sldId="285"/>
            <ac:spMk id="18" creationId="{F44AEE55-6713-40B8-BEBB-5FF28295E249}"/>
          </ac:spMkLst>
        </pc:spChg>
        <pc:spChg chg="mod">
          <ac:chgData name="Nicolas FOREST" userId="74d7feb1-6457-475c-bfcc-0f29457bb0a4" providerId="ADAL" clId="{508F6FB1-202D-423A-9925-68C6897BC732}" dt="2022-07-06T12:32:28.495" v="41" actId="207"/>
          <ac:spMkLst>
            <pc:docMk/>
            <pc:sldMk cId="1092025909" sldId="285"/>
            <ac:spMk id="19" creationId="{B363004E-D9F5-4451-969E-1A58456FA79F}"/>
          </ac:spMkLst>
        </pc:spChg>
        <pc:spChg chg="mod">
          <ac:chgData name="Nicolas FOREST" userId="74d7feb1-6457-475c-bfcc-0f29457bb0a4" providerId="ADAL" clId="{508F6FB1-202D-423A-9925-68C6897BC732}" dt="2022-07-06T12:32:33.961" v="42" actId="207"/>
          <ac:spMkLst>
            <pc:docMk/>
            <pc:sldMk cId="1092025909" sldId="285"/>
            <ac:spMk id="26" creationId="{7D294FCF-63BA-4BC8-A08E-45DEA043F1E8}"/>
          </ac:spMkLst>
        </pc:spChg>
        <pc:spChg chg="mod">
          <ac:chgData name="Nicolas FOREST" userId="74d7feb1-6457-475c-bfcc-0f29457bb0a4" providerId="ADAL" clId="{508F6FB1-202D-423A-9925-68C6897BC732}" dt="2022-07-06T12:32:37.879" v="45" actId="207"/>
          <ac:spMkLst>
            <pc:docMk/>
            <pc:sldMk cId="1092025909" sldId="285"/>
            <ac:spMk id="31" creationId="{046F1B10-6B15-4FF8-BAE3-D179A12B74EB}"/>
          </ac:spMkLst>
        </pc:spChg>
        <pc:spChg chg="mod">
          <ac:chgData name="Nicolas FOREST" userId="74d7feb1-6457-475c-bfcc-0f29457bb0a4" providerId="ADAL" clId="{508F6FB1-202D-423A-9925-68C6897BC732}" dt="2022-07-06T12:33:04.481" v="55" actId="207"/>
          <ac:spMkLst>
            <pc:docMk/>
            <pc:sldMk cId="1092025909" sldId="285"/>
            <ac:spMk id="32" creationId="{CA625D36-0596-8341-85F6-494301E0B39F}"/>
          </ac:spMkLst>
        </pc:spChg>
        <pc:spChg chg="mod">
          <ac:chgData name="Nicolas FOREST" userId="74d7feb1-6457-475c-bfcc-0f29457bb0a4" providerId="ADAL" clId="{508F6FB1-202D-423A-9925-68C6897BC732}" dt="2022-07-06T12:32:38.776" v="46" actId="207"/>
          <ac:spMkLst>
            <pc:docMk/>
            <pc:sldMk cId="1092025909" sldId="285"/>
            <ac:spMk id="34" creationId="{0A040165-86A0-4AEA-9D3A-4E09B4E30707}"/>
          </ac:spMkLst>
        </pc:spChg>
        <pc:spChg chg="mod">
          <ac:chgData name="Nicolas FOREST" userId="74d7feb1-6457-475c-bfcc-0f29457bb0a4" providerId="ADAL" clId="{508F6FB1-202D-423A-9925-68C6897BC732}" dt="2022-07-06T12:32:35.075" v="43" actId="207"/>
          <ac:spMkLst>
            <pc:docMk/>
            <pc:sldMk cId="1092025909" sldId="285"/>
            <ac:spMk id="35" creationId="{6CBD728C-42A9-4218-9915-C5F0D444973C}"/>
          </ac:spMkLst>
        </pc:spChg>
        <pc:spChg chg="mod">
          <ac:chgData name="Nicolas FOREST" userId="74d7feb1-6457-475c-bfcc-0f29457bb0a4" providerId="ADAL" clId="{508F6FB1-202D-423A-9925-68C6897BC732}" dt="2022-07-13T12:22:42.967" v="149" actId="12"/>
          <ac:spMkLst>
            <pc:docMk/>
            <pc:sldMk cId="1092025909" sldId="285"/>
            <ac:spMk id="36" creationId="{156FA4AE-A3E8-47D3-8189-E6501F99B5D2}"/>
          </ac:spMkLst>
        </pc:spChg>
        <pc:spChg chg="mod">
          <ac:chgData name="Nicolas FOREST" userId="74d7feb1-6457-475c-bfcc-0f29457bb0a4" providerId="ADAL" clId="{508F6FB1-202D-423A-9925-68C6897BC732}" dt="2022-07-06T12:32:19.546" v="39" actId="207"/>
          <ac:spMkLst>
            <pc:docMk/>
            <pc:sldMk cId="1092025909" sldId="285"/>
            <ac:spMk id="41" creationId="{6A31F757-AE6E-4006-B442-396C28DA9976}"/>
          </ac:spMkLst>
        </pc:spChg>
        <pc:spChg chg="mod">
          <ac:chgData name="Nicolas FOREST" userId="74d7feb1-6457-475c-bfcc-0f29457bb0a4" providerId="ADAL" clId="{508F6FB1-202D-423A-9925-68C6897BC732}" dt="2022-07-06T12:32:19.546" v="39" actId="207"/>
          <ac:spMkLst>
            <pc:docMk/>
            <pc:sldMk cId="1092025909" sldId="285"/>
            <ac:spMk id="42" creationId="{BFDFF3DA-F4F9-4967-B09E-99C95B0B37B2}"/>
          </ac:spMkLst>
        </pc:spChg>
        <pc:spChg chg="mod">
          <ac:chgData name="Nicolas FOREST" userId="74d7feb1-6457-475c-bfcc-0f29457bb0a4" providerId="ADAL" clId="{508F6FB1-202D-423A-9925-68C6897BC732}" dt="2022-07-06T12:32:19.546" v="39" actId="207"/>
          <ac:spMkLst>
            <pc:docMk/>
            <pc:sldMk cId="1092025909" sldId="285"/>
            <ac:spMk id="43" creationId="{74CFDE9D-72CE-4BD7-A9A4-E3E9329C09C1}"/>
          </ac:spMkLst>
        </pc:spChg>
        <pc:spChg chg="mod">
          <ac:chgData name="Nicolas FOREST" userId="74d7feb1-6457-475c-bfcc-0f29457bb0a4" providerId="ADAL" clId="{508F6FB1-202D-423A-9925-68C6897BC732}" dt="2022-07-06T12:32:19.546" v="39" actId="207"/>
          <ac:spMkLst>
            <pc:docMk/>
            <pc:sldMk cId="1092025909" sldId="285"/>
            <ac:spMk id="44" creationId="{76AA8D38-4B50-48EF-85E1-3D9E10176CF9}"/>
          </ac:spMkLst>
        </pc:spChg>
        <pc:spChg chg="mod">
          <ac:chgData name="Nicolas FOREST" userId="74d7feb1-6457-475c-bfcc-0f29457bb0a4" providerId="ADAL" clId="{508F6FB1-202D-423A-9925-68C6897BC732}" dt="2022-07-06T12:32:19.546" v="39" actId="207"/>
          <ac:spMkLst>
            <pc:docMk/>
            <pc:sldMk cId="1092025909" sldId="285"/>
            <ac:spMk id="45" creationId="{FEC24EE3-C37C-4716-A2F9-557CF7FC026E}"/>
          </ac:spMkLst>
        </pc:spChg>
        <pc:spChg chg="mod">
          <ac:chgData name="Nicolas FOREST" userId="74d7feb1-6457-475c-bfcc-0f29457bb0a4" providerId="ADAL" clId="{508F6FB1-202D-423A-9925-68C6897BC732}" dt="2022-07-06T12:32:19.546" v="39" actId="207"/>
          <ac:spMkLst>
            <pc:docMk/>
            <pc:sldMk cId="1092025909" sldId="285"/>
            <ac:spMk id="46" creationId="{8F19F8D1-B473-4D55-90B9-52FDBFBC2A1C}"/>
          </ac:spMkLst>
        </pc:spChg>
        <pc:spChg chg="mod">
          <ac:chgData name="Nicolas FOREST" userId="74d7feb1-6457-475c-bfcc-0f29457bb0a4" providerId="ADAL" clId="{508F6FB1-202D-423A-9925-68C6897BC732}" dt="2022-07-06T12:32:19.546" v="39" actId="207"/>
          <ac:spMkLst>
            <pc:docMk/>
            <pc:sldMk cId="1092025909" sldId="285"/>
            <ac:spMk id="50" creationId="{0C84129E-AC1E-41F0-8AD0-01B3192A0A44}"/>
          </ac:spMkLst>
        </pc:spChg>
        <pc:spChg chg="mod">
          <ac:chgData name="Nicolas FOREST" userId="74d7feb1-6457-475c-bfcc-0f29457bb0a4" providerId="ADAL" clId="{508F6FB1-202D-423A-9925-68C6897BC732}" dt="2022-07-06T12:32:19.546" v="39" actId="207"/>
          <ac:spMkLst>
            <pc:docMk/>
            <pc:sldMk cId="1092025909" sldId="285"/>
            <ac:spMk id="54" creationId="{232B9F99-8854-4F17-A818-F03E9245991E}"/>
          </ac:spMkLst>
        </pc:spChg>
        <pc:spChg chg="mod">
          <ac:chgData name="Nicolas FOREST" userId="74d7feb1-6457-475c-bfcc-0f29457bb0a4" providerId="ADAL" clId="{508F6FB1-202D-423A-9925-68C6897BC732}" dt="2022-07-06T12:32:19.546" v="39" actId="207"/>
          <ac:spMkLst>
            <pc:docMk/>
            <pc:sldMk cId="1092025909" sldId="285"/>
            <ac:spMk id="58" creationId="{235FA13E-24C5-4C41-A11B-2B4977C9070C}"/>
          </ac:spMkLst>
        </pc:spChg>
        <pc:spChg chg="mod">
          <ac:chgData name="Nicolas FOREST" userId="74d7feb1-6457-475c-bfcc-0f29457bb0a4" providerId="ADAL" clId="{508F6FB1-202D-423A-9925-68C6897BC732}" dt="2022-07-06T12:32:13.279" v="35" actId="207"/>
          <ac:spMkLst>
            <pc:docMk/>
            <pc:sldMk cId="1092025909" sldId="285"/>
            <ac:spMk id="59" creationId="{16CCC2B1-F243-42E3-8953-977DF626816B}"/>
          </ac:spMkLst>
        </pc:spChg>
        <pc:spChg chg="mod">
          <ac:chgData name="Nicolas FOREST" userId="74d7feb1-6457-475c-bfcc-0f29457bb0a4" providerId="ADAL" clId="{508F6FB1-202D-423A-9925-68C6897BC732}" dt="2022-07-06T12:32:25.951" v="40" actId="207"/>
          <ac:spMkLst>
            <pc:docMk/>
            <pc:sldMk cId="1092025909" sldId="285"/>
            <ac:spMk id="60" creationId="{1E61AA3D-F34D-4980-A6D2-7ABC90C58239}"/>
          </ac:spMkLst>
        </pc:spChg>
        <pc:spChg chg="mod">
          <ac:chgData name="Nicolas FOREST" userId="74d7feb1-6457-475c-bfcc-0f29457bb0a4" providerId="ADAL" clId="{508F6FB1-202D-423A-9925-68C6897BC732}" dt="2022-07-06T12:35:06.452" v="75" actId="692"/>
          <ac:spMkLst>
            <pc:docMk/>
            <pc:sldMk cId="1092025909" sldId="285"/>
            <ac:spMk id="61" creationId="{A9616E41-8FA2-4105-A36D-CF7327A04A0D}"/>
          </ac:spMkLst>
        </pc:spChg>
        <pc:spChg chg="mod">
          <ac:chgData name="Nicolas FOREST" userId="74d7feb1-6457-475c-bfcc-0f29457bb0a4" providerId="ADAL" clId="{508F6FB1-202D-423A-9925-68C6897BC732}" dt="2022-07-06T12:32:37.098" v="44" actId="207"/>
          <ac:spMkLst>
            <pc:docMk/>
            <pc:sldMk cId="1092025909" sldId="285"/>
            <ac:spMk id="70" creationId="{85668F7F-7477-4D12-BA8E-EEC1828FAB5C}"/>
          </ac:spMkLst>
        </pc:spChg>
        <pc:spChg chg="mod">
          <ac:chgData name="Nicolas FOREST" userId="74d7feb1-6457-475c-bfcc-0f29457bb0a4" providerId="ADAL" clId="{508F6FB1-202D-423A-9925-68C6897BC732}" dt="2022-07-06T12:32:11.332" v="34" actId="207"/>
          <ac:spMkLst>
            <pc:docMk/>
            <pc:sldMk cId="1092025909" sldId="285"/>
            <ac:spMk id="83" creationId="{89657512-2182-4DF7-ADF4-3A73E52B061F}"/>
          </ac:spMkLst>
        </pc:spChg>
        <pc:spChg chg="mod">
          <ac:chgData name="Nicolas FOREST" userId="74d7feb1-6457-475c-bfcc-0f29457bb0a4" providerId="ADAL" clId="{508F6FB1-202D-423A-9925-68C6897BC732}" dt="2022-07-06T13:25:03.203" v="133" actId="20577"/>
          <ac:spMkLst>
            <pc:docMk/>
            <pc:sldMk cId="1092025909" sldId="285"/>
            <ac:spMk id="84" creationId="{B946E0C4-6593-48DC-88B4-40289605EA64}"/>
          </ac:spMkLst>
        </pc:spChg>
        <pc:grpChg chg="mod">
          <ac:chgData name="Nicolas FOREST" userId="74d7feb1-6457-475c-bfcc-0f29457bb0a4" providerId="ADAL" clId="{508F6FB1-202D-423A-9925-68C6897BC732}" dt="2022-07-06T12:32:19.546" v="39" actId="207"/>
          <ac:grpSpMkLst>
            <pc:docMk/>
            <pc:sldMk cId="1092025909" sldId="285"/>
            <ac:grpSpMk id="3" creationId="{3FAB188E-E42B-446D-BFAE-26E2B579F634}"/>
          </ac:grpSpMkLst>
        </pc:grpChg>
        <pc:grpChg chg="mod">
          <ac:chgData name="Nicolas FOREST" userId="74d7feb1-6457-475c-bfcc-0f29457bb0a4" providerId="ADAL" clId="{508F6FB1-202D-423A-9925-68C6897BC732}" dt="2022-07-06T12:32:19.546" v="39" actId="207"/>
          <ac:grpSpMkLst>
            <pc:docMk/>
            <pc:sldMk cId="1092025909" sldId="285"/>
            <ac:grpSpMk id="47" creationId="{02DCCAFB-F970-47B7-9A97-DAB26F7CD3F3}"/>
          </ac:grpSpMkLst>
        </pc:grpChg>
        <pc:grpChg chg="mod">
          <ac:chgData name="Nicolas FOREST" userId="74d7feb1-6457-475c-bfcc-0f29457bb0a4" providerId="ADAL" clId="{508F6FB1-202D-423A-9925-68C6897BC732}" dt="2022-07-06T12:32:19.546" v="39" actId="207"/>
          <ac:grpSpMkLst>
            <pc:docMk/>
            <pc:sldMk cId="1092025909" sldId="285"/>
            <ac:grpSpMk id="48" creationId="{43102368-B0EB-4AE5-9161-9CA44C26F0F7}"/>
          </ac:grpSpMkLst>
        </pc:grpChg>
        <pc:grpChg chg="mod">
          <ac:chgData name="Nicolas FOREST" userId="74d7feb1-6457-475c-bfcc-0f29457bb0a4" providerId="ADAL" clId="{508F6FB1-202D-423A-9925-68C6897BC732}" dt="2022-07-06T12:32:19.546" v="39" actId="207"/>
          <ac:grpSpMkLst>
            <pc:docMk/>
            <pc:sldMk cId="1092025909" sldId="285"/>
            <ac:grpSpMk id="49" creationId="{699F16D8-E141-475F-93FB-D46FD40B80D5}"/>
          </ac:grpSpMkLst>
        </pc:grpChg>
        <pc:picChg chg="mod">
          <ac:chgData name="Nicolas FOREST" userId="74d7feb1-6457-475c-bfcc-0f29457bb0a4" providerId="ADAL" clId="{508F6FB1-202D-423A-9925-68C6897BC732}" dt="2022-07-06T12:32:19.546" v="39" actId="207"/>
          <ac:picMkLst>
            <pc:docMk/>
            <pc:sldMk cId="1092025909" sldId="285"/>
            <ac:picMk id="37" creationId="{FC60A98D-D4CD-4449-A9F8-A850A16BC0F0}"/>
          </ac:picMkLst>
        </pc:picChg>
        <pc:picChg chg="mod">
          <ac:chgData name="Nicolas FOREST" userId="74d7feb1-6457-475c-bfcc-0f29457bb0a4" providerId="ADAL" clId="{508F6FB1-202D-423A-9925-68C6897BC732}" dt="2022-07-06T12:32:19.546" v="39" actId="207"/>
          <ac:picMkLst>
            <pc:docMk/>
            <pc:sldMk cId="1092025909" sldId="285"/>
            <ac:picMk id="38" creationId="{A2E004FB-50B5-45BE-96A8-652D8550D499}"/>
          </ac:picMkLst>
        </pc:picChg>
        <pc:picChg chg="mod">
          <ac:chgData name="Nicolas FOREST" userId="74d7feb1-6457-475c-bfcc-0f29457bb0a4" providerId="ADAL" clId="{508F6FB1-202D-423A-9925-68C6897BC732}" dt="2022-07-06T12:32:19.546" v="39" actId="207"/>
          <ac:picMkLst>
            <pc:docMk/>
            <pc:sldMk cId="1092025909" sldId="285"/>
            <ac:picMk id="39" creationId="{255DC159-023C-42FA-B61D-1930D92A77E6}"/>
          </ac:picMkLst>
        </pc:picChg>
        <pc:picChg chg="mod">
          <ac:chgData name="Nicolas FOREST" userId="74d7feb1-6457-475c-bfcc-0f29457bb0a4" providerId="ADAL" clId="{508F6FB1-202D-423A-9925-68C6897BC732}" dt="2022-07-06T12:32:19.546" v="39" actId="207"/>
          <ac:picMkLst>
            <pc:docMk/>
            <pc:sldMk cId="1092025909" sldId="285"/>
            <ac:picMk id="40" creationId="{3B79E44C-9BA6-444E-B78B-E51143908BA8}"/>
          </ac:picMkLst>
        </pc:picChg>
        <pc:cxnChg chg="mod">
          <ac:chgData name="Nicolas FOREST" userId="74d7feb1-6457-475c-bfcc-0f29457bb0a4" providerId="ADAL" clId="{508F6FB1-202D-423A-9925-68C6897BC732}" dt="2022-07-06T12:35:10.882" v="76" actId="692"/>
          <ac:cxnSpMkLst>
            <pc:docMk/>
            <pc:sldMk cId="1092025909" sldId="285"/>
            <ac:cxnSpMk id="25" creationId="{F0740F23-7E9B-4E78-9283-8693C38C5597}"/>
          </ac:cxnSpMkLst>
        </pc:cxnChg>
        <pc:cxnChg chg="mod">
          <ac:chgData name="Nicolas FOREST" userId="74d7feb1-6457-475c-bfcc-0f29457bb0a4" providerId="ADAL" clId="{508F6FB1-202D-423A-9925-68C6897BC732}" dt="2022-07-06T12:35:14.863" v="78" actId="692"/>
          <ac:cxnSpMkLst>
            <pc:docMk/>
            <pc:sldMk cId="1092025909" sldId="285"/>
            <ac:cxnSpMk id="27" creationId="{74344904-6423-4553-9A76-8DE7FD1073EA}"/>
          </ac:cxnSpMkLst>
        </pc:cxnChg>
        <pc:cxnChg chg="mod">
          <ac:chgData name="Nicolas FOREST" userId="74d7feb1-6457-475c-bfcc-0f29457bb0a4" providerId="ADAL" clId="{508F6FB1-202D-423A-9925-68C6897BC732}" dt="2022-07-06T12:35:16.125" v="79" actId="692"/>
          <ac:cxnSpMkLst>
            <pc:docMk/>
            <pc:sldMk cId="1092025909" sldId="285"/>
            <ac:cxnSpMk id="29" creationId="{71A298E8-D11E-4017-BFB7-0F0101402FC0}"/>
          </ac:cxnSpMkLst>
        </pc:cxnChg>
        <pc:cxnChg chg="mod">
          <ac:chgData name="Nicolas FOREST" userId="74d7feb1-6457-475c-bfcc-0f29457bb0a4" providerId="ADAL" clId="{508F6FB1-202D-423A-9925-68C6897BC732}" dt="2022-07-06T12:32:19.546" v="39" actId="207"/>
          <ac:cxnSpMkLst>
            <pc:docMk/>
            <pc:sldMk cId="1092025909" sldId="285"/>
            <ac:cxnSpMk id="51" creationId="{6B0824DD-FFB3-494E-93CC-820C219FDD98}"/>
          </ac:cxnSpMkLst>
        </pc:cxnChg>
        <pc:cxnChg chg="mod">
          <ac:chgData name="Nicolas FOREST" userId="74d7feb1-6457-475c-bfcc-0f29457bb0a4" providerId="ADAL" clId="{508F6FB1-202D-423A-9925-68C6897BC732}" dt="2022-07-06T12:32:19.546" v="39" actId="207"/>
          <ac:cxnSpMkLst>
            <pc:docMk/>
            <pc:sldMk cId="1092025909" sldId="285"/>
            <ac:cxnSpMk id="52" creationId="{2EDC677D-410C-4472-8AC7-FC0554382B4B}"/>
          </ac:cxnSpMkLst>
        </pc:cxnChg>
        <pc:cxnChg chg="mod">
          <ac:chgData name="Nicolas FOREST" userId="74d7feb1-6457-475c-bfcc-0f29457bb0a4" providerId="ADAL" clId="{508F6FB1-202D-423A-9925-68C6897BC732}" dt="2022-07-06T12:32:19.546" v="39" actId="207"/>
          <ac:cxnSpMkLst>
            <pc:docMk/>
            <pc:sldMk cId="1092025909" sldId="285"/>
            <ac:cxnSpMk id="53" creationId="{AB84A50B-D2BA-4750-901F-9A9BC266EBA0}"/>
          </ac:cxnSpMkLst>
        </pc:cxnChg>
        <pc:cxnChg chg="mod">
          <ac:chgData name="Nicolas FOREST" userId="74d7feb1-6457-475c-bfcc-0f29457bb0a4" providerId="ADAL" clId="{508F6FB1-202D-423A-9925-68C6897BC732}" dt="2022-07-06T12:32:19.546" v="39" actId="207"/>
          <ac:cxnSpMkLst>
            <pc:docMk/>
            <pc:sldMk cId="1092025909" sldId="285"/>
            <ac:cxnSpMk id="55" creationId="{F319C3FF-81DD-46C3-8B3E-60F4911653F7}"/>
          </ac:cxnSpMkLst>
        </pc:cxnChg>
        <pc:cxnChg chg="mod">
          <ac:chgData name="Nicolas FOREST" userId="74d7feb1-6457-475c-bfcc-0f29457bb0a4" providerId="ADAL" clId="{508F6FB1-202D-423A-9925-68C6897BC732}" dt="2022-07-06T12:32:19.546" v="39" actId="207"/>
          <ac:cxnSpMkLst>
            <pc:docMk/>
            <pc:sldMk cId="1092025909" sldId="285"/>
            <ac:cxnSpMk id="56" creationId="{08F32F25-4391-4D7E-AABB-F8FCE86E02E5}"/>
          </ac:cxnSpMkLst>
        </pc:cxnChg>
        <pc:cxnChg chg="mod">
          <ac:chgData name="Nicolas FOREST" userId="74d7feb1-6457-475c-bfcc-0f29457bb0a4" providerId="ADAL" clId="{508F6FB1-202D-423A-9925-68C6897BC732}" dt="2022-07-06T12:32:19.546" v="39" actId="207"/>
          <ac:cxnSpMkLst>
            <pc:docMk/>
            <pc:sldMk cId="1092025909" sldId="285"/>
            <ac:cxnSpMk id="57" creationId="{39FB0C96-0A69-4986-9EAB-5DB0FBD21932}"/>
          </ac:cxnSpMkLst>
        </pc:cxnChg>
        <pc:cxnChg chg="mod">
          <ac:chgData name="Nicolas FOREST" userId="74d7feb1-6457-475c-bfcc-0f29457bb0a4" providerId="ADAL" clId="{508F6FB1-202D-423A-9925-68C6897BC732}" dt="2022-07-06T12:35:12.794" v="77" actId="692"/>
          <ac:cxnSpMkLst>
            <pc:docMk/>
            <pc:sldMk cId="1092025909" sldId="285"/>
            <ac:cxnSpMk id="62" creationId="{EFC030D0-63CE-40F4-8DDF-685D7E71660F}"/>
          </ac:cxnSpMkLst>
        </pc:cxnChg>
      </pc:sldChg>
      <pc:sldChg chg="modSp mod">
        <pc:chgData name="Nicolas FOREST" userId="74d7feb1-6457-475c-bfcc-0f29457bb0a4" providerId="ADAL" clId="{508F6FB1-202D-423A-9925-68C6897BC732}" dt="2022-07-13T12:24:25.968" v="157" actId="14100"/>
        <pc:sldMkLst>
          <pc:docMk/>
          <pc:sldMk cId="3254035797" sldId="286"/>
        </pc:sldMkLst>
        <pc:spChg chg="mod">
          <ac:chgData name="Nicolas FOREST" userId="74d7feb1-6457-475c-bfcc-0f29457bb0a4" providerId="ADAL" clId="{508F6FB1-202D-423A-9925-68C6897BC732}" dt="2022-07-06T12:49:46.578" v="81" actId="207"/>
          <ac:spMkLst>
            <pc:docMk/>
            <pc:sldMk cId="3254035797" sldId="286"/>
            <ac:spMk id="2" creationId="{00000000-0000-0000-0000-000000000000}"/>
          </ac:spMkLst>
        </pc:spChg>
        <pc:spChg chg="mod">
          <ac:chgData name="Nicolas FOREST" userId="74d7feb1-6457-475c-bfcc-0f29457bb0a4" providerId="ADAL" clId="{508F6FB1-202D-423A-9925-68C6897BC732}" dt="2022-07-06T13:03:24.696" v="122" actId="692"/>
          <ac:spMkLst>
            <pc:docMk/>
            <pc:sldMk cId="3254035797" sldId="286"/>
            <ac:spMk id="5" creationId="{ED1DDB19-EEEC-49FF-904B-7E0F1F126E68}"/>
          </ac:spMkLst>
        </pc:spChg>
        <pc:spChg chg="mod">
          <ac:chgData name="Nicolas FOREST" userId="74d7feb1-6457-475c-bfcc-0f29457bb0a4" providerId="ADAL" clId="{508F6FB1-202D-423A-9925-68C6897BC732}" dt="2022-07-13T12:24:09.384" v="155" actId="12"/>
          <ac:spMkLst>
            <pc:docMk/>
            <pc:sldMk cId="3254035797" sldId="286"/>
            <ac:spMk id="7" creationId="{4A1A07A7-4039-4CDF-8B90-76E046401985}"/>
          </ac:spMkLst>
        </pc:spChg>
        <pc:spChg chg="mod">
          <ac:chgData name="Nicolas FOREST" userId="74d7feb1-6457-475c-bfcc-0f29457bb0a4" providerId="ADAL" clId="{508F6FB1-202D-423A-9925-68C6897BC732}" dt="2022-07-06T12:50:36.066" v="91" actId="12"/>
          <ac:spMkLst>
            <pc:docMk/>
            <pc:sldMk cId="3254035797" sldId="286"/>
            <ac:spMk id="18" creationId="{A1B8A6BF-3C1D-4719-A0C1-63F89F1FCA37}"/>
          </ac:spMkLst>
        </pc:spChg>
        <pc:spChg chg="mod">
          <ac:chgData name="Nicolas FOREST" userId="74d7feb1-6457-475c-bfcc-0f29457bb0a4" providerId="ADAL" clId="{508F6FB1-202D-423A-9925-68C6897BC732}" dt="2022-07-06T12:49:59.635" v="85" actId="207"/>
          <ac:spMkLst>
            <pc:docMk/>
            <pc:sldMk cId="3254035797" sldId="286"/>
            <ac:spMk id="26" creationId="{1B6A7301-6F8A-4A9A-BB15-9CFFF3E4DD05}"/>
          </ac:spMkLst>
        </pc:spChg>
        <pc:spChg chg="mod">
          <ac:chgData name="Nicolas FOREST" userId="74d7feb1-6457-475c-bfcc-0f29457bb0a4" providerId="ADAL" clId="{508F6FB1-202D-423A-9925-68C6897BC732}" dt="2022-07-13T12:24:25.968" v="157" actId="14100"/>
          <ac:spMkLst>
            <pc:docMk/>
            <pc:sldMk cId="3254035797" sldId="286"/>
            <ac:spMk id="30" creationId="{6487F39D-A535-41A5-88E7-F475BC3D7BFD}"/>
          </ac:spMkLst>
        </pc:spChg>
        <pc:spChg chg="mod">
          <ac:chgData name="Nicolas FOREST" userId="74d7feb1-6457-475c-bfcc-0f29457bb0a4" providerId="ADAL" clId="{508F6FB1-202D-423A-9925-68C6897BC732}" dt="2022-07-06T12:50:02.376" v="86" actId="207"/>
          <ac:spMkLst>
            <pc:docMk/>
            <pc:sldMk cId="3254035797" sldId="286"/>
            <ac:spMk id="33" creationId="{04E2CD8D-A7BA-4E6C-BEEF-3B9A621AD4EE}"/>
          </ac:spMkLst>
        </pc:spChg>
        <pc:spChg chg="mod">
          <ac:chgData name="Nicolas FOREST" userId="74d7feb1-6457-475c-bfcc-0f29457bb0a4" providerId="ADAL" clId="{508F6FB1-202D-423A-9925-68C6897BC732}" dt="2022-07-06T12:50:16.094" v="89" actId="692"/>
          <ac:spMkLst>
            <pc:docMk/>
            <pc:sldMk cId="3254035797" sldId="286"/>
            <ac:spMk id="34" creationId="{A3B38FB1-B1D2-454F-B0AE-D4488C03A279}"/>
          </ac:spMkLst>
        </pc:spChg>
        <pc:spChg chg="mod">
          <ac:chgData name="Nicolas FOREST" userId="74d7feb1-6457-475c-bfcc-0f29457bb0a4" providerId="ADAL" clId="{508F6FB1-202D-423A-9925-68C6897BC732}" dt="2022-07-06T13:03:34.455" v="123" actId="692"/>
          <ac:spMkLst>
            <pc:docMk/>
            <pc:sldMk cId="3254035797" sldId="286"/>
            <ac:spMk id="40" creationId="{253F895C-B6EB-4515-8619-7FFBBB86557A}"/>
          </ac:spMkLst>
        </pc:spChg>
        <pc:spChg chg="mod">
          <ac:chgData name="Nicolas FOREST" userId="74d7feb1-6457-475c-bfcc-0f29457bb0a4" providerId="ADAL" clId="{508F6FB1-202D-423A-9925-68C6897BC732}" dt="2022-07-06T12:50:45.938" v="92" actId="692"/>
          <ac:spMkLst>
            <pc:docMk/>
            <pc:sldMk cId="3254035797" sldId="286"/>
            <ac:spMk id="47" creationId="{73ED01A3-F7DC-491D-94D0-1D4138422593}"/>
          </ac:spMkLst>
        </pc:spChg>
        <pc:spChg chg="mod">
          <ac:chgData name="Nicolas FOREST" userId="74d7feb1-6457-475c-bfcc-0f29457bb0a4" providerId="ADAL" clId="{508F6FB1-202D-423A-9925-68C6897BC732}" dt="2022-07-06T12:49:51.529" v="82" actId="207"/>
          <ac:spMkLst>
            <pc:docMk/>
            <pc:sldMk cId="3254035797" sldId="286"/>
            <ac:spMk id="62" creationId="{3E7C8226-DC59-40B4-9E80-1E19F655D195}"/>
          </ac:spMkLst>
        </pc:spChg>
      </pc:sldChg>
      <pc:sldChg chg="addSp delSp modSp mod">
        <pc:chgData name="Nicolas FOREST" userId="74d7feb1-6457-475c-bfcc-0f29457bb0a4" providerId="ADAL" clId="{508F6FB1-202D-423A-9925-68C6897BC732}" dt="2022-07-06T13:24:40.274" v="129" actId="20577"/>
        <pc:sldMkLst>
          <pc:docMk/>
          <pc:sldMk cId="2152224845" sldId="287"/>
        </pc:sldMkLst>
        <pc:spChg chg="mod">
          <ac:chgData name="Nicolas FOREST" userId="74d7feb1-6457-475c-bfcc-0f29457bb0a4" providerId="ADAL" clId="{508F6FB1-202D-423A-9925-68C6897BC732}" dt="2022-07-06T12:31:48.705" v="31" actId="207"/>
          <ac:spMkLst>
            <pc:docMk/>
            <pc:sldMk cId="2152224845" sldId="287"/>
            <ac:spMk id="2" creationId="{74900BB5-3D46-4932-87F4-17D2E6DE0C10}"/>
          </ac:spMkLst>
        </pc:spChg>
        <pc:spChg chg="mod">
          <ac:chgData name="Nicolas FOREST" userId="74d7feb1-6457-475c-bfcc-0f29457bb0a4" providerId="ADAL" clId="{508F6FB1-202D-423A-9925-68C6897BC732}" dt="2022-07-06T12:55:22.501" v="105" actId="20577"/>
          <ac:spMkLst>
            <pc:docMk/>
            <pc:sldMk cId="2152224845" sldId="287"/>
            <ac:spMk id="15" creationId="{E8AA07E6-5E8A-49D7-8828-2BED23B84C4B}"/>
          </ac:spMkLst>
        </pc:spChg>
        <pc:spChg chg="mod">
          <ac:chgData name="Nicolas FOREST" userId="74d7feb1-6457-475c-bfcc-0f29457bb0a4" providerId="ADAL" clId="{508F6FB1-202D-423A-9925-68C6897BC732}" dt="2022-07-06T13:24:40.274" v="129" actId="20577"/>
          <ac:spMkLst>
            <pc:docMk/>
            <pc:sldMk cId="2152224845" sldId="287"/>
            <ac:spMk id="17" creationId="{B3AF608D-3970-44D4-9288-F14901321A9F}"/>
          </ac:spMkLst>
        </pc:spChg>
        <pc:spChg chg="mod">
          <ac:chgData name="Nicolas FOREST" userId="74d7feb1-6457-475c-bfcc-0f29457bb0a4" providerId="ADAL" clId="{508F6FB1-202D-423A-9925-68C6897BC732}" dt="2022-07-06T12:55:38.756" v="116" actId="1036"/>
          <ac:spMkLst>
            <pc:docMk/>
            <pc:sldMk cId="2152224845" sldId="287"/>
            <ac:spMk id="40" creationId="{49E8F843-9F18-4246-9474-5C20DE4F5F1E}"/>
          </ac:spMkLst>
        </pc:spChg>
        <pc:spChg chg="mod">
          <ac:chgData name="Nicolas FOREST" userId="74d7feb1-6457-475c-bfcc-0f29457bb0a4" providerId="ADAL" clId="{508F6FB1-202D-423A-9925-68C6897BC732}" dt="2022-07-06T12:55:38.756" v="116" actId="1036"/>
          <ac:spMkLst>
            <pc:docMk/>
            <pc:sldMk cId="2152224845" sldId="287"/>
            <ac:spMk id="41" creationId="{0ECB284E-4263-4EE8-8F24-0C804B6F78E2}"/>
          </ac:spMkLst>
        </pc:spChg>
        <pc:spChg chg="mod">
          <ac:chgData name="Nicolas FOREST" userId="74d7feb1-6457-475c-bfcc-0f29457bb0a4" providerId="ADAL" clId="{508F6FB1-202D-423A-9925-68C6897BC732}" dt="2022-07-06T12:55:38.756" v="116" actId="1036"/>
          <ac:spMkLst>
            <pc:docMk/>
            <pc:sldMk cId="2152224845" sldId="287"/>
            <ac:spMk id="42" creationId="{52201A59-73B0-4FE6-AA27-D5ACAF66FE1F}"/>
          </ac:spMkLst>
        </pc:spChg>
        <pc:spChg chg="mod">
          <ac:chgData name="Nicolas FOREST" userId="74d7feb1-6457-475c-bfcc-0f29457bb0a4" providerId="ADAL" clId="{508F6FB1-202D-423A-9925-68C6897BC732}" dt="2022-07-06T12:55:38.756" v="116" actId="1036"/>
          <ac:spMkLst>
            <pc:docMk/>
            <pc:sldMk cId="2152224845" sldId="287"/>
            <ac:spMk id="45" creationId="{FB876BB6-0BEF-4BF5-BA13-8CE11BF35729}"/>
          </ac:spMkLst>
        </pc:spChg>
        <pc:spChg chg="mod">
          <ac:chgData name="Nicolas FOREST" userId="74d7feb1-6457-475c-bfcc-0f29457bb0a4" providerId="ADAL" clId="{508F6FB1-202D-423A-9925-68C6897BC732}" dt="2022-07-06T12:55:38.756" v="116" actId="1036"/>
          <ac:spMkLst>
            <pc:docMk/>
            <pc:sldMk cId="2152224845" sldId="287"/>
            <ac:spMk id="46" creationId="{198889A3-5D0F-489F-A445-B1280F753DA0}"/>
          </ac:spMkLst>
        </pc:spChg>
        <pc:picChg chg="add mod ord">
          <ac:chgData name="Nicolas FOREST" userId="74d7feb1-6457-475c-bfcc-0f29457bb0a4" providerId="ADAL" clId="{508F6FB1-202D-423A-9925-68C6897BC732}" dt="2022-07-06T12:55:48.347" v="117" actId="1076"/>
          <ac:picMkLst>
            <pc:docMk/>
            <pc:sldMk cId="2152224845" sldId="287"/>
            <ac:picMk id="4" creationId="{4E7A3384-30B6-4F9C-AA83-F4B7501040E2}"/>
          </ac:picMkLst>
        </pc:picChg>
        <pc:picChg chg="del">
          <ac:chgData name="Nicolas FOREST" userId="74d7feb1-6457-475c-bfcc-0f29457bb0a4" providerId="ADAL" clId="{508F6FB1-202D-423A-9925-68C6897BC732}" dt="2022-07-06T12:54:35.100" v="93" actId="478"/>
          <ac:picMkLst>
            <pc:docMk/>
            <pc:sldMk cId="2152224845" sldId="287"/>
            <ac:picMk id="6" creationId="{7E369F35-AA41-49EE-9FF4-E0BF6FA1483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13/07/2022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13/07/2022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jp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7142" y="5600588"/>
            <a:ext cx="3003921" cy="3733361"/>
          </a:xfrm>
          <a:ln w="25400">
            <a:solidFill>
              <a:srgbClr val="E65113"/>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E65113"/>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E65113"/>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E65113"/>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E65113"/>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E65113"/>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E65113"/>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11 - ‘’TRAVAIL À CHAUD’’</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E65113"/>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E65113"/>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11,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E65113"/>
          </a:solidFill>
          <a:ln w="19050">
            <a:no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11</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25400">
            <a:solidFill>
              <a:srgbClr val="E65113"/>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E65113"/>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11 et le kit de déploiement associé ;</a:t>
            </a:r>
          </a:p>
          <a:p>
            <a:pPr marL="182245" lvl="1" indent="-82550" defTabSz="300042">
              <a:spcBef>
                <a:spcPts val="600"/>
              </a:spcBef>
              <a:spcAft>
                <a:spcPts val="600"/>
              </a:spcAft>
              <a:buClr>
                <a:srgbClr val="E65113"/>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E65113"/>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E65113"/>
          </a:solidFill>
          <a:ln w="19050">
            <a:solidFill>
              <a:srgbClr val="E65113"/>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651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E65113"/>
          </a:solidFill>
          <a:ln w="19050">
            <a:solidFill>
              <a:srgbClr val="E65113"/>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endParaRPr lang="fr-FR" sz="800" dirty="0">
              <a:solidFill>
                <a:srgbClr val="374649"/>
              </a:solidFill>
            </a:endParaRPr>
          </a:p>
        </p:txBody>
      </p:sp>
      <p:pic>
        <p:nvPicPr>
          <p:cNvPr id="9" name="Image 8">
            <a:extLst>
              <a:ext uri="{FF2B5EF4-FFF2-40B4-BE49-F238E27FC236}">
                <a16:creationId xmlns:a16="http://schemas.microsoft.com/office/drawing/2014/main" id="{B634C78F-80A0-4AF8-8FE5-08AE5A26A4D3}"/>
              </a:ext>
            </a:extLst>
          </p:cNvPr>
          <p:cNvPicPr>
            <a:picLocks noChangeAspect="1"/>
          </p:cNvPicPr>
          <p:nvPr/>
        </p:nvPicPr>
        <p:blipFill>
          <a:blip r:embed="rId10"/>
          <a:srcRect/>
          <a:stretch/>
        </p:blipFill>
        <p:spPr>
          <a:xfrm>
            <a:off x="354225" y="5296810"/>
            <a:ext cx="2834607" cy="4007372"/>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E65113"/>
                </a:solidFill>
                <a:latin typeface="Roboto"/>
                <a:ea typeface="Roboto"/>
              </a:rPr>
              <a:t>PRÉPARER</a:t>
            </a:r>
            <a:r>
              <a:rPr lang="fr-FR" sz="1800" dirty="0">
                <a:solidFill>
                  <a:srgbClr val="F7941D"/>
                </a:solidFill>
                <a:latin typeface="Roboto"/>
                <a:ea typeface="Roboto"/>
              </a:rPr>
              <a:t>  </a:t>
            </a:r>
            <a:endParaRPr lang="fr-FR" sz="1600" dirty="0">
              <a:solidFill>
                <a:srgbClr val="285AFF"/>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E65113"/>
                </a:solidFill>
                <a:latin typeface="Roboto" panose="02000000000000000000" pitchFamily="2" charset="0"/>
                <a:ea typeface="Roboto" panose="02000000000000000000" pitchFamily="2" charset="0"/>
              </a:rPr>
              <a:t>Guide atelier de déploiement – </a:t>
            </a:r>
            <a:r>
              <a:rPr lang="fr-FR">
                <a:solidFill>
                  <a:srgbClr val="E65113"/>
                </a:solidFill>
                <a:latin typeface="Roboto" panose="02000000000000000000" pitchFamily="2" charset="0"/>
                <a:ea typeface="Roboto" panose="02000000000000000000" pitchFamily="2" charset="0"/>
              </a:rPr>
              <a:t>RO 11</a:t>
            </a:r>
            <a:endParaRPr lang="fr-FR" dirty="0">
              <a:solidFill>
                <a:srgbClr val="E65113"/>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E65113"/>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E65113"/>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E65113"/>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11</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E65113"/>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E65113"/>
                </a:solidFill>
                <a:latin typeface="Roboto"/>
                <a:ea typeface="Roboto"/>
              </a:rPr>
              <a:t>ANIMER</a:t>
            </a:r>
            <a:endParaRPr lang="fr-FR" sz="1600" dirty="0">
              <a:solidFill>
                <a:srgbClr val="E65113"/>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E65113"/>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E65113"/>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E65113"/>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E65113"/>
                </a:solidFill>
                <a:latin typeface="Roboto"/>
                <a:ea typeface="Roboto"/>
              </a:rPr>
              <a:t>Présentez le kit de déploiement RO 11…</a:t>
            </a:r>
          </a:p>
          <a:p>
            <a:pPr marL="358775" lvl="1" indent="-82550">
              <a:buClr>
                <a:srgbClr val="E65113"/>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E65113"/>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E65113"/>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E65113"/>
                </a:solidFill>
                <a:latin typeface="Roboto"/>
                <a:ea typeface="Roboto"/>
              </a:rPr>
              <a:t>Synthétisez les échanges…</a:t>
            </a:r>
          </a:p>
          <a:p>
            <a:pPr marL="358775" lvl="2" indent="-80645">
              <a:buClr>
                <a:srgbClr val="E65113"/>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E65113"/>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E65113"/>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E65113"/>
                </a:solidFill>
                <a:latin typeface="Roboto"/>
                <a:ea typeface="Roboto"/>
              </a:rPr>
              <a:t>Consolidez les échanges</a:t>
            </a:r>
          </a:p>
          <a:p>
            <a:pPr marL="358775" lvl="1" indent="-80645">
              <a:buClr>
                <a:srgbClr val="E65113"/>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E65113"/>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E65113"/>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E65113"/>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E65113"/>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E65113"/>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E65113"/>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E65113"/>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E65113"/>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E65113"/>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E65113"/>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E65113"/>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E65113"/>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E65113"/>
                </a:solidFill>
                <a:latin typeface="Roboto"/>
                <a:ea typeface="Roboto"/>
              </a:rPr>
              <a:t>Suivez ces quelques conseils d’animation</a:t>
            </a:r>
          </a:p>
          <a:p>
            <a:pPr marL="171450" lvl="1" indent="-85725" algn="just">
              <a:spcBef>
                <a:spcPts val="600"/>
              </a:spcBef>
              <a:spcAft>
                <a:spcPts val="600"/>
              </a:spcAft>
              <a:buClr>
                <a:srgbClr val="E65113"/>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E65113"/>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E65113"/>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E65113"/>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E6511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E65113"/>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endParaRPr lang="fr-FR" sz="800" dirty="0">
              <a:solidFill>
                <a:srgbClr val="374649"/>
              </a:solidFill>
            </a:endParaRP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E65113"/>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E65113"/>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E65113"/>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tretch>
            <a:fillRect/>
          </a:stretch>
        </p:blipFill>
        <p:spPr>
          <a:xfrm>
            <a:off x="677815" y="893075"/>
            <a:ext cx="5319226" cy="2951256"/>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E65113"/>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endParaRPr lang="fr-FR" sz="800" dirty="0">
              <a:solidFill>
                <a:srgbClr val="374649"/>
              </a:solidFill>
            </a:endParaRP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E65113"/>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E65113"/>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E65113"/>
                </a:solidFill>
                <a:latin typeface="Roboto"/>
                <a:ea typeface="Roboto"/>
              </a:rPr>
              <a:t>Et vous, comment faites-vous … ? </a:t>
            </a:r>
            <a:endParaRPr lang="fr-FR" sz="1400" b="1" dirty="0">
              <a:solidFill>
                <a:srgbClr val="E65113"/>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11.</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905546"/>
            <a:ext cx="6396714" cy="4457980"/>
          </a:xfrm>
          <a:prstGeom prst="roundRect">
            <a:avLst>
              <a:gd name="adj" fmla="val 1717"/>
            </a:avLst>
          </a:prstGeom>
          <a:noFill/>
          <a:ln w="6350">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E65113"/>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11</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E65113"/>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E65113"/>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651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11</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E65113"/>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E65113"/>
                </a:solidFill>
                <a:latin typeface="Roboto"/>
                <a:ea typeface="Roboto"/>
                <a:cs typeface="Arial"/>
              </a:rPr>
              <a:t>Remonter une difficulté sur le Yammer dédié </a:t>
            </a:r>
            <a:br>
              <a:rPr lang="fr-FR" sz="1400" b="1" dirty="0">
                <a:solidFill>
                  <a:srgbClr val="E65113"/>
                </a:solidFill>
                <a:latin typeface="Roboto" panose="02000000000000000000" pitchFamily="2" charset="0"/>
                <a:ea typeface="Roboto" panose="02000000000000000000" pitchFamily="2" charset="0"/>
                <a:cs typeface="Arial"/>
              </a:rPr>
            </a:br>
            <a:r>
              <a:rPr lang="fr-FR" sz="1400" b="1" dirty="0">
                <a:solidFill>
                  <a:srgbClr val="E65113"/>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E6511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030970" cy="3012993"/>
          </a:xfrm>
          <a:prstGeom prst="rect">
            <a:avLst/>
          </a:prstGeom>
          <a:noFill/>
          <a:ln w="12700">
            <a:solidFill>
              <a:srgbClr val="E65113"/>
            </a:solidFill>
          </a:ln>
        </p:spPr>
        <p:txBody>
          <a:bodyPr wrap="square" lIns="91440" tIns="45720" rIns="91440" bIns="45720" rtlCol="0" anchor="t">
            <a:noAutofit/>
          </a:bodyPr>
          <a:lstStyle/>
          <a:p>
            <a:r>
              <a:rPr lang="fr-FR" sz="1200" b="1" dirty="0">
                <a:solidFill>
                  <a:srgbClr val="E65113"/>
                </a:solidFill>
                <a:latin typeface="Roboto"/>
                <a:ea typeface="Roboto"/>
              </a:rPr>
              <a:t>A quoi cela sert de partager une bonne pratique ?</a:t>
            </a:r>
            <a:endParaRPr lang="fr-FR" sz="1200" b="1" dirty="0">
              <a:solidFill>
                <a:srgbClr val="E65113"/>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3"/>
            <a:ext cx="2267462" cy="3370163"/>
          </a:xfrm>
          <a:prstGeom prst="rect">
            <a:avLst/>
          </a:prstGeom>
          <a:noFill/>
          <a:ln w="12700">
            <a:solidFill>
              <a:srgbClr val="E65113"/>
            </a:solidFill>
          </a:ln>
        </p:spPr>
        <p:txBody>
          <a:bodyPr wrap="square" lIns="91440" tIns="45720" rIns="91440" bIns="45720" rtlCol="0" anchor="t">
            <a:noAutofit/>
          </a:bodyPr>
          <a:lstStyle>
            <a:defPPr>
              <a:defRPr lang="fr-FR"/>
            </a:defPPr>
            <a:lvl1pPr>
              <a:defRPr sz="1200" b="1"/>
            </a:lvl1pPr>
          </a:lstStyle>
          <a:p>
            <a:r>
              <a:rPr lang="fr-FR" dirty="0">
                <a:solidFill>
                  <a:srgbClr val="E65113"/>
                </a:solidFill>
                <a:latin typeface="Roboto"/>
                <a:ea typeface="Roboto"/>
              </a:rPr>
              <a:t>A quoi cela sert de remonter une difficulté ?</a:t>
            </a:r>
            <a:endParaRPr lang="fr-FR" dirty="0">
              <a:solidFill>
                <a:srgbClr val="E65113"/>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E65113"/>
                </a:solidFill>
                <a:latin typeface="Roboto"/>
                <a:ea typeface="Roboto"/>
              </a:rPr>
              <a:t>Comment faire ?</a:t>
            </a:r>
            <a:br>
              <a:rPr lang="fr-FR" sz="1400" b="1" dirty="0">
                <a:solidFill>
                  <a:srgbClr val="F7941D"/>
                </a:solidFill>
                <a:latin typeface="Roboto"/>
                <a:ea typeface="Roboto"/>
              </a:rPr>
            </a:br>
            <a:endParaRPr lang="fr-FR" sz="1400" b="1" dirty="0">
              <a:solidFill>
                <a:srgbClr val="F7941D"/>
              </a:solidFill>
              <a:latin typeface="Roboto"/>
              <a:ea typeface="Roboto"/>
              <a:cs typeface="Arial"/>
            </a:endParaRPr>
          </a:p>
          <a:p>
            <a:pPr marL="171450" indent="-171450">
              <a:spcBef>
                <a:spcPts val="300"/>
              </a:spcBef>
              <a:spcAft>
                <a:spcPts val="300"/>
              </a:spcAft>
              <a:buClr>
                <a:srgbClr val="E65113"/>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E65113"/>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E65113"/>
              </a:buClr>
              <a:buFont typeface="Arial" panose="05000000000000000000" pitchFamily="2" charset="2"/>
              <a:buChar char="•"/>
            </a:pPr>
            <a:r>
              <a:rPr lang="fr-FR" sz="1200" dirty="0">
                <a:solidFill>
                  <a:srgbClr val="374649"/>
                </a:solidFill>
                <a:latin typeface="Roboto"/>
                <a:ea typeface="Roboto"/>
              </a:rPr>
              <a:t>Faites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E65113"/>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E65113"/>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E65113"/>
                </a:solidFill>
                <a:latin typeface="Roboto"/>
                <a:ea typeface="Roboto"/>
              </a:rPr>
              <a:t>Comment faire ?</a:t>
            </a:r>
            <a:br>
              <a:rPr lang="fr-FR" dirty="0">
                <a:solidFill>
                  <a:srgbClr val="F7941D"/>
                </a:solidFill>
                <a:latin typeface="Roboto"/>
                <a:ea typeface="Roboto"/>
              </a:rPr>
            </a:br>
            <a:endParaRPr lang="fr-FR" dirty="0">
              <a:solidFill>
                <a:srgbClr val="F7941D"/>
              </a:solidFill>
              <a:latin typeface="Roboto"/>
              <a:ea typeface="Roboto"/>
              <a:cs typeface="Arial"/>
            </a:endParaRPr>
          </a:p>
          <a:p>
            <a:pPr marL="171450" indent="-171450">
              <a:spcBef>
                <a:spcPts val="300"/>
              </a:spcBef>
              <a:spcAft>
                <a:spcPts val="300"/>
              </a:spcAft>
              <a:buClr>
                <a:srgbClr val="E65113"/>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E65113"/>
              </a:buClr>
              <a:buFont typeface="Wingdings" panose="05000000000000000000" pitchFamily="2" charset="2"/>
              <a:buChar char="ü"/>
            </a:pPr>
            <a:r>
              <a:rPr lang="fr-FR" sz="1200" b="0" dirty="0">
                <a:solidFill>
                  <a:srgbClr val="374649"/>
                </a:solidFill>
                <a:latin typeface="Roboto"/>
                <a:ea typeface="Roboto"/>
              </a:rPr>
              <a:t>Dans le fil d’actualité publiez un commentaire avec ou sans photo décrivant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E65113"/>
              </a:buClr>
              <a:buFont typeface="Wingdings" panose="05000000000000000000" pitchFamily="2" charset="2"/>
              <a:buChar char="ü"/>
            </a:pPr>
            <a:r>
              <a:rPr lang="fr-FR" sz="1200" b="0" dirty="0">
                <a:solidFill>
                  <a:srgbClr val="374649"/>
                </a:solidFill>
                <a:latin typeface="Roboto"/>
                <a:ea typeface="Roboto"/>
              </a:rPr>
              <a:t>N’oubliez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B40D0A-D081-414B-AEC3-E26EBF20B3CB}"/>
</file>

<file path=customXml/itemProps2.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D2983EB-130C-4079-8101-6343AB16E1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177</TotalTime>
  <Words>1201</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11 - ‘’TRAVAIL À CHAUD’’</vt:lpstr>
      <vt:lpstr>Guide atelier de déploiement – RO 11</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Nicolas FOREST</cp:lastModifiedBy>
  <cp:revision>12</cp:revision>
  <cp:lastPrinted>2021-02-17T08:07:55Z</cp:lastPrinted>
  <dcterms:created xsi:type="dcterms:W3CDTF">2019-03-06T16:25:49Z</dcterms:created>
  <dcterms:modified xsi:type="dcterms:W3CDTF">2022-07-13T12:24:27Z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ies>
</file>