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14"/>
  </p:notesMasterIdLst>
  <p:handoutMasterIdLst>
    <p:handoutMasterId r:id="rId15"/>
  </p:handoutMasterIdLst>
  <p:sldIdLst>
    <p:sldId id="3448" r:id="rId5"/>
    <p:sldId id="3476" r:id="rId6"/>
    <p:sldId id="3449" r:id="rId7"/>
    <p:sldId id="3457" r:id="rId8"/>
    <p:sldId id="3458" r:id="rId9"/>
    <p:sldId id="3459" r:id="rId10"/>
    <p:sldId id="3455" r:id="rId11"/>
    <p:sldId id="3460" r:id="rId12"/>
    <p:sldId id="3461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703">
          <p15:clr>
            <a:srgbClr val="A4A3A4"/>
          </p15:clr>
        </p15:guide>
        <p15:guide id="7" pos="5329">
          <p15:clr>
            <a:srgbClr val="A4A3A4"/>
          </p15:clr>
        </p15:guide>
        <p15:guide id="8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41D"/>
    <a:srgbClr val="034EA2"/>
    <a:srgbClr val="55DD61"/>
    <a:srgbClr val="414141"/>
    <a:srgbClr val="4495D1"/>
    <a:srgbClr val="3AAFC3"/>
    <a:srgbClr val="C83F18"/>
    <a:srgbClr val="BD2B0B"/>
    <a:srgbClr val="7ABFC0"/>
    <a:srgbClr val="CA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47BEB2-36E9-4167-A412-4612823D1058}" v="5" dt="2021-05-05T16:38:00.654"/>
    <p1510:client id="{D5DE9D1A-3139-4B00-890A-305F75BD8732}" v="2" dt="2021-05-05T15:32:09.645"/>
  </p1510:revLst>
</p1510:revInfo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4" d="100"/>
          <a:sy n="104" d="100"/>
        </p:scale>
        <p:origin x="1824" y="102"/>
      </p:cViewPr>
      <p:guideLst>
        <p:guide pos="703"/>
        <p:guide pos="532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phael WAXIN" userId="S::raphael.waxin@total.com::be0288c2-53a1-4e45-8997-36152c468d29" providerId="AD" clId="Web-{D5DE9D1A-3139-4B00-890A-305F75BD8732}"/>
    <pc:docChg chg="modSld">
      <pc:chgData name="Raphael WAXIN" userId="S::raphael.waxin@total.com::be0288c2-53a1-4e45-8997-36152c468d29" providerId="AD" clId="Web-{D5DE9D1A-3139-4B00-890A-305F75BD8732}" dt="2021-05-05T15:32:06.661" v="0" actId="20577"/>
      <pc:docMkLst>
        <pc:docMk/>
      </pc:docMkLst>
      <pc:sldChg chg="modSp">
        <pc:chgData name="Raphael WAXIN" userId="S::raphael.waxin@total.com::be0288c2-53a1-4e45-8997-36152c468d29" providerId="AD" clId="Web-{D5DE9D1A-3139-4B00-890A-305F75BD8732}" dt="2021-05-05T15:32:06.661" v="0" actId="20577"/>
        <pc:sldMkLst>
          <pc:docMk/>
          <pc:sldMk cId="1571720492" sldId="3458"/>
        </pc:sldMkLst>
        <pc:spChg chg="mod">
          <ac:chgData name="Raphael WAXIN" userId="S::raphael.waxin@total.com::be0288c2-53a1-4e45-8997-36152c468d29" providerId="AD" clId="Web-{D5DE9D1A-3139-4B00-890A-305F75BD8732}" dt="2021-05-05T15:32:06.661" v="0" actId="20577"/>
          <ac:spMkLst>
            <pc:docMk/>
            <pc:sldMk cId="1571720492" sldId="3458"/>
            <ac:spMk id="34" creationId="{00000000-0000-0000-0000-000000000000}"/>
          </ac:spMkLst>
        </pc:spChg>
      </pc:sldChg>
    </pc:docChg>
  </pc:docChgLst>
  <pc:docChgLst>
    <pc:chgData name="Raphael WAXIN" userId="be0288c2-53a1-4e45-8997-36152c468d29" providerId="ADAL" clId="{C047BEB2-36E9-4167-A412-4612823D1058}"/>
    <pc:docChg chg="undo redo custSel addSld modSld">
      <pc:chgData name="Raphael WAXIN" userId="be0288c2-53a1-4e45-8997-36152c468d29" providerId="ADAL" clId="{C047BEB2-36E9-4167-A412-4612823D1058}" dt="2021-05-05T17:28:56.749" v="731" actId="20577"/>
      <pc:docMkLst>
        <pc:docMk/>
      </pc:docMkLst>
      <pc:sldChg chg="modSp">
        <pc:chgData name="Raphael WAXIN" userId="be0288c2-53a1-4e45-8997-36152c468d29" providerId="ADAL" clId="{C047BEB2-36E9-4167-A412-4612823D1058}" dt="2021-05-05T17:06:16.683" v="514" actId="20577"/>
        <pc:sldMkLst>
          <pc:docMk/>
          <pc:sldMk cId="3181530709" sldId="3449"/>
        </pc:sldMkLst>
        <pc:spChg chg="mod">
          <ac:chgData name="Raphael WAXIN" userId="be0288c2-53a1-4e45-8997-36152c468d29" providerId="ADAL" clId="{C047BEB2-36E9-4167-A412-4612823D1058}" dt="2021-05-05T17:05:22.148" v="487" actId="20577"/>
          <ac:spMkLst>
            <pc:docMk/>
            <pc:sldMk cId="3181530709" sldId="3449"/>
            <ac:spMk id="9" creationId="{C38AA0B5-216C-E744-8A6E-6F408DEDF701}"/>
          </ac:spMkLst>
        </pc:spChg>
        <pc:spChg chg="mod">
          <ac:chgData name="Raphael WAXIN" userId="be0288c2-53a1-4e45-8997-36152c468d29" providerId="ADAL" clId="{C047BEB2-36E9-4167-A412-4612823D1058}" dt="2021-05-05T16:28:25.305" v="91" actId="20577"/>
          <ac:spMkLst>
            <pc:docMk/>
            <pc:sldMk cId="3181530709" sldId="3449"/>
            <ac:spMk id="12" creationId="{76B71E99-48E0-D348-A79D-65FCAE6EECC1}"/>
          </ac:spMkLst>
        </pc:spChg>
        <pc:spChg chg="mod">
          <ac:chgData name="Raphael WAXIN" userId="be0288c2-53a1-4e45-8997-36152c468d29" providerId="ADAL" clId="{C047BEB2-36E9-4167-A412-4612823D1058}" dt="2021-05-05T17:06:16.683" v="514" actId="20577"/>
          <ac:spMkLst>
            <pc:docMk/>
            <pc:sldMk cId="3181530709" sldId="3449"/>
            <ac:spMk id="14" creationId="{482785A8-93C9-7F45-A8EB-B96C8D42372D}"/>
          </ac:spMkLst>
        </pc:spChg>
      </pc:sldChg>
      <pc:sldChg chg="modSp">
        <pc:chgData name="Raphael WAXIN" userId="be0288c2-53a1-4e45-8997-36152c468d29" providerId="ADAL" clId="{C047BEB2-36E9-4167-A412-4612823D1058}" dt="2021-05-05T16:50:16.024" v="253" actId="20577"/>
        <pc:sldMkLst>
          <pc:docMk/>
          <pc:sldMk cId="2146230469" sldId="3455"/>
        </pc:sldMkLst>
        <pc:spChg chg="mod">
          <ac:chgData name="Raphael WAXIN" userId="be0288c2-53a1-4e45-8997-36152c468d29" providerId="ADAL" clId="{C047BEB2-36E9-4167-A412-4612823D1058}" dt="2021-05-05T16:49:58.023" v="243" actId="20577"/>
          <ac:spMkLst>
            <pc:docMk/>
            <pc:sldMk cId="2146230469" sldId="3455"/>
            <ac:spMk id="3" creationId="{0AC4E3F0-C47C-1F49-B5BB-DB48CB220220}"/>
          </ac:spMkLst>
        </pc:spChg>
        <pc:spChg chg="mod">
          <ac:chgData name="Raphael WAXIN" userId="be0288c2-53a1-4e45-8997-36152c468d29" providerId="ADAL" clId="{C047BEB2-36E9-4167-A412-4612823D1058}" dt="2021-05-05T16:50:00.241" v="244" actId="20577"/>
          <ac:spMkLst>
            <pc:docMk/>
            <pc:sldMk cId="2146230469" sldId="3455"/>
            <ac:spMk id="6" creationId="{09DDC44B-0750-2646-8D34-FA2576051704}"/>
          </ac:spMkLst>
        </pc:spChg>
        <pc:spChg chg="mod">
          <ac:chgData name="Raphael WAXIN" userId="be0288c2-53a1-4e45-8997-36152c468d29" providerId="ADAL" clId="{C047BEB2-36E9-4167-A412-4612823D1058}" dt="2021-05-05T16:50:03.728" v="247" actId="20577"/>
          <ac:spMkLst>
            <pc:docMk/>
            <pc:sldMk cId="2146230469" sldId="3455"/>
            <ac:spMk id="7" creationId="{81629B1C-44DF-5C45-983E-1A6EFB52D729}"/>
          </ac:spMkLst>
        </pc:spChg>
        <pc:spChg chg="mod">
          <ac:chgData name="Raphael WAXIN" userId="be0288c2-53a1-4e45-8997-36152c468d29" providerId="ADAL" clId="{C047BEB2-36E9-4167-A412-4612823D1058}" dt="2021-05-05T16:50:06.716" v="248" actId="20577"/>
          <ac:spMkLst>
            <pc:docMk/>
            <pc:sldMk cId="2146230469" sldId="3455"/>
            <ac:spMk id="8" creationId="{83A4C846-3DB1-D549-A53D-F613AAD49F43}"/>
          </ac:spMkLst>
        </pc:spChg>
        <pc:spChg chg="mod">
          <ac:chgData name="Raphael WAXIN" userId="be0288c2-53a1-4e45-8997-36152c468d29" providerId="ADAL" clId="{C047BEB2-36E9-4167-A412-4612823D1058}" dt="2021-05-05T16:50:08.018" v="249" actId="20577"/>
          <ac:spMkLst>
            <pc:docMk/>
            <pc:sldMk cId="2146230469" sldId="3455"/>
            <ac:spMk id="9" creationId="{0F5C9F00-DD34-3944-85AC-921AE9B22C87}"/>
          </ac:spMkLst>
        </pc:spChg>
        <pc:spChg chg="mod">
          <ac:chgData name="Raphael WAXIN" userId="be0288c2-53a1-4e45-8997-36152c468d29" providerId="ADAL" clId="{C047BEB2-36E9-4167-A412-4612823D1058}" dt="2021-05-05T16:50:10.166" v="250" actId="20577"/>
          <ac:spMkLst>
            <pc:docMk/>
            <pc:sldMk cId="2146230469" sldId="3455"/>
            <ac:spMk id="10" creationId="{38E473D1-9911-144F-8ED3-295AB7A15CD1}"/>
          </ac:spMkLst>
        </pc:spChg>
        <pc:spChg chg="mod">
          <ac:chgData name="Raphael WAXIN" userId="be0288c2-53a1-4e45-8997-36152c468d29" providerId="ADAL" clId="{C047BEB2-36E9-4167-A412-4612823D1058}" dt="2021-05-05T16:50:12.221" v="251" actId="20577"/>
          <ac:spMkLst>
            <pc:docMk/>
            <pc:sldMk cId="2146230469" sldId="3455"/>
            <ac:spMk id="11" creationId="{506649EA-0867-D640-BA40-74AC76845CBD}"/>
          </ac:spMkLst>
        </pc:spChg>
        <pc:spChg chg="mod">
          <ac:chgData name="Raphael WAXIN" userId="be0288c2-53a1-4e45-8997-36152c468d29" providerId="ADAL" clId="{C047BEB2-36E9-4167-A412-4612823D1058}" dt="2021-05-05T16:50:14.038" v="252" actId="20577"/>
          <ac:spMkLst>
            <pc:docMk/>
            <pc:sldMk cId="2146230469" sldId="3455"/>
            <ac:spMk id="12" creationId="{82159DF3-2092-FB49-BFE3-1AB70123ADF5}"/>
          </ac:spMkLst>
        </pc:spChg>
        <pc:spChg chg="mod">
          <ac:chgData name="Raphael WAXIN" userId="be0288c2-53a1-4e45-8997-36152c468d29" providerId="ADAL" clId="{C047BEB2-36E9-4167-A412-4612823D1058}" dt="2021-05-05T16:50:16.024" v="253" actId="20577"/>
          <ac:spMkLst>
            <pc:docMk/>
            <pc:sldMk cId="2146230469" sldId="3455"/>
            <ac:spMk id="13" creationId="{9C7207C8-1938-3A4B-896B-20E5A547B230}"/>
          </ac:spMkLst>
        </pc:spChg>
      </pc:sldChg>
      <pc:sldChg chg="modSp">
        <pc:chgData name="Raphael WAXIN" userId="be0288c2-53a1-4e45-8997-36152c468d29" providerId="ADAL" clId="{C047BEB2-36E9-4167-A412-4612823D1058}" dt="2021-05-05T17:17:05.579" v="650" actId="20577"/>
        <pc:sldMkLst>
          <pc:docMk/>
          <pc:sldMk cId="4222421168" sldId="3457"/>
        </pc:sldMkLst>
        <pc:spChg chg="mod">
          <ac:chgData name="Raphael WAXIN" userId="be0288c2-53a1-4e45-8997-36152c468d29" providerId="ADAL" clId="{C047BEB2-36E9-4167-A412-4612823D1058}" dt="2021-05-05T17:17:05.579" v="650" actId="20577"/>
          <ac:spMkLst>
            <pc:docMk/>
            <pc:sldMk cId="4222421168" sldId="3457"/>
            <ac:spMk id="10" creationId="{872A64A2-284C-3E4A-A16B-B7C15F0B90B4}"/>
          </ac:spMkLst>
        </pc:spChg>
        <pc:spChg chg="mod">
          <ac:chgData name="Raphael WAXIN" userId="be0288c2-53a1-4e45-8997-36152c468d29" providerId="ADAL" clId="{C047BEB2-36E9-4167-A412-4612823D1058}" dt="2021-05-05T17:09:10.284" v="588" actId="20577"/>
          <ac:spMkLst>
            <pc:docMk/>
            <pc:sldMk cId="4222421168" sldId="3457"/>
            <ac:spMk id="12" creationId="{76B71E99-48E0-D348-A79D-65FCAE6EECC1}"/>
          </ac:spMkLst>
        </pc:spChg>
        <pc:spChg chg="mod">
          <ac:chgData name="Raphael WAXIN" userId="be0288c2-53a1-4e45-8997-36152c468d29" providerId="ADAL" clId="{C047BEB2-36E9-4167-A412-4612823D1058}" dt="2021-05-05T17:11:37.402" v="620" actId="20577"/>
          <ac:spMkLst>
            <pc:docMk/>
            <pc:sldMk cId="4222421168" sldId="3457"/>
            <ac:spMk id="13" creationId="{AC857B63-3C75-6441-AEDE-D397AF7C0B53}"/>
          </ac:spMkLst>
        </pc:spChg>
        <pc:spChg chg="mod">
          <ac:chgData name="Raphael WAXIN" userId="be0288c2-53a1-4e45-8997-36152c468d29" providerId="ADAL" clId="{C047BEB2-36E9-4167-A412-4612823D1058}" dt="2021-05-05T17:12:46.186" v="624" actId="20577"/>
          <ac:spMkLst>
            <pc:docMk/>
            <pc:sldMk cId="4222421168" sldId="3457"/>
            <ac:spMk id="14" creationId="{482785A8-93C9-7F45-A8EB-B96C8D42372D}"/>
          </ac:spMkLst>
        </pc:spChg>
        <pc:spChg chg="mod">
          <ac:chgData name="Raphael WAXIN" userId="be0288c2-53a1-4e45-8997-36152c468d29" providerId="ADAL" clId="{C047BEB2-36E9-4167-A412-4612823D1058}" dt="2021-05-05T17:06:58.555" v="522" actId="20577"/>
          <ac:spMkLst>
            <pc:docMk/>
            <pc:sldMk cId="4222421168" sldId="3457"/>
            <ac:spMk id="16" creationId="{A659F97B-034F-6142-B3F9-85AD11733857}"/>
          </ac:spMkLst>
        </pc:spChg>
      </pc:sldChg>
      <pc:sldChg chg="modSp">
        <pc:chgData name="Raphael WAXIN" userId="be0288c2-53a1-4e45-8997-36152c468d29" providerId="ADAL" clId="{C047BEB2-36E9-4167-A412-4612823D1058}" dt="2021-05-05T17:19:36.330" v="680" actId="20577"/>
        <pc:sldMkLst>
          <pc:docMk/>
          <pc:sldMk cId="1571720492" sldId="3458"/>
        </pc:sldMkLst>
        <pc:spChg chg="mod">
          <ac:chgData name="Raphael WAXIN" userId="be0288c2-53a1-4e45-8997-36152c468d29" providerId="ADAL" clId="{C047BEB2-36E9-4167-A412-4612823D1058}" dt="2021-05-05T16:39:47.901" v="134" actId="20577"/>
          <ac:spMkLst>
            <pc:docMk/>
            <pc:sldMk cId="1571720492" sldId="3458"/>
            <ac:spMk id="34" creationId="{00000000-0000-0000-0000-000000000000}"/>
          </ac:spMkLst>
        </pc:spChg>
        <pc:spChg chg="mod">
          <ac:chgData name="Raphael WAXIN" userId="be0288c2-53a1-4e45-8997-36152c468d29" providerId="ADAL" clId="{C047BEB2-36E9-4167-A412-4612823D1058}" dt="2021-05-05T17:19:36.330" v="680" actId="20577"/>
          <ac:spMkLst>
            <pc:docMk/>
            <pc:sldMk cId="1571720492" sldId="3458"/>
            <ac:spMk id="35" creationId="{00000000-0000-0000-0000-000000000000}"/>
          </ac:spMkLst>
        </pc:spChg>
      </pc:sldChg>
      <pc:sldChg chg="modSp">
        <pc:chgData name="Raphael WAXIN" userId="be0288c2-53a1-4e45-8997-36152c468d29" providerId="ADAL" clId="{C047BEB2-36E9-4167-A412-4612823D1058}" dt="2021-05-05T16:48:27.417" v="205" actId="20577"/>
        <pc:sldMkLst>
          <pc:docMk/>
          <pc:sldMk cId="1825486290" sldId="3459"/>
        </pc:sldMkLst>
        <pc:spChg chg="mod">
          <ac:chgData name="Raphael WAXIN" userId="be0288c2-53a1-4e45-8997-36152c468d29" providerId="ADAL" clId="{C047BEB2-36E9-4167-A412-4612823D1058}" dt="2021-05-05T16:48:27.417" v="205" actId="20577"/>
          <ac:spMkLst>
            <pc:docMk/>
            <pc:sldMk cId="1825486290" sldId="3459"/>
            <ac:spMk id="35" creationId="{00000000-0000-0000-0000-000000000000}"/>
          </ac:spMkLst>
        </pc:spChg>
      </pc:sldChg>
      <pc:sldChg chg="modSp">
        <pc:chgData name="Raphael WAXIN" userId="be0288c2-53a1-4e45-8997-36152c468d29" providerId="ADAL" clId="{C047BEB2-36E9-4167-A412-4612823D1058}" dt="2021-05-05T17:21:27.919" v="694" actId="20577"/>
        <pc:sldMkLst>
          <pc:docMk/>
          <pc:sldMk cId="2667590994" sldId="3460"/>
        </pc:sldMkLst>
        <pc:spChg chg="mod">
          <ac:chgData name="Raphael WAXIN" userId="be0288c2-53a1-4e45-8997-36152c468d29" providerId="ADAL" clId="{C047BEB2-36E9-4167-A412-4612823D1058}" dt="2021-05-05T16:59:42.273" v="422" actId="20577"/>
          <ac:spMkLst>
            <pc:docMk/>
            <pc:sldMk cId="2667590994" sldId="3460"/>
            <ac:spMk id="12" creationId="{00000000-0000-0000-0000-000000000000}"/>
          </ac:spMkLst>
        </pc:spChg>
        <pc:spChg chg="mod">
          <ac:chgData name="Raphael WAXIN" userId="be0288c2-53a1-4e45-8997-36152c468d29" providerId="ADAL" clId="{C047BEB2-36E9-4167-A412-4612823D1058}" dt="2021-05-05T16:59:35.166" v="416" actId="20577"/>
          <ac:spMkLst>
            <pc:docMk/>
            <pc:sldMk cId="2667590994" sldId="3460"/>
            <ac:spMk id="25" creationId="{37D7E507-5DA9-2C47-B189-93D868F0B97C}"/>
          </ac:spMkLst>
        </pc:spChg>
        <pc:spChg chg="mod">
          <ac:chgData name="Raphael WAXIN" userId="be0288c2-53a1-4e45-8997-36152c468d29" providerId="ADAL" clId="{C047BEB2-36E9-4167-A412-4612823D1058}" dt="2021-05-05T17:21:27.919" v="694" actId="20577"/>
          <ac:spMkLst>
            <pc:docMk/>
            <pc:sldMk cId="2667590994" sldId="3460"/>
            <ac:spMk id="35" creationId="{00000000-0000-0000-0000-000000000000}"/>
          </ac:spMkLst>
        </pc:spChg>
      </pc:sldChg>
      <pc:sldChg chg="modSp">
        <pc:chgData name="Raphael WAXIN" userId="be0288c2-53a1-4e45-8997-36152c468d29" providerId="ADAL" clId="{C047BEB2-36E9-4167-A412-4612823D1058}" dt="2021-05-05T17:28:56.749" v="731" actId="20577"/>
        <pc:sldMkLst>
          <pc:docMk/>
          <pc:sldMk cId="3358521604" sldId="3461"/>
        </pc:sldMkLst>
        <pc:spChg chg="mod">
          <ac:chgData name="Raphael WAXIN" userId="be0288c2-53a1-4e45-8997-36152c468d29" providerId="ADAL" clId="{C047BEB2-36E9-4167-A412-4612823D1058}" dt="2021-05-05T17:28:56.749" v="731" actId="20577"/>
          <ac:spMkLst>
            <pc:docMk/>
            <pc:sldMk cId="3358521604" sldId="3461"/>
            <ac:spMk id="12" creationId="{00000000-0000-0000-0000-000000000000}"/>
          </ac:spMkLst>
        </pc:spChg>
        <pc:spChg chg="mod">
          <ac:chgData name="Raphael WAXIN" userId="be0288c2-53a1-4e45-8997-36152c468d29" providerId="ADAL" clId="{C047BEB2-36E9-4167-A412-4612823D1058}" dt="2021-05-05T17:27:24.844" v="710" actId="20577"/>
          <ac:spMkLst>
            <pc:docMk/>
            <pc:sldMk cId="3358521604" sldId="3461"/>
            <ac:spMk id="25" creationId="{37D7E507-5DA9-2C47-B189-93D868F0B97C}"/>
          </ac:spMkLst>
        </pc:spChg>
        <pc:spChg chg="mod">
          <ac:chgData name="Raphael WAXIN" userId="be0288c2-53a1-4e45-8997-36152c468d29" providerId="ADAL" clId="{C047BEB2-36E9-4167-A412-4612823D1058}" dt="2021-05-05T16:57:58.521" v="385" actId="20577"/>
          <ac:spMkLst>
            <pc:docMk/>
            <pc:sldMk cId="3358521604" sldId="3461"/>
            <ac:spMk id="35" creationId="{00000000-0000-0000-0000-000000000000}"/>
          </ac:spMkLst>
        </pc:spChg>
      </pc:sldChg>
      <pc:sldChg chg="modSp add">
        <pc:chgData name="Raphael WAXIN" userId="be0288c2-53a1-4e45-8997-36152c468d29" providerId="ADAL" clId="{C047BEB2-36E9-4167-A412-4612823D1058}" dt="2021-05-05T17:28:00.617" v="724" actId="20577"/>
        <pc:sldMkLst>
          <pc:docMk/>
          <pc:sldMk cId="1842856719" sldId="3476"/>
        </pc:sldMkLst>
        <pc:spChg chg="mod">
          <ac:chgData name="Raphael WAXIN" userId="be0288c2-53a1-4e45-8997-36152c468d29" providerId="ADAL" clId="{C047BEB2-36E9-4167-A412-4612823D1058}" dt="2021-05-05T17:28:00.617" v="724" actId="20577"/>
          <ac:spMkLst>
            <pc:docMk/>
            <pc:sldMk cId="1842856719" sldId="3476"/>
            <ac:spMk id="11" creationId="{296C405C-317C-904A-BF4B-A5A12A6C7058}"/>
          </ac:spMkLst>
        </pc:spChg>
        <pc:spChg chg="mod">
          <ac:chgData name="Raphael WAXIN" userId="be0288c2-53a1-4e45-8997-36152c468d29" providerId="ADAL" clId="{C047BEB2-36E9-4167-A412-4612823D1058}" dt="2021-05-05T17:03:55.680" v="464" actId="20577"/>
          <ac:spMkLst>
            <pc:docMk/>
            <pc:sldMk cId="1842856719" sldId="3476"/>
            <ac:spMk id="14" creationId="{C39E2F50-F67B-5A4C-B68B-1EA9164F881B}"/>
          </ac:spMkLst>
        </pc:spChg>
        <pc:spChg chg="mod">
          <ac:chgData name="Raphael WAXIN" userId="be0288c2-53a1-4e45-8997-36152c468d29" providerId="ADAL" clId="{C047BEB2-36E9-4167-A412-4612823D1058}" dt="2021-05-05T17:04:53.217" v="476" actId="20577"/>
          <ac:spMkLst>
            <pc:docMk/>
            <pc:sldMk cId="1842856719" sldId="3476"/>
            <ac:spMk id="16" creationId="{79941E54-3E75-8A40-81C0-A0D1526B2EF7}"/>
          </ac:spMkLst>
        </pc:spChg>
        <pc:spChg chg="mod">
          <ac:chgData name="Raphael WAXIN" userId="be0288c2-53a1-4e45-8997-36152c468d29" providerId="ADAL" clId="{C047BEB2-36E9-4167-A412-4612823D1058}" dt="2021-05-05T17:13:54.620" v="648" actId="20577"/>
          <ac:spMkLst>
            <pc:docMk/>
            <pc:sldMk cId="1842856719" sldId="3476"/>
            <ac:spMk id="18" creationId="{9DFB5022-F939-A742-A453-1A0EAA8F84F8}"/>
          </ac:spMkLst>
        </pc:spChg>
      </pc:sldChg>
    </pc:docChg>
  </pc:docChgLst>
  <pc:docChgLst>
    <pc:chgData name="Pierre PROD'HOMME" userId="S::pierre.prodhomme@total.com::f480ad62-1c70-4d18-b3f7-c1ffc40a06de" providerId="AD" clId="Web-{13080D4A-8064-4BF6-B87D-EB59D5179182}"/>
    <pc:docChg chg="modSld">
      <pc:chgData name="Pierre PROD'HOMME" userId="S::pierre.prodhomme@total.com::f480ad62-1c70-4d18-b3f7-c1ffc40a06de" providerId="AD" clId="Web-{13080D4A-8064-4BF6-B87D-EB59D5179182}" dt="2021-04-23T07:52:06.026" v="18"/>
      <pc:docMkLst>
        <pc:docMk/>
      </pc:docMkLst>
      <pc:sldChg chg="modSp">
        <pc:chgData name="Pierre PROD'HOMME" userId="S::pierre.prodhomme@total.com::f480ad62-1c70-4d18-b3f7-c1ffc40a06de" providerId="AD" clId="Web-{13080D4A-8064-4BF6-B87D-EB59D5179182}" dt="2021-04-23T07:52:06.026" v="18"/>
        <pc:sldMkLst>
          <pc:docMk/>
          <pc:sldMk cId="3181530709" sldId="3449"/>
        </pc:sldMkLst>
        <pc:graphicFrameChg chg="mod modGraphic">
          <ac:chgData name="Pierre PROD'HOMME" userId="S::pierre.prodhomme@total.com::f480ad62-1c70-4d18-b3f7-c1ffc40a06de" providerId="AD" clId="Web-{13080D4A-8064-4BF6-B87D-EB59D5179182}" dt="2021-04-23T07:52:06.026" v="18"/>
          <ac:graphicFrameMkLst>
            <pc:docMk/>
            <pc:sldMk cId="3181530709" sldId="3449"/>
            <ac:graphicFrameMk id="6" creationId="{180E7FEC-AE91-4CDD-A12F-32F9B83B9C84}"/>
          </ac:graphicFrameMkLst>
        </pc:graphicFrameChg>
      </pc:sldChg>
      <pc:sldChg chg="modSp">
        <pc:chgData name="Pierre PROD'HOMME" userId="S::pierre.prodhomme@total.com::f480ad62-1c70-4d18-b3f7-c1ffc40a06de" providerId="AD" clId="Web-{13080D4A-8064-4BF6-B87D-EB59D5179182}" dt="2021-04-23T07:51:42.448" v="16" actId="20577"/>
        <pc:sldMkLst>
          <pc:docMk/>
          <pc:sldMk cId="2641088570" sldId="3454"/>
        </pc:sldMkLst>
        <pc:spChg chg="mod">
          <ac:chgData name="Pierre PROD'HOMME" userId="S::pierre.prodhomme@total.com::f480ad62-1c70-4d18-b3f7-c1ffc40a06de" providerId="AD" clId="Web-{13080D4A-8064-4BF6-B87D-EB59D5179182}" dt="2021-04-23T07:51:42.448" v="16" actId="20577"/>
          <ac:spMkLst>
            <pc:docMk/>
            <pc:sldMk cId="2641088570" sldId="3454"/>
            <ac:spMk id="3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05/05/2021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05/05/2021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REPLACE INTEGRATED CULTURE PICTURE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4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612"/>
            <a:ext cx="7276629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/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8550"/>
            <a:ext cx="7276629" cy="1778000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noProof="0"/>
              <a:t>Cliquez pour modifier les styles des sous-titres du masque</a:t>
            </a:r>
          </a:p>
        </p:txBody>
      </p:sp>
      <p:pic>
        <p:nvPicPr>
          <p:cNvPr id="6" name="Image 5" descr="TOTAL_logo_RVB_fond_gris_powerpoint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"/>
            <a:ext cx="9144000" cy="8473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4662633"/>
      </p:ext>
    </p:extLst>
  </p:cSld>
  <p:clrMapOvr>
    <a:masterClrMapping/>
  </p:clrMapOvr>
  <p:transition spd="med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BA9408-7F1D-4F4A-9E6F-690F421B7608}"/>
              </a:ext>
            </a:extLst>
          </p:cNvPr>
          <p:cNvSpPr/>
          <p:nvPr userDrawn="1"/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rgbClr val="4495D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E483EA5-796C-8445-80AF-4A333A6C727A}"/>
              </a:ext>
            </a:extLst>
          </p:cNvPr>
          <p:cNvSpPr/>
          <p:nvPr userDrawn="1"/>
        </p:nvSpPr>
        <p:spPr>
          <a:xfrm>
            <a:off x="0" y="2962577"/>
            <a:ext cx="5903537" cy="778933"/>
          </a:xfrm>
          <a:custGeom>
            <a:avLst/>
            <a:gdLst>
              <a:gd name="connsiteX0" fmla="*/ 0 w 5903537"/>
              <a:gd name="connsiteY0" fmla="*/ 0 h 778933"/>
              <a:gd name="connsiteX1" fmla="*/ 5903537 w 5903537"/>
              <a:gd name="connsiteY1" fmla="*/ 0 h 778933"/>
              <a:gd name="connsiteX2" fmla="*/ 5708804 w 5903537"/>
              <a:gd name="connsiteY2" fmla="*/ 778933 h 778933"/>
              <a:gd name="connsiteX3" fmla="*/ 0 w 5903537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3537" h="778933">
                <a:moveTo>
                  <a:pt x="0" y="0"/>
                </a:moveTo>
                <a:lnTo>
                  <a:pt x="5903537" y="0"/>
                </a:lnTo>
                <a:lnTo>
                  <a:pt x="5708804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F4B7612-30CF-3443-89FF-60BE40B3FDEC}"/>
              </a:ext>
            </a:extLst>
          </p:cNvPr>
          <p:cNvSpPr/>
          <p:nvPr userDrawn="1"/>
        </p:nvSpPr>
        <p:spPr>
          <a:xfrm>
            <a:off x="0" y="3431526"/>
            <a:ext cx="7962314" cy="1731317"/>
          </a:xfrm>
          <a:custGeom>
            <a:avLst/>
            <a:gdLst>
              <a:gd name="connsiteX0" fmla="*/ 0 w 7962314"/>
              <a:gd name="connsiteY0" fmla="*/ 0 h 1731317"/>
              <a:gd name="connsiteX1" fmla="*/ 7962314 w 7962314"/>
              <a:gd name="connsiteY1" fmla="*/ 0 h 1731317"/>
              <a:gd name="connsiteX2" fmla="*/ 7529485 w 7962314"/>
              <a:gd name="connsiteY2" fmla="*/ 1731317 h 1731317"/>
              <a:gd name="connsiteX3" fmla="*/ 0 w 7962314"/>
              <a:gd name="connsiteY3" fmla="*/ 1731317 h 173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62314" h="1731317">
                <a:moveTo>
                  <a:pt x="0" y="0"/>
                </a:moveTo>
                <a:lnTo>
                  <a:pt x="7962314" y="0"/>
                </a:lnTo>
                <a:lnTo>
                  <a:pt x="7529485" y="1731317"/>
                </a:lnTo>
                <a:lnTo>
                  <a:pt x="0" y="1731317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1" name="Image 4" descr="Une image contenant signe, poteau&#10;&#10;Description générée automatiquement">
            <a:extLst>
              <a:ext uri="{FF2B5EF4-FFF2-40B4-BE49-F238E27FC236}">
                <a16:creationId xmlns:a16="http://schemas.microsoft.com/office/drawing/2014/main" id="{3381CA19-2906-8249-B349-445CE2B14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7170" y="5552056"/>
            <a:ext cx="1060306" cy="1059761"/>
          </a:xfrm>
          <a:prstGeom prst="rect">
            <a:avLst/>
          </a:prstGeom>
        </p:spPr>
      </p:pic>
      <p:pic>
        <p:nvPicPr>
          <p:cNvPr id="12" name="Image 8" descr="TOTAL_LogoBandeauHaut2017_RGB.png">
            <a:extLst>
              <a:ext uri="{FF2B5EF4-FFF2-40B4-BE49-F238E27FC236}">
                <a16:creationId xmlns:a16="http://schemas.microsoft.com/office/drawing/2014/main" id="{D4E4CA24-90F1-AE49-BDDC-97E0E8ED11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5840"/>
            <a:ext cx="6853868" cy="964618"/>
          </a:xfrm>
          <a:prstGeom prst="rect">
            <a:avLst/>
          </a:prstGeom>
        </p:spPr>
      </p:pic>
      <p:sp>
        <p:nvSpPr>
          <p:cNvPr id="13" name="Titre 35">
            <a:extLst>
              <a:ext uri="{FF2B5EF4-FFF2-40B4-BE49-F238E27FC236}">
                <a16:creationId xmlns:a16="http://schemas.microsoft.com/office/drawing/2014/main" id="{14D75826-4FBC-E84B-BCBE-768570522D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647" y="3904990"/>
            <a:ext cx="8277700" cy="32064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>
              <a:defRPr sz="3300" b="1" cap="none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SOUS-PARTIE</a:t>
            </a: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AED6FF78-AF2F-5E41-AB15-7995A3C3E6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7647" y="4369316"/>
            <a:ext cx="8306061" cy="3093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NOM DE L'INTERVENANT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379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2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20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  <a:prstGeom prst="rect">
            <a:avLst/>
          </a:prstGeo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8928000" y="0"/>
            <a:ext cx="216000" cy="6858000"/>
          </a:xfrm>
          <a:prstGeom prst="rect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barres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Graphique anneau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/>
              <a:t>Titre graph type anneau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pPr lvl="0"/>
            <a:r>
              <a:rPr lang="fr-FR"/>
              <a:t>Tableau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7931" y="5080072"/>
            <a:ext cx="5562600" cy="365125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834B8C-0B42-7343-A33B-036352ECDF5A}"/>
              </a:ext>
            </a:extLst>
          </p:cNvPr>
          <p:cNvSpPr/>
          <p:nvPr userDrawn="1"/>
        </p:nvSpPr>
        <p:spPr>
          <a:xfrm rot="16200000">
            <a:off x="5654041" y="3368039"/>
            <a:ext cx="6858000" cy="121921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39207"/>
              </a:solidFill>
              <a:latin typeface="Arial" charset="0"/>
            </a:endParaRPr>
          </a:p>
        </p:txBody>
      </p:sp>
      <p:cxnSp>
        <p:nvCxnSpPr>
          <p:cNvPr id="13" name="Connecteur droit 9">
            <a:extLst>
              <a:ext uri="{FF2B5EF4-FFF2-40B4-BE49-F238E27FC236}">
                <a16:creationId xmlns:a16="http://schemas.microsoft.com/office/drawing/2014/main" id="{A84D4B06-9F29-2545-82C5-5929CF8ED758}"/>
              </a:ext>
            </a:extLst>
          </p:cNvPr>
          <p:cNvCxnSpPr/>
          <p:nvPr userDrawn="1"/>
        </p:nvCxnSpPr>
        <p:spPr>
          <a:xfrm>
            <a:off x="493295" y="6297859"/>
            <a:ext cx="8528785" cy="0"/>
          </a:xfrm>
          <a:prstGeom prst="line">
            <a:avLst/>
          </a:prstGeom>
          <a:ln>
            <a:solidFill>
              <a:srgbClr val="F794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0">
            <a:extLst>
              <a:ext uri="{FF2B5EF4-FFF2-40B4-BE49-F238E27FC236}">
                <a16:creationId xmlns:a16="http://schemas.microsoft.com/office/drawing/2014/main" id="{C7D03A08-6DD3-544C-899D-7CC225EE9A0F}"/>
              </a:ext>
            </a:extLst>
          </p:cNvPr>
          <p:cNvCxnSpPr>
            <a:cxnSpLocks/>
          </p:cNvCxnSpPr>
          <p:nvPr userDrawn="1"/>
        </p:nvCxnSpPr>
        <p:spPr>
          <a:xfrm flipV="1">
            <a:off x="7804141" y="6463899"/>
            <a:ext cx="0" cy="26940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1">
            <a:extLst>
              <a:ext uri="{FF2B5EF4-FFF2-40B4-BE49-F238E27FC236}">
                <a16:creationId xmlns:a16="http://schemas.microsoft.com/office/drawing/2014/main" id="{38124364-0C24-244D-88D7-E4B969F46A2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7075" y="6392004"/>
            <a:ext cx="1065476" cy="3730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797FFB1-CCD9-234F-A7CC-9B17D24857D0}"/>
              </a:ext>
            </a:extLst>
          </p:cNvPr>
          <p:cNvSpPr/>
          <p:nvPr userDrawn="1"/>
        </p:nvSpPr>
        <p:spPr>
          <a:xfrm>
            <a:off x="422770" y="6369646"/>
            <a:ext cx="49316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Classification: Restricted Distribution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- All rights reserved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4D4506F9-1AAF-CF47-AC52-75AC4CC56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5078" y="6410781"/>
            <a:ext cx="2057400" cy="365125"/>
          </a:xfrm>
          <a:prstGeom prst="rect">
            <a:avLst/>
          </a:prstGeom>
        </p:spPr>
        <p:txBody>
          <a:bodyPr anchor="ctr" anchorCtr="0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615CE3-067F-774A-81CA-2B329522285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827A0D0D-8F24-4242-96E5-9BCC41458747}"/>
              </a:ext>
            </a:extLst>
          </p:cNvPr>
          <p:cNvSpPr/>
          <p:nvPr userDrawn="1"/>
        </p:nvSpPr>
        <p:spPr>
          <a:xfrm>
            <a:off x="1" y="0"/>
            <a:ext cx="7586134" cy="451946"/>
          </a:xfrm>
          <a:custGeom>
            <a:avLst/>
            <a:gdLst>
              <a:gd name="connsiteX0" fmla="*/ 0 w 7586134"/>
              <a:gd name="connsiteY0" fmla="*/ 0 h 451946"/>
              <a:gd name="connsiteX1" fmla="*/ 7586134 w 7586134"/>
              <a:gd name="connsiteY1" fmla="*/ 0 h 451946"/>
              <a:gd name="connsiteX2" fmla="*/ 7473147 w 7586134"/>
              <a:gd name="connsiteY2" fmla="*/ 451946 h 451946"/>
              <a:gd name="connsiteX3" fmla="*/ 0 w 7586134"/>
              <a:gd name="connsiteY3" fmla="*/ 451946 h 451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86134" h="451946">
                <a:moveTo>
                  <a:pt x="0" y="0"/>
                </a:moveTo>
                <a:lnTo>
                  <a:pt x="7586134" y="0"/>
                </a:lnTo>
                <a:lnTo>
                  <a:pt x="7473147" y="451946"/>
                </a:lnTo>
                <a:lnTo>
                  <a:pt x="0" y="451946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49FBE80A-65B9-D845-A900-129B17F67262}"/>
              </a:ext>
            </a:extLst>
          </p:cNvPr>
          <p:cNvSpPr/>
          <p:nvPr userDrawn="1"/>
        </p:nvSpPr>
        <p:spPr>
          <a:xfrm>
            <a:off x="1" y="135467"/>
            <a:ext cx="7408261" cy="778933"/>
          </a:xfrm>
          <a:custGeom>
            <a:avLst/>
            <a:gdLst>
              <a:gd name="connsiteX0" fmla="*/ 0 w 7408261"/>
              <a:gd name="connsiteY0" fmla="*/ 0 h 778933"/>
              <a:gd name="connsiteX1" fmla="*/ 7408261 w 7408261"/>
              <a:gd name="connsiteY1" fmla="*/ 0 h 778933"/>
              <a:gd name="connsiteX2" fmla="*/ 7213528 w 7408261"/>
              <a:gd name="connsiteY2" fmla="*/ 778933 h 778933"/>
              <a:gd name="connsiteX3" fmla="*/ 0 w 7408261"/>
              <a:gd name="connsiteY3" fmla="*/ 778933 h 77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8261" h="778933">
                <a:moveTo>
                  <a:pt x="0" y="0"/>
                </a:moveTo>
                <a:lnTo>
                  <a:pt x="7408261" y="0"/>
                </a:lnTo>
                <a:lnTo>
                  <a:pt x="7213528" y="778933"/>
                </a:lnTo>
                <a:lnTo>
                  <a:pt x="0" y="778933"/>
                </a:lnTo>
                <a:close/>
              </a:path>
            </a:pathLst>
          </a:custGeom>
          <a:solidFill>
            <a:srgbClr val="4495D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12" name="Image 7">
            <a:extLst>
              <a:ext uri="{FF2B5EF4-FFF2-40B4-BE49-F238E27FC236}">
                <a16:creationId xmlns:a16="http://schemas.microsoft.com/office/drawing/2014/main" id="{8F51BD42-6603-184A-809A-5070DDEE046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900" y="191911"/>
            <a:ext cx="666924" cy="6669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58" r:id="rId3"/>
    <p:sldLayoutId id="2147483659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9" r:id="rId11"/>
    <p:sldLayoutId id="2147483703" r:id="rId12"/>
    <p:sldLayoutId id="2147483704" r:id="rId1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5">
              <a:lumMod val="75000"/>
            </a:schemeClr>
          </a:solidFill>
          <a:latin typeface="+mj-lt"/>
          <a:ea typeface="+mj-ea"/>
          <a:cs typeface="Arial"/>
        </a:defRPr>
      </a:lvl1pPr>
    </p:titleStyle>
    <p:bodyStyle>
      <a:lvl1pPr marL="285750" indent="-2857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2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447675" indent="-180975" algn="l" defTabSz="5334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Font typeface="Lucida Grande"/>
        <a:buChar char="-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076325" indent="-1714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BD2B0B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59F8C9-E549-A243-BF11-DD7F30C3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647" y="3810397"/>
            <a:ext cx="8277700" cy="320649"/>
          </a:xfrm>
        </p:spPr>
        <p:txBody>
          <a:bodyPr/>
          <a:lstStyle/>
          <a:p>
            <a:r>
              <a:rPr lang="fr-FR" dirty="0"/>
              <a:t>SSD WORKSHOP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37354762-9F9C-EC46-AA74-D55EDA32E2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7647" y="4274723"/>
            <a:ext cx="8306061" cy="3093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lnSpc>
                <a:spcPts val="1860"/>
              </a:lnSpc>
              <a:spcBef>
                <a:spcPts val="0"/>
              </a:spcBef>
            </a:pPr>
            <a:r>
              <a:rPr lang="fr-FR" dirty="0" err="1"/>
              <a:t>Safety</a:t>
            </a:r>
            <a:r>
              <a:rPr lang="fr-FR" dirty="0"/>
              <a:t> Stand Down</a:t>
            </a:r>
          </a:p>
          <a:p>
            <a:pPr>
              <a:lnSpc>
                <a:spcPts val="1860"/>
              </a:lnSpc>
              <a:spcBef>
                <a:spcPts val="0"/>
              </a:spcBef>
            </a:pPr>
            <a:r>
              <a:rPr lang="fr-FR" dirty="0"/>
              <a:t>Road Transport</a:t>
            </a:r>
          </a:p>
        </p:txBody>
      </p:sp>
    </p:spTree>
    <p:extLst>
      <p:ext uri="{BB962C8B-B14F-4D97-AF65-F5344CB8AC3E}">
        <p14:creationId xmlns:p14="http://schemas.microsoft.com/office/powerpoint/2010/main" val="298752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296C405C-317C-904A-BF4B-A5A12A6C7058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5484880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FRAMEWORK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DCE6D0-53D3-7C40-8C22-045CC99A991C}"/>
              </a:ext>
            </a:extLst>
          </p:cNvPr>
          <p:cNvGrpSpPr/>
          <p:nvPr/>
        </p:nvGrpSpPr>
        <p:grpSpPr>
          <a:xfrm>
            <a:off x="299606" y="1112560"/>
            <a:ext cx="8345311" cy="1151287"/>
            <a:chOff x="226033" y="1171845"/>
            <a:chExt cx="8345311" cy="115128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340D61-B304-A541-BE33-A2BD00F9660E}"/>
                </a:ext>
              </a:extLst>
            </p:cNvPr>
            <p:cNvSpPr/>
            <p:nvPr/>
          </p:nvSpPr>
          <p:spPr>
            <a:xfrm>
              <a:off x="1545021" y="1171845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err="1">
                  <a:solidFill>
                    <a:srgbClr val="414141"/>
                  </a:solidFill>
                </a:rPr>
                <a:t>Create</a:t>
              </a:r>
              <a:r>
                <a:rPr lang="fr-FR" sz="1200">
                  <a:solidFill>
                    <a:srgbClr val="414141"/>
                  </a:solidFill>
                </a:rPr>
                <a:t> an </a:t>
              </a:r>
              <a:r>
                <a:rPr lang="fr-FR" sz="1200" err="1">
                  <a:solidFill>
                    <a:srgbClr val="414141"/>
                  </a:solidFill>
                </a:rPr>
                <a:t>opportunity</a:t>
              </a:r>
              <a:r>
                <a:rPr lang="fr-FR" sz="1200">
                  <a:solidFill>
                    <a:srgbClr val="414141"/>
                  </a:solidFill>
                </a:rPr>
                <a:t> to talk </a:t>
              </a:r>
              <a:r>
                <a:rPr lang="fr-FR" sz="1200" err="1">
                  <a:solidFill>
                    <a:srgbClr val="414141"/>
                  </a:solidFill>
                </a:rPr>
                <a:t>with</a:t>
              </a:r>
              <a:r>
                <a:rPr lang="fr-FR" sz="1200">
                  <a:solidFill>
                    <a:srgbClr val="414141"/>
                  </a:solidFill>
                </a:rPr>
                <a:t> </a:t>
              </a:r>
              <a:r>
                <a:rPr lang="fr-FR" sz="1200" err="1">
                  <a:solidFill>
                    <a:srgbClr val="414141"/>
                  </a:solidFill>
                </a:rPr>
                <a:t>our</a:t>
              </a:r>
              <a:r>
                <a:rPr lang="fr-FR" sz="1200">
                  <a:solidFill>
                    <a:srgbClr val="414141"/>
                  </a:solidFill>
                </a:rPr>
                <a:t> drivers about </a:t>
              </a:r>
              <a:r>
                <a:rPr lang="fr-FR" sz="1200" err="1">
                  <a:solidFill>
                    <a:srgbClr val="414141"/>
                  </a:solidFill>
                </a:rPr>
                <a:t>serious</a:t>
              </a:r>
              <a:r>
                <a:rPr lang="fr-FR" sz="1200">
                  <a:solidFill>
                    <a:srgbClr val="414141"/>
                  </a:solidFill>
                </a:rPr>
                <a:t> road </a:t>
              </a:r>
              <a:r>
                <a:rPr lang="fr-FR" sz="1200" err="1">
                  <a:solidFill>
                    <a:srgbClr val="414141"/>
                  </a:solidFill>
                </a:rPr>
                <a:t>traffic</a:t>
              </a:r>
              <a:r>
                <a:rPr lang="fr-FR" sz="1200">
                  <a:solidFill>
                    <a:srgbClr val="414141"/>
                  </a:solidFill>
                </a:rPr>
                <a:t> accidents.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err="1">
                  <a:solidFill>
                    <a:srgbClr val="414141"/>
                  </a:solidFill>
                </a:rPr>
                <a:t>Highlight</a:t>
              </a:r>
              <a:r>
                <a:rPr lang="fr-FR" sz="1200">
                  <a:solidFill>
                    <a:srgbClr val="414141"/>
                  </a:solidFill>
                </a:rPr>
                <a:t> and </a:t>
              </a:r>
              <a:r>
                <a:rPr lang="fr-FR" sz="1200" err="1">
                  <a:solidFill>
                    <a:srgbClr val="414141"/>
                  </a:solidFill>
                </a:rPr>
                <a:t>discuss</a:t>
              </a:r>
              <a:r>
                <a:rPr lang="fr-FR" sz="1200">
                  <a:solidFill>
                    <a:srgbClr val="414141"/>
                  </a:solidFill>
                </a:rPr>
                <a:t> </a:t>
              </a:r>
              <a:r>
                <a:rPr lang="fr-FR" sz="1200" err="1">
                  <a:solidFill>
                    <a:srgbClr val="414141"/>
                  </a:solidFill>
                </a:rPr>
                <a:t>potential</a:t>
              </a:r>
              <a:r>
                <a:rPr lang="fr-FR" sz="1200">
                  <a:solidFill>
                    <a:srgbClr val="414141"/>
                  </a:solidFill>
                </a:rPr>
                <a:t> accident </a:t>
              </a:r>
              <a:r>
                <a:rPr lang="fr-FR" sz="1200" err="1">
                  <a:solidFill>
                    <a:srgbClr val="414141"/>
                  </a:solidFill>
                </a:rPr>
                <a:t>root</a:t>
              </a:r>
              <a:r>
                <a:rPr lang="fr-FR" sz="1200">
                  <a:solidFill>
                    <a:srgbClr val="414141"/>
                  </a:solidFill>
                </a:rPr>
                <a:t> causes incl. </a:t>
              </a:r>
              <a:r>
                <a:rPr lang="fr-FR" sz="1200" err="1">
                  <a:solidFill>
                    <a:srgbClr val="414141"/>
                  </a:solidFill>
                </a:rPr>
                <a:t>weaknesses</a:t>
              </a:r>
              <a:r>
                <a:rPr lang="fr-FR" sz="1200">
                  <a:solidFill>
                    <a:srgbClr val="414141"/>
                  </a:solidFill>
                </a:rPr>
                <a:t> in </a:t>
              </a:r>
              <a:r>
                <a:rPr lang="fr-FR" sz="1200" err="1">
                  <a:solidFill>
                    <a:srgbClr val="414141"/>
                  </a:solidFill>
                </a:rPr>
                <a:t>our</a:t>
              </a:r>
              <a:r>
                <a:rPr lang="fr-FR" sz="1200">
                  <a:solidFill>
                    <a:srgbClr val="414141"/>
                  </a:solidFill>
                </a:rPr>
                <a:t> organisation.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err="1">
                  <a:solidFill>
                    <a:srgbClr val="414141"/>
                  </a:solidFill>
                </a:rPr>
                <a:t>Together</a:t>
              </a:r>
              <a:r>
                <a:rPr lang="fr-FR" sz="1200">
                  <a:solidFill>
                    <a:srgbClr val="414141"/>
                  </a:solidFill>
                </a:rPr>
                <a:t> </a:t>
              </a:r>
              <a:r>
                <a:rPr lang="fr-FR" sz="1200" err="1">
                  <a:solidFill>
                    <a:srgbClr val="414141"/>
                  </a:solidFill>
                </a:rPr>
                <a:t>with</a:t>
              </a:r>
              <a:r>
                <a:rPr lang="fr-FR" sz="1200">
                  <a:solidFill>
                    <a:srgbClr val="414141"/>
                  </a:solidFill>
                </a:rPr>
                <a:t> </a:t>
              </a:r>
              <a:r>
                <a:rPr lang="fr-FR" sz="1200" err="1">
                  <a:solidFill>
                    <a:srgbClr val="414141"/>
                  </a:solidFill>
                </a:rPr>
                <a:t>our</a:t>
              </a:r>
              <a:r>
                <a:rPr lang="fr-FR" sz="1200">
                  <a:solidFill>
                    <a:srgbClr val="414141"/>
                  </a:solidFill>
                </a:rPr>
                <a:t> </a:t>
              </a:r>
              <a:r>
                <a:rPr lang="fr-FR" sz="1200" err="1">
                  <a:solidFill>
                    <a:srgbClr val="414141"/>
                  </a:solidFill>
                </a:rPr>
                <a:t>transporters</a:t>
              </a:r>
              <a:r>
                <a:rPr lang="fr-FR" sz="1200">
                  <a:solidFill>
                    <a:srgbClr val="414141"/>
                  </a:solidFill>
                </a:rPr>
                <a:t> and drivers, </a:t>
              </a:r>
              <a:r>
                <a:rPr lang="fr-FR" sz="1200" err="1">
                  <a:solidFill>
                    <a:srgbClr val="414141"/>
                  </a:solidFill>
                </a:rPr>
                <a:t>identify</a:t>
              </a:r>
              <a:r>
                <a:rPr lang="fr-FR" sz="1200">
                  <a:solidFill>
                    <a:srgbClr val="414141"/>
                  </a:solidFill>
                </a:rPr>
                <a:t> </a:t>
              </a:r>
              <a:r>
                <a:rPr lang="fr-FR" sz="1200" err="1">
                  <a:solidFill>
                    <a:srgbClr val="414141"/>
                  </a:solidFill>
                </a:rPr>
                <a:t>improvement</a:t>
              </a:r>
              <a:r>
                <a:rPr lang="fr-FR" sz="1200">
                  <a:solidFill>
                    <a:srgbClr val="414141"/>
                  </a:solidFill>
                </a:rPr>
                <a:t> insights.</a:t>
              </a:r>
            </a:p>
          </p:txBody>
        </p:sp>
        <p:sp>
          <p:nvSpPr>
            <p:cNvPr id="21" name="Parallelogram 20">
              <a:extLst>
                <a:ext uri="{FF2B5EF4-FFF2-40B4-BE49-F238E27FC236}">
                  <a16:creationId xmlns:a16="http://schemas.microsoft.com/office/drawing/2014/main" id="{478C7B09-5BC7-9A4F-A71F-724CBCF1ADA9}"/>
                </a:ext>
              </a:extLst>
            </p:cNvPr>
            <p:cNvSpPr/>
            <p:nvPr/>
          </p:nvSpPr>
          <p:spPr>
            <a:xfrm>
              <a:off x="226033" y="1379348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WHY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A601205-2BB6-DC46-8AAD-C1C5DFEBDF6A}"/>
              </a:ext>
            </a:extLst>
          </p:cNvPr>
          <p:cNvGrpSpPr/>
          <p:nvPr/>
        </p:nvGrpSpPr>
        <p:grpSpPr>
          <a:xfrm>
            <a:off x="299606" y="2400570"/>
            <a:ext cx="8345311" cy="1151287"/>
            <a:chOff x="226033" y="2443597"/>
            <a:chExt cx="8345311" cy="115128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39E2F50-F67B-5A4C-B68B-1EA9164F881B}"/>
                </a:ext>
              </a:extLst>
            </p:cNvPr>
            <p:cNvSpPr/>
            <p:nvPr/>
          </p:nvSpPr>
          <p:spPr>
            <a:xfrm>
              <a:off x="1545021" y="2443597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 err="1">
                  <a:solidFill>
                    <a:srgbClr val="414141"/>
                  </a:solidFill>
                </a:rPr>
                <a:t>Understand</a:t>
              </a:r>
              <a:r>
                <a:rPr lang="fr-FR" sz="1200" dirty="0">
                  <a:solidFill>
                    <a:srgbClr val="414141"/>
                  </a:solidFill>
                </a:rPr>
                <a:t> how participants manage the </a:t>
              </a:r>
              <a:r>
                <a:rPr lang="fr-FR" sz="1200" dirty="0" err="1">
                  <a:solidFill>
                    <a:srgbClr val="414141"/>
                  </a:solidFill>
                </a:rPr>
                <a:t>risks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associated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with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their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journeys</a:t>
              </a:r>
              <a:r>
                <a:rPr lang="fr-FR" sz="1200" dirty="0">
                  <a:solidFill>
                    <a:srgbClr val="414141"/>
                  </a:solidFill>
                </a:rPr>
                <a:t>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414141"/>
                  </a:solidFill>
                </a:rPr>
                <a:t>Launch a discussion </a:t>
              </a:r>
              <a:r>
                <a:rPr lang="fr-FR" sz="1200" dirty="0" err="1">
                  <a:solidFill>
                    <a:srgbClr val="414141"/>
                  </a:solidFill>
                </a:rPr>
                <a:t>focused</a:t>
              </a:r>
              <a:r>
                <a:rPr lang="fr-FR" sz="1200" dirty="0">
                  <a:solidFill>
                    <a:srgbClr val="414141"/>
                  </a:solidFill>
                </a:rPr>
                <a:t> on road </a:t>
              </a:r>
              <a:r>
                <a:rPr lang="fr-FR" sz="1200" dirty="0" err="1">
                  <a:solidFill>
                    <a:srgbClr val="414141"/>
                  </a:solidFill>
                </a:rPr>
                <a:t>safety</a:t>
              </a:r>
              <a:r>
                <a:rPr lang="fr-FR" sz="1200" dirty="0">
                  <a:solidFill>
                    <a:srgbClr val="414141"/>
                  </a:solidFill>
                </a:rPr>
                <a:t> and </a:t>
              </a:r>
              <a:r>
                <a:rPr lang="fr-FR" sz="1200" dirty="0" err="1">
                  <a:solidFill>
                    <a:srgbClr val="414141"/>
                  </a:solidFill>
                </a:rPr>
                <a:t>make</a:t>
              </a:r>
              <a:r>
                <a:rPr lang="fr-FR" sz="1200" dirty="0">
                  <a:solidFill>
                    <a:srgbClr val="414141"/>
                  </a:solidFill>
                </a:rPr>
                <a:t> sure </a:t>
              </a:r>
              <a:r>
                <a:rPr lang="fr-FR" sz="1200" dirty="0" err="1">
                  <a:solidFill>
                    <a:srgbClr val="414141"/>
                  </a:solidFill>
                </a:rPr>
                <a:t>it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keeps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going</a:t>
              </a:r>
              <a:r>
                <a:rPr lang="fr-FR" sz="1200" dirty="0">
                  <a:solidFill>
                    <a:srgbClr val="414141"/>
                  </a:solidFill>
                </a:rPr>
                <a:t>.</a:t>
              </a:r>
            </a:p>
          </p:txBody>
        </p:sp>
        <p:sp>
          <p:nvSpPr>
            <p:cNvPr id="22" name="Parallelogram 21">
              <a:extLst>
                <a:ext uri="{FF2B5EF4-FFF2-40B4-BE49-F238E27FC236}">
                  <a16:creationId xmlns:a16="http://schemas.microsoft.com/office/drawing/2014/main" id="{AF5D3254-B6FC-FC4F-96C3-6CBB38FF16E4}"/>
                </a:ext>
              </a:extLst>
            </p:cNvPr>
            <p:cNvSpPr/>
            <p:nvPr/>
          </p:nvSpPr>
          <p:spPr>
            <a:xfrm>
              <a:off x="226033" y="2651100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WHAT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B9813FE-ED4D-4640-840E-D3240C8078B1}"/>
              </a:ext>
            </a:extLst>
          </p:cNvPr>
          <p:cNvGrpSpPr/>
          <p:nvPr/>
        </p:nvGrpSpPr>
        <p:grpSpPr>
          <a:xfrm>
            <a:off x="299606" y="3688580"/>
            <a:ext cx="8345311" cy="1151287"/>
            <a:chOff x="226033" y="3746880"/>
            <a:chExt cx="8345311" cy="115128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9941E54-3E75-8A40-81C0-A0D1526B2EF7}"/>
                </a:ext>
              </a:extLst>
            </p:cNvPr>
            <p:cNvSpPr/>
            <p:nvPr/>
          </p:nvSpPr>
          <p:spPr>
            <a:xfrm>
              <a:off x="1545021" y="3746880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>
                  <a:solidFill>
                    <a:srgbClr val="414141"/>
                  </a:solidFill>
                </a:rPr>
                <a:t>Total leads the organisation of the workshops, hand in hand </a:t>
              </a:r>
              <a:r>
                <a:rPr lang="fr-FR" sz="1200" dirty="0" err="1">
                  <a:solidFill>
                    <a:srgbClr val="414141"/>
                  </a:solidFill>
                </a:rPr>
                <a:t>with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transporters</a:t>
              </a:r>
              <a:r>
                <a:rPr lang="fr-FR" sz="1200" dirty="0">
                  <a:solidFill>
                    <a:srgbClr val="414141"/>
                  </a:solidFill>
                </a:rPr>
                <a:t>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 err="1">
                  <a:solidFill>
                    <a:srgbClr val="414141"/>
                  </a:solidFill>
                </a:rPr>
                <a:t>Duets</a:t>
              </a:r>
              <a:r>
                <a:rPr lang="fr-FR" sz="1200" dirty="0">
                  <a:solidFill>
                    <a:srgbClr val="414141"/>
                  </a:solidFill>
                </a:rPr>
                <a:t> made of Total and transporter </a:t>
              </a:r>
              <a:r>
                <a:rPr lang="fr-FR" sz="1200" dirty="0" err="1">
                  <a:solidFill>
                    <a:srgbClr val="414141"/>
                  </a:solidFill>
                </a:rPr>
                <a:t>representatives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facilitate</a:t>
              </a:r>
              <a:r>
                <a:rPr lang="fr-FR" sz="1200" dirty="0">
                  <a:solidFill>
                    <a:srgbClr val="414141"/>
                  </a:solidFill>
                </a:rPr>
                <a:t> the discussion.</a:t>
              </a:r>
            </a:p>
          </p:txBody>
        </p:sp>
        <p:sp>
          <p:nvSpPr>
            <p:cNvPr id="23" name="Parallelogram 22">
              <a:extLst>
                <a:ext uri="{FF2B5EF4-FFF2-40B4-BE49-F238E27FC236}">
                  <a16:creationId xmlns:a16="http://schemas.microsoft.com/office/drawing/2014/main" id="{E7F1D4AA-EE9C-F340-BD63-8F9125B2AA38}"/>
                </a:ext>
              </a:extLst>
            </p:cNvPr>
            <p:cNvSpPr/>
            <p:nvPr/>
          </p:nvSpPr>
          <p:spPr>
            <a:xfrm>
              <a:off x="226033" y="3954383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WHO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C193447-C24D-7F4E-8554-05AEFEDD6C2A}"/>
              </a:ext>
            </a:extLst>
          </p:cNvPr>
          <p:cNvGrpSpPr/>
          <p:nvPr/>
        </p:nvGrpSpPr>
        <p:grpSpPr>
          <a:xfrm>
            <a:off x="299606" y="4976590"/>
            <a:ext cx="8345311" cy="1151287"/>
            <a:chOff x="226033" y="4976590"/>
            <a:chExt cx="8345311" cy="115128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FB5022-F939-A742-A453-1A0EAA8F84F8}"/>
                </a:ext>
              </a:extLst>
            </p:cNvPr>
            <p:cNvSpPr/>
            <p:nvPr/>
          </p:nvSpPr>
          <p:spPr>
            <a:xfrm>
              <a:off x="1545021" y="4976590"/>
              <a:ext cx="7026323" cy="1151287"/>
            </a:xfrm>
            <a:prstGeom prst="rect">
              <a:avLst/>
            </a:prstGeom>
            <a:noFill/>
            <a:ln w="19050">
              <a:solidFill>
                <a:srgbClr val="F7941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 err="1">
                  <a:solidFill>
                    <a:srgbClr val="414141"/>
                  </a:solidFill>
                </a:rPr>
                <a:t>During</a:t>
              </a:r>
              <a:r>
                <a:rPr lang="fr-FR" sz="1200" dirty="0">
                  <a:solidFill>
                    <a:srgbClr val="414141"/>
                  </a:solidFill>
                </a:rPr>
                <a:t> 45min-1hr, </a:t>
              </a:r>
              <a:r>
                <a:rPr lang="fr-FR" sz="1200" dirty="0" err="1">
                  <a:solidFill>
                    <a:srgbClr val="414141"/>
                  </a:solidFill>
                </a:rPr>
                <a:t>two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facilitators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debate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with</a:t>
              </a:r>
              <a:r>
                <a:rPr lang="fr-FR" sz="1200" dirty="0">
                  <a:solidFill>
                    <a:srgbClr val="414141"/>
                  </a:solidFill>
                </a:rPr>
                <a:t> a group of 20 drivers.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 err="1">
                  <a:solidFill>
                    <a:srgbClr val="414141"/>
                  </a:solidFill>
                </a:rPr>
                <a:t>With</a:t>
              </a:r>
              <a:r>
                <a:rPr lang="fr-FR" sz="1200" dirty="0">
                  <a:solidFill>
                    <a:srgbClr val="414141"/>
                  </a:solidFill>
                </a:rPr>
                <a:t> the help of a </a:t>
              </a:r>
              <a:r>
                <a:rPr lang="fr-FR" sz="1200" dirty="0" err="1">
                  <a:solidFill>
                    <a:srgbClr val="414141"/>
                  </a:solidFill>
                </a:rPr>
                <a:t>facilitator’s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presentation</a:t>
              </a:r>
              <a:r>
                <a:rPr lang="fr-FR" sz="1200" dirty="0">
                  <a:solidFill>
                    <a:srgbClr val="414141"/>
                  </a:solidFill>
                </a:rPr>
                <a:t> and guide.</a:t>
              </a:r>
            </a:p>
            <a:p>
              <a:pPr marL="171450" indent="-171450">
                <a:buClr>
                  <a:srgbClr val="034EA2"/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fr-FR" sz="1200" dirty="0" err="1">
                  <a:solidFill>
                    <a:srgbClr val="414141"/>
                  </a:solidFill>
                </a:rPr>
                <a:t>From</a:t>
              </a:r>
              <a:r>
                <a:rPr lang="fr-FR" sz="1200" dirty="0">
                  <a:solidFill>
                    <a:srgbClr val="414141"/>
                  </a:solidFill>
                </a:rPr>
                <a:t> the </a:t>
              </a:r>
              <a:r>
                <a:rPr lang="fr-FR" sz="1200" dirty="0" err="1">
                  <a:solidFill>
                    <a:srgbClr val="414141"/>
                  </a:solidFill>
                </a:rPr>
                <a:t>events</a:t>
              </a:r>
              <a:r>
                <a:rPr lang="fr-FR" sz="1200" dirty="0">
                  <a:solidFill>
                    <a:srgbClr val="414141"/>
                  </a:solidFill>
                </a:rPr>
                <a:t> repository, select a case </a:t>
              </a:r>
              <a:r>
                <a:rPr lang="fr-FR" sz="1200" dirty="0" err="1">
                  <a:solidFill>
                    <a:srgbClr val="414141"/>
                  </a:solidFill>
                </a:rPr>
                <a:t>that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will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be</a:t>
              </a:r>
              <a:r>
                <a:rPr lang="fr-FR" sz="1200" dirty="0">
                  <a:solidFill>
                    <a:srgbClr val="414141"/>
                  </a:solidFill>
                </a:rPr>
                <a:t> </a:t>
              </a:r>
              <a:r>
                <a:rPr lang="fr-FR" sz="1200" dirty="0" err="1">
                  <a:solidFill>
                    <a:srgbClr val="414141"/>
                  </a:solidFill>
                </a:rPr>
                <a:t>used</a:t>
              </a:r>
              <a:r>
                <a:rPr lang="fr-FR" sz="1200" dirty="0">
                  <a:solidFill>
                    <a:srgbClr val="414141"/>
                  </a:solidFill>
                </a:rPr>
                <a:t> to start the discussion.</a:t>
              </a:r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F87F005C-F965-5547-84AA-EE6C322BF1CD}"/>
                </a:ext>
              </a:extLst>
            </p:cNvPr>
            <p:cNvSpPr/>
            <p:nvPr/>
          </p:nvSpPr>
          <p:spPr>
            <a:xfrm>
              <a:off x="226033" y="5184093"/>
              <a:ext cx="1878227" cy="736280"/>
            </a:xfrm>
            <a:prstGeom prst="parallelogram">
              <a:avLst/>
            </a:prstGeom>
            <a:solidFill>
              <a:srgbClr val="034EA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b="1"/>
                <a:t>HOW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85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D2A4124-D69C-2E49-8D37-236376CDBE3D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SEQUENCE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B71E99-48E0-D348-A79D-65FCAE6EECC1}"/>
              </a:ext>
            </a:extLst>
          </p:cNvPr>
          <p:cNvSpPr/>
          <p:nvPr/>
        </p:nvSpPr>
        <p:spPr>
          <a:xfrm>
            <a:off x="1746989" y="1347246"/>
            <a:ext cx="6643249" cy="1151287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Meet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your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duet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facilitator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upfront</a:t>
            </a:r>
            <a:r>
              <a:rPr lang="fr-FR" sz="1200" dirty="0">
                <a:solidFill>
                  <a:srgbClr val="414141"/>
                </a:solidFill>
              </a:rPr>
              <a:t> and </a:t>
            </a:r>
            <a:r>
              <a:rPr lang="fr-FR" sz="1200" dirty="0" err="1">
                <a:solidFill>
                  <a:srgbClr val="414141"/>
                </a:solidFill>
              </a:rPr>
              <a:t>decide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roles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repartition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From</a:t>
            </a:r>
            <a:r>
              <a:rPr lang="fr-FR" sz="1200" dirty="0">
                <a:solidFill>
                  <a:srgbClr val="414141"/>
                </a:solidFill>
              </a:rPr>
              <a:t> the </a:t>
            </a:r>
            <a:r>
              <a:rPr lang="fr-FR" sz="1200" dirty="0" err="1">
                <a:solidFill>
                  <a:srgbClr val="414141"/>
                </a:solidFill>
              </a:rPr>
              <a:t>events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repository</a:t>
            </a:r>
            <a:r>
              <a:rPr lang="fr-FR" sz="1200" dirty="0">
                <a:solidFill>
                  <a:srgbClr val="414141"/>
                </a:solidFill>
              </a:rPr>
              <a:t>, select a case to </a:t>
            </a:r>
            <a:r>
              <a:rPr lang="fr-FR" sz="1200" dirty="0" err="1">
                <a:solidFill>
                  <a:srgbClr val="414141"/>
                </a:solidFill>
              </a:rPr>
              <a:t>be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described</a:t>
            </a:r>
            <a:r>
              <a:rPr lang="fr-FR" sz="1200" dirty="0">
                <a:solidFill>
                  <a:srgbClr val="414141"/>
                </a:solidFill>
              </a:rPr>
              <a:t> and </a:t>
            </a:r>
            <a:r>
              <a:rPr lang="fr-FR" sz="1200" dirty="0" err="1">
                <a:solidFill>
                  <a:srgbClr val="414141"/>
                </a:solidFill>
              </a:rPr>
              <a:t>discussed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Imagine </a:t>
            </a:r>
            <a:r>
              <a:rPr lang="fr-FR" sz="1200" dirty="0" err="1">
                <a:solidFill>
                  <a:srgbClr val="414141"/>
                </a:solidFill>
              </a:rPr>
              <a:t>step</a:t>
            </a:r>
            <a:r>
              <a:rPr lang="fr-FR" sz="1200" dirty="0">
                <a:solidFill>
                  <a:srgbClr val="414141"/>
                </a:solidFill>
              </a:rPr>
              <a:t> by </a:t>
            </a:r>
            <a:r>
              <a:rPr lang="fr-FR" sz="1200" dirty="0" err="1">
                <a:solidFill>
                  <a:srgbClr val="414141"/>
                </a:solidFill>
              </a:rPr>
              <a:t>step</a:t>
            </a:r>
            <a:r>
              <a:rPr lang="fr-FR" sz="1200" dirty="0">
                <a:solidFill>
                  <a:srgbClr val="414141"/>
                </a:solidFill>
              </a:rPr>
              <a:t> how the workshop </a:t>
            </a:r>
            <a:r>
              <a:rPr lang="fr-FR" sz="1200" dirty="0" err="1">
                <a:solidFill>
                  <a:srgbClr val="414141"/>
                </a:solidFill>
              </a:rPr>
              <a:t>could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unfold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57B63-3C75-6441-AEDE-D397AF7C0B53}"/>
              </a:ext>
            </a:extLst>
          </p:cNvPr>
          <p:cNvSpPr/>
          <p:nvPr/>
        </p:nvSpPr>
        <p:spPr>
          <a:xfrm>
            <a:off x="1746989" y="2839127"/>
            <a:ext cx="6643249" cy="1423136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Introduce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yourself</a:t>
            </a:r>
            <a:r>
              <a:rPr lang="fr-FR" sz="1200" dirty="0">
                <a:solidFill>
                  <a:srgbClr val="414141"/>
                </a:solidFill>
              </a:rPr>
              <a:t> and </a:t>
            </a:r>
            <a:r>
              <a:rPr lang="fr-FR" sz="1200" dirty="0" err="1">
                <a:solidFill>
                  <a:srgbClr val="414141"/>
                </a:solidFill>
              </a:rPr>
              <a:t>thank</a:t>
            </a:r>
            <a:r>
              <a:rPr lang="fr-FR" sz="1200" dirty="0">
                <a:solidFill>
                  <a:srgbClr val="414141"/>
                </a:solidFill>
              </a:rPr>
              <a:t> the participants for </a:t>
            </a:r>
            <a:r>
              <a:rPr lang="fr-FR" sz="1200" dirty="0" err="1">
                <a:solidFill>
                  <a:srgbClr val="414141"/>
                </a:solidFill>
              </a:rPr>
              <a:t>attending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Explain</a:t>
            </a:r>
            <a:r>
              <a:rPr lang="fr-FR" sz="1200" dirty="0">
                <a:solidFill>
                  <a:srgbClr val="414141"/>
                </a:solidFill>
              </a:rPr>
              <a:t> the objectives of the session.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Remind</a:t>
            </a:r>
            <a:r>
              <a:rPr lang="fr-FR" sz="1200" dirty="0">
                <a:solidFill>
                  <a:srgbClr val="414141"/>
                </a:solidFill>
              </a:rPr>
              <a:t> basic workshop </a:t>
            </a:r>
            <a:r>
              <a:rPr lang="fr-FR" sz="1200" dirty="0" err="1">
                <a:solidFill>
                  <a:srgbClr val="414141"/>
                </a:solidFill>
              </a:rPr>
              <a:t>rules</a:t>
            </a:r>
            <a:r>
              <a:rPr lang="fr-FR" sz="1200" dirty="0">
                <a:solidFill>
                  <a:srgbClr val="414141"/>
                </a:solidFill>
              </a:rPr>
              <a:t>: no phone, no </a:t>
            </a:r>
            <a:r>
              <a:rPr lang="fr-FR" sz="1200" dirty="0" err="1">
                <a:solidFill>
                  <a:srgbClr val="414141"/>
                </a:solidFill>
              </a:rPr>
              <a:t>judgement</a:t>
            </a:r>
            <a:r>
              <a:rPr lang="fr-FR" sz="1200" dirty="0">
                <a:solidFill>
                  <a:srgbClr val="414141"/>
                </a:solidFill>
              </a:rPr>
              <a:t>, no </a:t>
            </a:r>
            <a:r>
              <a:rPr lang="fr-FR" sz="1200" dirty="0" err="1">
                <a:solidFill>
                  <a:srgbClr val="414141"/>
                </a:solidFill>
              </a:rPr>
              <a:t>criticism</a:t>
            </a:r>
            <a:r>
              <a:rPr lang="fr-FR" sz="1200" dirty="0">
                <a:solidFill>
                  <a:srgbClr val="414141"/>
                </a:solidFill>
              </a:rPr>
              <a:t>, </a:t>
            </a:r>
            <a:r>
              <a:rPr lang="fr-FR" sz="1200" dirty="0" err="1">
                <a:solidFill>
                  <a:srgbClr val="414141"/>
                </a:solidFill>
              </a:rPr>
              <a:t>listening</a:t>
            </a:r>
            <a:r>
              <a:rPr lang="fr-FR" sz="1200" dirty="0">
                <a:solidFill>
                  <a:srgbClr val="414141"/>
                </a:solidFill>
              </a:rPr>
              <a:t> to </a:t>
            </a:r>
            <a:r>
              <a:rPr lang="fr-FR" sz="1200" dirty="0" err="1">
                <a:solidFill>
                  <a:srgbClr val="414141"/>
                </a:solidFill>
              </a:rPr>
              <a:t>others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Explain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that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expressed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views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will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be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treated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anonymously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2785A8-93C9-7F45-A8EB-B96C8D42372D}"/>
              </a:ext>
            </a:extLst>
          </p:cNvPr>
          <p:cNvSpPr/>
          <p:nvPr/>
        </p:nvSpPr>
        <p:spPr>
          <a:xfrm>
            <a:off x="1746989" y="4605691"/>
            <a:ext cx="6643249" cy="1195043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600"/>
              </a:spcBef>
              <a:spcAft>
                <a:spcPts val="0"/>
              </a:spcAft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Present</a:t>
            </a:r>
            <a:r>
              <a:rPr lang="fr-FR" sz="1200" dirty="0">
                <a:solidFill>
                  <a:srgbClr val="414141"/>
                </a:solidFill>
              </a:rPr>
              <a:t> in </a:t>
            </a:r>
            <a:r>
              <a:rPr lang="fr-FR" sz="1200" dirty="0" err="1">
                <a:solidFill>
                  <a:srgbClr val="414141"/>
                </a:solidFill>
              </a:rPr>
              <a:t>detail</a:t>
            </a:r>
            <a:r>
              <a:rPr lang="fr-FR" sz="1200" dirty="0">
                <a:solidFill>
                  <a:srgbClr val="414141"/>
                </a:solidFill>
              </a:rPr>
              <a:t> the road transport accident </a:t>
            </a:r>
            <a:r>
              <a:rPr lang="fr-FR" sz="1200" dirty="0" err="1">
                <a:solidFill>
                  <a:srgbClr val="414141"/>
                </a:solidFill>
              </a:rPr>
              <a:t>chosen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from</a:t>
            </a:r>
            <a:r>
              <a:rPr lang="fr-FR" sz="1200" dirty="0">
                <a:solidFill>
                  <a:srgbClr val="414141"/>
                </a:solidFill>
              </a:rPr>
              <a:t> the </a:t>
            </a:r>
            <a:r>
              <a:rPr lang="fr-FR" sz="1200" dirty="0" err="1">
                <a:solidFill>
                  <a:srgbClr val="414141"/>
                </a:solidFill>
              </a:rPr>
              <a:t>events</a:t>
            </a:r>
            <a:r>
              <a:rPr lang="fr-FR" sz="1200" dirty="0">
                <a:solidFill>
                  <a:srgbClr val="414141"/>
                </a:solidFill>
              </a:rPr>
              <a:t> repository.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Take</a:t>
            </a:r>
            <a:r>
              <a:rPr lang="fr-FR" sz="1200" dirty="0">
                <a:solidFill>
                  <a:srgbClr val="414141"/>
                </a:solidFill>
              </a:rPr>
              <a:t> questions </a:t>
            </a:r>
            <a:r>
              <a:rPr lang="fr-FR" sz="1200" dirty="0" err="1">
                <a:solidFill>
                  <a:srgbClr val="414141"/>
                </a:solidFill>
              </a:rPr>
              <a:t>from</a:t>
            </a:r>
            <a:r>
              <a:rPr lang="fr-FR" sz="1200" dirty="0">
                <a:solidFill>
                  <a:srgbClr val="414141"/>
                </a:solidFill>
              </a:rPr>
              <a:t> the audience as </a:t>
            </a:r>
            <a:r>
              <a:rPr lang="fr-FR" sz="1200" dirty="0" err="1">
                <a:solidFill>
                  <a:srgbClr val="414141"/>
                </a:solidFill>
              </a:rPr>
              <a:t>necessary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C38AA0B5-216C-E744-8A6E-6F408DEDF701}"/>
              </a:ext>
            </a:extLst>
          </p:cNvPr>
          <p:cNvSpPr/>
          <p:nvPr/>
        </p:nvSpPr>
        <p:spPr>
          <a:xfrm>
            <a:off x="518983" y="1560699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 err="1"/>
              <a:t>Get</a:t>
            </a:r>
            <a:r>
              <a:rPr lang="fr-FR" sz="1400" b="1" dirty="0"/>
              <a:t> </a:t>
            </a:r>
            <a:r>
              <a:rPr lang="fr-FR" sz="1400" b="1" dirty="0" err="1"/>
              <a:t>prepared</a:t>
            </a:r>
            <a:endParaRPr lang="fr-FR" sz="1400" b="1" dirty="0"/>
          </a:p>
          <a:p>
            <a:pPr algn="ctr"/>
            <a:r>
              <a:rPr lang="fr-FR" sz="1400" b="1" dirty="0"/>
              <a:t>(</a:t>
            </a:r>
            <a:r>
              <a:rPr lang="fr-FR" sz="1400" b="1" dirty="0" err="1"/>
              <a:t>Before</a:t>
            </a:r>
            <a:r>
              <a:rPr lang="fr-FR" sz="1400" b="1" dirty="0"/>
              <a:t>)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872A64A2-284C-3E4A-A16B-B7C15F0B90B4}"/>
              </a:ext>
            </a:extLst>
          </p:cNvPr>
          <p:cNvSpPr/>
          <p:nvPr/>
        </p:nvSpPr>
        <p:spPr>
          <a:xfrm>
            <a:off x="518983" y="3182555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 err="1"/>
              <a:t>Get</a:t>
            </a:r>
            <a:r>
              <a:rPr lang="fr-FR" sz="1400" b="1" dirty="0"/>
              <a:t> </a:t>
            </a:r>
            <a:r>
              <a:rPr lang="fr-FR" sz="1400" b="1" dirty="0" err="1"/>
              <a:t>started</a:t>
            </a:r>
            <a:endParaRPr lang="fr-FR" sz="1400" b="1" dirty="0"/>
          </a:p>
          <a:p>
            <a:pPr algn="ctr"/>
            <a:r>
              <a:rPr lang="fr-FR" sz="1400" b="1" dirty="0"/>
              <a:t>(5 min)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5224900-7A78-4841-8604-B2F942BCB98D}"/>
              </a:ext>
            </a:extLst>
          </p:cNvPr>
          <p:cNvSpPr/>
          <p:nvPr/>
        </p:nvSpPr>
        <p:spPr>
          <a:xfrm>
            <a:off x="518983" y="4835072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 err="1"/>
              <a:t>Provide</a:t>
            </a:r>
            <a:r>
              <a:rPr lang="fr-FR" sz="1400" b="1" dirty="0"/>
              <a:t> information</a:t>
            </a:r>
          </a:p>
          <a:p>
            <a:pPr algn="ctr"/>
            <a:r>
              <a:rPr lang="fr-FR" sz="1400" b="1" dirty="0"/>
              <a:t>(5-10 min)</a:t>
            </a:r>
          </a:p>
        </p:txBody>
      </p:sp>
    </p:spTree>
    <p:extLst>
      <p:ext uri="{BB962C8B-B14F-4D97-AF65-F5344CB8AC3E}">
        <p14:creationId xmlns:p14="http://schemas.microsoft.com/office/powerpoint/2010/main" val="3181530709"/>
      </p:ext>
    </p:extLst>
  </p:cSld>
  <p:clrMapOvr>
    <a:masterClrMapping/>
  </p:clrMapOvr>
  <p:transition spd="med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D2A4124-D69C-2E49-8D37-236376CDBE3D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SEQUENCE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B71E99-48E0-D348-A79D-65FCAE6EECC1}"/>
              </a:ext>
            </a:extLst>
          </p:cNvPr>
          <p:cNvSpPr/>
          <p:nvPr/>
        </p:nvSpPr>
        <p:spPr>
          <a:xfrm>
            <a:off x="1746989" y="1148714"/>
            <a:ext cx="6643249" cy="1151287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Request</a:t>
            </a:r>
            <a:r>
              <a:rPr lang="fr-FR" sz="1200" dirty="0">
                <a:solidFill>
                  <a:srgbClr val="414141"/>
                </a:solidFill>
              </a:rPr>
              <a:t> participants opinions : « </a:t>
            </a:r>
            <a:r>
              <a:rPr lang="fr-FR" sz="1200" dirty="0" err="1">
                <a:solidFill>
                  <a:srgbClr val="414141"/>
                </a:solidFill>
              </a:rPr>
              <a:t>What</a:t>
            </a:r>
            <a:r>
              <a:rPr lang="fr-FR" sz="1200" dirty="0">
                <a:solidFill>
                  <a:srgbClr val="414141"/>
                </a:solidFill>
              </a:rPr>
              <a:t> do </a:t>
            </a:r>
            <a:r>
              <a:rPr lang="fr-FR" sz="1200" dirty="0" err="1">
                <a:solidFill>
                  <a:srgbClr val="414141"/>
                </a:solidFill>
              </a:rPr>
              <a:t>you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think</a:t>
            </a:r>
            <a:r>
              <a:rPr lang="fr-FR" sz="1200" dirty="0">
                <a:solidFill>
                  <a:srgbClr val="414141"/>
                </a:solidFill>
              </a:rPr>
              <a:t> about </a:t>
            </a:r>
            <a:r>
              <a:rPr lang="fr-FR" sz="1200" dirty="0" err="1">
                <a:solidFill>
                  <a:srgbClr val="414141"/>
                </a:solidFill>
              </a:rPr>
              <a:t>this</a:t>
            </a:r>
            <a:r>
              <a:rPr lang="fr-FR" sz="1200" dirty="0">
                <a:solidFill>
                  <a:srgbClr val="414141"/>
                </a:solidFill>
              </a:rPr>
              <a:t> accident ? ».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Repeatedly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ask</a:t>
            </a:r>
            <a:r>
              <a:rPr lang="fr-FR" sz="1200" dirty="0">
                <a:solidFill>
                  <a:srgbClr val="414141"/>
                </a:solidFill>
              </a:rPr>
              <a:t> the question « </a:t>
            </a:r>
            <a:r>
              <a:rPr lang="fr-FR" sz="1200" dirty="0" err="1">
                <a:solidFill>
                  <a:srgbClr val="414141"/>
                </a:solidFill>
              </a:rPr>
              <a:t>Could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it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happen</a:t>
            </a:r>
            <a:r>
              <a:rPr lang="fr-FR" sz="1200" dirty="0">
                <a:solidFill>
                  <a:srgbClr val="414141"/>
                </a:solidFill>
              </a:rPr>
              <a:t> to us ? ».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Use </a:t>
            </a:r>
            <a:r>
              <a:rPr lang="fr-FR" sz="1200" dirty="0" err="1">
                <a:solidFill>
                  <a:srgbClr val="414141"/>
                </a:solidFill>
              </a:rPr>
              <a:t>additional</a:t>
            </a:r>
            <a:r>
              <a:rPr lang="fr-FR" sz="1200" dirty="0">
                <a:solidFill>
                  <a:srgbClr val="414141"/>
                </a:solidFill>
              </a:rPr>
              <a:t> questions to </a:t>
            </a:r>
            <a:r>
              <a:rPr lang="fr-FR" sz="1200" dirty="0" err="1">
                <a:solidFill>
                  <a:srgbClr val="414141"/>
                </a:solidFill>
              </a:rPr>
              <a:t>maintain</a:t>
            </a:r>
            <a:r>
              <a:rPr lang="fr-FR" sz="1200" dirty="0">
                <a:solidFill>
                  <a:srgbClr val="414141"/>
                </a:solidFill>
              </a:rPr>
              <a:t> the discussion.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Take</a:t>
            </a:r>
            <a:r>
              <a:rPr lang="fr-FR" sz="1200" dirty="0">
                <a:solidFill>
                  <a:srgbClr val="414141"/>
                </a:solidFill>
              </a:rPr>
              <a:t> notes of key </a:t>
            </a:r>
            <a:r>
              <a:rPr lang="fr-FR" sz="1200" dirty="0" err="1">
                <a:solidFill>
                  <a:srgbClr val="414141"/>
                </a:solidFill>
              </a:rPr>
              <a:t>ideas</a:t>
            </a:r>
            <a:r>
              <a:rPr lang="fr-FR" sz="1200" dirty="0">
                <a:solidFill>
                  <a:srgbClr val="414141"/>
                </a:solidFill>
              </a:rPr>
              <a:t> and main suggestions </a:t>
            </a:r>
            <a:r>
              <a:rPr lang="fr-FR" sz="1200" dirty="0" err="1">
                <a:solidFill>
                  <a:srgbClr val="414141"/>
                </a:solidFill>
              </a:rPr>
              <a:t>expressed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57B63-3C75-6441-AEDE-D397AF7C0B53}"/>
              </a:ext>
            </a:extLst>
          </p:cNvPr>
          <p:cNvSpPr/>
          <p:nvPr/>
        </p:nvSpPr>
        <p:spPr>
          <a:xfrm>
            <a:off x="1746989" y="2497032"/>
            <a:ext cx="6643249" cy="1075880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Feed</a:t>
            </a:r>
            <a:r>
              <a:rPr lang="fr-FR" sz="1200" dirty="0">
                <a:solidFill>
                  <a:srgbClr val="414141"/>
                </a:solidFill>
              </a:rPr>
              <a:t> the main </a:t>
            </a:r>
            <a:r>
              <a:rPr lang="fr-FR" sz="1200" dirty="0" err="1">
                <a:solidFill>
                  <a:srgbClr val="414141"/>
                </a:solidFill>
              </a:rPr>
              <a:t>ideas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mentioned</a:t>
            </a:r>
            <a:r>
              <a:rPr lang="fr-FR" sz="1200" dirty="0">
                <a:solidFill>
                  <a:srgbClr val="414141"/>
                </a:solidFill>
              </a:rPr>
              <a:t> back to the group : « If I </a:t>
            </a:r>
            <a:r>
              <a:rPr lang="fr-FR" sz="1200" dirty="0" err="1">
                <a:solidFill>
                  <a:srgbClr val="414141"/>
                </a:solidFill>
              </a:rPr>
              <a:t>understood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well</a:t>
            </a:r>
            <a:r>
              <a:rPr lang="fr-FR" sz="1200" dirty="0">
                <a:solidFill>
                  <a:srgbClr val="414141"/>
                </a:solidFill>
              </a:rPr>
              <a:t>…».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List the </a:t>
            </a:r>
            <a:r>
              <a:rPr lang="fr-FR" sz="1200" dirty="0" err="1">
                <a:solidFill>
                  <a:srgbClr val="414141"/>
                </a:solidFill>
              </a:rPr>
              <a:t>proposals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that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were</a:t>
            </a:r>
            <a:r>
              <a:rPr lang="fr-FR" sz="1200" dirty="0">
                <a:solidFill>
                  <a:srgbClr val="414141"/>
                </a:solidFill>
              </a:rPr>
              <a:t> made </a:t>
            </a:r>
            <a:r>
              <a:rPr lang="fr-FR" sz="1200" dirty="0" err="1">
                <a:solidFill>
                  <a:srgbClr val="414141"/>
                </a:solidFill>
              </a:rPr>
              <a:t>along</a:t>
            </a:r>
            <a:r>
              <a:rPr lang="fr-FR" sz="1200" dirty="0">
                <a:solidFill>
                  <a:srgbClr val="414141"/>
                </a:solidFill>
              </a:rPr>
              <a:t> the discussion.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Ask</a:t>
            </a:r>
            <a:r>
              <a:rPr lang="fr-FR" sz="1200" dirty="0">
                <a:solidFill>
                  <a:srgbClr val="414141"/>
                </a:solidFill>
              </a:rPr>
              <a:t> participants </a:t>
            </a:r>
            <a:r>
              <a:rPr lang="fr-FR" sz="1200" dirty="0" err="1">
                <a:solidFill>
                  <a:srgbClr val="414141"/>
                </a:solidFill>
              </a:rPr>
              <a:t>which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safety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related</a:t>
            </a:r>
            <a:r>
              <a:rPr lang="fr-FR" sz="1200" dirty="0">
                <a:solidFill>
                  <a:srgbClr val="414141"/>
                </a:solidFill>
              </a:rPr>
              <a:t> questions </a:t>
            </a:r>
            <a:r>
              <a:rPr lang="fr-FR" sz="1200" dirty="0" err="1">
                <a:solidFill>
                  <a:srgbClr val="414141"/>
                </a:solidFill>
              </a:rPr>
              <a:t>they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would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like</a:t>
            </a:r>
            <a:r>
              <a:rPr lang="fr-FR" sz="1200" dirty="0">
                <a:solidFill>
                  <a:srgbClr val="414141"/>
                </a:solidFill>
              </a:rPr>
              <a:t> to </a:t>
            </a:r>
            <a:r>
              <a:rPr lang="fr-FR" sz="1200" dirty="0" err="1">
                <a:solidFill>
                  <a:srgbClr val="414141"/>
                </a:solidFill>
              </a:rPr>
              <a:t>ask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2785A8-93C9-7F45-A8EB-B96C8D42372D}"/>
              </a:ext>
            </a:extLst>
          </p:cNvPr>
          <p:cNvSpPr/>
          <p:nvPr/>
        </p:nvSpPr>
        <p:spPr>
          <a:xfrm>
            <a:off x="1746989" y="3825003"/>
            <a:ext cx="6643249" cy="1020224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Remind</a:t>
            </a:r>
            <a:r>
              <a:rPr lang="fr-FR" sz="1200" dirty="0">
                <a:solidFill>
                  <a:srgbClr val="414141"/>
                </a:solidFill>
              </a:rPr>
              <a:t> the importance of </a:t>
            </a:r>
            <a:r>
              <a:rPr lang="fr-FR" sz="1200" dirty="0" err="1">
                <a:solidFill>
                  <a:srgbClr val="414141"/>
                </a:solidFill>
              </a:rPr>
              <a:t>driver’s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work</a:t>
            </a:r>
            <a:r>
              <a:rPr lang="fr-FR" sz="1200" dirty="0">
                <a:solidFill>
                  <a:srgbClr val="414141"/>
                </a:solidFill>
              </a:rPr>
              <a:t> and </a:t>
            </a:r>
            <a:r>
              <a:rPr lang="fr-FR" sz="1200" dirty="0" err="1">
                <a:solidFill>
                  <a:srgbClr val="414141"/>
                </a:solidFill>
              </a:rPr>
              <a:t>role</a:t>
            </a:r>
            <a:r>
              <a:rPr lang="fr-FR" sz="1200" dirty="0">
                <a:solidFill>
                  <a:srgbClr val="414141"/>
                </a:solidFill>
              </a:rPr>
              <a:t> for Total.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Remind</a:t>
            </a:r>
            <a:r>
              <a:rPr lang="fr-FR" sz="1200" dirty="0">
                <a:solidFill>
                  <a:srgbClr val="414141"/>
                </a:solidFill>
              </a:rPr>
              <a:t> the importance to </a:t>
            </a:r>
            <a:r>
              <a:rPr lang="fr-FR" sz="1200" dirty="0" err="1">
                <a:solidFill>
                  <a:srgbClr val="414141"/>
                </a:solidFill>
              </a:rPr>
              <a:t>work</a:t>
            </a:r>
            <a:r>
              <a:rPr lang="fr-FR" sz="1200" dirty="0">
                <a:solidFill>
                  <a:srgbClr val="414141"/>
                </a:solidFill>
              </a:rPr>
              <a:t> hand in hand </a:t>
            </a:r>
            <a:r>
              <a:rPr lang="fr-FR" sz="1200" dirty="0" err="1">
                <a:solidFill>
                  <a:srgbClr val="414141"/>
                </a:solidFill>
              </a:rPr>
              <a:t>with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transporters</a:t>
            </a:r>
            <a:r>
              <a:rPr lang="fr-FR" sz="1200" dirty="0">
                <a:solidFill>
                  <a:srgbClr val="414141"/>
                </a:solidFill>
              </a:rPr>
              <a:t>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Thank</a:t>
            </a:r>
            <a:r>
              <a:rPr lang="fr-FR" sz="1200" dirty="0">
                <a:solidFill>
                  <a:srgbClr val="414141"/>
                </a:solidFill>
              </a:rPr>
              <a:t> the participants for </a:t>
            </a:r>
            <a:r>
              <a:rPr lang="fr-FR" sz="1200" dirty="0" err="1">
                <a:solidFill>
                  <a:srgbClr val="414141"/>
                </a:solidFill>
              </a:rPr>
              <a:t>their</a:t>
            </a:r>
            <a:r>
              <a:rPr lang="fr-FR" sz="1200" dirty="0">
                <a:solidFill>
                  <a:srgbClr val="414141"/>
                </a:solidFill>
              </a:rPr>
              <a:t> insights and close the session.</a:t>
            </a:r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C38AA0B5-216C-E744-8A6E-6F408DEDF701}"/>
              </a:ext>
            </a:extLst>
          </p:cNvPr>
          <p:cNvSpPr/>
          <p:nvPr/>
        </p:nvSpPr>
        <p:spPr>
          <a:xfrm>
            <a:off x="518983" y="1362167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/>
              <a:t>Encourage</a:t>
            </a:r>
            <a:br>
              <a:rPr lang="fr-FR" sz="1400" b="1" dirty="0"/>
            </a:br>
            <a:r>
              <a:rPr lang="fr-FR" sz="1400" b="1" dirty="0"/>
              <a:t>the group</a:t>
            </a:r>
          </a:p>
          <a:p>
            <a:pPr algn="ctr"/>
            <a:r>
              <a:rPr lang="fr-FR" sz="1400" b="1" dirty="0"/>
              <a:t>(25-30min)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872A64A2-284C-3E4A-A16B-B7C15F0B90B4}"/>
              </a:ext>
            </a:extLst>
          </p:cNvPr>
          <p:cNvSpPr/>
          <p:nvPr/>
        </p:nvSpPr>
        <p:spPr>
          <a:xfrm>
            <a:off x="518983" y="2666832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 err="1"/>
              <a:t>Summarize</a:t>
            </a:r>
            <a:endParaRPr lang="fr-FR" sz="1400" b="1" dirty="0"/>
          </a:p>
          <a:p>
            <a:pPr algn="ctr"/>
            <a:r>
              <a:rPr lang="fr-FR" sz="1400" b="1" dirty="0"/>
              <a:t>(5-10min)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5224900-7A78-4841-8604-B2F942BCB98D}"/>
              </a:ext>
            </a:extLst>
          </p:cNvPr>
          <p:cNvSpPr/>
          <p:nvPr/>
        </p:nvSpPr>
        <p:spPr>
          <a:xfrm>
            <a:off x="518983" y="3966974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/>
              <a:t>Wrap up</a:t>
            </a:r>
          </a:p>
          <a:p>
            <a:pPr algn="ctr"/>
            <a:r>
              <a:rPr lang="fr-FR" sz="1400" b="1" dirty="0"/>
              <a:t>(5min)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258102-4D96-9349-8319-D338D590DE52}"/>
              </a:ext>
            </a:extLst>
          </p:cNvPr>
          <p:cNvSpPr/>
          <p:nvPr/>
        </p:nvSpPr>
        <p:spPr>
          <a:xfrm>
            <a:off x="1746989" y="5097316"/>
            <a:ext cx="6643249" cy="959646"/>
          </a:xfrm>
          <a:prstGeom prst="rect">
            <a:avLst/>
          </a:prstGeom>
          <a:noFill/>
          <a:ln w="19050"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400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 err="1">
                <a:solidFill>
                  <a:srgbClr val="414141"/>
                </a:solidFill>
              </a:rPr>
              <a:t>Consolidate</a:t>
            </a:r>
            <a:r>
              <a:rPr lang="fr-FR" sz="1200" dirty="0">
                <a:solidFill>
                  <a:srgbClr val="414141"/>
                </a:solidFill>
              </a:rPr>
              <a:t> information </a:t>
            </a:r>
            <a:r>
              <a:rPr lang="fr-FR" sz="1200" dirty="0" err="1">
                <a:solidFill>
                  <a:srgbClr val="414141"/>
                </a:solidFill>
              </a:rPr>
              <a:t>from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various</a:t>
            </a:r>
            <a:r>
              <a:rPr lang="fr-FR" sz="1200" dirty="0">
                <a:solidFill>
                  <a:srgbClr val="414141"/>
                </a:solidFill>
              </a:rPr>
              <a:t> workshops and </a:t>
            </a:r>
            <a:r>
              <a:rPr lang="fr-FR" sz="1200" dirty="0" err="1">
                <a:solidFill>
                  <a:srgbClr val="414141"/>
                </a:solidFill>
              </a:rPr>
              <a:t>identify</a:t>
            </a:r>
            <a:r>
              <a:rPr lang="fr-FR" sz="1200" dirty="0">
                <a:solidFill>
                  <a:srgbClr val="414141"/>
                </a:solidFill>
              </a:rPr>
              <a:t> trends / </a:t>
            </a:r>
            <a:r>
              <a:rPr lang="fr-FR" sz="1200" dirty="0" err="1">
                <a:solidFill>
                  <a:srgbClr val="414141"/>
                </a:solidFill>
              </a:rPr>
              <a:t>frequent</a:t>
            </a:r>
            <a:r>
              <a:rPr lang="fr-FR" sz="1200" dirty="0">
                <a:solidFill>
                  <a:srgbClr val="414141"/>
                </a:solidFill>
              </a:rPr>
              <a:t> topics.</a:t>
            </a:r>
          </a:p>
          <a:p>
            <a:pPr marL="171450" lvl="0" indent="-171450">
              <a:spcBef>
                <a:spcPts val="600"/>
              </a:spcBef>
              <a:buClr>
                <a:srgbClr val="F7941D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fr-FR" sz="1200" dirty="0">
                <a:solidFill>
                  <a:srgbClr val="414141"/>
                </a:solidFill>
              </a:rPr>
              <a:t>Share the consolidation </a:t>
            </a:r>
            <a:r>
              <a:rPr lang="fr-FR" sz="1200" dirty="0" err="1">
                <a:solidFill>
                  <a:srgbClr val="414141"/>
                </a:solidFill>
              </a:rPr>
              <a:t>within</a:t>
            </a:r>
            <a:r>
              <a:rPr lang="fr-FR" sz="1200" dirty="0">
                <a:solidFill>
                  <a:srgbClr val="414141"/>
                </a:solidFill>
              </a:rPr>
              <a:t> the </a:t>
            </a:r>
            <a:r>
              <a:rPr lang="fr-FR" sz="1200" dirty="0" err="1">
                <a:solidFill>
                  <a:srgbClr val="414141"/>
                </a:solidFill>
              </a:rPr>
              <a:t>Affiliate</a:t>
            </a:r>
            <a:r>
              <a:rPr lang="fr-FR" sz="1200" dirty="0">
                <a:solidFill>
                  <a:srgbClr val="414141"/>
                </a:solidFill>
              </a:rPr>
              <a:t> and / or HQ if </a:t>
            </a:r>
            <a:r>
              <a:rPr lang="fr-FR" sz="1200" dirty="0" err="1">
                <a:solidFill>
                  <a:srgbClr val="414141"/>
                </a:solidFill>
              </a:rPr>
              <a:t>deemed</a:t>
            </a:r>
            <a:r>
              <a:rPr lang="fr-FR" sz="1200" dirty="0">
                <a:solidFill>
                  <a:srgbClr val="414141"/>
                </a:solidFill>
              </a:rPr>
              <a:t> </a:t>
            </a:r>
            <a:r>
              <a:rPr lang="fr-FR" sz="1200" dirty="0" err="1">
                <a:solidFill>
                  <a:srgbClr val="414141"/>
                </a:solidFill>
              </a:rPr>
              <a:t>necessary</a:t>
            </a:r>
            <a:r>
              <a:rPr lang="fr-FR" sz="1200" dirty="0">
                <a:solidFill>
                  <a:srgbClr val="414141"/>
                </a:solidFill>
              </a:rPr>
              <a:t>. 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A659F97B-034F-6142-B3F9-85AD11733857}"/>
              </a:ext>
            </a:extLst>
          </p:cNvPr>
          <p:cNvSpPr/>
          <p:nvPr/>
        </p:nvSpPr>
        <p:spPr>
          <a:xfrm>
            <a:off x="518983" y="5208998"/>
            <a:ext cx="1878227" cy="736280"/>
          </a:xfrm>
          <a:prstGeom prst="parallelogram">
            <a:avLst/>
          </a:prstGeom>
          <a:solidFill>
            <a:srgbClr val="034E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b="1" dirty="0" err="1"/>
              <a:t>Followup</a:t>
            </a:r>
            <a:endParaRPr lang="fr-FR" sz="1400" b="1" dirty="0"/>
          </a:p>
          <a:p>
            <a:pPr algn="ctr"/>
            <a:r>
              <a:rPr lang="fr-FR" sz="1400" b="1" dirty="0"/>
              <a:t>(</a:t>
            </a:r>
            <a:r>
              <a:rPr lang="fr-FR" sz="1400" b="1" dirty="0" err="1"/>
              <a:t>After</a:t>
            </a:r>
            <a:r>
              <a:rPr lang="fr-FR" sz="1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2421168"/>
      </p:ext>
    </p:extLst>
  </p:cSld>
  <p:clrMapOvr>
    <a:masterClrMapping/>
  </p:clrMapOvr>
  <p:transition spd="med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2545493"/>
            <a:ext cx="8445770" cy="3338912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C53AA3-1F36-B847-9C0F-0AEE037ED4DC}"/>
              </a:ext>
            </a:extLst>
          </p:cNvPr>
          <p:cNvSpPr/>
          <p:nvPr/>
        </p:nvSpPr>
        <p:spPr>
          <a:xfrm>
            <a:off x="281579" y="1294186"/>
            <a:ext cx="8445770" cy="859686"/>
          </a:xfrm>
          <a:prstGeom prst="rect">
            <a:avLst/>
          </a:prstGeom>
          <a:noFill/>
          <a:ln>
            <a:solidFill>
              <a:srgbClr val="F794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81578" y="1467129"/>
            <a:ext cx="8445770" cy="686743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 algn="ctr"/>
            <a:r>
              <a:rPr lang="fr-FR" sz="1400" dirty="0" err="1">
                <a:solidFill>
                  <a:srgbClr val="034EA2"/>
                </a:solidFill>
              </a:rPr>
              <a:t>Your</a:t>
            </a:r>
            <a:r>
              <a:rPr lang="fr-FR" sz="1400" dirty="0">
                <a:solidFill>
                  <a:srgbClr val="034EA2"/>
                </a:solidFill>
              </a:rPr>
              <a:t> objective </a:t>
            </a:r>
            <a:r>
              <a:rPr lang="fr-FR" sz="1400" dirty="0" err="1">
                <a:solidFill>
                  <a:srgbClr val="034EA2"/>
                </a:solidFill>
              </a:rPr>
              <a:t>is</a:t>
            </a:r>
            <a:r>
              <a:rPr lang="fr-FR" sz="1400" dirty="0">
                <a:solidFill>
                  <a:srgbClr val="034EA2"/>
                </a:solidFill>
              </a:rPr>
              <a:t> to </a:t>
            </a:r>
            <a:r>
              <a:rPr lang="fr-FR" sz="1400" dirty="0" err="1">
                <a:solidFill>
                  <a:srgbClr val="034EA2"/>
                </a:solidFill>
              </a:rPr>
              <a:t>understand</a:t>
            </a:r>
            <a:r>
              <a:rPr lang="fr-FR" sz="1400" dirty="0">
                <a:solidFill>
                  <a:srgbClr val="034EA2"/>
                </a:solidFill>
              </a:rPr>
              <a:t> how participants manage the </a:t>
            </a:r>
            <a:r>
              <a:rPr lang="fr-FR" sz="1400" dirty="0" err="1">
                <a:solidFill>
                  <a:srgbClr val="034EA2"/>
                </a:solidFill>
              </a:rPr>
              <a:t>risks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associated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with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their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journeys</a:t>
            </a:r>
            <a:r>
              <a:rPr lang="fr-FR" sz="1400" dirty="0">
                <a:solidFill>
                  <a:srgbClr val="034EA2"/>
                </a:solidFill>
              </a:rPr>
              <a:t>.</a:t>
            </a:r>
          </a:p>
          <a:p>
            <a:pPr marL="285750" indent="-285750" algn="ctr"/>
            <a:r>
              <a:rPr lang="fr-FR" sz="1400" dirty="0" err="1">
                <a:solidFill>
                  <a:srgbClr val="034EA2"/>
                </a:solidFill>
              </a:rPr>
              <a:t>Your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role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is</a:t>
            </a:r>
            <a:r>
              <a:rPr lang="fr-FR" sz="1400" dirty="0">
                <a:solidFill>
                  <a:srgbClr val="034EA2"/>
                </a:solidFill>
              </a:rPr>
              <a:t> to launch a discussion </a:t>
            </a:r>
            <a:r>
              <a:rPr lang="fr-FR" sz="1400" dirty="0" err="1">
                <a:solidFill>
                  <a:srgbClr val="034EA2"/>
                </a:solidFill>
              </a:rPr>
              <a:t>focused</a:t>
            </a:r>
            <a:r>
              <a:rPr lang="fr-FR" sz="1400" dirty="0">
                <a:solidFill>
                  <a:srgbClr val="034EA2"/>
                </a:solidFill>
              </a:rPr>
              <a:t> on road </a:t>
            </a:r>
            <a:r>
              <a:rPr lang="fr-FR" sz="1400" dirty="0" err="1">
                <a:solidFill>
                  <a:srgbClr val="034EA2"/>
                </a:solidFill>
              </a:rPr>
              <a:t>safety</a:t>
            </a:r>
            <a:r>
              <a:rPr lang="fr-FR" sz="1400" dirty="0">
                <a:solidFill>
                  <a:srgbClr val="034EA2"/>
                </a:solidFill>
              </a:rPr>
              <a:t> and to </a:t>
            </a:r>
            <a:r>
              <a:rPr lang="fr-FR" sz="1400" dirty="0" err="1">
                <a:solidFill>
                  <a:srgbClr val="034EA2"/>
                </a:solidFill>
              </a:rPr>
              <a:t>make</a:t>
            </a:r>
            <a:r>
              <a:rPr lang="fr-FR" sz="1400" dirty="0">
                <a:solidFill>
                  <a:srgbClr val="034EA2"/>
                </a:solidFill>
              </a:rPr>
              <a:t> sure </a:t>
            </a:r>
            <a:r>
              <a:rPr lang="fr-FR" sz="1400" dirty="0" err="1">
                <a:solidFill>
                  <a:srgbClr val="034EA2"/>
                </a:solidFill>
              </a:rPr>
              <a:t>it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keeps</a:t>
            </a:r>
            <a:r>
              <a:rPr lang="fr-FR" sz="1400" dirty="0">
                <a:solidFill>
                  <a:srgbClr val="034EA2"/>
                </a:solidFill>
              </a:rPr>
              <a:t> </a:t>
            </a:r>
            <a:r>
              <a:rPr lang="fr-FR" sz="1400" dirty="0" err="1">
                <a:solidFill>
                  <a:srgbClr val="034EA2"/>
                </a:solidFill>
              </a:rPr>
              <a:t>going</a:t>
            </a:r>
            <a:r>
              <a:rPr lang="fr-FR" sz="1400" dirty="0">
                <a:solidFill>
                  <a:srgbClr val="034EA2"/>
                </a:solidFill>
              </a:rPr>
              <a:t>.</a:t>
            </a:r>
          </a:p>
          <a:p>
            <a:pPr marL="285750" indent="-285750" algn="ctr"/>
            <a:endParaRPr lang="fr-FR" sz="1400" dirty="0">
              <a:solidFill>
                <a:srgbClr val="034EA2"/>
              </a:solidFill>
            </a:endParaRPr>
          </a:p>
          <a:p>
            <a:pPr marL="285750" indent="-285750" algn="ctr"/>
            <a:endParaRPr lang="fr-FR" sz="1400" dirty="0">
              <a:solidFill>
                <a:srgbClr val="034EA2"/>
              </a:solidFill>
            </a:endParaRPr>
          </a:p>
          <a:p>
            <a:pPr marL="285750" indent="-285750" algn="ctr"/>
            <a:endParaRPr lang="fr-FR" sz="1400" dirty="0">
              <a:solidFill>
                <a:srgbClr val="034EA2"/>
              </a:solidFill>
            </a:endParaRPr>
          </a:p>
          <a:p>
            <a:pPr marL="285750" indent="-285750" algn="ctr"/>
            <a:endParaRPr lang="fr-FR" sz="1400" dirty="0">
              <a:solidFill>
                <a:srgbClr val="034EA2"/>
              </a:solidFill>
            </a:endParaRPr>
          </a:p>
          <a:p>
            <a:pPr marL="285750" indent="-285750" algn="ctr"/>
            <a:endParaRPr lang="fr-FR" sz="1400" dirty="0">
              <a:solidFill>
                <a:srgbClr val="034EA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5854" y="3272014"/>
            <a:ext cx="8232292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Explain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that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expressed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views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will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be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treated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anonymously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Remain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neutral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and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benevolent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Create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safe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climate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where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participants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can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raise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issues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without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fearing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adverse 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consequences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Let the participants talk to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each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other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directly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Encourage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each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participant to talk and express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views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Reformulate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: « If I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understand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well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…? ».</a:t>
            </a:r>
          </a:p>
          <a:p>
            <a:pPr marL="185420" indent="-185420">
              <a:spcBef>
                <a:spcPts val="5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Ask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 question to one of the participants.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2696138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 dirty="0">
                <a:solidFill>
                  <a:srgbClr val="00B050"/>
                </a:solidFill>
              </a:rPr>
              <a:t>TO DO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FACILITATION 101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91EFAA2-3F64-4541-9BA5-2EBE24408AA9}"/>
              </a:ext>
            </a:extLst>
          </p:cNvPr>
          <p:cNvSpPr/>
          <p:nvPr/>
        </p:nvSpPr>
        <p:spPr>
          <a:xfrm>
            <a:off x="3211691" y="1109520"/>
            <a:ext cx="272061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034EA2"/>
                </a:solidFill>
              </a:rPr>
              <a:t>AS A FACILITATOR</a:t>
            </a:r>
          </a:p>
        </p:txBody>
      </p:sp>
      <p:grpSp>
        <p:nvGrpSpPr>
          <p:cNvPr id="17" name="Groupe 21">
            <a:extLst>
              <a:ext uri="{FF2B5EF4-FFF2-40B4-BE49-F238E27FC236}">
                <a16:creationId xmlns:a16="http://schemas.microsoft.com/office/drawing/2014/main" id="{4AB6DC76-DA58-E44B-AEA3-27A1AE15643A}"/>
              </a:ext>
            </a:extLst>
          </p:cNvPr>
          <p:cNvGrpSpPr/>
          <p:nvPr/>
        </p:nvGrpSpPr>
        <p:grpSpPr>
          <a:xfrm>
            <a:off x="7859820" y="2642127"/>
            <a:ext cx="762138" cy="774389"/>
            <a:chOff x="280983" y="941033"/>
            <a:chExt cx="762138" cy="774389"/>
          </a:xfrm>
        </p:grpSpPr>
        <p:sp>
          <p:nvSpPr>
            <p:cNvPr id="18" name="Ellipse 22">
              <a:extLst>
                <a:ext uri="{FF2B5EF4-FFF2-40B4-BE49-F238E27FC236}">
                  <a16:creationId xmlns:a16="http://schemas.microsoft.com/office/drawing/2014/main" id="{B257D486-2F20-854E-8A7D-1187FD8F53F5}"/>
                </a:ext>
              </a:extLst>
            </p:cNvPr>
            <p:cNvSpPr/>
            <p:nvPr/>
          </p:nvSpPr>
          <p:spPr>
            <a:xfrm>
              <a:off x="280983" y="941033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20" name="Image 23">
              <a:extLst>
                <a:ext uri="{FF2B5EF4-FFF2-40B4-BE49-F238E27FC236}">
                  <a16:creationId xmlns:a16="http://schemas.microsoft.com/office/drawing/2014/main" id="{1078B2E5-35BB-C642-9628-AE8BE3F1E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617" y="1003792"/>
              <a:ext cx="648871" cy="6488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172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941318"/>
            <a:ext cx="8445770" cy="3475232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455854" y="2667839"/>
            <a:ext cx="8232292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Make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judgements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,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take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sides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Provide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your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own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point of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view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/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your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own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solutions.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Rush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into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an action plan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oriented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session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without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listening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about situations first.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Ask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several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questions in a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row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without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allowing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sufficient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time for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answers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Interrupt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 participant.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Feel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personally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accused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and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justify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Share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your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own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thoughts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,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hypothesis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or suggestions.</a:t>
            </a:r>
          </a:p>
          <a:p>
            <a:pPr marL="185420" indent="-185420"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Ask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questions to the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overall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audience and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expect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immediate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srgbClr val="414141"/>
                </a:solidFill>
                <a:cs typeface="Arial" panose="020B0604020202020204" pitchFamily="34" charset="0"/>
              </a:rPr>
              <a:t>reactions</a:t>
            </a:r>
            <a:r>
              <a:rPr lang="fr-FR" sz="1600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2091963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 dirty="0">
                <a:solidFill>
                  <a:srgbClr val="C00000"/>
                </a:solidFill>
              </a:rPr>
              <a:t>NOT TO DO</a:t>
            </a:r>
            <a:endParaRPr lang="fr-FR" sz="2400" b="1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7859820" y="2045384"/>
            <a:ext cx="762138" cy="774389"/>
            <a:chOff x="4707374" y="719535"/>
            <a:chExt cx="762138" cy="774389"/>
          </a:xfrm>
        </p:grpSpPr>
        <p:sp>
          <p:nvSpPr>
            <p:cNvPr id="2" name="Ellipse 1"/>
            <p:cNvSpPr/>
            <p:nvPr/>
          </p:nvSpPr>
          <p:spPr>
            <a:xfrm>
              <a:off x="4707374" y="719535"/>
              <a:ext cx="762138" cy="7743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38" name="Image 37" descr="C:\Users\J0034661\Downloads\cancel (1)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407" y="782294"/>
              <a:ext cx="648072" cy="64887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FACILITATION 101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8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927502E6-E8B0-064E-8F8E-36044C6A86FE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QUESTIONS (OPTIONAL)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C4E3F0-C47C-1F49-B5BB-DB48CB220220}"/>
              </a:ext>
            </a:extLst>
          </p:cNvPr>
          <p:cNvSpPr/>
          <p:nvPr/>
        </p:nvSpPr>
        <p:spPr>
          <a:xfrm>
            <a:off x="315313" y="1201950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rgbClr val="414141"/>
                </a:solidFill>
              </a:rPr>
              <a:t>Can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describe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your</a:t>
            </a:r>
            <a:r>
              <a:rPr lang="fr-FR" sz="1600" dirty="0">
                <a:solidFill>
                  <a:srgbClr val="414141"/>
                </a:solidFill>
              </a:rPr>
              <a:t> last trip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DDC44B-0750-2646-8D34-FA2576051704}"/>
              </a:ext>
            </a:extLst>
          </p:cNvPr>
          <p:cNvSpPr/>
          <p:nvPr/>
        </p:nvSpPr>
        <p:spPr>
          <a:xfrm>
            <a:off x="315317" y="1766380"/>
            <a:ext cx="8303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rgbClr val="414141"/>
                </a:solidFill>
              </a:rPr>
              <a:t>For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, </a:t>
            </a:r>
            <a:r>
              <a:rPr lang="fr-FR" sz="1600" dirty="0" err="1">
                <a:solidFill>
                  <a:srgbClr val="414141"/>
                </a:solidFill>
              </a:rPr>
              <a:t>what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is</a:t>
            </a:r>
            <a:r>
              <a:rPr lang="fr-FR" sz="1600" dirty="0">
                <a:solidFill>
                  <a:srgbClr val="414141"/>
                </a:solidFill>
              </a:rPr>
              <a:t> a good </a:t>
            </a:r>
            <a:r>
              <a:rPr lang="fr-FR" sz="1600" dirty="0" err="1">
                <a:solidFill>
                  <a:srgbClr val="414141"/>
                </a:solidFill>
              </a:rPr>
              <a:t>day</a:t>
            </a:r>
            <a:r>
              <a:rPr lang="fr-FR" sz="1600" dirty="0">
                <a:solidFill>
                  <a:srgbClr val="414141"/>
                </a:solidFill>
              </a:rPr>
              <a:t> / </a:t>
            </a:r>
            <a:r>
              <a:rPr lang="fr-FR" sz="1600" dirty="0" err="1">
                <a:solidFill>
                  <a:srgbClr val="414141"/>
                </a:solidFill>
              </a:rPr>
              <a:t>bad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day</a:t>
            </a:r>
            <a:r>
              <a:rPr lang="fr-FR" sz="1600" dirty="0">
                <a:solidFill>
                  <a:srgbClr val="414141"/>
                </a:solidFill>
              </a:rPr>
              <a:t> on the road ?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29B1C-44DF-5C45-983E-1A6EFB52D729}"/>
              </a:ext>
            </a:extLst>
          </p:cNvPr>
          <p:cNvSpPr/>
          <p:nvPr/>
        </p:nvSpPr>
        <p:spPr>
          <a:xfrm>
            <a:off x="315316" y="2330810"/>
            <a:ext cx="8303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solidFill>
                  <a:srgbClr val="414141"/>
                </a:solidFill>
              </a:rPr>
              <a:t>When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was</a:t>
            </a:r>
            <a:r>
              <a:rPr lang="fr-FR" sz="1600" dirty="0">
                <a:solidFill>
                  <a:srgbClr val="414141"/>
                </a:solidFill>
              </a:rPr>
              <a:t> the last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were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frightened</a:t>
            </a:r>
            <a:r>
              <a:rPr lang="fr-FR" sz="1600" dirty="0">
                <a:solidFill>
                  <a:srgbClr val="414141"/>
                </a:solidFill>
              </a:rPr>
              <a:t> on the road 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A4C846-3DB1-D549-A53D-F613AAD49F43}"/>
              </a:ext>
            </a:extLst>
          </p:cNvPr>
          <p:cNvSpPr/>
          <p:nvPr/>
        </p:nvSpPr>
        <p:spPr>
          <a:xfrm>
            <a:off x="315311" y="2895241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rgbClr val="414141"/>
                </a:solidFill>
              </a:rPr>
              <a:t>If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had</a:t>
            </a:r>
            <a:r>
              <a:rPr lang="fr-FR" sz="1600" dirty="0">
                <a:solidFill>
                  <a:srgbClr val="414141"/>
                </a:solidFill>
              </a:rPr>
              <a:t> a </a:t>
            </a:r>
            <a:r>
              <a:rPr lang="fr-FR" sz="1600" dirty="0" err="1">
                <a:solidFill>
                  <a:srgbClr val="414141"/>
                </a:solidFill>
              </a:rPr>
              <a:t>magic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wand</a:t>
            </a:r>
            <a:r>
              <a:rPr lang="fr-FR" sz="1600" dirty="0">
                <a:solidFill>
                  <a:srgbClr val="414141"/>
                </a:solidFill>
              </a:rPr>
              <a:t>, </a:t>
            </a:r>
            <a:r>
              <a:rPr lang="fr-FR" sz="1600" dirty="0" err="1">
                <a:solidFill>
                  <a:srgbClr val="414141"/>
                </a:solidFill>
              </a:rPr>
              <a:t>what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would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 change in </a:t>
            </a:r>
            <a:r>
              <a:rPr lang="fr-FR" sz="1600" dirty="0" err="1">
                <a:solidFill>
                  <a:srgbClr val="414141"/>
                </a:solidFill>
              </a:rPr>
              <a:t>your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daily</a:t>
            </a:r>
            <a:r>
              <a:rPr lang="fr-FR" sz="1600" dirty="0">
                <a:solidFill>
                  <a:srgbClr val="414141"/>
                </a:solidFill>
              </a:rPr>
              <a:t> job 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C9F00-DD34-3944-85AC-921AE9B22C87}"/>
              </a:ext>
            </a:extLst>
          </p:cNvPr>
          <p:cNvSpPr/>
          <p:nvPr/>
        </p:nvSpPr>
        <p:spPr>
          <a:xfrm>
            <a:off x="315312" y="3459672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rgbClr val="414141"/>
                </a:solidFill>
              </a:rPr>
              <a:t>On the road, </a:t>
            </a:r>
            <a:r>
              <a:rPr lang="fr-FR" sz="1600" dirty="0" err="1">
                <a:solidFill>
                  <a:srgbClr val="414141"/>
                </a:solidFill>
              </a:rPr>
              <a:t>when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was</a:t>
            </a:r>
            <a:r>
              <a:rPr lang="fr-FR" sz="1600" dirty="0">
                <a:solidFill>
                  <a:srgbClr val="414141"/>
                </a:solidFill>
              </a:rPr>
              <a:t> the last time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witnessed</a:t>
            </a:r>
            <a:r>
              <a:rPr lang="fr-FR" sz="1600" dirty="0">
                <a:solidFill>
                  <a:srgbClr val="414141"/>
                </a:solidFill>
              </a:rPr>
              <a:t> an accident 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E473D1-9911-144F-8ED3-295AB7A15CD1}"/>
              </a:ext>
            </a:extLst>
          </p:cNvPr>
          <p:cNvSpPr/>
          <p:nvPr/>
        </p:nvSpPr>
        <p:spPr>
          <a:xfrm>
            <a:off x="315313" y="4024103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solidFill>
                  <a:srgbClr val="414141"/>
                </a:solidFill>
              </a:rPr>
              <a:t>What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could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be</a:t>
            </a:r>
            <a:r>
              <a:rPr lang="fr-FR" sz="1600" dirty="0">
                <a:solidFill>
                  <a:srgbClr val="414141"/>
                </a:solidFill>
              </a:rPr>
              <a:t> the story </a:t>
            </a:r>
            <a:r>
              <a:rPr lang="fr-FR" sz="1600" dirty="0" err="1">
                <a:solidFill>
                  <a:srgbClr val="414141"/>
                </a:solidFill>
              </a:rPr>
              <a:t>leading</a:t>
            </a:r>
            <a:r>
              <a:rPr lang="fr-FR" sz="1600" dirty="0">
                <a:solidFill>
                  <a:srgbClr val="414141"/>
                </a:solidFill>
              </a:rPr>
              <a:t> to the </a:t>
            </a:r>
            <a:r>
              <a:rPr lang="fr-FR" sz="1600" dirty="0" err="1">
                <a:solidFill>
                  <a:srgbClr val="414141"/>
                </a:solidFill>
              </a:rPr>
              <a:t>next</a:t>
            </a:r>
            <a:r>
              <a:rPr lang="fr-FR" sz="1600" dirty="0">
                <a:solidFill>
                  <a:srgbClr val="414141"/>
                </a:solidFill>
              </a:rPr>
              <a:t> </a:t>
            </a:r>
            <a:r>
              <a:rPr lang="fr-FR" sz="1600" dirty="0" err="1">
                <a:solidFill>
                  <a:srgbClr val="414141"/>
                </a:solidFill>
              </a:rPr>
              <a:t>severe</a:t>
            </a:r>
            <a:r>
              <a:rPr lang="fr-FR" sz="1600" dirty="0">
                <a:solidFill>
                  <a:srgbClr val="414141"/>
                </a:solidFill>
              </a:rPr>
              <a:t> road transport accident 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6649EA-0867-D640-BA40-74AC76845CBD}"/>
              </a:ext>
            </a:extLst>
          </p:cNvPr>
          <p:cNvSpPr/>
          <p:nvPr/>
        </p:nvSpPr>
        <p:spPr>
          <a:xfrm>
            <a:off x="315314" y="4588534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solidFill>
                  <a:srgbClr val="414141"/>
                </a:solidFill>
              </a:rPr>
              <a:t>Which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preoccupations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keep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awake</a:t>
            </a:r>
            <a:r>
              <a:rPr lang="fr-FR" sz="1600" dirty="0">
                <a:solidFill>
                  <a:srgbClr val="414141"/>
                </a:solidFill>
              </a:rPr>
              <a:t> at night 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159DF3-2092-FB49-BFE3-1AB70123ADF5}"/>
              </a:ext>
            </a:extLst>
          </p:cNvPr>
          <p:cNvSpPr/>
          <p:nvPr/>
        </p:nvSpPr>
        <p:spPr>
          <a:xfrm>
            <a:off x="315315" y="5152965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solidFill>
                  <a:srgbClr val="414141"/>
                </a:solidFill>
              </a:rPr>
              <a:t>Which</a:t>
            </a:r>
            <a:r>
              <a:rPr lang="fr-FR" sz="1600" dirty="0">
                <a:solidFill>
                  <a:srgbClr val="414141"/>
                </a:solidFill>
              </a:rPr>
              <a:t> accident scenario do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fear</a:t>
            </a:r>
            <a:r>
              <a:rPr lang="fr-FR" sz="1600" dirty="0">
                <a:solidFill>
                  <a:srgbClr val="414141"/>
                </a:solidFill>
              </a:rPr>
              <a:t> the </a:t>
            </a:r>
            <a:r>
              <a:rPr lang="fr-FR" sz="1600" dirty="0" err="1">
                <a:solidFill>
                  <a:srgbClr val="414141"/>
                </a:solidFill>
              </a:rPr>
              <a:t>most</a:t>
            </a:r>
            <a:r>
              <a:rPr lang="fr-FR" sz="1600" dirty="0">
                <a:solidFill>
                  <a:srgbClr val="414141"/>
                </a:solidFill>
              </a:rPr>
              <a:t> 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7207C8-1938-3A4B-896B-20E5A547B230}"/>
              </a:ext>
            </a:extLst>
          </p:cNvPr>
          <p:cNvSpPr/>
          <p:nvPr/>
        </p:nvSpPr>
        <p:spPr>
          <a:xfrm>
            <a:off x="315316" y="5717394"/>
            <a:ext cx="8303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solidFill>
                  <a:srgbClr val="414141"/>
                </a:solidFill>
              </a:rPr>
              <a:t>According</a:t>
            </a:r>
            <a:r>
              <a:rPr lang="fr-FR" sz="1600" dirty="0">
                <a:solidFill>
                  <a:srgbClr val="414141"/>
                </a:solidFill>
              </a:rPr>
              <a:t> to </a:t>
            </a:r>
            <a:r>
              <a:rPr lang="fr-FR" sz="1600" dirty="0" err="1">
                <a:solidFill>
                  <a:srgbClr val="414141"/>
                </a:solidFill>
              </a:rPr>
              <a:t>you</a:t>
            </a:r>
            <a:r>
              <a:rPr lang="fr-FR" sz="1600" dirty="0">
                <a:solidFill>
                  <a:srgbClr val="414141"/>
                </a:solidFill>
              </a:rPr>
              <a:t>, </a:t>
            </a:r>
            <a:r>
              <a:rPr lang="fr-FR" sz="1600" dirty="0" err="1">
                <a:solidFill>
                  <a:srgbClr val="414141"/>
                </a:solidFill>
              </a:rPr>
              <a:t>what</a:t>
            </a:r>
            <a:r>
              <a:rPr lang="fr-FR" sz="1600" dirty="0">
                <a:solidFill>
                  <a:srgbClr val="414141"/>
                </a:solidFill>
              </a:rPr>
              <a:t> </a:t>
            </a:r>
            <a:r>
              <a:rPr lang="fr-FR" sz="1600" dirty="0" err="1">
                <a:solidFill>
                  <a:srgbClr val="414141"/>
                </a:solidFill>
              </a:rPr>
              <a:t>is</a:t>
            </a:r>
            <a:r>
              <a:rPr lang="fr-FR" sz="1600" dirty="0">
                <a:solidFill>
                  <a:srgbClr val="414141"/>
                </a:solidFill>
              </a:rPr>
              <a:t> a good driver 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DA40EF5-956B-244F-9021-5FD563DFAAA6}"/>
              </a:ext>
            </a:extLst>
          </p:cNvPr>
          <p:cNvCxnSpPr>
            <a:cxnSpLocks/>
          </p:cNvCxnSpPr>
          <p:nvPr/>
        </p:nvCxnSpPr>
        <p:spPr>
          <a:xfrm>
            <a:off x="3195147" y="1646070"/>
            <a:ext cx="2480440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F292960-DA12-8947-AA62-513E69CAE0FB}"/>
              </a:ext>
            </a:extLst>
          </p:cNvPr>
          <p:cNvCxnSpPr>
            <a:cxnSpLocks/>
          </p:cNvCxnSpPr>
          <p:nvPr/>
        </p:nvCxnSpPr>
        <p:spPr>
          <a:xfrm>
            <a:off x="3195147" y="5628387"/>
            <a:ext cx="2480440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954C257-134A-1440-AD30-A50731642D1C}"/>
              </a:ext>
            </a:extLst>
          </p:cNvPr>
          <p:cNvCxnSpPr>
            <a:cxnSpLocks/>
          </p:cNvCxnSpPr>
          <p:nvPr/>
        </p:nvCxnSpPr>
        <p:spPr>
          <a:xfrm>
            <a:off x="3037490" y="5059482"/>
            <a:ext cx="279575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43BF8E3-AFF5-7D4D-9300-C1F5496F6AC1}"/>
              </a:ext>
            </a:extLst>
          </p:cNvPr>
          <p:cNvCxnSpPr>
            <a:cxnSpLocks/>
          </p:cNvCxnSpPr>
          <p:nvPr/>
        </p:nvCxnSpPr>
        <p:spPr>
          <a:xfrm>
            <a:off x="2638097" y="4490580"/>
            <a:ext cx="368913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15D1714-3EAE-F74E-921C-BE2B8580B971}"/>
              </a:ext>
            </a:extLst>
          </p:cNvPr>
          <p:cNvCxnSpPr>
            <a:cxnSpLocks/>
          </p:cNvCxnSpPr>
          <p:nvPr/>
        </p:nvCxnSpPr>
        <p:spPr>
          <a:xfrm>
            <a:off x="2743201" y="3921678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64F2485-29D8-554C-8156-01B892BA0C0A}"/>
              </a:ext>
            </a:extLst>
          </p:cNvPr>
          <p:cNvCxnSpPr>
            <a:cxnSpLocks/>
          </p:cNvCxnSpPr>
          <p:nvPr/>
        </p:nvCxnSpPr>
        <p:spPr>
          <a:xfrm>
            <a:off x="2196662" y="3352776"/>
            <a:ext cx="4498427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2F41A8E-80F0-E044-A419-719F7020D7A4}"/>
              </a:ext>
            </a:extLst>
          </p:cNvPr>
          <p:cNvCxnSpPr>
            <a:cxnSpLocks/>
          </p:cNvCxnSpPr>
          <p:nvPr/>
        </p:nvCxnSpPr>
        <p:spPr>
          <a:xfrm>
            <a:off x="2743201" y="2783874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44A6F3-63ED-644F-89D2-4424A4049A77}"/>
              </a:ext>
            </a:extLst>
          </p:cNvPr>
          <p:cNvCxnSpPr>
            <a:cxnSpLocks/>
          </p:cNvCxnSpPr>
          <p:nvPr/>
        </p:nvCxnSpPr>
        <p:spPr>
          <a:xfrm>
            <a:off x="2743201" y="2214972"/>
            <a:ext cx="3415861" cy="0"/>
          </a:xfrm>
          <a:prstGeom prst="line">
            <a:avLst/>
          </a:prstGeom>
          <a:ln>
            <a:solidFill>
              <a:srgbClr val="F7941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230469"/>
      </p:ext>
    </p:extLst>
  </p:cSld>
  <p:clrMapOvr>
    <a:masterClrMapping/>
  </p:clrMapOvr>
  <p:transition spd="med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628623"/>
            <a:ext cx="8445770" cy="3889680"/>
          </a:xfrm>
          <a:prstGeom prst="roundRect">
            <a:avLst>
              <a:gd name="adj" fmla="val 12146"/>
            </a:avLst>
          </a:prstGeom>
          <a:solidFill>
            <a:srgbClr val="00B05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604808" y="2508152"/>
            <a:ext cx="7934384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Use silence as an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ally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: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unsease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often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unlocks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speech. 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Still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nobody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willing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to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answer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?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Designate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 « 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volunteer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 ».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Thereafter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allow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this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volunteer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to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designate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the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next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volunteer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and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so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on. 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Alternate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between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facilitators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to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make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the session more alive.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A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facilitator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takes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notes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while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the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other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keeps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the discussion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going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700"/>
              </a:spcBef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Play the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devil’s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advocate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: « Is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everybody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sure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that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…? », « Is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that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so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? », « 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Does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everybody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agree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with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this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? », « Are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you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sure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that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this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is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sufficient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to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avoid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accidents ? », « Do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you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really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think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that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…? ».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1868571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 dirty="0">
                <a:solidFill>
                  <a:srgbClr val="00B050"/>
                </a:solidFill>
              </a:rPr>
              <a:t>USEFUL TRICKS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TRICKS &amp; TRAPS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9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E89B530-8B10-E94C-9627-6B9B5E56779D}"/>
              </a:ext>
            </a:extLst>
          </p:cNvPr>
          <p:cNvSpPr/>
          <p:nvPr/>
        </p:nvSpPr>
        <p:spPr>
          <a:xfrm>
            <a:off x="281579" y="1795708"/>
            <a:ext cx="8445770" cy="3526851"/>
          </a:xfrm>
          <a:prstGeom prst="roundRect">
            <a:avLst>
              <a:gd name="adj" fmla="val 12146"/>
            </a:avLst>
          </a:prstGeom>
          <a:solidFill>
            <a:srgbClr val="C00000">
              <a:alpha val="10001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611946" y="2710168"/>
            <a:ext cx="7785035" cy="2612391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Pay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attention to « positive »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statements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only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and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disregard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bad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news.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Try to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establish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general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consensus / « 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We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should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all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agree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 at the end »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approach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Put a participant in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difficulty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in front of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his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peers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Start questions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with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« 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why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 » :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it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usually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triggers self justification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attempts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  <a:p>
            <a:pPr marL="185420" indent="-185420">
              <a:spcBef>
                <a:spcPts val="7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Point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fingers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,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blame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individuals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and / or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consider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sanctions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based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on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expressed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414141"/>
                </a:solidFill>
                <a:cs typeface="Arial" panose="020B0604020202020204" pitchFamily="34" charset="0"/>
              </a:rPr>
              <a:t>views</a:t>
            </a:r>
            <a:r>
              <a:rPr lang="fr-FR" dirty="0">
                <a:solidFill>
                  <a:srgbClr val="414141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1579" y="2033194"/>
            <a:ext cx="8445770" cy="38464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anchor="t" anchorCtr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b="1" dirty="0">
                <a:solidFill>
                  <a:srgbClr val="C00000"/>
                </a:solidFill>
              </a:rPr>
              <a:t>TRAPS TO AVOID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37D7E507-5DA9-2C47-B189-93D868F0B97C}"/>
              </a:ext>
            </a:extLst>
          </p:cNvPr>
          <p:cNvSpPr txBox="1">
            <a:spLocks/>
          </p:cNvSpPr>
          <p:nvPr/>
        </p:nvSpPr>
        <p:spPr>
          <a:xfrm>
            <a:off x="1165147" y="390144"/>
            <a:ext cx="7075742" cy="276999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1" i="0" kern="1200" cap="all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TRICKS &amp; TRAPS</a:t>
            </a:r>
            <a:endPara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2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fr_total_modele_blanc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55F575E6FBF488A25E5A5323B8B7E" ma:contentTypeVersion="10" ma:contentTypeDescription="Crée un document." ma:contentTypeScope="" ma:versionID="9ff54c3f43e8d115f6d91d67b5014544">
  <xsd:schema xmlns:xsd="http://www.w3.org/2001/XMLSchema" xmlns:xs="http://www.w3.org/2001/XMLSchema" xmlns:p="http://schemas.microsoft.com/office/2006/metadata/properties" xmlns:ns2="5ba28ff4-885b-4ccb-b726-6c5540a883ee" targetNamespace="http://schemas.microsoft.com/office/2006/metadata/properties" ma:root="true" ma:fieldsID="414cf9932a6406a38c7734a29aac8fb5" ns2:_="">
    <xsd:import namespace="5ba28ff4-885b-4ccb-b726-6c5540a883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28ff4-885b-4ccb-b726-6c5540a88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53A444-4189-4A59-ABCA-F43227CAF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B4A8A0-2E73-42D6-BDB9-628CB513F7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a28ff4-885b-4ccb-b726-6c5540a883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BECB1C-F8FF-477F-8784-A2866DB1D9A5}">
  <ds:schemaRefs>
    <ds:schemaRef ds:uri="http://schemas.microsoft.com/office/2006/documentManagement/types"/>
    <ds:schemaRef ds:uri="5ba28ff4-885b-4ccb-b726-6c5540a883ee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1238</TotalTime>
  <Words>907</Words>
  <Application>Microsoft Office PowerPoint</Application>
  <PresentationFormat>Affichage à l'écran (4:3)</PresentationFormat>
  <Paragraphs>107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Lucida Grande</vt:lpstr>
      <vt:lpstr>fr_total_modele_blanc</vt:lpstr>
      <vt:lpstr>SSD WORKSHOP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Vincenti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STAND DOWN</dc:title>
  <dc:creator>Pierre PROD'HOMME</dc:creator>
  <cp:lastModifiedBy>Raphael WAXIN</cp:lastModifiedBy>
  <cp:revision>373</cp:revision>
  <dcterms:created xsi:type="dcterms:W3CDTF">2021-03-08T10:28:41Z</dcterms:created>
  <dcterms:modified xsi:type="dcterms:W3CDTF">2021-05-05T17:28:59Z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0x0101002E955F575E6FBF488A25E5A5323B8B7E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2021-04-23T06:23:47Z</vt:lpwstr>
  </property>
  <property fmtid="{D5CDD505-2E9C-101B-9397-08002B2CF9AE}" pid="5" name="MSIP_Label_2b30ed1b-e95f-40b5-af89-828263f287a7_Method">
    <vt:lpwstr>Standard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b4d4892e-4ed2-4d2f-b5b2-0a55d41ef8d5</vt:lpwstr>
  </property>
  <property fmtid="{D5CDD505-2E9C-101B-9397-08002B2CF9AE}" pid="9" name="MSIP_Label_2b30ed1b-e95f-40b5-af89-828263f287a7_ContentBits">
    <vt:lpwstr>2</vt:lpwstr>
  </property>
</Properties>
</file>