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56" r:id="rId5"/>
    <p:sldId id="314" r:id="rId6"/>
    <p:sldId id="322" r:id="rId7"/>
    <p:sldId id="339" r:id="rId8"/>
    <p:sldId id="320" r:id="rId9"/>
    <p:sldId id="337" r:id="rId10"/>
    <p:sldId id="327" r:id="rId11"/>
    <p:sldId id="326" r:id="rId12"/>
    <p:sldId id="328" r:id="rId13"/>
    <p:sldId id="329" r:id="rId14"/>
    <p:sldId id="330" r:id="rId15"/>
    <p:sldId id="331" r:id="rId16"/>
    <p:sldId id="333" r:id="rId17"/>
    <p:sldId id="334" r:id="rId18"/>
    <p:sldId id="335" r:id="rId19"/>
    <p:sldId id="336" r:id="rId20"/>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CE"/>
    <a:srgbClr val="376092"/>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76807-4F30-614E-ACC7-CACEB231CC02}" v="157" dt="2020-10-12T09:48:25.86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3"/>
    <p:restoredTop sz="94694"/>
  </p:normalViewPr>
  <p:slideViewPr>
    <p:cSldViewPr snapToGrid="0">
      <p:cViewPr varScale="1">
        <p:scale>
          <a:sx n="64" d="100"/>
          <a:sy n="64" d="100"/>
        </p:scale>
        <p:origin x="900"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 CHAMPIGNY" userId="8331ef57-2eda-4549-a9c3-149072f322d1" providerId="ADAL" clId="{35476807-4F30-614E-ACC7-CACEB231CC02}"/>
    <pc:docChg chg="undo custSel modSld">
      <pc:chgData name="Cyril CHAMPIGNY" userId="8331ef57-2eda-4549-a9c3-149072f322d1" providerId="ADAL" clId="{35476807-4F30-614E-ACC7-CACEB231CC02}" dt="2020-10-12T09:48:33.717" v="904" actId="20577"/>
      <pc:docMkLst>
        <pc:docMk/>
      </pc:docMkLst>
      <pc:sldChg chg="modSp mod">
        <pc:chgData name="Cyril CHAMPIGNY" userId="8331ef57-2eda-4549-a9c3-149072f322d1" providerId="ADAL" clId="{35476807-4F30-614E-ACC7-CACEB231CC02}" dt="2020-10-12T08:11:27.890" v="22" actId="790"/>
        <pc:sldMkLst>
          <pc:docMk/>
          <pc:sldMk cId="0" sldId="256"/>
        </pc:sldMkLst>
        <pc:spChg chg="mod">
          <ac:chgData name="Cyril CHAMPIGNY" userId="8331ef57-2eda-4549-a9c3-149072f322d1" providerId="ADAL" clId="{35476807-4F30-614E-ACC7-CACEB231CC02}" dt="2020-10-12T08:11:27.890" v="22" actId="790"/>
          <ac:spMkLst>
            <pc:docMk/>
            <pc:sldMk cId="0" sldId="256"/>
            <ac:spMk id="5" creationId="{00000000-0000-0000-0000-000000000000}"/>
          </ac:spMkLst>
        </pc:spChg>
        <pc:spChg chg="mod">
          <ac:chgData name="Cyril CHAMPIGNY" userId="8331ef57-2eda-4549-a9c3-149072f322d1" providerId="ADAL" clId="{35476807-4F30-614E-ACC7-CACEB231CC02}" dt="2020-10-12T08:11:19.885" v="21" actId="790"/>
          <ac:spMkLst>
            <pc:docMk/>
            <pc:sldMk cId="0" sldId="256"/>
            <ac:spMk id="7" creationId="{00000000-0000-0000-0000-000000000000}"/>
          </ac:spMkLst>
        </pc:spChg>
      </pc:sldChg>
      <pc:sldChg chg="modSp mod">
        <pc:chgData name="Cyril CHAMPIGNY" userId="8331ef57-2eda-4549-a9c3-149072f322d1" providerId="ADAL" clId="{35476807-4F30-614E-ACC7-CACEB231CC02}" dt="2020-10-12T08:23:10.002" v="209" actId="790"/>
        <pc:sldMkLst>
          <pc:docMk/>
          <pc:sldMk cId="3984636068" sldId="314"/>
        </pc:sldMkLst>
        <pc:spChg chg="mod">
          <ac:chgData name="Cyril CHAMPIGNY" userId="8331ef57-2eda-4549-a9c3-149072f322d1" providerId="ADAL" clId="{35476807-4F30-614E-ACC7-CACEB231CC02}" dt="2020-10-12T08:23:10.002" v="209" actId="790"/>
          <ac:spMkLst>
            <pc:docMk/>
            <pc:sldMk cId="3984636068" sldId="314"/>
            <ac:spMk id="2" creationId="{00000000-0000-0000-0000-000000000000}"/>
          </ac:spMkLst>
        </pc:spChg>
      </pc:sldChg>
      <pc:sldChg chg="modSp mod">
        <pc:chgData name="Cyril CHAMPIGNY" userId="8331ef57-2eda-4549-a9c3-149072f322d1" providerId="ADAL" clId="{35476807-4F30-614E-ACC7-CACEB231CC02}" dt="2020-10-12T09:23:24.624" v="505" actId="1076"/>
        <pc:sldMkLst>
          <pc:docMk/>
          <pc:sldMk cId="3205347914" sldId="320"/>
        </pc:sldMkLst>
        <pc:spChg chg="mod">
          <ac:chgData name="Cyril CHAMPIGNY" userId="8331ef57-2eda-4549-a9c3-149072f322d1" providerId="ADAL" clId="{35476807-4F30-614E-ACC7-CACEB231CC02}" dt="2020-10-12T09:23:24.624" v="505" actId="1076"/>
          <ac:spMkLst>
            <pc:docMk/>
            <pc:sldMk cId="3205347914" sldId="320"/>
            <ac:spMk id="2" creationId="{00000000-0000-0000-0000-000000000000}"/>
          </ac:spMkLst>
        </pc:spChg>
        <pc:spChg chg="mod">
          <ac:chgData name="Cyril CHAMPIGNY" userId="8331ef57-2eda-4549-a9c3-149072f322d1" providerId="ADAL" clId="{35476807-4F30-614E-ACC7-CACEB231CC02}" dt="2020-10-12T09:13:44.968" v="394" actId="1076"/>
          <ac:spMkLst>
            <pc:docMk/>
            <pc:sldMk cId="3205347914" sldId="320"/>
            <ac:spMk id="17" creationId="{CEA46C25-C84C-41D7-8D85-5706EE014231}"/>
          </ac:spMkLst>
        </pc:spChg>
        <pc:graphicFrameChg chg="mod">
          <ac:chgData name="Cyril CHAMPIGNY" userId="8331ef57-2eda-4549-a9c3-149072f322d1" providerId="ADAL" clId="{35476807-4F30-614E-ACC7-CACEB231CC02}" dt="2020-10-12T09:13:42.447" v="393" actId="1076"/>
          <ac:graphicFrameMkLst>
            <pc:docMk/>
            <pc:sldMk cId="3205347914" sldId="320"/>
            <ac:graphicFrameMk id="8" creationId="{AB714005-CC36-4217-9B25-76007DEE7825}"/>
          </ac:graphicFrameMkLst>
        </pc:graphicFrameChg>
        <pc:graphicFrameChg chg="mod">
          <ac:chgData name="Cyril CHAMPIGNY" userId="8331ef57-2eda-4549-a9c3-149072f322d1" providerId="ADAL" clId="{35476807-4F30-614E-ACC7-CACEB231CC02}" dt="2020-10-12T09:12:39.323" v="379" actId="20577"/>
          <ac:graphicFrameMkLst>
            <pc:docMk/>
            <pc:sldMk cId="3205347914" sldId="320"/>
            <ac:graphicFrameMk id="11" creationId="{99E46904-0D02-497C-B99B-DE0057D24681}"/>
          </ac:graphicFrameMkLst>
        </pc:graphicFrameChg>
      </pc:sldChg>
      <pc:sldChg chg="modSp mod">
        <pc:chgData name="Cyril CHAMPIGNY" userId="8331ef57-2eda-4549-a9c3-149072f322d1" providerId="ADAL" clId="{35476807-4F30-614E-ACC7-CACEB231CC02}" dt="2020-10-12T09:09:49.278" v="253" actId="1076"/>
        <pc:sldMkLst>
          <pc:docMk/>
          <pc:sldMk cId="1617578715" sldId="322"/>
        </pc:sldMkLst>
        <pc:spChg chg="mod">
          <ac:chgData name="Cyril CHAMPIGNY" userId="8331ef57-2eda-4549-a9c3-149072f322d1" providerId="ADAL" clId="{35476807-4F30-614E-ACC7-CACEB231CC02}" dt="2020-10-12T08:23:33.241" v="228" actId="20577"/>
          <ac:spMkLst>
            <pc:docMk/>
            <pc:sldMk cId="1617578715" sldId="322"/>
            <ac:spMk id="2" creationId="{D23B11C9-6114-418B-805E-1956C6048F6F}"/>
          </ac:spMkLst>
        </pc:spChg>
        <pc:spChg chg="mod">
          <ac:chgData name="Cyril CHAMPIGNY" userId="8331ef57-2eda-4549-a9c3-149072f322d1" providerId="ADAL" clId="{35476807-4F30-614E-ACC7-CACEB231CC02}" dt="2020-10-12T09:09:49.278" v="253" actId="1076"/>
          <ac:spMkLst>
            <pc:docMk/>
            <pc:sldMk cId="1617578715" sldId="322"/>
            <ac:spMk id="6" creationId="{8A5D943D-92E9-4808-854A-14CCA90FB039}"/>
          </ac:spMkLst>
        </pc:spChg>
        <pc:spChg chg="mod">
          <ac:chgData name="Cyril CHAMPIGNY" userId="8331ef57-2eda-4549-a9c3-149072f322d1" providerId="ADAL" clId="{35476807-4F30-614E-ACC7-CACEB231CC02}" dt="2020-10-12T09:09:27.995" v="249" actId="20577"/>
          <ac:spMkLst>
            <pc:docMk/>
            <pc:sldMk cId="1617578715" sldId="322"/>
            <ac:spMk id="7" creationId="{4D614EBD-59CF-4D35-A1B6-FC93355F7AA9}"/>
          </ac:spMkLst>
        </pc:spChg>
      </pc:sldChg>
      <pc:sldChg chg="addSp delSp modSp mod">
        <pc:chgData name="Cyril CHAMPIGNY" userId="8331ef57-2eda-4549-a9c3-149072f322d1" providerId="ADAL" clId="{35476807-4F30-614E-ACC7-CACEB231CC02}" dt="2020-10-12T09:24:02.259" v="516"/>
        <pc:sldMkLst>
          <pc:docMk/>
          <pc:sldMk cId="145012956" sldId="326"/>
        </pc:sldMkLst>
        <pc:spChg chg="del">
          <ac:chgData name="Cyril CHAMPIGNY" userId="8331ef57-2eda-4549-a9c3-149072f322d1" providerId="ADAL" clId="{35476807-4F30-614E-ACC7-CACEB231CC02}" dt="2020-10-12T09:23:59.119" v="514" actId="478"/>
          <ac:spMkLst>
            <pc:docMk/>
            <pc:sldMk cId="145012956" sldId="326"/>
            <ac:spMk id="2" creationId="{00000000-0000-0000-0000-000000000000}"/>
          </ac:spMkLst>
        </pc:spChg>
        <pc:spChg chg="add del mod">
          <ac:chgData name="Cyril CHAMPIGNY" userId="8331ef57-2eda-4549-a9c3-149072f322d1" providerId="ADAL" clId="{35476807-4F30-614E-ACC7-CACEB231CC02}" dt="2020-10-12T09:22:15.164" v="483"/>
          <ac:spMkLst>
            <pc:docMk/>
            <pc:sldMk cId="145012956" sldId="326"/>
            <ac:spMk id="3" creationId="{37957084-43F4-384E-92CB-F28196705297}"/>
          </ac:spMkLst>
        </pc:spChg>
        <pc:spChg chg="add del mod">
          <ac:chgData name="Cyril CHAMPIGNY" userId="8331ef57-2eda-4549-a9c3-149072f322d1" providerId="ADAL" clId="{35476807-4F30-614E-ACC7-CACEB231CC02}" dt="2020-10-12T09:24:01.751" v="515" actId="478"/>
          <ac:spMkLst>
            <pc:docMk/>
            <pc:sldMk cId="145012956" sldId="326"/>
            <ac:spMk id="5" creationId="{1765E46F-E03C-304E-B145-11B03BAFC118}"/>
          </ac:spMkLst>
        </pc:spChg>
        <pc:spChg chg="mod">
          <ac:chgData name="Cyril CHAMPIGNY" userId="8331ef57-2eda-4549-a9c3-149072f322d1" providerId="ADAL" clId="{35476807-4F30-614E-ACC7-CACEB231CC02}" dt="2020-10-12T09:20:32.195" v="466" actId="1076"/>
          <ac:spMkLst>
            <pc:docMk/>
            <pc:sldMk cId="145012956" sldId="326"/>
            <ac:spMk id="11" creationId="{40EA4A1E-22D2-4074-9189-F047D8FF384F}"/>
          </ac:spMkLst>
        </pc:spChg>
        <pc:spChg chg="mod">
          <ac:chgData name="Cyril CHAMPIGNY" userId="8331ef57-2eda-4549-a9c3-149072f322d1" providerId="ADAL" clId="{35476807-4F30-614E-ACC7-CACEB231CC02}" dt="2020-10-12T09:21:09.579" v="475" actId="1036"/>
          <ac:spMkLst>
            <pc:docMk/>
            <pc:sldMk cId="145012956" sldId="326"/>
            <ac:spMk id="12" creationId="{729722D1-4F3D-4592-942C-93FFA7A7EBF7}"/>
          </ac:spMkLst>
        </pc:spChg>
        <pc:spChg chg="add mod">
          <ac:chgData name="Cyril CHAMPIGNY" userId="8331ef57-2eda-4549-a9c3-149072f322d1" providerId="ADAL" clId="{35476807-4F30-614E-ACC7-CACEB231CC02}" dt="2020-10-12T09:24:02.259" v="516"/>
          <ac:spMkLst>
            <pc:docMk/>
            <pc:sldMk cId="145012956" sldId="326"/>
            <ac:spMk id="13" creationId="{2C142F52-1D0B-B844-A03F-00560E90A3BB}"/>
          </ac:spMkLst>
        </pc:spChg>
        <pc:spChg chg="mod">
          <ac:chgData name="Cyril CHAMPIGNY" userId="8331ef57-2eda-4549-a9c3-149072f322d1" providerId="ADAL" clId="{35476807-4F30-614E-ACC7-CACEB231CC02}" dt="2020-10-12T09:22:09.217" v="481" actId="20577"/>
          <ac:spMkLst>
            <pc:docMk/>
            <pc:sldMk cId="145012956" sldId="326"/>
            <ac:spMk id="17" creationId="{CEA46C25-C84C-41D7-8D85-5706EE014231}"/>
          </ac:spMkLst>
        </pc:spChg>
        <pc:graphicFrameChg chg="mod modGraphic">
          <ac:chgData name="Cyril CHAMPIGNY" userId="8331ef57-2eda-4549-a9c3-149072f322d1" providerId="ADAL" clId="{35476807-4F30-614E-ACC7-CACEB231CC02}" dt="2020-10-12T09:21:27.289" v="476" actId="20577"/>
          <ac:graphicFrameMkLst>
            <pc:docMk/>
            <pc:sldMk cId="145012956" sldId="326"/>
            <ac:graphicFrameMk id="8" creationId="{AB714005-CC36-4217-9B25-76007DEE7825}"/>
          </ac:graphicFrameMkLst>
        </pc:graphicFrameChg>
        <pc:graphicFrameChg chg="add mod">
          <ac:chgData name="Cyril CHAMPIGNY" userId="8331ef57-2eda-4549-a9c3-149072f322d1" providerId="ADAL" clId="{35476807-4F30-614E-ACC7-CACEB231CC02}" dt="2020-10-12T09:18:59.618" v="435"/>
          <ac:graphicFrameMkLst>
            <pc:docMk/>
            <pc:sldMk cId="145012956" sldId="326"/>
            <ac:graphicFrameMk id="9" creationId="{6E6EC16E-89E0-EA4C-8C9F-E4791820608F}"/>
          </ac:graphicFrameMkLst>
        </pc:graphicFrameChg>
        <pc:graphicFrameChg chg="del">
          <ac:chgData name="Cyril CHAMPIGNY" userId="8331ef57-2eda-4549-a9c3-149072f322d1" providerId="ADAL" clId="{35476807-4F30-614E-ACC7-CACEB231CC02}" dt="2020-10-12T09:18:58.948" v="434" actId="478"/>
          <ac:graphicFrameMkLst>
            <pc:docMk/>
            <pc:sldMk cId="145012956" sldId="326"/>
            <ac:graphicFrameMk id="10" creationId="{ED4904C8-06CD-465E-BAC7-F11B545E2D9F}"/>
          </ac:graphicFrameMkLst>
        </pc:graphicFrameChg>
      </pc:sldChg>
      <pc:sldChg chg="addSp delSp modSp mod">
        <pc:chgData name="Cyril CHAMPIGNY" userId="8331ef57-2eda-4549-a9c3-149072f322d1" providerId="ADAL" clId="{35476807-4F30-614E-ACC7-CACEB231CC02}" dt="2020-10-12T09:23:53.134" v="513"/>
        <pc:sldMkLst>
          <pc:docMk/>
          <pc:sldMk cId="1991716452" sldId="327"/>
        </pc:sldMkLst>
        <pc:spChg chg="del">
          <ac:chgData name="Cyril CHAMPIGNY" userId="8331ef57-2eda-4549-a9c3-149072f322d1" providerId="ADAL" clId="{35476807-4F30-614E-ACC7-CACEB231CC02}" dt="2020-10-12T09:23:50.956" v="511" actId="478"/>
          <ac:spMkLst>
            <pc:docMk/>
            <pc:sldMk cId="1991716452" sldId="327"/>
            <ac:spMk id="2" creationId="{00000000-0000-0000-0000-000000000000}"/>
          </ac:spMkLst>
        </pc:spChg>
        <pc:spChg chg="add del mod">
          <ac:chgData name="Cyril CHAMPIGNY" userId="8331ef57-2eda-4549-a9c3-149072f322d1" providerId="ADAL" clId="{35476807-4F30-614E-ACC7-CACEB231CC02}" dt="2020-10-12T09:23:52.538" v="512" actId="478"/>
          <ac:spMkLst>
            <pc:docMk/>
            <pc:sldMk cId="1991716452" sldId="327"/>
            <ac:spMk id="4" creationId="{5BED4F10-B9B3-9446-A534-3C30B218A596}"/>
          </ac:spMkLst>
        </pc:spChg>
        <pc:spChg chg="mod">
          <ac:chgData name="Cyril CHAMPIGNY" userId="8331ef57-2eda-4549-a9c3-149072f322d1" providerId="ADAL" clId="{35476807-4F30-614E-ACC7-CACEB231CC02}" dt="2020-10-12T09:17:45.819" v="428" actId="20577"/>
          <ac:spMkLst>
            <pc:docMk/>
            <pc:sldMk cId="1991716452" sldId="327"/>
            <ac:spMk id="7" creationId="{69B44496-B16B-4527-B5CD-29D0F203F71B}"/>
          </ac:spMkLst>
        </pc:spChg>
        <pc:spChg chg="mod">
          <ac:chgData name="Cyril CHAMPIGNY" userId="8331ef57-2eda-4549-a9c3-149072f322d1" providerId="ADAL" clId="{35476807-4F30-614E-ACC7-CACEB231CC02}" dt="2020-10-12T09:18:03.787" v="431" actId="20577"/>
          <ac:spMkLst>
            <pc:docMk/>
            <pc:sldMk cId="1991716452" sldId="327"/>
            <ac:spMk id="9" creationId="{005C3401-5E7F-4D31-9B89-44552F76EFA0}"/>
          </ac:spMkLst>
        </pc:spChg>
        <pc:spChg chg="add mod">
          <ac:chgData name="Cyril CHAMPIGNY" userId="8331ef57-2eda-4549-a9c3-149072f322d1" providerId="ADAL" clId="{35476807-4F30-614E-ACC7-CACEB231CC02}" dt="2020-10-12T09:23:53.134" v="513"/>
          <ac:spMkLst>
            <pc:docMk/>
            <pc:sldMk cId="1991716452" sldId="327"/>
            <ac:spMk id="11" creationId="{7DF83453-F13B-2F45-8909-EC566B69C8CB}"/>
          </ac:spMkLst>
        </pc:spChg>
        <pc:graphicFrameChg chg="mod">
          <ac:chgData name="Cyril CHAMPIGNY" userId="8331ef57-2eda-4549-a9c3-149072f322d1" providerId="ADAL" clId="{35476807-4F30-614E-ACC7-CACEB231CC02}" dt="2020-10-12T09:18:40.618" v="433"/>
          <ac:graphicFrameMkLst>
            <pc:docMk/>
            <pc:sldMk cId="1991716452" sldId="327"/>
            <ac:graphicFrameMk id="8" creationId="{AB714005-CC36-4217-9B25-76007DEE7825}"/>
          </ac:graphicFrameMkLst>
        </pc:graphicFrameChg>
        <pc:graphicFrameChg chg="add mod">
          <ac:chgData name="Cyril CHAMPIGNY" userId="8331ef57-2eda-4549-a9c3-149072f322d1" providerId="ADAL" clId="{35476807-4F30-614E-ACC7-CACEB231CC02}" dt="2020-10-12T09:17:36.458" v="425" actId="207"/>
          <ac:graphicFrameMkLst>
            <pc:docMk/>
            <pc:sldMk cId="1991716452" sldId="327"/>
            <ac:graphicFrameMk id="10" creationId="{FF164750-9DD2-284E-A3FD-94C7431334DC}"/>
          </ac:graphicFrameMkLst>
        </pc:graphicFrameChg>
        <pc:graphicFrameChg chg="del">
          <ac:chgData name="Cyril CHAMPIGNY" userId="8331ef57-2eda-4549-a9c3-149072f322d1" providerId="ADAL" clId="{35476807-4F30-614E-ACC7-CACEB231CC02}" dt="2020-10-12T09:17:17.189" v="422" actId="478"/>
          <ac:graphicFrameMkLst>
            <pc:docMk/>
            <pc:sldMk cId="1991716452" sldId="327"/>
            <ac:graphicFrameMk id="12" creationId="{1579FE88-4ADF-49A3-98BB-B8EF51E6951C}"/>
          </ac:graphicFrameMkLst>
        </pc:graphicFrameChg>
      </pc:sldChg>
      <pc:sldChg chg="addSp delSp modSp mod">
        <pc:chgData name="Cyril CHAMPIGNY" userId="8331ef57-2eda-4549-a9c3-149072f322d1" providerId="ADAL" clId="{35476807-4F30-614E-ACC7-CACEB231CC02}" dt="2020-10-12T09:26:40.160" v="564" actId="20577"/>
        <pc:sldMkLst>
          <pc:docMk/>
          <pc:sldMk cId="580559251" sldId="328"/>
        </pc:sldMkLst>
        <pc:spChg chg="del">
          <ac:chgData name="Cyril CHAMPIGNY" userId="8331ef57-2eda-4549-a9c3-149072f322d1" providerId="ADAL" clId="{35476807-4F30-614E-ACC7-CACEB231CC02}" dt="2020-10-12T09:24:07.298" v="517" actId="478"/>
          <ac:spMkLst>
            <pc:docMk/>
            <pc:sldMk cId="580559251" sldId="328"/>
            <ac:spMk id="2" creationId="{00000000-0000-0000-0000-000000000000}"/>
          </ac:spMkLst>
        </pc:spChg>
        <pc:spChg chg="mod">
          <ac:chgData name="Cyril CHAMPIGNY" userId="8331ef57-2eda-4549-a9c3-149072f322d1" providerId="ADAL" clId="{35476807-4F30-614E-ACC7-CACEB231CC02}" dt="2020-10-12T09:26:40.160" v="564" actId="20577"/>
          <ac:spMkLst>
            <pc:docMk/>
            <pc:sldMk cId="580559251" sldId="328"/>
            <ac:spMk id="4" creationId="{FDCE8BB5-C36A-41B5-B4DA-66D0F5178F6E}"/>
          </ac:spMkLst>
        </pc:spChg>
        <pc:spChg chg="add del mod">
          <ac:chgData name="Cyril CHAMPIGNY" userId="8331ef57-2eda-4549-a9c3-149072f322d1" providerId="ADAL" clId="{35476807-4F30-614E-ACC7-CACEB231CC02}" dt="2020-10-12T09:24:09.221" v="518" actId="478"/>
          <ac:spMkLst>
            <pc:docMk/>
            <pc:sldMk cId="580559251" sldId="328"/>
            <ac:spMk id="5" creationId="{63B6B9FE-ADE6-BF4C-B0AE-BC3C425B661D}"/>
          </ac:spMkLst>
        </pc:spChg>
        <pc:spChg chg="add mod">
          <ac:chgData name="Cyril CHAMPIGNY" userId="8331ef57-2eda-4549-a9c3-149072f322d1" providerId="ADAL" clId="{35476807-4F30-614E-ACC7-CACEB231CC02}" dt="2020-10-12T09:24:09.841" v="519"/>
          <ac:spMkLst>
            <pc:docMk/>
            <pc:sldMk cId="580559251" sldId="328"/>
            <ac:spMk id="9" creationId="{A9C2CDA9-649F-1046-9C2A-30ADE1F3FA5A}"/>
          </ac:spMkLst>
        </pc:spChg>
        <pc:graphicFrameChg chg="del">
          <ac:chgData name="Cyril CHAMPIGNY" userId="8331ef57-2eda-4549-a9c3-149072f322d1" providerId="ADAL" clId="{35476807-4F30-614E-ACC7-CACEB231CC02}" dt="2020-10-12T09:25:40.528" v="545" actId="478"/>
          <ac:graphicFrameMkLst>
            <pc:docMk/>
            <pc:sldMk cId="580559251" sldId="328"/>
            <ac:graphicFrameMk id="7" creationId="{6CA5B377-F18A-48FD-949D-2D672B97FAC8}"/>
          </ac:graphicFrameMkLst>
        </pc:graphicFrameChg>
        <pc:graphicFrameChg chg="mod modGraphic">
          <ac:chgData name="Cyril CHAMPIGNY" userId="8331ef57-2eda-4549-a9c3-149072f322d1" providerId="ADAL" clId="{35476807-4F30-614E-ACC7-CACEB231CC02}" dt="2020-10-12T09:26:33.446" v="555" actId="20577"/>
          <ac:graphicFrameMkLst>
            <pc:docMk/>
            <pc:sldMk cId="580559251" sldId="328"/>
            <ac:graphicFrameMk id="8" creationId="{AB714005-CC36-4217-9B25-76007DEE7825}"/>
          </ac:graphicFrameMkLst>
        </pc:graphicFrameChg>
        <pc:graphicFrameChg chg="add mod">
          <ac:chgData name="Cyril CHAMPIGNY" userId="8331ef57-2eda-4549-a9c3-149072f322d1" providerId="ADAL" clId="{35476807-4F30-614E-ACC7-CACEB231CC02}" dt="2020-10-12T09:25:57.657" v="549" actId="207"/>
          <ac:graphicFrameMkLst>
            <pc:docMk/>
            <pc:sldMk cId="580559251" sldId="328"/>
            <ac:graphicFrameMk id="10" creationId="{28713BFC-8BEF-4745-8650-0E9ACEEF7FE4}"/>
          </ac:graphicFrameMkLst>
        </pc:graphicFrameChg>
      </pc:sldChg>
      <pc:sldChg chg="addSp delSp modSp mod">
        <pc:chgData name="Cyril CHAMPIGNY" userId="8331ef57-2eda-4549-a9c3-149072f322d1" providerId="ADAL" clId="{35476807-4F30-614E-ACC7-CACEB231CC02}" dt="2020-10-12T09:34:06.966" v="701" actId="1035"/>
        <pc:sldMkLst>
          <pc:docMk/>
          <pc:sldMk cId="2849906093" sldId="329"/>
        </pc:sldMkLst>
        <pc:spChg chg="del">
          <ac:chgData name="Cyril CHAMPIGNY" userId="8331ef57-2eda-4549-a9c3-149072f322d1" providerId="ADAL" clId="{35476807-4F30-614E-ACC7-CACEB231CC02}" dt="2020-10-12T09:24:13.575" v="520" actId="478"/>
          <ac:spMkLst>
            <pc:docMk/>
            <pc:sldMk cId="2849906093" sldId="329"/>
            <ac:spMk id="2" creationId="{00000000-0000-0000-0000-000000000000}"/>
          </ac:spMkLst>
        </pc:spChg>
        <pc:spChg chg="add del mod">
          <ac:chgData name="Cyril CHAMPIGNY" userId="8331ef57-2eda-4549-a9c3-149072f322d1" providerId="ADAL" clId="{35476807-4F30-614E-ACC7-CACEB231CC02}" dt="2020-10-12T09:24:16.306" v="521" actId="478"/>
          <ac:spMkLst>
            <pc:docMk/>
            <pc:sldMk cId="2849906093" sldId="329"/>
            <ac:spMk id="4" creationId="{17C05EB0-CB3E-0845-B0CB-B09DB3238BE5}"/>
          </ac:spMkLst>
        </pc:spChg>
        <pc:spChg chg="mod">
          <ac:chgData name="Cyril CHAMPIGNY" userId="8331ef57-2eda-4549-a9c3-149072f322d1" providerId="ADAL" clId="{35476807-4F30-614E-ACC7-CACEB231CC02}" dt="2020-10-12T09:30:48.811" v="648" actId="20577"/>
          <ac:spMkLst>
            <pc:docMk/>
            <pc:sldMk cId="2849906093" sldId="329"/>
            <ac:spMk id="10" creationId="{97484177-A501-422B-A0A7-31DF5C6552F7}"/>
          </ac:spMkLst>
        </pc:spChg>
        <pc:spChg chg="add mod">
          <ac:chgData name="Cyril CHAMPIGNY" userId="8331ef57-2eda-4549-a9c3-149072f322d1" providerId="ADAL" clId="{35476807-4F30-614E-ACC7-CACEB231CC02}" dt="2020-10-12T09:24:17.019" v="522"/>
          <ac:spMkLst>
            <pc:docMk/>
            <pc:sldMk cId="2849906093" sldId="329"/>
            <ac:spMk id="13" creationId="{BC4CA70D-0260-9E45-85F5-DA043662E18C}"/>
          </ac:spMkLst>
        </pc:spChg>
        <pc:spChg chg="mod">
          <ac:chgData name="Cyril CHAMPIGNY" userId="8331ef57-2eda-4549-a9c3-149072f322d1" providerId="ADAL" clId="{35476807-4F30-614E-ACC7-CACEB231CC02}" dt="2020-10-12T09:33:54.759" v="698" actId="1035"/>
          <ac:spMkLst>
            <pc:docMk/>
            <pc:sldMk cId="2849906093" sldId="329"/>
            <ac:spMk id="17" creationId="{CEA46C25-C84C-41D7-8D85-5706EE014231}"/>
          </ac:spMkLst>
        </pc:spChg>
        <pc:graphicFrameChg chg="mod modGraphic">
          <ac:chgData name="Cyril CHAMPIGNY" userId="8331ef57-2eda-4549-a9c3-149072f322d1" providerId="ADAL" clId="{35476807-4F30-614E-ACC7-CACEB231CC02}" dt="2020-10-12T09:34:06.966" v="701" actId="1035"/>
          <ac:graphicFrameMkLst>
            <pc:docMk/>
            <pc:sldMk cId="2849906093" sldId="329"/>
            <ac:graphicFrameMk id="8" creationId="{AB714005-CC36-4217-9B25-76007DEE7825}"/>
          </ac:graphicFrameMkLst>
        </pc:graphicFrameChg>
        <pc:graphicFrameChg chg="del">
          <ac:chgData name="Cyril CHAMPIGNY" userId="8331ef57-2eda-4549-a9c3-149072f322d1" providerId="ADAL" clId="{35476807-4F30-614E-ACC7-CACEB231CC02}" dt="2020-10-12T09:27:07.446" v="567" actId="478"/>
          <ac:graphicFrameMkLst>
            <pc:docMk/>
            <pc:sldMk cId="2849906093" sldId="329"/>
            <ac:graphicFrameMk id="11" creationId="{D7B312DE-67AE-4A28-95B2-5DD788701C31}"/>
          </ac:graphicFrameMkLst>
        </pc:graphicFrameChg>
        <pc:graphicFrameChg chg="add del mod">
          <ac:chgData name="Cyril CHAMPIGNY" userId="8331ef57-2eda-4549-a9c3-149072f322d1" providerId="ADAL" clId="{35476807-4F30-614E-ACC7-CACEB231CC02}" dt="2020-10-12T09:27:05.997" v="566"/>
          <ac:graphicFrameMkLst>
            <pc:docMk/>
            <pc:sldMk cId="2849906093" sldId="329"/>
            <ac:graphicFrameMk id="15" creationId="{44BD97BA-FF8B-DD4B-ADE2-DFCE7A91A793}"/>
          </ac:graphicFrameMkLst>
        </pc:graphicFrameChg>
        <pc:graphicFrameChg chg="add mod">
          <ac:chgData name="Cyril CHAMPIGNY" userId="8331ef57-2eda-4549-a9c3-149072f322d1" providerId="ADAL" clId="{35476807-4F30-614E-ACC7-CACEB231CC02}" dt="2020-10-12T09:27:08.638" v="568"/>
          <ac:graphicFrameMkLst>
            <pc:docMk/>
            <pc:sldMk cId="2849906093" sldId="329"/>
            <ac:graphicFrameMk id="16" creationId="{8FA89878-7930-C047-A4A3-B1E6556806D4}"/>
          </ac:graphicFrameMkLst>
        </pc:graphicFrameChg>
        <pc:picChg chg="mod">
          <ac:chgData name="Cyril CHAMPIGNY" userId="8331ef57-2eda-4549-a9c3-149072f322d1" providerId="ADAL" clId="{35476807-4F30-614E-ACC7-CACEB231CC02}" dt="2020-10-12T09:31:10.061" v="654" actId="1035"/>
          <ac:picMkLst>
            <pc:docMk/>
            <pc:sldMk cId="2849906093" sldId="329"/>
            <ac:picMk id="12" creationId="{8B72AB55-2EF6-47B8-B15C-97362F0492F6}"/>
          </ac:picMkLst>
        </pc:picChg>
        <pc:picChg chg="mod">
          <ac:chgData name="Cyril CHAMPIGNY" userId="8331ef57-2eda-4549-a9c3-149072f322d1" providerId="ADAL" clId="{35476807-4F30-614E-ACC7-CACEB231CC02}" dt="2020-10-12T09:31:10.061" v="654" actId="1035"/>
          <ac:picMkLst>
            <pc:docMk/>
            <pc:sldMk cId="2849906093" sldId="329"/>
            <ac:picMk id="14" creationId="{E53A7231-AB91-4181-9F07-478BFC5DB099}"/>
          </ac:picMkLst>
        </pc:picChg>
      </pc:sldChg>
      <pc:sldChg chg="addSp delSp modSp mod">
        <pc:chgData name="Cyril CHAMPIGNY" userId="8331ef57-2eda-4549-a9c3-149072f322d1" providerId="ADAL" clId="{35476807-4F30-614E-ACC7-CACEB231CC02}" dt="2020-10-12T09:35:49.318" v="721" actId="1036"/>
        <pc:sldMkLst>
          <pc:docMk/>
          <pc:sldMk cId="3072056274" sldId="330"/>
        </pc:sldMkLst>
        <pc:spChg chg="del mod">
          <ac:chgData name="Cyril CHAMPIGNY" userId="8331ef57-2eda-4549-a9c3-149072f322d1" providerId="ADAL" clId="{35476807-4F30-614E-ACC7-CACEB231CC02}" dt="2020-10-12T09:24:22.395" v="524" actId="478"/>
          <ac:spMkLst>
            <pc:docMk/>
            <pc:sldMk cId="3072056274" sldId="330"/>
            <ac:spMk id="2" creationId="{00000000-0000-0000-0000-000000000000}"/>
          </ac:spMkLst>
        </pc:spChg>
        <pc:spChg chg="add del mod">
          <ac:chgData name="Cyril CHAMPIGNY" userId="8331ef57-2eda-4549-a9c3-149072f322d1" providerId="ADAL" clId="{35476807-4F30-614E-ACC7-CACEB231CC02}" dt="2020-10-12T09:24:24.994" v="525" actId="478"/>
          <ac:spMkLst>
            <pc:docMk/>
            <pc:sldMk cId="3072056274" sldId="330"/>
            <ac:spMk id="4" creationId="{2BCC698E-2CAC-EF4C-BCFB-86921A85F276}"/>
          </ac:spMkLst>
        </pc:spChg>
        <pc:spChg chg="mod">
          <ac:chgData name="Cyril CHAMPIGNY" userId="8331ef57-2eda-4549-a9c3-149072f322d1" providerId="ADAL" clId="{35476807-4F30-614E-ACC7-CACEB231CC02}" dt="2020-10-12T09:34:42.133" v="707" actId="20577"/>
          <ac:spMkLst>
            <pc:docMk/>
            <pc:sldMk cId="3072056274" sldId="330"/>
            <ac:spMk id="11" creationId="{6998D14B-3FE9-4AFA-B4E8-F9A75505F097}"/>
          </ac:spMkLst>
        </pc:spChg>
        <pc:spChg chg="add mod">
          <ac:chgData name="Cyril CHAMPIGNY" userId="8331ef57-2eda-4549-a9c3-149072f322d1" providerId="ADAL" clId="{35476807-4F30-614E-ACC7-CACEB231CC02}" dt="2020-10-12T09:24:25.717" v="526"/>
          <ac:spMkLst>
            <pc:docMk/>
            <pc:sldMk cId="3072056274" sldId="330"/>
            <ac:spMk id="13" creationId="{5FBE91C6-A7BB-2749-B6ED-48A5693D16C5}"/>
          </ac:spMkLst>
        </pc:spChg>
        <pc:spChg chg="mod">
          <ac:chgData name="Cyril CHAMPIGNY" userId="8331ef57-2eda-4549-a9c3-149072f322d1" providerId="ADAL" clId="{35476807-4F30-614E-ACC7-CACEB231CC02}" dt="2020-10-12T09:35:02.021" v="708"/>
          <ac:spMkLst>
            <pc:docMk/>
            <pc:sldMk cId="3072056274" sldId="330"/>
            <ac:spMk id="17" creationId="{CEA46C25-C84C-41D7-8D85-5706EE014231}"/>
          </ac:spMkLst>
        </pc:spChg>
        <pc:graphicFrameChg chg="mod modGraphic">
          <ac:chgData name="Cyril CHAMPIGNY" userId="8331ef57-2eda-4549-a9c3-149072f322d1" providerId="ADAL" clId="{35476807-4F30-614E-ACC7-CACEB231CC02}" dt="2020-10-12T09:35:49.318" v="721" actId="1036"/>
          <ac:graphicFrameMkLst>
            <pc:docMk/>
            <pc:sldMk cId="3072056274" sldId="330"/>
            <ac:graphicFrameMk id="8" creationId="{AB714005-CC36-4217-9B25-76007DEE7825}"/>
          </ac:graphicFrameMkLst>
        </pc:graphicFrameChg>
        <pc:graphicFrameChg chg="del">
          <ac:chgData name="Cyril CHAMPIGNY" userId="8331ef57-2eda-4549-a9c3-149072f322d1" providerId="ADAL" clId="{35476807-4F30-614E-ACC7-CACEB231CC02}" dt="2020-10-12T09:34:22.112" v="702" actId="478"/>
          <ac:graphicFrameMkLst>
            <pc:docMk/>
            <pc:sldMk cId="3072056274" sldId="330"/>
            <ac:graphicFrameMk id="15" creationId="{0B8698FD-B3F8-4F05-BAA0-F977144BE1BC}"/>
          </ac:graphicFrameMkLst>
        </pc:graphicFrameChg>
        <pc:graphicFrameChg chg="add mod">
          <ac:chgData name="Cyril CHAMPIGNY" userId="8331ef57-2eda-4549-a9c3-149072f322d1" providerId="ADAL" clId="{35476807-4F30-614E-ACC7-CACEB231CC02}" dt="2020-10-12T09:34:23.138" v="703"/>
          <ac:graphicFrameMkLst>
            <pc:docMk/>
            <pc:sldMk cId="3072056274" sldId="330"/>
            <ac:graphicFrameMk id="16" creationId="{766AE227-AC81-794F-B437-5357DBB4DC12}"/>
          </ac:graphicFrameMkLst>
        </pc:graphicFrameChg>
      </pc:sldChg>
      <pc:sldChg chg="addSp delSp modSp mod">
        <pc:chgData name="Cyril CHAMPIGNY" userId="8331ef57-2eda-4549-a9c3-149072f322d1" providerId="ADAL" clId="{35476807-4F30-614E-ACC7-CACEB231CC02}" dt="2020-10-12T09:37:59.661" v="751" actId="1076"/>
        <pc:sldMkLst>
          <pc:docMk/>
          <pc:sldMk cId="1916466038" sldId="331"/>
        </pc:sldMkLst>
        <pc:spChg chg="del">
          <ac:chgData name="Cyril CHAMPIGNY" userId="8331ef57-2eda-4549-a9c3-149072f322d1" providerId="ADAL" clId="{35476807-4F30-614E-ACC7-CACEB231CC02}" dt="2020-10-12T09:24:30.462" v="527" actId="478"/>
          <ac:spMkLst>
            <pc:docMk/>
            <pc:sldMk cId="1916466038" sldId="331"/>
            <ac:spMk id="2" creationId="{00000000-0000-0000-0000-000000000000}"/>
          </ac:spMkLst>
        </pc:spChg>
        <pc:spChg chg="add del mod">
          <ac:chgData name="Cyril CHAMPIGNY" userId="8331ef57-2eda-4549-a9c3-149072f322d1" providerId="ADAL" clId="{35476807-4F30-614E-ACC7-CACEB231CC02}" dt="2020-10-12T09:24:32.093" v="528" actId="478"/>
          <ac:spMkLst>
            <pc:docMk/>
            <pc:sldMk cId="1916466038" sldId="331"/>
            <ac:spMk id="4" creationId="{2F28DFA2-EC40-9A48-8F91-20E73186B559}"/>
          </ac:spMkLst>
        </pc:spChg>
        <pc:spChg chg="add mod">
          <ac:chgData name="Cyril CHAMPIGNY" userId="8331ef57-2eda-4549-a9c3-149072f322d1" providerId="ADAL" clId="{35476807-4F30-614E-ACC7-CACEB231CC02}" dt="2020-10-12T09:24:32.702" v="529"/>
          <ac:spMkLst>
            <pc:docMk/>
            <pc:sldMk cId="1916466038" sldId="331"/>
            <ac:spMk id="9" creationId="{D30E71C6-FFD2-EF42-86C4-04D16A0DD95B}"/>
          </ac:spMkLst>
        </pc:spChg>
        <pc:spChg chg="mod">
          <ac:chgData name="Cyril CHAMPIGNY" userId="8331ef57-2eda-4549-a9c3-149072f322d1" providerId="ADAL" clId="{35476807-4F30-614E-ACC7-CACEB231CC02}" dt="2020-10-12T09:37:59.661" v="751" actId="1076"/>
          <ac:spMkLst>
            <pc:docMk/>
            <pc:sldMk cId="1916466038" sldId="331"/>
            <ac:spMk id="17" creationId="{CEA46C25-C84C-41D7-8D85-5706EE014231}"/>
          </ac:spMkLst>
        </pc:spChg>
        <pc:graphicFrameChg chg="del">
          <ac:chgData name="Cyril CHAMPIGNY" userId="8331ef57-2eda-4549-a9c3-149072f322d1" providerId="ADAL" clId="{35476807-4F30-614E-ACC7-CACEB231CC02}" dt="2020-10-12T09:36:05.286" v="722" actId="478"/>
          <ac:graphicFrameMkLst>
            <pc:docMk/>
            <pc:sldMk cId="1916466038" sldId="331"/>
            <ac:graphicFrameMk id="7" creationId="{4338F994-80B8-4FF4-AE4F-075B182BD6DA}"/>
          </ac:graphicFrameMkLst>
        </pc:graphicFrameChg>
        <pc:graphicFrameChg chg="mod modGraphic">
          <ac:chgData name="Cyril CHAMPIGNY" userId="8331ef57-2eda-4549-a9c3-149072f322d1" providerId="ADAL" clId="{35476807-4F30-614E-ACC7-CACEB231CC02}" dt="2020-10-12T09:37:52.541" v="741" actId="14100"/>
          <ac:graphicFrameMkLst>
            <pc:docMk/>
            <pc:sldMk cId="1916466038" sldId="331"/>
            <ac:graphicFrameMk id="8" creationId="{AB714005-CC36-4217-9B25-76007DEE7825}"/>
          </ac:graphicFrameMkLst>
        </pc:graphicFrameChg>
        <pc:graphicFrameChg chg="add mod">
          <ac:chgData name="Cyril CHAMPIGNY" userId="8331ef57-2eda-4549-a9c3-149072f322d1" providerId="ADAL" clId="{35476807-4F30-614E-ACC7-CACEB231CC02}" dt="2020-10-12T09:36:05.932" v="723"/>
          <ac:graphicFrameMkLst>
            <pc:docMk/>
            <pc:sldMk cId="1916466038" sldId="331"/>
            <ac:graphicFrameMk id="10" creationId="{5075C4FA-DB3E-AD48-BAA4-998ED32BAFE3}"/>
          </ac:graphicFrameMkLst>
        </pc:graphicFrameChg>
      </pc:sldChg>
      <pc:sldChg chg="addSp delSp modSp mod">
        <pc:chgData name="Cyril CHAMPIGNY" userId="8331ef57-2eda-4549-a9c3-149072f322d1" providerId="ADAL" clId="{35476807-4F30-614E-ACC7-CACEB231CC02}" dt="2020-10-12T09:39:25.703" v="765" actId="1076"/>
        <pc:sldMkLst>
          <pc:docMk/>
          <pc:sldMk cId="4123723453" sldId="333"/>
        </pc:sldMkLst>
        <pc:spChg chg="del">
          <ac:chgData name="Cyril CHAMPIGNY" userId="8331ef57-2eda-4549-a9c3-149072f322d1" providerId="ADAL" clId="{35476807-4F30-614E-ACC7-CACEB231CC02}" dt="2020-10-12T09:24:38.471" v="530" actId="478"/>
          <ac:spMkLst>
            <pc:docMk/>
            <pc:sldMk cId="4123723453" sldId="333"/>
            <ac:spMk id="2" creationId="{00000000-0000-0000-0000-000000000000}"/>
          </ac:spMkLst>
        </pc:spChg>
        <pc:spChg chg="add del mod">
          <ac:chgData name="Cyril CHAMPIGNY" userId="8331ef57-2eda-4549-a9c3-149072f322d1" providerId="ADAL" clId="{35476807-4F30-614E-ACC7-CACEB231CC02}" dt="2020-10-12T09:24:40.294" v="532" actId="478"/>
          <ac:spMkLst>
            <pc:docMk/>
            <pc:sldMk cId="4123723453" sldId="333"/>
            <ac:spMk id="4" creationId="{E75114DD-FF94-054F-A46D-5E971772054C}"/>
          </ac:spMkLst>
        </pc:spChg>
        <pc:spChg chg="add mod">
          <ac:chgData name="Cyril CHAMPIGNY" userId="8331ef57-2eda-4549-a9c3-149072f322d1" providerId="ADAL" clId="{35476807-4F30-614E-ACC7-CACEB231CC02}" dt="2020-10-12T09:24:40.925" v="533"/>
          <ac:spMkLst>
            <pc:docMk/>
            <pc:sldMk cId="4123723453" sldId="333"/>
            <ac:spMk id="13" creationId="{1F2519EF-1BB9-1540-AE8A-546E0124AC5F}"/>
          </ac:spMkLst>
        </pc:spChg>
        <pc:spChg chg="mod">
          <ac:chgData name="Cyril CHAMPIGNY" userId="8331ef57-2eda-4549-a9c3-149072f322d1" providerId="ADAL" clId="{35476807-4F30-614E-ACC7-CACEB231CC02}" dt="2020-10-12T09:39:25.703" v="765" actId="1076"/>
          <ac:spMkLst>
            <pc:docMk/>
            <pc:sldMk cId="4123723453" sldId="333"/>
            <ac:spMk id="17" creationId="{CEA46C25-C84C-41D7-8D85-5706EE014231}"/>
          </ac:spMkLst>
        </pc:spChg>
        <pc:graphicFrameChg chg="mod modGraphic">
          <ac:chgData name="Cyril CHAMPIGNY" userId="8331ef57-2eda-4549-a9c3-149072f322d1" providerId="ADAL" clId="{35476807-4F30-614E-ACC7-CACEB231CC02}" dt="2020-10-12T09:39:05.902" v="763" actId="14100"/>
          <ac:graphicFrameMkLst>
            <pc:docMk/>
            <pc:sldMk cId="4123723453" sldId="333"/>
            <ac:graphicFrameMk id="8" creationId="{AB714005-CC36-4217-9B25-76007DEE7825}"/>
          </ac:graphicFrameMkLst>
        </pc:graphicFrameChg>
        <pc:graphicFrameChg chg="del">
          <ac:chgData name="Cyril CHAMPIGNY" userId="8331ef57-2eda-4549-a9c3-149072f322d1" providerId="ADAL" clId="{35476807-4F30-614E-ACC7-CACEB231CC02}" dt="2020-10-12T09:36:13.205" v="724" actId="478"/>
          <ac:graphicFrameMkLst>
            <pc:docMk/>
            <pc:sldMk cId="4123723453" sldId="333"/>
            <ac:graphicFrameMk id="12" creationId="{6FEDEE4C-2F27-4173-A397-F9086005A5F7}"/>
          </ac:graphicFrameMkLst>
        </pc:graphicFrameChg>
        <pc:graphicFrameChg chg="add mod">
          <ac:chgData name="Cyril CHAMPIGNY" userId="8331ef57-2eda-4549-a9c3-149072f322d1" providerId="ADAL" clId="{35476807-4F30-614E-ACC7-CACEB231CC02}" dt="2020-10-12T09:36:13.410" v="725"/>
          <ac:graphicFrameMkLst>
            <pc:docMk/>
            <pc:sldMk cId="4123723453" sldId="333"/>
            <ac:graphicFrameMk id="16" creationId="{EE568682-CFEC-B948-BABD-64A2BF321168}"/>
          </ac:graphicFrameMkLst>
        </pc:graphicFrameChg>
      </pc:sldChg>
      <pc:sldChg chg="addSp delSp modSp mod">
        <pc:chgData name="Cyril CHAMPIGNY" userId="8331ef57-2eda-4549-a9c3-149072f322d1" providerId="ADAL" clId="{35476807-4F30-614E-ACC7-CACEB231CC02}" dt="2020-10-12T09:46:06.284" v="827" actId="790"/>
        <pc:sldMkLst>
          <pc:docMk/>
          <pc:sldMk cId="723946636" sldId="334"/>
        </pc:sldMkLst>
        <pc:spChg chg="del">
          <ac:chgData name="Cyril CHAMPIGNY" userId="8331ef57-2eda-4549-a9c3-149072f322d1" providerId="ADAL" clId="{35476807-4F30-614E-ACC7-CACEB231CC02}" dt="2020-10-12T09:24:45.886" v="534" actId="478"/>
          <ac:spMkLst>
            <pc:docMk/>
            <pc:sldMk cId="723946636" sldId="334"/>
            <ac:spMk id="2" creationId="{00000000-0000-0000-0000-000000000000}"/>
          </ac:spMkLst>
        </pc:spChg>
        <pc:spChg chg="add del mod">
          <ac:chgData name="Cyril CHAMPIGNY" userId="8331ef57-2eda-4549-a9c3-149072f322d1" providerId="ADAL" clId="{35476807-4F30-614E-ACC7-CACEB231CC02}" dt="2020-10-12T09:24:48.259" v="535" actId="478"/>
          <ac:spMkLst>
            <pc:docMk/>
            <pc:sldMk cId="723946636" sldId="334"/>
            <ac:spMk id="4" creationId="{EE9FD0E8-983D-6B42-92D6-5F6DB9F89389}"/>
          </ac:spMkLst>
        </pc:spChg>
        <pc:spChg chg="add mod">
          <ac:chgData name="Cyril CHAMPIGNY" userId="8331ef57-2eda-4549-a9c3-149072f322d1" providerId="ADAL" clId="{35476807-4F30-614E-ACC7-CACEB231CC02}" dt="2020-10-12T09:24:49.715" v="536"/>
          <ac:spMkLst>
            <pc:docMk/>
            <pc:sldMk cId="723946636" sldId="334"/>
            <ac:spMk id="14" creationId="{60A02E08-652B-8E4D-BBEB-820393EC81AC}"/>
          </ac:spMkLst>
        </pc:spChg>
        <pc:spChg chg="mod">
          <ac:chgData name="Cyril CHAMPIGNY" userId="8331ef57-2eda-4549-a9c3-149072f322d1" providerId="ADAL" clId="{35476807-4F30-614E-ACC7-CACEB231CC02}" dt="2020-10-12T09:44:13.374" v="814" actId="790"/>
          <ac:spMkLst>
            <pc:docMk/>
            <pc:sldMk cId="723946636" sldId="334"/>
            <ac:spMk id="17" creationId="{1DDEA9DF-7F1F-451F-9D27-8AD8F4FFED1E}"/>
          </ac:spMkLst>
        </pc:spChg>
        <pc:spChg chg="mod">
          <ac:chgData name="Cyril CHAMPIGNY" userId="8331ef57-2eda-4549-a9c3-149072f322d1" providerId="ADAL" clId="{35476807-4F30-614E-ACC7-CACEB231CC02}" dt="2020-10-12T09:39:32.744" v="768" actId="20577"/>
          <ac:spMkLst>
            <pc:docMk/>
            <pc:sldMk cId="723946636" sldId="334"/>
            <ac:spMk id="18" creationId="{4236DCFE-5435-4CE7-B762-70300E07C6DA}"/>
          </ac:spMkLst>
        </pc:spChg>
        <pc:graphicFrameChg chg="mod modGraphic">
          <ac:chgData name="Cyril CHAMPIGNY" userId="8331ef57-2eda-4549-a9c3-149072f322d1" providerId="ADAL" clId="{35476807-4F30-614E-ACC7-CACEB231CC02}" dt="2020-10-12T09:46:06.284" v="827" actId="790"/>
          <ac:graphicFrameMkLst>
            <pc:docMk/>
            <pc:sldMk cId="723946636" sldId="334"/>
            <ac:graphicFrameMk id="8" creationId="{AB714005-CC36-4217-9B25-76007DEE7825}"/>
          </ac:graphicFrameMkLst>
        </pc:graphicFrameChg>
        <pc:graphicFrameChg chg="mod modGraphic">
          <ac:chgData name="Cyril CHAMPIGNY" userId="8331ef57-2eda-4549-a9c3-149072f322d1" providerId="ADAL" clId="{35476807-4F30-614E-ACC7-CACEB231CC02}" dt="2020-10-12T09:43:55.805" v="812" actId="790"/>
          <ac:graphicFrameMkLst>
            <pc:docMk/>
            <pc:sldMk cId="723946636" sldId="334"/>
            <ac:graphicFrameMk id="15" creationId="{CCE3061E-8446-4CDF-9252-6759E38C7975}"/>
          </ac:graphicFrameMkLst>
        </pc:graphicFrameChg>
        <pc:graphicFrameChg chg="del">
          <ac:chgData name="Cyril CHAMPIGNY" userId="8331ef57-2eda-4549-a9c3-149072f322d1" providerId="ADAL" clId="{35476807-4F30-614E-ACC7-CACEB231CC02}" dt="2020-10-12T09:36:21.160" v="726" actId="478"/>
          <ac:graphicFrameMkLst>
            <pc:docMk/>
            <pc:sldMk cId="723946636" sldId="334"/>
            <ac:graphicFrameMk id="16" creationId="{84739FF2-9689-4677-BB8B-9888980B0EC7}"/>
          </ac:graphicFrameMkLst>
        </pc:graphicFrameChg>
        <pc:graphicFrameChg chg="add mod">
          <ac:chgData name="Cyril CHAMPIGNY" userId="8331ef57-2eda-4549-a9c3-149072f322d1" providerId="ADAL" clId="{35476807-4F30-614E-ACC7-CACEB231CC02}" dt="2020-10-12T09:36:22.633" v="727"/>
          <ac:graphicFrameMkLst>
            <pc:docMk/>
            <pc:sldMk cId="723946636" sldId="334"/>
            <ac:graphicFrameMk id="20" creationId="{D143B78F-D460-DC49-A8C4-40CB28334EC0}"/>
          </ac:graphicFrameMkLst>
        </pc:graphicFrameChg>
      </pc:sldChg>
      <pc:sldChg chg="addSp delSp modSp mod">
        <pc:chgData name="Cyril CHAMPIGNY" userId="8331ef57-2eda-4549-a9c3-149072f322d1" providerId="ADAL" clId="{35476807-4F30-614E-ACC7-CACEB231CC02}" dt="2020-10-12T09:47:35.965" v="863" actId="20577"/>
        <pc:sldMkLst>
          <pc:docMk/>
          <pc:sldMk cId="2219798008" sldId="335"/>
        </pc:sldMkLst>
        <pc:spChg chg="del">
          <ac:chgData name="Cyril CHAMPIGNY" userId="8331ef57-2eda-4549-a9c3-149072f322d1" providerId="ADAL" clId="{35476807-4F30-614E-ACC7-CACEB231CC02}" dt="2020-10-12T09:24:54.975" v="537" actId="478"/>
          <ac:spMkLst>
            <pc:docMk/>
            <pc:sldMk cId="2219798008" sldId="335"/>
            <ac:spMk id="2" creationId="{00000000-0000-0000-0000-000000000000}"/>
          </ac:spMkLst>
        </pc:spChg>
        <pc:spChg chg="add del mod">
          <ac:chgData name="Cyril CHAMPIGNY" userId="8331ef57-2eda-4549-a9c3-149072f322d1" providerId="ADAL" clId="{35476807-4F30-614E-ACC7-CACEB231CC02}" dt="2020-10-12T09:24:59.665" v="540" actId="478"/>
          <ac:spMkLst>
            <pc:docMk/>
            <pc:sldMk cId="2219798008" sldId="335"/>
            <ac:spMk id="4" creationId="{96CEC392-60A6-5E4F-817F-AD265A49780D}"/>
          </ac:spMkLst>
        </pc:spChg>
        <pc:spChg chg="add del mod">
          <ac:chgData name="Cyril CHAMPIGNY" userId="8331ef57-2eda-4549-a9c3-149072f322d1" providerId="ADAL" clId="{35476807-4F30-614E-ACC7-CACEB231CC02}" dt="2020-10-12T09:24:57.634" v="539"/>
          <ac:spMkLst>
            <pc:docMk/>
            <pc:sldMk cId="2219798008" sldId="335"/>
            <ac:spMk id="9" creationId="{1CA55908-0CF7-ED4C-BADC-014E8A908746}"/>
          </ac:spMkLst>
        </pc:spChg>
        <pc:spChg chg="add mod">
          <ac:chgData name="Cyril CHAMPIGNY" userId="8331ef57-2eda-4549-a9c3-149072f322d1" providerId="ADAL" clId="{35476807-4F30-614E-ACC7-CACEB231CC02}" dt="2020-10-12T09:25:00.163" v="541"/>
          <ac:spMkLst>
            <pc:docMk/>
            <pc:sldMk cId="2219798008" sldId="335"/>
            <ac:spMk id="10" creationId="{5490CE51-668C-3842-88D1-DB27BFA3EE73}"/>
          </ac:spMkLst>
        </pc:spChg>
        <pc:spChg chg="mod">
          <ac:chgData name="Cyril CHAMPIGNY" userId="8331ef57-2eda-4549-a9c3-149072f322d1" providerId="ADAL" clId="{35476807-4F30-614E-ACC7-CACEB231CC02}" dt="2020-10-12T09:47:35.965" v="863" actId="20577"/>
          <ac:spMkLst>
            <pc:docMk/>
            <pc:sldMk cId="2219798008" sldId="335"/>
            <ac:spMk id="17" creationId="{CEA46C25-C84C-41D7-8D85-5706EE014231}"/>
          </ac:spMkLst>
        </pc:spChg>
        <pc:graphicFrameChg chg="del">
          <ac:chgData name="Cyril CHAMPIGNY" userId="8331ef57-2eda-4549-a9c3-149072f322d1" providerId="ADAL" clId="{35476807-4F30-614E-ACC7-CACEB231CC02}" dt="2020-10-12T09:36:30.844" v="728" actId="478"/>
          <ac:graphicFrameMkLst>
            <pc:docMk/>
            <pc:sldMk cId="2219798008" sldId="335"/>
            <ac:graphicFrameMk id="7" creationId="{47B2B8C1-6D4C-492D-B050-040F47EADE73}"/>
          </ac:graphicFrameMkLst>
        </pc:graphicFrameChg>
        <pc:graphicFrameChg chg="mod modGraphic">
          <ac:chgData name="Cyril CHAMPIGNY" userId="8331ef57-2eda-4549-a9c3-149072f322d1" providerId="ADAL" clId="{35476807-4F30-614E-ACC7-CACEB231CC02}" dt="2020-10-12T09:47:29.017" v="854" actId="20577"/>
          <ac:graphicFrameMkLst>
            <pc:docMk/>
            <pc:sldMk cId="2219798008" sldId="335"/>
            <ac:graphicFrameMk id="8" creationId="{AB714005-CC36-4217-9B25-76007DEE7825}"/>
          </ac:graphicFrameMkLst>
        </pc:graphicFrameChg>
        <pc:graphicFrameChg chg="add mod">
          <ac:chgData name="Cyril CHAMPIGNY" userId="8331ef57-2eda-4549-a9c3-149072f322d1" providerId="ADAL" clId="{35476807-4F30-614E-ACC7-CACEB231CC02}" dt="2020-10-12T09:36:40.852" v="731" actId="207"/>
          <ac:graphicFrameMkLst>
            <pc:docMk/>
            <pc:sldMk cId="2219798008" sldId="335"/>
            <ac:graphicFrameMk id="11" creationId="{C3BAB30C-F703-3043-BC4C-2473CFCE1CFF}"/>
          </ac:graphicFrameMkLst>
        </pc:graphicFrameChg>
      </pc:sldChg>
      <pc:sldChg chg="addSp delSp modSp mod">
        <pc:chgData name="Cyril CHAMPIGNY" userId="8331ef57-2eda-4549-a9c3-149072f322d1" providerId="ADAL" clId="{35476807-4F30-614E-ACC7-CACEB231CC02}" dt="2020-10-12T09:48:33.717" v="904" actId="20577"/>
        <pc:sldMkLst>
          <pc:docMk/>
          <pc:sldMk cId="2218914831" sldId="336"/>
        </pc:sldMkLst>
        <pc:spChg chg="del">
          <ac:chgData name="Cyril CHAMPIGNY" userId="8331ef57-2eda-4549-a9c3-149072f322d1" providerId="ADAL" clId="{35476807-4F30-614E-ACC7-CACEB231CC02}" dt="2020-10-12T09:25:05.293" v="542" actId="478"/>
          <ac:spMkLst>
            <pc:docMk/>
            <pc:sldMk cId="2218914831" sldId="336"/>
            <ac:spMk id="2" creationId="{00000000-0000-0000-0000-000000000000}"/>
          </ac:spMkLst>
        </pc:spChg>
        <pc:spChg chg="add del mod">
          <ac:chgData name="Cyril CHAMPIGNY" userId="8331ef57-2eda-4549-a9c3-149072f322d1" providerId="ADAL" clId="{35476807-4F30-614E-ACC7-CACEB231CC02}" dt="2020-10-12T09:25:07.246" v="543" actId="478"/>
          <ac:spMkLst>
            <pc:docMk/>
            <pc:sldMk cId="2218914831" sldId="336"/>
            <ac:spMk id="4" creationId="{B271D2A7-C9B3-6849-9049-56310DF6F085}"/>
          </ac:spMkLst>
        </pc:spChg>
        <pc:spChg chg="mod">
          <ac:chgData name="Cyril CHAMPIGNY" userId="8331ef57-2eda-4549-a9c3-149072f322d1" providerId="ADAL" clId="{35476807-4F30-614E-ACC7-CACEB231CC02}" dt="2020-10-12T09:47:43.391" v="866" actId="20577"/>
          <ac:spMkLst>
            <pc:docMk/>
            <pc:sldMk cId="2218914831" sldId="336"/>
            <ac:spMk id="5" creationId="{FABEC36C-3C3A-4AB0-92DD-4C6F2F7ED6BA}"/>
          </ac:spMkLst>
        </pc:spChg>
        <pc:spChg chg="add mod">
          <ac:chgData name="Cyril CHAMPIGNY" userId="8331ef57-2eda-4549-a9c3-149072f322d1" providerId="ADAL" clId="{35476807-4F30-614E-ACC7-CACEB231CC02}" dt="2020-10-12T09:25:07.869" v="544"/>
          <ac:spMkLst>
            <pc:docMk/>
            <pc:sldMk cId="2218914831" sldId="336"/>
            <ac:spMk id="16" creationId="{16F71544-7EA4-6949-9A12-565E6FEA387A}"/>
          </ac:spMkLst>
        </pc:spChg>
        <pc:spChg chg="mod">
          <ac:chgData name="Cyril CHAMPIGNY" userId="8331ef57-2eda-4549-a9c3-149072f322d1" providerId="ADAL" clId="{35476807-4F30-614E-ACC7-CACEB231CC02}" dt="2020-10-12T09:47:55.034" v="898" actId="20577"/>
          <ac:spMkLst>
            <pc:docMk/>
            <pc:sldMk cId="2218914831" sldId="336"/>
            <ac:spMk id="17" creationId="{CEA46C25-C84C-41D7-8D85-5706EE014231}"/>
          </ac:spMkLst>
        </pc:spChg>
        <pc:graphicFrameChg chg="mod modGraphic">
          <ac:chgData name="Cyril CHAMPIGNY" userId="8331ef57-2eda-4549-a9c3-149072f322d1" providerId="ADAL" clId="{35476807-4F30-614E-ACC7-CACEB231CC02}" dt="2020-10-12T09:48:33.717" v="904" actId="20577"/>
          <ac:graphicFrameMkLst>
            <pc:docMk/>
            <pc:sldMk cId="2218914831" sldId="336"/>
            <ac:graphicFrameMk id="8" creationId="{AB714005-CC36-4217-9B25-76007DEE7825}"/>
          </ac:graphicFrameMkLst>
        </pc:graphicFrameChg>
        <pc:graphicFrameChg chg="del">
          <ac:chgData name="Cyril CHAMPIGNY" userId="8331ef57-2eda-4549-a9c3-149072f322d1" providerId="ADAL" clId="{35476807-4F30-614E-ACC7-CACEB231CC02}" dt="2020-10-12T09:36:50.680" v="732" actId="478"/>
          <ac:graphicFrameMkLst>
            <pc:docMk/>
            <pc:sldMk cId="2218914831" sldId="336"/>
            <ac:graphicFrameMk id="15" creationId="{E56D146E-E7F0-47AC-8CE9-73FB238DD494}"/>
          </ac:graphicFrameMkLst>
        </pc:graphicFrameChg>
        <pc:graphicFrameChg chg="add mod">
          <ac:chgData name="Cyril CHAMPIGNY" userId="8331ef57-2eda-4549-a9c3-149072f322d1" providerId="ADAL" clId="{35476807-4F30-614E-ACC7-CACEB231CC02}" dt="2020-10-12T09:36:51.280" v="733"/>
          <ac:graphicFrameMkLst>
            <pc:docMk/>
            <pc:sldMk cId="2218914831" sldId="336"/>
            <ac:graphicFrameMk id="18" creationId="{CFDE0F02-DE00-EE41-962B-D1DDD3C3BE50}"/>
          </ac:graphicFrameMkLst>
        </pc:graphicFrameChg>
      </pc:sldChg>
      <pc:sldChg chg="addSp delSp modSp mod">
        <pc:chgData name="Cyril CHAMPIGNY" userId="8331ef57-2eda-4549-a9c3-149072f322d1" providerId="ADAL" clId="{35476807-4F30-614E-ACC7-CACEB231CC02}" dt="2020-10-12T09:46:01.492" v="823" actId="2711"/>
        <pc:sldMkLst>
          <pc:docMk/>
          <pc:sldMk cId="567752815" sldId="337"/>
        </pc:sldMkLst>
        <pc:spChg chg="del">
          <ac:chgData name="Cyril CHAMPIGNY" userId="8331ef57-2eda-4549-a9c3-149072f322d1" providerId="ADAL" clId="{35476807-4F30-614E-ACC7-CACEB231CC02}" dt="2020-10-12T09:23:30.995" v="506" actId="478"/>
          <ac:spMkLst>
            <pc:docMk/>
            <pc:sldMk cId="567752815" sldId="337"/>
            <ac:spMk id="2" creationId="{00000000-0000-0000-0000-000000000000}"/>
          </ac:spMkLst>
        </pc:spChg>
        <pc:spChg chg="add del mod">
          <ac:chgData name="Cyril CHAMPIGNY" userId="8331ef57-2eda-4549-a9c3-149072f322d1" providerId="ADAL" clId="{35476807-4F30-614E-ACC7-CACEB231CC02}" dt="2020-10-12T09:23:39.993" v="509" actId="478"/>
          <ac:spMkLst>
            <pc:docMk/>
            <pc:sldMk cId="567752815" sldId="337"/>
            <ac:spMk id="4" creationId="{DC664A35-A367-A449-A7FE-0C3C84AA8127}"/>
          </ac:spMkLst>
        </pc:spChg>
        <pc:spChg chg="mod">
          <ac:chgData name="Cyril CHAMPIGNY" userId="8331ef57-2eda-4549-a9c3-149072f322d1" providerId="ADAL" clId="{35476807-4F30-614E-ACC7-CACEB231CC02}" dt="2020-10-12T09:45:48.206" v="821" actId="2711"/>
          <ac:spMkLst>
            <pc:docMk/>
            <pc:sldMk cId="567752815" sldId="337"/>
            <ac:spMk id="12" creationId="{D7AFC710-1057-41E1-836D-1865D7F3A03C}"/>
          </ac:spMkLst>
        </pc:spChg>
        <pc:spChg chg="add mod">
          <ac:chgData name="Cyril CHAMPIGNY" userId="8331ef57-2eda-4549-a9c3-149072f322d1" providerId="ADAL" clId="{35476807-4F30-614E-ACC7-CACEB231CC02}" dt="2020-10-12T09:45:48.206" v="821" actId="2711"/>
          <ac:spMkLst>
            <pc:docMk/>
            <pc:sldMk cId="567752815" sldId="337"/>
            <ac:spMk id="15" creationId="{414EF190-8FDF-584A-913A-CF670151442E}"/>
          </ac:spMkLst>
        </pc:spChg>
        <pc:spChg chg="add mod">
          <ac:chgData name="Cyril CHAMPIGNY" userId="8331ef57-2eda-4549-a9c3-149072f322d1" providerId="ADAL" clId="{35476807-4F30-614E-ACC7-CACEB231CC02}" dt="2020-10-12T09:45:48.206" v="821" actId="2711"/>
          <ac:spMkLst>
            <pc:docMk/>
            <pc:sldMk cId="567752815" sldId="337"/>
            <ac:spMk id="16" creationId="{A26DBFAC-8162-6C48-A594-AB950D3CB27B}"/>
          </ac:spMkLst>
        </pc:spChg>
        <pc:spChg chg="mod">
          <ac:chgData name="Cyril CHAMPIGNY" userId="8331ef57-2eda-4549-a9c3-149072f322d1" providerId="ADAL" clId="{35476807-4F30-614E-ACC7-CACEB231CC02}" dt="2020-10-12T09:45:48.206" v="821" actId="2711"/>
          <ac:spMkLst>
            <pc:docMk/>
            <pc:sldMk cId="567752815" sldId="337"/>
            <ac:spMk id="17" creationId="{CEA46C25-C84C-41D7-8D85-5706EE014231}"/>
          </ac:spMkLst>
        </pc:spChg>
        <pc:graphicFrameChg chg="mod modGraphic">
          <ac:chgData name="Cyril CHAMPIGNY" userId="8331ef57-2eda-4549-a9c3-149072f322d1" providerId="ADAL" clId="{35476807-4F30-614E-ACC7-CACEB231CC02}" dt="2020-10-12T09:46:01.492" v="823" actId="2711"/>
          <ac:graphicFrameMkLst>
            <pc:docMk/>
            <pc:sldMk cId="567752815" sldId="337"/>
            <ac:graphicFrameMk id="10" creationId="{D57D23BC-8A76-4A13-BA3F-018B7EB681B9}"/>
          </ac:graphicFrameMkLst>
        </pc:graphicFrameChg>
        <pc:graphicFrameChg chg="mod">
          <ac:chgData name="Cyril CHAMPIGNY" userId="8331ef57-2eda-4549-a9c3-149072f322d1" providerId="ADAL" clId="{35476807-4F30-614E-ACC7-CACEB231CC02}" dt="2020-10-12T09:45:48.206" v="821" actId="2711"/>
          <ac:graphicFrameMkLst>
            <pc:docMk/>
            <pc:sldMk cId="567752815" sldId="337"/>
            <ac:graphicFrameMk id="11" creationId="{C719D635-5BB6-4EFA-BE77-065C17155E15}"/>
          </ac:graphicFrameMkLst>
        </pc:graphicFrameChg>
        <pc:graphicFrameChg chg="del">
          <ac:chgData name="Cyril CHAMPIGNY" userId="8331ef57-2eda-4549-a9c3-149072f322d1" providerId="ADAL" clId="{35476807-4F30-614E-ACC7-CACEB231CC02}" dt="2020-10-12T09:14:01.052" v="395" actId="478"/>
          <ac:graphicFrameMkLst>
            <pc:docMk/>
            <pc:sldMk cId="567752815" sldId="337"/>
            <ac:graphicFrameMk id="13" creationId="{33ADBC04-682A-4A38-A455-D24AC6CFF7CE}"/>
          </ac:graphicFrameMkLst>
        </pc:graphicFrameChg>
        <pc:graphicFrameChg chg="add mod">
          <ac:chgData name="Cyril CHAMPIGNY" userId="8331ef57-2eda-4549-a9c3-149072f322d1" providerId="ADAL" clId="{35476807-4F30-614E-ACC7-CACEB231CC02}" dt="2020-10-12T09:45:48.206" v="821" actId="2711"/>
          <ac:graphicFrameMkLst>
            <pc:docMk/>
            <pc:sldMk cId="567752815" sldId="337"/>
            <ac:graphicFrameMk id="14" creationId="{14EDE872-0CC1-C044-9923-2ABD753F1DE4}"/>
          </ac:graphicFrameMkLst>
        </pc:graphicFrameChg>
        <pc:picChg chg="mod">
          <ac:chgData name="Cyril CHAMPIGNY" userId="8331ef57-2eda-4549-a9c3-149072f322d1" providerId="ADAL" clId="{35476807-4F30-614E-ACC7-CACEB231CC02}" dt="2020-10-12T09:45:48.206" v="821" actId="2711"/>
          <ac:picMkLst>
            <pc:docMk/>
            <pc:sldMk cId="567752815" sldId="337"/>
            <ac:picMk id="20" creationId="{E671436B-3AF6-4163-826C-31D6F3683618}"/>
          </ac:picMkLst>
        </pc:picChg>
        <pc:picChg chg="mod">
          <ac:chgData name="Cyril CHAMPIGNY" userId="8331ef57-2eda-4549-a9c3-149072f322d1" providerId="ADAL" clId="{35476807-4F30-614E-ACC7-CACEB231CC02}" dt="2020-10-12T09:45:48.206" v="821" actId="2711"/>
          <ac:picMkLst>
            <pc:docMk/>
            <pc:sldMk cId="567752815" sldId="337"/>
            <ac:picMk id="21" creationId="{ED970905-D0C6-4980-8C62-A283C0504CD0}"/>
          </ac:picMkLst>
        </pc:picChg>
        <pc:picChg chg="mod">
          <ac:chgData name="Cyril CHAMPIGNY" userId="8331ef57-2eda-4549-a9c3-149072f322d1" providerId="ADAL" clId="{35476807-4F30-614E-ACC7-CACEB231CC02}" dt="2020-10-12T09:45:48.206" v="821" actId="2711"/>
          <ac:picMkLst>
            <pc:docMk/>
            <pc:sldMk cId="567752815" sldId="337"/>
            <ac:picMk id="22" creationId="{C77A487B-EA2E-4ADF-8D4A-D3434C443ECC}"/>
          </ac:picMkLst>
        </pc:picChg>
      </pc:sldChg>
      <pc:sldChg chg="addSp delSp modSp mod">
        <pc:chgData name="Cyril CHAMPIGNY" userId="8331ef57-2eda-4549-a9c3-149072f322d1" providerId="ADAL" clId="{35476807-4F30-614E-ACC7-CACEB231CC02}" dt="2020-10-12T09:22:54.396" v="490" actId="1036"/>
        <pc:sldMkLst>
          <pc:docMk/>
          <pc:sldMk cId="3791368520" sldId="339"/>
        </pc:sldMkLst>
        <pc:spChg chg="del mod">
          <ac:chgData name="Cyril CHAMPIGNY" userId="8331ef57-2eda-4549-a9c3-149072f322d1" providerId="ADAL" clId="{35476807-4F30-614E-ACC7-CACEB231CC02}" dt="2020-10-12T09:22:37.890" v="485" actId="478"/>
          <ac:spMkLst>
            <pc:docMk/>
            <pc:sldMk cId="3791368520" sldId="339"/>
            <ac:spMk id="2" creationId="{1121CA9F-9E34-4BC2-85CD-4335554A5449}"/>
          </ac:spMkLst>
        </pc:spChg>
        <pc:spChg chg="add del mod">
          <ac:chgData name="Cyril CHAMPIGNY" userId="8331ef57-2eda-4549-a9c3-149072f322d1" providerId="ADAL" clId="{35476807-4F30-614E-ACC7-CACEB231CC02}" dt="2020-10-12T09:22:45.903" v="487" actId="478"/>
          <ac:spMkLst>
            <pc:docMk/>
            <pc:sldMk cId="3791368520" sldId="339"/>
            <ac:spMk id="4" creationId="{88196121-C879-884F-9C91-8618C457AF95}"/>
          </ac:spMkLst>
        </pc:spChg>
        <pc:spChg chg="mod">
          <ac:chgData name="Cyril CHAMPIGNY" userId="8331ef57-2eda-4549-a9c3-149072f322d1" providerId="ADAL" clId="{35476807-4F30-614E-ACC7-CACEB231CC02}" dt="2020-10-12T09:10:29.642" v="258"/>
          <ac:spMkLst>
            <pc:docMk/>
            <pc:sldMk cId="3791368520" sldId="339"/>
            <ac:spMk id="8" creationId="{7CCDD2CC-A4FF-4FDA-801A-A51C64A72836}"/>
          </ac:spMkLst>
        </pc:spChg>
        <pc:spChg chg="mod">
          <ac:chgData name="Cyril CHAMPIGNY" userId="8331ef57-2eda-4549-a9c3-149072f322d1" providerId="ADAL" clId="{35476807-4F30-614E-ACC7-CACEB231CC02}" dt="2020-10-12T09:11:51.193" v="355"/>
          <ac:spMkLst>
            <pc:docMk/>
            <pc:sldMk cId="3791368520" sldId="339"/>
            <ac:spMk id="9" creationId="{6EA9B7ED-7AFD-44A7-A37D-5A216F9986E9}"/>
          </ac:spMkLst>
        </pc:spChg>
        <pc:spChg chg="add mod">
          <ac:chgData name="Cyril CHAMPIGNY" userId="8331ef57-2eda-4549-a9c3-149072f322d1" providerId="ADAL" clId="{35476807-4F30-614E-ACC7-CACEB231CC02}" dt="2020-10-12T09:22:54.396" v="490" actId="1036"/>
          <ac:spMkLst>
            <pc:docMk/>
            <pc:sldMk cId="3791368520" sldId="339"/>
            <ac:spMk id="14" creationId="{3DBB670F-A060-BE41-896F-BC48C8A47177}"/>
          </ac:spMkLst>
        </pc:spChg>
        <pc:graphicFrameChg chg="modGraphic">
          <ac:chgData name="Cyril CHAMPIGNY" userId="8331ef57-2eda-4549-a9c3-149072f322d1" providerId="ADAL" clId="{35476807-4F30-614E-ACC7-CACEB231CC02}" dt="2020-10-12T09:11:31.779" v="354" actId="20577"/>
          <ac:graphicFrameMkLst>
            <pc:docMk/>
            <pc:sldMk cId="3791368520" sldId="339"/>
            <ac:graphicFrameMk id="7" creationId="{F93C44AC-60C8-45CA-862D-830A92A0636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tx2">
            <a:lumMod val="60000"/>
            <a:lumOff val="40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accent1"/>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accent1"/>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tx2">
            <a:lumMod val="60000"/>
            <a:lumOff val="40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accent1"/>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accent1"/>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dirty="0" err="1">
              <a:latin typeface="Arial" panose="020B0604020202020204" pitchFamily="34" charset="0"/>
              <a:cs typeface="Arial" panose="020B0604020202020204" pitchFamily="34" charset="0"/>
            </a:rPr>
            <a:t>Risk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Analysis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Procedures</a:t>
          </a:r>
          <a:endParaRPr lang="fr-FR" sz="1400" dirty="0">
            <a:latin typeface="Arial" panose="020B0604020202020204" pitchFamily="34" charset="0"/>
            <a:cs typeface="Arial" panose="020B0604020202020204" pitchFamily="34" charset="0"/>
          </a:endParaRP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dirty="0">
              <a:latin typeface="Arial" panose="020B0604020202020204" pitchFamily="34" charset="0"/>
              <a:cs typeface="Arial" panose="020B0604020202020204" pitchFamily="34" charset="0"/>
            </a:rPr>
            <a:t>Information &amp; Training</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dirty="0" err="1">
              <a:latin typeface="Arial" panose="020B0604020202020204" pitchFamily="34" charset="0"/>
              <a:cs typeface="Arial" panose="020B0604020202020204" pitchFamily="34" charset="0"/>
            </a:rPr>
            <a:t>Implementation</a:t>
          </a:r>
          <a:endParaRPr lang="fr-FR" sz="1400" dirty="0">
            <a:latin typeface="Arial" panose="020B0604020202020204" pitchFamily="34" charset="0"/>
            <a:cs typeface="Arial" panose="020B0604020202020204" pitchFamily="34" charset="0"/>
          </a:endParaRP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tx2">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tx2">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Risk</a:t>
          </a:r>
          <a:r>
            <a:rPr lang="fr-FR" sz="1400" kern="1200" dirty="0">
              <a:latin typeface="Arial" panose="020B0604020202020204" pitchFamily="34" charset="0"/>
              <a:cs typeface="Arial" panose="020B0604020202020204" pitchFamily="34" charset="0"/>
            </a:rPr>
            <a:t> </a:t>
          </a:r>
          <a:r>
            <a:rPr lang="fr-FR" sz="1400" kern="1200" dirty="0" err="1">
              <a:latin typeface="Arial" panose="020B0604020202020204" pitchFamily="34" charset="0"/>
              <a:cs typeface="Arial" panose="020B0604020202020204" pitchFamily="34" charset="0"/>
            </a:rPr>
            <a:t>Analysis</a:t>
          </a:r>
          <a:r>
            <a:rPr lang="fr-FR" sz="1400" kern="1200" dirty="0">
              <a:latin typeface="Arial" panose="020B0604020202020204" pitchFamily="34" charset="0"/>
              <a:cs typeface="Arial" panose="020B0604020202020204" pitchFamily="34" charset="0"/>
            </a:rPr>
            <a:t> and </a:t>
          </a:r>
          <a:r>
            <a:rPr lang="fr-FR" sz="1400" kern="1200" dirty="0" err="1">
              <a:latin typeface="Arial" panose="020B0604020202020204" pitchFamily="34" charset="0"/>
              <a:cs typeface="Arial" panose="020B0604020202020204" pitchFamily="34" charset="0"/>
            </a:rPr>
            <a:t>Procedures</a:t>
          </a:r>
          <a:endParaRPr lang="fr-FR" sz="1400" kern="1200" dirty="0">
            <a:latin typeface="Arial" panose="020B0604020202020204" pitchFamily="34" charset="0"/>
            <a:cs typeface="Arial" panose="020B0604020202020204" pitchFamily="34" charset="0"/>
          </a:endParaRP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 &amp; Training</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panose="020B0604020202020204" pitchFamily="34" charset="0"/>
              <a:cs typeface="Arial" panose="020B0604020202020204" pitchFamily="34" charset="0"/>
            </a:rPr>
            <a:t>Implementation</a:t>
          </a:r>
          <a:endParaRPr lang="fr-FR" sz="1400" kern="1200" dirty="0">
            <a:latin typeface="Arial" panose="020B0604020202020204" pitchFamily="34" charset="0"/>
            <a:cs typeface="Arial" panose="020B0604020202020204" pitchFamily="34" charset="0"/>
          </a:endParaRP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10/15/2020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10/15/2020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18131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78213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13</a:t>
            </a:fld>
            <a:endParaRPr lang="en-US"/>
          </a:p>
        </p:txBody>
      </p:sp>
    </p:spTree>
    <p:extLst>
      <p:ext uri="{BB962C8B-B14F-4D97-AF65-F5344CB8AC3E}">
        <p14:creationId xmlns:p14="http://schemas.microsoft.com/office/powerpoint/2010/main" val="251167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14</a:t>
            </a:fld>
            <a:endParaRPr lang="en-US"/>
          </a:p>
        </p:txBody>
      </p:sp>
    </p:spTree>
    <p:extLst>
      <p:ext uri="{BB962C8B-B14F-4D97-AF65-F5344CB8AC3E}">
        <p14:creationId xmlns:p14="http://schemas.microsoft.com/office/powerpoint/2010/main" val="75015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15</a:t>
            </a:fld>
            <a:endParaRPr lang="en-US"/>
          </a:p>
        </p:txBody>
      </p:sp>
    </p:spTree>
    <p:extLst>
      <p:ext uri="{BB962C8B-B14F-4D97-AF65-F5344CB8AC3E}">
        <p14:creationId xmlns:p14="http://schemas.microsoft.com/office/powerpoint/2010/main" val="235661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16</a:t>
            </a:fld>
            <a:endParaRPr lang="en-US"/>
          </a:p>
        </p:txBody>
      </p:sp>
    </p:spTree>
    <p:extLst>
      <p:ext uri="{BB962C8B-B14F-4D97-AF65-F5344CB8AC3E}">
        <p14:creationId xmlns:p14="http://schemas.microsoft.com/office/powerpoint/2010/main" val="337685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6693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417652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666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327070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83271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5856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202191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IMPLEMENTATION</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1" name="Image 10" descr="Une image contenant personne, extérieur, homme, portant&#10;&#10;Description générée automatiquement">
            <a:extLst>
              <a:ext uri="{FF2B5EF4-FFF2-40B4-BE49-F238E27FC236}">
                <a16:creationId xmlns:a16="http://schemas.microsoft.com/office/drawing/2014/main" id="{01331BF5-730D-4B20-9D30-91E234A844DD}"/>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404664"/>
            <a:ext cx="5616624"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4.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5.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2.png"/><Relationship Id="rId7" Type="http://schemas.openxmlformats.org/officeDocument/2006/relationships/diagramLayout" Target="../diagrams/layout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Data" Target="../diagrams/data7.xml"/><Relationship Id="rId5" Type="http://schemas.openxmlformats.org/officeDocument/2006/relationships/image" Target="../media/image15.png"/><Relationship Id="rId10" Type="http://schemas.microsoft.com/office/2007/relationships/diagramDrawing" Target="../diagrams/drawing7.xml"/><Relationship Id="rId4" Type="http://schemas.openxmlformats.org/officeDocument/2006/relationships/image" Target="../media/image14.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8.png"/><Relationship Id="rId7" Type="http://schemas.openxmlformats.org/officeDocument/2006/relationships/diagramLayout" Target="../diagrams/layout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Data" Target="../diagrams/data9.xml"/><Relationship Id="rId5" Type="http://schemas.openxmlformats.org/officeDocument/2006/relationships/image" Target="../media/image15.png"/><Relationship Id="rId10" Type="http://schemas.microsoft.com/office/2007/relationships/diagramDrawing" Target="../diagrams/drawing9.xml"/><Relationship Id="rId4" Type="http://schemas.openxmlformats.org/officeDocument/2006/relationships/image" Target="../media/image12.png"/><Relationship Id="rId9" Type="http://schemas.openxmlformats.org/officeDocument/2006/relationships/diagramColors" Target="../diagrams/colors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8.png"/><Relationship Id="rId7" Type="http://schemas.openxmlformats.org/officeDocument/2006/relationships/diagramData" Target="../diagrams/data10.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png"/><Relationship Id="rId11" Type="http://schemas.microsoft.com/office/2007/relationships/diagramDrawing" Target="../diagrams/drawing10.xml"/><Relationship Id="rId5" Type="http://schemas.openxmlformats.org/officeDocument/2006/relationships/image" Target="../media/image17.jpeg"/><Relationship Id="rId10" Type="http://schemas.openxmlformats.org/officeDocument/2006/relationships/diagramColors" Target="../diagrams/colors10.xml"/><Relationship Id="rId4" Type="http://schemas.openxmlformats.org/officeDocument/2006/relationships/image" Target="../media/image15.png"/><Relationship Id="rId9"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18.png"/><Relationship Id="rId7" Type="http://schemas.openxmlformats.org/officeDocument/2006/relationships/diagramData" Target="../diagrams/data1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png"/><Relationship Id="rId11" Type="http://schemas.microsoft.com/office/2007/relationships/diagramDrawing" Target="../diagrams/drawing12.xml"/><Relationship Id="rId5" Type="http://schemas.openxmlformats.org/officeDocument/2006/relationships/image" Target="../media/image14.png"/><Relationship Id="rId10" Type="http://schemas.openxmlformats.org/officeDocument/2006/relationships/diagramColors" Target="../diagrams/colors12.xml"/><Relationship Id="rId4" Type="http://schemas.openxmlformats.org/officeDocument/2006/relationships/image" Target="../media/image15.png"/><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4"/>
            <a:ext cx="9732536" cy="1748663"/>
          </a:xfrm>
        </p:spPr>
        <p:txBody>
          <a:bodyPr/>
          <a:lstStyle/>
          <a:p>
            <a:r>
              <a:rPr lang="en-GB" b="1" dirty="0"/>
              <a:t>HSE Requirements for Loading and Unloading Road and Rail Vehicles</a:t>
            </a:r>
            <a:br>
              <a:rPr lang="fr-FR" dirty="0"/>
            </a:br>
            <a:r>
              <a:rPr lang="fr-FR" sz="2000" dirty="0"/>
              <a:t>GROUP HSE RULE (CR-GR-HSE-431)</a:t>
            </a:r>
            <a:br>
              <a:rPr lang="fr-FR" dirty="0"/>
            </a:b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GB" dirty="0">
              <a:solidFill>
                <a:schemeClr val="bg1"/>
              </a:solidFill>
            </a:endParaRPr>
          </a:p>
          <a:p>
            <a:r>
              <a:rPr lang="en-GB" b="1" i="1" dirty="0">
                <a:solidFill>
                  <a:schemeClr val="bg1"/>
                </a:solidFill>
                <a:latin typeface="+mn-lt"/>
              </a:rPr>
              <a:t>SUMMARY</a:t>
            </a:r>
          </a:p>
          <a:p>
            <a:pPr algn="just"/>
            <a:endParaRPr lang="en-GB" b="1" i="1" dirty="0">
              <a:solidFill>
                <a:schemeClr val="bg1"/>
              </a:solidFill>
              <a:latin typeface="+mn-lt"/>
            </a:endParaRPr>
          </a:p>
          <a:p>
            <a:pPr algn="just"/>
            <a:r>
              <a:rPr lang="en-GB" sz="1600" dirty="0">
                <a:solidFill>
                  <a:schemeClr val="bg1"/>
                </a:solidFill>
                <a:latin typeface="+mn-lt"/>
              </a:rPr>
              <a:t>This rule defines the minimum HSE requirements to manage the risks during operations involving the loading and unloading of dangerous or non-dangerous goods, into or out of road and rail vehicles, at dedicated loading / unloading areas and bays. </a:t>
            </a:r>
          </a:p>
          <a:p>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345393978"/>
              </p:ext>
            </p:extLst>
          </p:nvPr>
        </p:nvGraphicFramePr>
        <p:xfrm>
          <a:off x="828065" y="2465685"/>
          <a:ext cx="10939392" cy="3179866"/>
        </p:xfrm>
        <a:graphic>
          <a:graphicData uri="http://schemas.openxmlformats.org/drawingml/2006/table">
            <a:tbl>
              <a:tblPr firstRow="1" firstCol="1" bandRow="1"/>
              <a:tblGrid>
                <a:gridCol w="10939392">
                  <a:extLst>
                    <a:ext uri="{9D8B030D-6E8A-4147-A177-3AD203B41FA5}">
                      <a16:colId xmlns:a16="http://schemas.microsoft.com/office/drawing/2014/main" val="2553427521"/>
                    </a:ext>
                  </a:extLst>
                </a:gridCol>
              </a:tblGrid>
              <a:tr h="345226">
                <a:tc>
                  <a:txBody>
                    <a:bodyPr/>
                    <a:lstStyle/>
                    <a:p>
                      <a:pPr marR="58420" algn="just">
                        <a:lnSpc>
                          <a:spcPct val="115000"/>
                        </a:lnSpc>
                        <a:spcBef>
                          <a:spcPts val="600"/>
                        </a:spcBef>
                        <a:spcAft>
                          <a:spcPts val="300"/>
                        </a:spcAft>
                      </a:pPr>
                      <a:r>
                        <a:rPr lang="fr-FR" sz="1600" b="1" u="none" dirty="0" err="1">
                          <a:solidFill>
                            <a:srgbClr val="0070C0"/>
                          </a:solidFill>
                          <a:effectLst/>
                          <a:latin typeface="Arial" panose="020B0604020202020204" pitchFamily="34" charset="0"/>
                          <a:ea typeface="Times New Roman" panose="02020603050405020304" pitchFamily="18" charset="0"/>
                        </a:rPr>
                        <a:t>Requirement</a:t>
                      </a:r>
                      <a:r>
                        <a:rPr lang="fr-FR" sz="1600" b="1" u="none" dirty="0">
                          <a:solidFill>
                            <a:srgbClr val="0070C0"/>
                          </a:solidFill>
                          <a:effectLst/>
                          <a:latin typeface="Arial" panose="020B0604020202020204" pitchFamily="34" charset="0"/>
                          <a:ea typeface="Times New Roman" panose="02020603050405020304" pitchFamily="18" charset="0"/>
                        </a:rPr>
                        <a:t> 3.3.2: </a:t>
                      </a:r>
                      <a:r>
                        <a:rPr lang="fr-FR" sz="1600" b="1" u="none" dirty="0" err="1">
                          <a:solidFill>
                            <a:srgbClr val="0070C0"/>
                          </a:solidFill>
                          <a:effectLst/>
                          <a:latin typeface="Arial" panose="020B0604020202020204" pitchFamily="34" charset="0"/>
                          <a:ea typeface="Times New Roman" panose="02020603050405020304" pitchFamily="18" charset="0"/>
                        </a:rPr>
                        <a:t>Further</a:t>
                      </a:r>
                      <a:r>
                        <a:rPr lang="fr-FR" sz="1600" b="1" u="none" dirty="0">
                          <a:solidFill>
                            <a:srgbClr val="0070C0"/>
                          </a:solidFill>
                          <a:effectLst/>
                          <a:latin typeface="Arial" panose="020B0604020202020204" pitchFamily="34" charset="0"/>
                          <a:ea typeface="Times New Roman" panose="02020603050405020304" pitchFamily="18" charset="0"/>
                        </a:rPr>
                        <a:t> Inspections for Tankers </a:t>
                      </a:r>
                      <a:r>
                        <a:rPr lang="fr-FR" sz="1600" b="1" u="none" dirty="0" err="1">
                          <a:solidFill>
                            <a:srgbClr val="0070C0"/>
                          </a:solidFill>
                          <a:effectLst/>
                          <a:latin typeface="Arial" panose="020B0604020202020204" pitchFamily="34" charset="0"/>
                          <a:ea typeface="Times New Roman" panose="02020603050405020304" pitchFamily="18" charset="0"/>
                        </a:rPr>
                        <a:t>Fuelled</a:t>
                      </a:r>
                      <a:r>
                        <a:rPr lang="fr-FR" sz="1600" b="1" u="none" dirty="0">
                          <a:solidFill>
                            <a:srgbClr val="0070C0"/>
                          </a:solidFill>
                          <a:effectLst/>
                          <a:latin typeface="Arial" panose="020B0604020202020204" pitchFamily="34" charset="0"/>
                          <a:ea typeface="Times New Roman" panose="02020603050405020304" pitchFamily="18" charset="0"/>
                        </a:rPr>
                        <a:t> by CNG or LNG </a:t>
                      </a:r>
                      <a:r>
                        <a:rPr lang="fr-FR" sz="1600" b="1" u="none" dirty="0" err="1">
                          <a:solidFill>
                            <a:srgbClr val="0070C0"/>
                          </a:solidFill>
                          <a:effectLst/>
                          <a:latin typeface="Arial" panose="020B0604020202020204" pitchFamily="34" charset="0"/>
                          <a:ea typeface="Times New Roman" panose="02020603050405020304" pitchFamily="18" charset="0"/>
                        </a:rPr>
                        <a:t>Transporting</a:t>
                      </a:r>
                      <a:r>
                        <a:rPr lang="fr-FR" sz="1600" b="1" u="none" dirty="0">
                          <a:solidFill>
                            <a:srgbClr val="0070C0"/>
                          </a:solidFill>
                          <a:effectLst/>
                          <a:latin typeface="Arial" panose="020B0604020202020204" pitchFamily="34" charset="0"/>
                          <a:ea typeface="Times New Roman" panose="02020603050405020304" pitchFamily="18" charset="0"/>
                        </a:rPr>
                        <a:t> Dangerous </a:t>
                      </a:r>
                      <a:r>
                        <a:rPr lang="fr-FR" sz="1600" b="1" u="none" dirty="0" err="1">
                          <a:solidFill>
                            <a:srgbClr val="0070C0"/>
                          </a:solidFill>
                          <a:effectLst/>
                          <a:latin typeface="Arial" panose="020B0604020202020204" pitchFamily="34" charset="0"/>
                          <a:ea typeface="Times New Roman" panose="02020603050405020304" pitchFamily="18" charset="0"/>
                        </a:rPr>
                        <a:t>Goods</a:t>
                      </a:r>
                      <a:r>
                        <a:rPr lang="fr-FR" sz="1600" b="1" u="none" dirty="0">
                          <a:solidFill>
                            <a:srgbClr val="0070C0"/>
                          </a:solidFill>
                          <a:effectLst/>
                          <a:latin typeface="Arial" panose="020B0604020202020204" pitchFamily="34" charset="0"/>
                          <a:ea typeface="Times New Roman" panose="02020603050405020304" pitchFamily="18" charset="0"/>
                        </a:rPr>
                        <a:t> </a:t>
                      </a:r>
                      <a:endParaRPr lang="fr-FR" sz="1600" b="1" u="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295095">
                <a:tc>
                  <a:txBody>
                    <a:bodyPr/>
                    <a:lstStyle/>
                    <a:p>
                      <a:pPr algn="just">
                        <a:spcBef>
                          <a:spcPts val="600"/>
                        </a:spcBef>
                        <a:spcAft>
                          <a:spcPts val="600"/>
                        </a:spcAft>
                      </a:pPr>
                      <a:r>
                        <a:rPr lang="fr-FR" sz="1400" u="none" dirty="0">
                          <a:effectLst/>
                          <a:latin typeface="Arial" panose="020B0604020202020204" pitchFamily="34" charset="0"/>
                          <a:ea typeface="Times New Roman" panose="02020603050405020304" pitchFamily="18" charset="0"/>
                          <a:cs typeface="Arial" panose="020B0604020202020204" pitchFamily="34" charset="0"/>
                        </a:rPr>
                        <a:t>Tankers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fuelled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by Compressed Natural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Gas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(CNG) or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Liquified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Natural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Gas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(LNG)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transporting</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dangerous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goods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are to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undergo</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the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following</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further</a:t>
                      </a:r>
                      <a:r>
                        <a:rPr lang="fr-FR" sz="1400" u="none" dirty="0">
                          <a:effectLst/>
                          <a:latin typeface="Arial" panose="020B0604020202020204" pitchFamily="34" charset="0"/>
                          <a:ea typeface="Times New Roman" panose="02020603050405020304" pitchFamily="18" charset="0"/>
                          <a:cs typeface="Arial" panose="020B0604020202020204" pitchFamily="34" charset="0"/>
                        </a:rPr>
                        <a:t> inspections: </a:t>
                      </a:r>
                    </a:p>
                    <a:p>
                      <a:pPr marL="715963" indent="-282575" algn="just">
                        <a:spcBef>
                          <a:spcPts val="600"/>
                        </a:spcBef>
                        <a:spcAft>
                          <a:spcPts val="600"/>
                        </a:spcAft>
                        <a:buFont typeface="Wingdings" pitchFamily="2" charset="2"/>
                        <a:buChar char="§"/>
                        <a:tabLst/>
                      </a:pPr>
                      <a:r>
                        <a:rPr lang="fr-FR" sz="1400" u="none" dirty="0">
                          <a:effectLst/>
                          <a:latin typeface="Arial" panose="020B0604020202020204" pitchFamily="34" charset="0"/>
                          <a:ea typeface="Times New Roman" panose="02020603050405020304" pitchFamily="18" charset="0"/>
                          <a:cs typeface="Arial" panose="020B0604020202020204" pitchFamily="34" charset="0"/>
                        </a:rPr>
                        <a:t>On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industrial</a:t>
                      </a:r>
                      <a:r>
                        <a:rPr lang="fr-FR" sz="1400" u="none" dirty="0">
                          <a:effectLst/>
                          <a:latin typeface="Arial" panose="020B0604020202020204" pitchFamily="34" charset="0"/>
                          <a:ea typeface="Times New Roman" panose="02020603050405020304" pitchFamily="18" charset="0"/>
                          <a:cs typeface="Arial" panose="020B0604020202020204" pitchFamily="34" charset="0"/>
                        </a:rPr>
                        <a:t> sites,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before</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they</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are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allowed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to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access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the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400" u="none" dirty="0">
                          <a:effectLst/>
                          <a:latin typeface="Arial" panose="020B0604020202020204" pitchFamily="34" charset="0"/>
                          <a:ea typeface="Times New Roman" panose="02020603050405020304" pitchFamily="18" charset="0"/>
                          <a:cs typeface="Arial" panose="020B0604020202020204" pitchFamily="34" charset="0"/>
                        </a:rPr>
                        <a:t> /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bays</a:t>
                      </a:r>
                      <a:r>
                        <a:rPr lang="fr-FR" sz="1400" u="none" dirty="0">
                          <a:effectLst/>
                          <a:latin typeface="Arial" panose="020B0604020202020204" pitchFamily="34" charset="0"/>
                          <a:ea typeface="Times New Roman" panose="02020603050405020304" pitchFamily="18" charset="0"/>
                          <a:cs typeface="Arial" panose="020B0604020202020204" pitchFamily="34" charset="0"/>
                        </a:rPr>
                        <a:t>:</a:t>
                      </a:r>
                    </a:p>
                    <a:p>
                      <a:pPr marL="1120775" lvl="5" indent="-285750" algn="just">
                        <a:spcBef>
                          <a:spcPts val="600"/>
                        </a:spcBef>
                        <a:spcAft>
                          <a:spcPts val="600"/>
                        </a:spcAft>
                        <a:buFont typeface="Police système Courant"/>
                        <a:buChar char="-"/>
                        <a:tabLst/>
                      </a:pPr>
                      <a:r>
                        <a:rPr lang="fr-FR" sz="1400" u="none" dirty="0" err="1">
                          <a:effectLst/>
                          <a:latin typeface="Arial" panose="020B0604020202020204" pitchFamily="34" charset="0"/>
                          <a:ea typeface="Times New Roman" panose="02020603050405020304" pitchFamily="18" charset="0"/>
                          <a:cs typeface="Arial" panose="020B0604020202020204" pitchFamily="34" charset="0"/>
                        </a:rPr>
                        <a:t>Presence</a:t>
                      </a:r>
                      <a:r>
                        <a:rPr lang="fr-FR" sz="1400" u="none" dirty="0">
                          <a:effectLst/>
                          <a:latin typeface="Arial" panose="020B0604020202020204" pitchFamily="34" charset="0"/>
                          <a:ea typeface="Times New Roman" panose="02020603050405020304" pitchFamily="18" charset="0"/>
                          <a:cs typeface="Arial" panose="020B0604020202020204" pitchFamily="34" charset="0"/>
                        </a:rPr>
                        <a:t> of compliance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certificate</a:t>
                      </a:r>
                      <a:r>
                        <a:rPr lang="fr-FR" sz="1400" u="none" dirty="0">
                          <a:effectLst/>
                          <a:latin typeface="Arial" panose="020B0604020202020204" pitchFamily="34" charset="0"/>
                          <a:ea typeface="Times New Roman" panose="02020603050405020304" pitchFamily="18" charset="0"/>
                          <a:cs typeface="Arial" panose="020B0604020202020204" pitchFamily="34" charset="0"/>
                        </a:rPr>
                        <a:t> of the fuel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supply</a:t>
                      </a:r>
                      <a:r>
                        <a:rPr lang="fr-FR" sz="1400" u="none" dirty="0">
                          <a:effectLst/>
                          <a:latin typeface="Arial" panose="020B0604020202020204" pitchFamily="34" charset="0"/>
                          <a:ea typeface="Times New Roman" panose="02020603050405020304" pitchFamily="18" charset="0"/>
                          <a:cs typeface="Arial" panose="020B0604020202020204" pitchFamily="34" charset="0"/>
                        </a:rPr>
                        <a:t> system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with</a:t>
                      </a:r>
                      <a:r>
                        <a:rPr lang="fr-FR" sz="1400" u="none" dirty="0">
                          <a:effectLst/>
                          <a:latin typeface="Arial" panose="020B0604020202020204" pitchFamily="34" charset="0"/>
                          <a:ea typeface="Times New Roman" panose="02020603050405020304" pitchFamily="18" charset="0"/>
                          <a:cs typeface="Arial" panose="020B0604020202020204" pitchFamily="34" charset="0"/>
                        </a:rPr>
                        <a:t> one of the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following</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two</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regulations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ECE-R110 or NFPA 52;</a:t>
                      </a:r>
                    </a:p>
                    <a:p>
                      <a:pPr marL="1120775" lvl="5" indent="-285750" algn="just">
                        <a:spcBef>
                          <a:spcPts val="600"/>
                        </a:spcBef>
                        <a:spcAft>
                          <a:spcPts val="600"/>
                        </a:spcAft>
                        <a:buFont typeface="Police système Courant"/>
                        <a:buChar char="-"/>
                        <a:tabLst/>
                      </a:pP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Pressure in the LNG tank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less</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than</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13 bars;</a:t>
                      </a:r>
                    </a:p>
                    <a:p>
                      <a:pPr marL="1120775" lvl="5" indent="-285750" algn="just">
                        <a:spcBef>
                          <a:spcPts val="600"/>
                        </a:spcBef>
                        <a:spcAft>
                          <a:spcPts val="600"/>
                        </a:spcAft>
                        <a:buFont typeface="Police système Courant"/>
                        <a:buChar char="-"/>
                        <a:tabLst/>
                      </a:pP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Absence of visible damage on the tank and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fittings</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1120775" lvl="5" indent="-285750" algn="just">
                        <a:spcBef>
                          <a:spcPts val="600"/>
                        </a:spcBef>
                        <a:spcAft>
                          <a:spcPts val="600"/>
                        </a:spcAft>
                        <a:buFont typeface="Police système Courant"/>
                        <a:buChar char="-"/>
                        <a:tabLst/>
                      </a:pP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Presence</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two</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safety</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devices</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CNG </a:t>
                      </a:r>
                      <a:r>
                        <a:rPr lang="fr-FR" sz="1400" u="non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bottles</a:t>
                      </a:r>
                      <a:r>
                        <a:rPr lang="fr-FR" sz="14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thermal fuse and rupture disc.</a:t>
                      </a:r>
                    </a:p>
                    <a:p>
                      <a:pPr marL="715963" indent="-282575" algn="just">
                        <a:spcBef>
                          <a:spcPts val="600"/>
                        </a:spcBef>
                        <a:spcAft>
                          <a:spcPts val="600"/>
                        </a:spcAft>
                        <a:buFont typeface="Wingdings" pitchFamily="2" charset="2"/>
                        <a:buChar char="§"/>
                        <a:tabLst/>
                      </a:pPr>
                      <a:r>
                        <a:rPr lang="fr-FR" sz="1400" u="none" dirty="0">
                          <a:effectLst/>
                          <a:latin typeface="Arial" panose="020B0604020202020204" pitchFamily="34" charset="0"/>
                          <a:ea typeface="Times New Roman" panose="02020603050405020304" pitchFamily="18" charset="0"/>
                          <a:cs typeface="Arial" panose="020B0604020202020204" pitchFamily="34" charset="0"/>
                        </a:rPr>
                        <a:t>At all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other</a:t>
                      </a:r>
                      <a:r>
                        <a:rPr lang="fr-FR" sz="1400" u="none" dirty="0">
                          <a:effectLst/>
                          <a:latin typeface="Arial" panose="020B0604020202020204" pitchFamily="34" charset="0"/>
                          <a:ea typeface="Times New Roman" panose="02020603050405020304" pitchFamily="18" charset="0"/>
                          <a:cs typeface="Arial" panose="020B0604020202020204" pitchFamily="34" charset="0"/>
                        </a:rPr>
                        <a:t> sites,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before</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they</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are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allowed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to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load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unload</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the driver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checks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that</a:t>
                      </a:r>
                      <a:r>
                        <a:rPr lang="fr-FR" sz="1400" u="none" dirty="0">
                          <a:effectLst/>
                          <a:latin typeface="Arial" panose="020B0604020202020204" pitchFamily="34" charset="0"/>
                          <a:ea typeface="Times New Roman" panose="02020603050405020304" pitchFamily="18" charset="0"/>
                          <a:cs typeface="Arial" panose="020B0604020202020204" pitchFamily="34" charset="0"/>
                        </a:rPr>
                        <a:t> the pressure in the LNG tank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is</a:t>
                      </a:r>
                      <a:r>
                        <a:rPr lang="fr-FR" sz="1400" u="none" dirty="0">
                          <a:effectLst/>
                          <a:latin typeface="Arial" panose="020B0604020202020204" pitchFamily="34" charset="0"/>
                          <a:ea typeface="Times New Roman" panose="02020603050405020304" pitchFamily="18" charset="0"/>
                          <a:cs typeface="Arial" panose="020B0604020202020204" pitchFamily="34" charset="0"/>
                        </a:rPr>
                        <a:t> </a:t>
                      </a:r>
                      <a:r>
                        <a:rPr lang="fr-FR" sz="1400" u="none" dirty="0" err="1">
                          <a:effectLst/>
                          <a:latin typeface="Arial" panose="020B0604020202020204" pitchFamily="34" charset="0"/>
                          <a:ea typeface="Times New Roman" panose="02020603050405020304" pitchFamily="18" charset="0"/>
                          <a:cs typeface="Arial" panose="020B0604020202020204" pitchFamily="34" charset="0"/>
                        </a:rPr>
                        <a:t>below</a:t>
                      </a:r>
                      <a:r>
                        <a:rPr lang="fr-FR" sz="1400" u="none" dirty="0">
                          <a:effectLst/>
                          <a:latin typeface="Arial" panose="020B0604020202020204" pitchFamily="34" charset="0"/>
                          <a:ea typeface="Times New Roman" panose="02020603050405020304" pitchFamily="18" charset="0"/>
                          <a:cs typeface="Arial" panose="020B0604020202020204" pitchFamily="34" charset="0"/>
                        </a:rPr>
                        <a:t> 13 bars.</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747280" y="5759336"/>
            <a:ext cx="10697436" cy="307777"/>
          </a:xfrm>
          <a:prstGeom prst="rect">
            <a:avLst/>
          </a:prstGeom>
        </p:spPr>
        <p:txBody>
          <a:bodyPr wrap="square">
            <a:spAutoFit/>
          </a:bodyPr>
          <a:lstStyle/>
          <a:p>
            <a:pPr algn="l"/>
            <a:r>
              <a:rPr lang="fr-FR" sz="1400" b="0" u="sng" dirty="0">
                <a:solidFill>
                  <a:srgbClr val="FF0000"/>
                </a:solidFill>
                <a:latin typeface="+mn-lt"/>
              </a:rPr>
              <a:t>New </a:t>
            </a:r>
            <a:r>
              <a:rPr lang="fr-FR" sz="1400" b="0" u="sng" dirty="0" err="1">
                <a:solidFill>
                  <a:srgbClr val="FF0000"/>
                </a:solidFill>
                <a:latin typeface="+mn-lt"/>
              </a:rPr>
              <a:t>requirement</a:t>
            </a:r>
            <a:r>
              <a:rPr lang="fr-FR" sz="1400" b="0" u="sng" dirty="0">
                <a:solidFill>
                  <a:srgbClr val="FF0000"/>
                </a:solidFill>
                <a:latin typeface="+mn-lt"/>
              </a:rPr>
              <a:t> for </a:t>
            </a:r>
            <a:r>
              <a:rPr lang="fr-FR" sz="1400" u="sng" dirty="0">
                <a:solidFill>
                  <a:srgbClr val="FF0000"/>
                </a:solidFill>
                <a:latin typeface="+mn-lt"/>
              </a:rPr>
              <a:t>MS</a:t>
            </a:r>
            <a:endParaRPr lang="fr-FR" sz="1400" b="0" dirty="0">
              <a:solidFill>
                <a:schemeClr val="tx1"/>
              </a:solidFill>
              <a:latin typeface="+mn-lt"/>
              <a:cs typeface="Arial" panose="020B0604020202020204" pitchFamily="34" charset="0"/>
            </a:endParaRPr>
          </a:p>
        </p:txBody>
      </p:sp>
      <p:sp>
        <p:nvSpPr>
          <p:cNvPr id="10" name="ZoneTexte 21">
            <a:extLst>
              <a:ext uri="{FF2B5EF4-FFF2-40B4-BE49-F238E27FC236}">
                <a16:creationId xmlns:a16="http://schemas.microsoft.com/office/drawing/2014/main" id="{97484177-A501-422B-A0A7-31DF5C6552F7}"/>
              </a:ext>
            </a:extLst>
          </p:cNvPr>
          <p:cNvSpPr txBox="1"/>
          <p:nvPr/>
        </p:nvSpPr>
        <p:spPr>
          <a:xfrm rot="19448902">
            <a:off x="190561" y="3940985"/>
            <a:ext cx="604653" cy="307777"/>
          </a:xfrm>
          <a:prstGeom prst="rect">
            <a:avLst/>
          </a:prstGeom>
          <a:noFill/>
        </p:spPr>
        <p:txBody>
          <a:bodyPr wrap="none" rtlCol="0">
            <a:spAutoFit/>
          </a:bodyPr>
          <a:lstStyle/>
          <a:p>
            <a:r>
              <a:rPr lang="fr-FR" sz="1400" b="1" dirty="0">
                <a:solidFill>
                  <a:srgbClr val="00B050"/>
                </a:solidFill>
              </a:rPr>
              <a:t>NEW</a:t>
            </a:r>
          </a:p>
        </p:txBody>
      </p:sp>
      <p:pic>
        <p:nvPicPr>
          <p:cNvPr id="12" name="Image 11">
            <a:extLst>
              <a:ext uri="{FF2B5EF4-FFF2-40B4-BE49-F238E27FC236}">
                <a16:creationId xmlns:a16="http://schemas.microsoft.com/office/drawing/2014/main" id="{8B72AB55-2EF6-47B8-B15C-97362F0492F6}"/>
              </a:ext>
            </a:extLst>
          </p:cNvPr>
          <p:cNvPicPr/>
          <p:nvPr/>
        </p:nvPicPr>
        <p:blipFill>
          <a:blip r:embed="rId3" cstate="print"/>
          <a:srcRect/>
          <a:stretch>
            <a:fillRect/>
          </a:stretch>
        </p:blipFill>
        <p:spPr bwMode="auto">
          <a:xfrm>
            <a:off x="5087888" y="1665451"/>
            <a:ext cx="751962" cy="717562"/>
          </a:xfrm>
          <a:prstGeom prst="rect">
            <a:avLst/>
          </a:prstGeom>
          <a:noFill/>
        </p:spPr>
      </p:pic>
      <p:pic>
        <p:nvPicPr>
          <p:cNvPr id="14" name="Image 13" descr="Image result for pictogramme marchandise dangereuse">
            <a:extLst>
              <a:ext uri="{FF2B5EF4-FFF2-40B4-BE49-F238E27FC236}">
                <a16:creationId xmlns:a16="http://schemas.microsoft.com/office/drawing/2014/main" id="{E53A7231-AB91-4181-9F07-478BFC5DB0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9092" y="1646378"/>
            <a:ext cx="751961" cy="720080"/>
          </a:xfrm>
          <a:prstGeom prst="rect">
            <a:avLst/>
          </a:prstGeom>
          <a:noFill/>
          <a:ln>
            <a:noFill/>
          </a:ln>
        </p:spPr>
      </p:pic>
      <p:sp>
        <p:nvSpPr>
          <p:cNvPr id="13" name="Espace réservé du texte 16">
            <a:extLst>
              <a:ext uri="{FF2B5EF4-FFF2-40B4-BE49-F238E27FC236}">
                <a16:creationId xmlns:a16="http://schemas.microsoft.com/office/drawing/2014/main" id="{BC4CA70D-0260-9E45-85F5-DA043662E18C}"/>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6" name="Diagramme 15">
            <a:extLst>
              <a:ext uri="{FF2B5EF4-FFF2-40B4-BE49-F238E27FC236}">
                <a16:creationId xmlns:a16="http://schemas.microsoft.com/office/drawing/2014/main" id="{8FA89878-7930-C047-A4A3-B1E6556806D4}"/>
              </a:ext>
            </a:extLst>
          </p:cNvPr>
          <p:cNvGraphicFramePr/>
          <p:nvPr>
            <p:extLst>
              <p:ext uri="{D42A27DB-BD31-4B8C-83A1-F6EECF244321}">
                <p14:modId xmlns:p14="http://schemas.microsoft.com/office/powerpoint/2010/main" val="1160686450"/>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990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1697153862"/>
              </p:ext>
            </p:extLst>
          </p:nvPr>
        </p:nvGraphicFramePr>
        <p:xfrm>
          <a:off x="947426" y="2741577"/>
          <a:ext cx="10297144" cy="1948416"/>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87776">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Times New Roman" panose="02020603050405020304" pitchFamily="18" charset="0"/>
                        </a:rPr>
                        <a:t>Requirement</a:t>
                      </a:r>
                      <a:r>
                        <a:rPr lang="fr-FR" sz="1600" b="1" dirty="0">
                          <a:solidFill>
                            <a:srgbClr val="0070C0"/>
                          </a:solidFill>
                          <a:effectLst/>
                          <a:latin typeface="Arial" panose="020B0604020202020204" pitchFamily="34" charset="0"/>
                          <a:ea typeface="Times New Roman" panose="02020603050405020304" pitchFamily="18" charset="0"/>
                        </a:rPr>
                        <a:t> 3.3.3: </a:t>
                      </a:r>
                      <a:r>
                        <a:rPr lang="fr-FR" sz="1600" b="1" dirty="0" err="1">
                          <a:solidFill>
                            <a:srgbClr val="0070C0"/>
                          </a:solidFill>
                          <a:effectLst/>
                          <a:latin typeface="Arial" panose="020B0604020202020204" pitchFamily="34" charset="0"/>
                          <a:ea typeface="Times New Roman" panose="02020603050405020304" pitchFamily="18" charset="0"/>
                        </a:rPr>
                        <a:t>Specific</a:t>
                      </a:r>
                      <a:r>
                        <a:rPr lang="fr-FR" sz="1600" b="1" dirty="0">
                          <a:solidFill>
                            <a:srgbClr val="0070C0"/>
                          </a:solidFill>
                          <a:effectLst/>
                          <a:latin typeface="Arial" panose="020B0604020202020204" pitchFamily="34" charset="0"/>
                          <a:ea typeface="Times New Roman" panose="02020603050405020304" pitchFamily="18" charset="0"/>
                        </a:rPr>
                        <a:t> Control for Lorries in Countries </a:t>
                      </a:r>
                      <a:r>
                        <a:rPr lang="fr-FR" sz="1600" b="1" dirty="0" err="1">
                          <a:solidFill>
                            <a:srgbClr val="0070C0"/>
                          </a:solidFill>
                          <a:effectLst/>
                          <a:latin typeface="Arial" panose="020B0604020202020204" pitchFamily="34" charset="0"/>
                          <a:ea typeface="Times New Roman" panose="02020603050405020304" pitchFamily="18" charset="0"/>
                        </a:rPr>
                        <a:t>with</a:t>
                      </a:r>
                      <a:r>
                        <a:rPr lang="fr-FR" sz="1600" b="1" dirty="0">
                          <a:solidFill>
                            <a:srgbClr val="0070C0"/>
                          </a:solidFill>
                          <a:effectLst/>
                          <a:latin typeface="Arial" panose="020B0604020202020204" pitchFamily="34" charset="0"/>
                          <a:ea typeface="Times New Roman" panose="02020603050405020304" pitchFamily="18" charset="0"/>
                        </a:rPr>
                        <a:t> High Road </a:t>
                      </a:r>
                      <a:r>
                        <a:rPr lang="fr-FR" sz="1600" b="1" dirty="0" err="1">
                          <a:solidFill>
                            <a:srgbClr val="0070C0"/>
                          </a:solidFill>
                          <a:effectLst/>
                          <a:latin typeface="Arial" panose="020B0604020202020204" pitchFamily="34" charset="0"/>
                          <a:ea typeface="Times New Roman" panose="02020603050405020304" pitchFamily="18" charset="0"/>
                        </a:rPr>
                        <a:t>Risks</a:t>
                      </a:r>
                      <a:r>
                        <a:rPr lang="fr-FR" sz="1600" b="1" dirty="0">
                          <a:solidFill>
                            <a:srgbClr val="0070C0"/>
                          </a:solidFill>
                          <a:effectLst/>
                          <a:latin typeface="Arial" panose="020B0604020202020204" pitchFamily="34" charset="0"/>
                          <a:ea typeface="Times New Roman" panose="02020603050405020304" pitchFamily="18" charset="0"/>
                        </a:rPr>
                        <a:t> - </a:t>
                      </a:r>
                      <a:r>
                        <a:rPr lang="fr-FR" sz="1600" b="1" dirty="0" err="1">
                          <a:solidFill>
                            <a:srgbClr val="0070C0"/>
                          </a:solidFill>
                          <a:effectLst/>
                          <a:latin typeface="Arial" panose="020B0604020202020204" pitchFamily="34" charset="0"/>
                          <a:ea typeface="Times New Roman" panose="02020603050405020304" pitchFamily="18" charset="0"/>
                        </a:rPr>
                        <a:t>Safe</a:t>
                      </a:r>
                      <a:r>
                        <a:rPr lang="fr-FR" sz="1600" b="1" dirty="0">
                          <a:solidFill>
                            <a:srgbClr val="0070C0"/>
                          </a:solidFill>
                          <a:effectLst/>
                          <a:latin typeface="Arial" panose="020B0604020202020204" pitchFamily="34" charset="0"/>
                          <a:ea typeface="Times New Roman" panose="02020603050405020304" pitchFamily="18" charset="0"/>
                        </a:rPr>
                        <a:t> to </a:t>
                      </a:r>
                      <a:r>
                        <a:rPr lang="fr-FR" sz="1600" b="1" dirty="0" err="1">
                          <a:solidFill>
                            <a:srgbClr val="0070C0"/>
                          </a:solidFill>
                          <a:effectLst/>
                          <a:latin typeface="Arial" panose="020B0604020202020204" pitchFamily="34" charset="0"/>
                          <a:ea typeface="Times New Roman" panose="02020603050405020304" pitchFamily="18" charset="0"/>
                        </a:rPr>
                        <a:t>Load</a:t>
                      </a:r>
                      <a:endPar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198285">
                <a:tc>
                  <a:txBody>
                    <a:bodyPr/>
                    <a:lstStyle/>
                    <a:p>
                      <a:pPr>
                        <a:lnSpc>
                          <a:spcPct val="150000"/>
                        </a:lnSpc>
                      </a:pPr>
                      <a:r>
                        <a:rPr lang="fr-FR" sz="1400" dirty="0">
                          <a:solidFill>
                            <a:schemeClr val="tx1"/>
                          </a:solidFill>
                          <a:effectLst/>
                          <a:latin typeface="Arial" panose="020B0604020202020204" pitchFamily="34" charset="0"/>
                          <a:ea typeface="+mn-ea"/>
                          <a:cs typeface="Arial" panose="020B0604020202020204" pitchFamily="34" charset="0"/>
                        </a:rPr>
                        <a:t>An inspection </a:t>
                      </a:r>
                      <a:r>
                        <a:rPr lang="fr-FR" sz="1400" dirty="0" err="1">
                          <a:solidFill>
                            <a:schemeClr val="tx1"/>
                          </a:solidFill>
                          <a:effectLst/>
                          <a:latin typeface="Arial" panose="020B0604020202020204" pitchFamily="34" charset="0"/>
                          <a:ea typeface="+mn-ea"/>
                          <a:cs typeface="Arial" panose="020B0604020202020204" pitchFamily="34" charset="0"/>
                        </a:rPr>
                        <a:t>is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performed</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before</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authorising</a:t>
                      </a:r>
                      <a:r>
                        <a:rPr lang="fr-FR" sz="1400" dirty="0">
                          <a:solidFill>
                            <a:schemeClr val="tx1"/>
                          </a:solidFill>
                          <a:effectLst/>
                          <a:latin typeface="Arial" panose="020B0604020202020204" pitchFamily="34" charset="0"/>
                          <a:ea typeface="+mn-ea"/>
                          <a:cs typeface="Arial" panose="020B0604020202020204" pitchFamily="34" charset="0"/>
                        </a:rPr>
                        <a:t> the </a:t>
                      </a:r>
                      <a:r>
                        <a:rPr lang="fr-FR" sz="1400" dirty="0" err="1">
                          <a:solidFill>
                            <a:schemeClr val="tx1"/>
                          </a:solidFill>
                          <a:effectLst/>
                          <a:latin typeface="Arial" panose="020B0604020202020204" pitchFamily="34" charset="0"/>
                          <a:ea typeface="+mn-ea"/>
                          <a:cs typeface="Arial" panose="020B0604020202020204" pitchFamily="34" charset="0"/>
                        </a:rPr>
                        <a:t>loading</a:t>
                      </a:r>
                      <a:r>
                        <a:rPr lang="fr-FR" sz="1400" dirty="0">
                          <a:solidFill>
                            <a:schemeClr val="tx1"/>
                          </a:solidFill>
                          <a:effectLst/>
                          <a:latin typeface="Arial" panose="020B0604020202020204" pitchFamily="34" charset="0"/>
                          <a:ea typeface="+mn-ea"/>
                          <a:cs typeface="Arial" panose="020B0604020202020204" pitchFamily="34" charset="0"/>
                        </a:rPr>
                        <a:t> of </a:t>
                      </a:r>
                      <a:r>
                        <a:rPr lang="fr-FR" sz="1400" dirty="0" err="1">
                          <a:solidFill>
                            <a:schemeClr val="tx1"/>
                          </a:solidFill>
                          <a:effectLst/>
                          <a:latin typeface="Arial" panose="020B0604020202020204" pitchFamily="34" charset="0"/>
                          <a:ea typeface="+mn-ea"/>
                          <a:cs typeface="Arial" panose="020B0604020202020204" pitchFamily="34" charset="0"/>
                        </a:rPr>
                        <a:t>dangerous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goods</a:t>
                      </a:r>
                      <a:r>
                        <a:rPr lang="fr-FR" sz="1400" dirty="0">
                          <a:solidFill>
                            <a:schemeClr val="tx1"/>
                          </a:solidFill>
                          <a:effectLst/>
                          <a:latin typeface="Arial" panose="020B0604020202020204" pitchFamily="34" charset="0"/>
                          <a:ea typeface="+mn-ea"/>
                          <a:cs typeface="Arial" panose="020B0604020202020204" pitchFamily="34" charset="0"/>
                        </a:rPr>
                        <a:t> in countries </a:t>
                      </a:r>
                      <a:r>
                        <a:rPr lang="fr-FR" sz="1400" dirty="0" err="1">
                          <a:solidFill>
                            <a:schemeClr val="tx1"/>
                          </a:solidFill>
                          <a:effectLst/>
                          <a:latin typeface="Arial" panose="020B0604020202020204" pitchFamily="34" charset="0"/>
                          <a:ea typeface="+mn-ea"/>
                          <a:cs typeface="Arial" panose="020B0604020202020204" pitchFamily="34" charset="0"/>
                        </a:rPr>
                        <a:t>with</a:t>
                      </a:r>
                      <a:r>
                        <a:rPr lang="fr-FR" sz="1400" dirty="0">
                          <a:solidFill>
                            <a:schemeClr val="tx1"/>
                          </a:solidFill>
                          <a:effectLst/>
                          <a:latin typeface="Arial" panose="020B0604020202020204" pitchFamily="34" charset="0"/>
                          <a:ea typeface="+mn-ea"/>
                          <a:cs typeface="Arial" panose="020B0604020202020204" pitchFamily="34" charset="0"/>
                        </a:rPr>
                        <a:t> high road </a:t>
                      </a:r>
                      <a:r>
                        <a:rPr lang="fr-FR" sz="1400" dirty="0" err="1">
                          <a:solidFill>
                            <a:schemeClr val="tx1"/>
                          </a:solidFill>
                          <a:effectLst/>
                          <a:latin typeface="Arial" panose="020B0604020202020204" pitchFamily="34" charset="0"/>
                          <a:ea typeface="+mn-ea"/>
                          <a:cs typeface="Arial" panose="020B0604020202020204" pitchFamily="34" charset="0"/>
                        </a:rPr>
                        <a:t>risks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according</a:t>
                      </a:r>
                      <a:r>
                        <a:rPr lang="fr-FR" sz="1400" dirty="0">
                          <a:solidFill>
                            <a:schemeClr val="tx1"/>
                          </a:solidFill>
                          <a:effectLst/>
                          <a:latin typeface="Arial" panose="020B0604020202020204" pitchFamily="34" charset="0"/>
                          <a:ea typeface="+mn-ea"/>
                          <a:cs typeface="Arial" panose="020B0604020202020204" pitchFamily="34" charset="0"/>
                        </a:rPr>
                        <a:t> to the matrix </a:t>
                      </a:r>
                      <a:r>
                        <a:rPr lang="fr-FR" sz="1400" dirty="0" err="1">
                          <a:solidFill>
                            <a:schemeClr val="tx1"/>
                          </a:solidFill>
                          <a:effectLst/>
                          <a:latin typeface="Arial" panose="020B0604020202020204" pitchFamily="34" charset="0"/>
                          <a:ea typeface="+mn-ea"/>
                          <a:cs typeface="Arial" panose="020B0604020202020204" pitchFamily="34" charset="0"/>
                        </a:rPr>
                        <a:t>defined</a:t>
                      </a:r>
                      <a:r>
                        <a:rPr lang="fr-FR" sz="1400" dirty="0">
                          <a:solidFill>
                            <a:schemeClr val="tx1"/>
                          </a:solidFill>
                          <a:effectLst/>
                          <a:latin typeface="Arial" panose="020B0604020202020204" pitchFamily="34" charset="0"/>
                          <a:ea typeface="+mn-ea"/>
                          <a:cs typeface="Arial" panose="020B0604020202020204" pitchFamily="34" charset="0"/>
                        </a:rPr>
                        <a:t> in </a:t>
                      </a:r>
                      <a:r>
                        <a:rPr lang="fr-FR" sz="1400" dirty="0" err="1">
                          <a:solidFill>
                            <a:schemeClr val="tx1"/>
                          </a:solidFill>
                          <a:effectLst/>
                          <a:latin typeface="Arial" panose="020B0604020202020204" pitchFamily="34" charset="0"/>
                          <a:ea typeface="+mn-ea"/>
                          <a:cs typeface="Arial" panose="020B0604020202020204" pitchFamily="34" charset="0"/>
                        </a:rPr>
                        <a:t>Appendix</a:t>
                      </a:r>
                      <a:r>
                        <a:rPr lang="fr-FR" sz="1400" dirty="0">
                          <a:solidFill>
                            <a:schemeClr val="tx1"/>
                          </a:solidFill>
                          <a:effectLst/>
                          <a:latin typeface="Arial" panose="020B0604020202020204" pitchFamily="34" charset="0"/>
                          <a:ea typeface="+mn-ea"/>
                          <a:cs typeface="Arial" panose="020B0604020202020204" pitchFamily="34" charset="0"/>
                        </a:rPr>
                        <a:t> 2. </a:t>
                      </a:r>
                    </a:p>
                    <a:p>
                      <a:pPr>
                        <a:lnSpc>
                          <a:spcPct val="150000"/>
                        </a:lnSpc>
                      </a:pPr>
                      <a:r>
                        <a:rPr lang="fr-FR" sz="1400" dirty="0">
                          <a:solidFill>
                            <a:schemeClr val="tx1"/>
                          </a:solidFill>
                          <a:effectLst/>
                          <a:latin typeface="Arial" panose="020B0604020202020204" pitchFamily="34" charset="0"/>
                          <a:ea typeface="+mn-ea"/>
                          <a:cs typeface="Arial" panose="020B0604020202020204" pitchFamily="34" charset="0"/>
                        </a:rPr>
                        <a:t>The “</a:t>
                      </a:r>
                      <a:r>
                        <a:rPr lang="fr-FR" sz="1400" dirty="0" err="1">
                          <a:solidFill>
                            <a:schemeClr val="tx1"/>
                          </a:solidFill>
                          <a:effectLst/>
                          <a:latin typeface="Arial" panose="020B0604020202020204" pitchFamily="34" charset="0"/>
                          <a:ea typeface="+mn-ea"/>
                          <a:cs typeface="Arial" panose="020B0604020202020204" pitchFamily="34" charset="0"/>
                        </a:rPr>
                        <a:t>blocking</a:t>
                      </a:r>
                      <a:r>
                        <a:rPr lang="fr-FR" sz="1400" dirty="0">
                          <a:solidFill>
                            <a:schemeClr val="tx1"/>
                          </a:solidFill>
                          <a:effectLst/>
                          <a:latin typeface="Arial" panose="020B0604020202020204" pitchFamily="34" charset="0"/>
                          <a:ea typeface="+mn-ea"/>
                          <a:cs typeface="Arial" panose="020B0604020202020204" pitchFamily="34" charset="0"/>
                        </a:rPr>
                        <a:t>” check points are </a:t>
                      </a:r>
                      <a:r>
                        <a:rPr lang="fr-FR" sz="1400" dirty="0" err="1">
                          <a:solidFill>
                            <a:schemeClr val="tx1"/>
                          </a:solidFill>
                          <a:effectLst/>
                          <a:latin typeface="Arial" panose="020B0604020202020204" pitchFamily="34" charset="0"/>
                          <a:ea typeface="+mn-ea"/>
                          <a:cs typeface="Arial" panose="020B0604020202020204" pitchFamily="34" charset="0"/>
                        </a:rPr>
                        <a:t>satisfied</a:t>
                      </a:r>
                      <a:r>
                        <a:rPr lang="fr-FR" sz="1400" dirty="0">
                          <a:solidFill>
                            <a:schemeClr val="tx1"/>
                          </a:solidFill>
                          <a:effectLst/>
                          <a:latin typeface="Arial" panose="020B0604020202020204" pitchFamily="34" charset="0"/>
                          <a:ea typeface="+mn-ea"/>
                          <a:cs typeface="Arial" panose="020B0604020202020204" pitchFamily="34" charset="0"/>
                        </a:rPr>
                        <a:t> to </a:t>
                      </a:r>
                      <a:r>
                        <a:rPr lang="fr-FR" sz="1400" dirty="0" err="1">
                          <a:solidFill>
                            <a:schemeClr val="tx1"/>
                          </a:solidFill>
                          <a:effectLst/>
                          <a:latin typeface="Arial" panose="020B0604020202020204" pitchFamily="34" charset="0"/>
                          <a:ea typeface="+mn-ea"/>
                          <a:cs typeface="Arial" panose="020B0604020202020204" pitchFamily="34" charset="0"/>
                        </a:rPr>
                        <a:t>authorise</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loading</a:t>
                      </a:r>
                      <a:r>
                        <a:rPr lang="fr-FR" sz="1400" dirty="0">
                          <a:solidFill>
                            <a:schemeClr val="tx1"/>
                          </a:solidFill>
                          <a:effectLst/>
                          <a:latin typeface="Arial" panose="020B0604020202020204" pitchFamily="34" charset="0"/>
                          <a:ea typeface="+mn-ea"/>
                          <a:cs typeface="Arial" panose="020B0604020202020204" pitchFamily="34" charset="0"/>
                        </a:rPr>
                        <a:t>.  </a:t>
                      </a:r>
                    </a:p>
                    <a:p>
                      <a:pPr>
                        <a:lnSpc>
                          <a:spcPct val="150000"/>
                        </a:lnSpc>
                      </a:pPr>
                      <a:r>
                        <a:rPr lang="fr-FR" sz="1400" dirty="0">
                          <a:solidFill>
                            <a:schemeClr val="tx1"/>
                          </a:solidFill>
                          <a:effectLst/>
                          <a:latin typeface="Arial" panose="020B0604020202020204" pitchFamily="34" charset="0"/>
                          <a:ea typeface="+mn-ea"/>
                          <a:cs typeface="Arial" panose="020B0604020202020204" pitchFamily="34" charset="0"/>
                        </a:rPr>
                        <a:t>Inspections are </a:t>
                      </a:r>
                      <a:r>
                        <a:rPr lang="fr-FR" sz="1400" dirty="0" err="1">
                          <a:solidFill>
                            <a:schemeClr val="tx1"/>
                          </a:solidFill>
                          <a:effectLst/>
                          <a:latin typeface="Arial" panose="020B0604020202020204" pitchFamily="34" charset="0"/>
                          <a:ea typeface="+mn-ea"/>
                          <a:cs typeface="Arial" panose="020B0604020202020204" pitchFamily="34" charset="0"/>
                        </a:rPr>
                        <a:t>performed</a:t>
                      </a:r>
                      <a:r>
                        <a:rPr lang="fr-FR" sz="1400" dirty="0">
                          <a:solidFill>
                            <a:schemeClr val="tx1"/>
                          </a:solidFill>
                          <a:effectLst/>
                          <a:latin typeface="Arial" panose="020B0604020202020204" pitchFamily="34" charset="0"/>
                          <a:ea typeface="+mn-ea"/>
                          <a:cs typeface="Arial" panose="020B0604020202020204" pitchFamily="34" charset="0"/>
                        </a:rPr>
                        <a:t> by </a:t>
                      </a:r>
                      <a:r>
                        <a:rPr lang="fr-FR" sz="1400" dirty="0" err="1">
                          <a:solidFill>
                            <a:schemeClr val="tx1"/>
                          </a:solidFill>
                          <a:effectLst/>
                          <a:latin typeface="Arial" panose="020B0604020202020204" pitchFamily="34" charset="0"/>
                          <a:ea typeface="+mn-ea"/>
                          <a:cs typeface="Arial" panose="020B0604020202020204" pitchFamily="34" charset="0"/>
                        </a:rPr>
                        <a:t>trained</a:t>
                      </a:r>
                      <a:r>
                        <a:rPr lang="fr-FR" sz="1400" dirty="0">
                          <a:solidFill>
                            <a:schemeClr val="tx1"/>
                          </a:solidFill>
                          <a:effectLst/>
                          <a:latin typeface="Arial" panose="020B0604020202020204" pitchFamily="34" charset="0"/>
                          <a:ea typeface="+mn-ea"/>
                          <a:cs typeface="Arial" panose="020B0604020202020204" pitchFamily="34" charset="0"/>
                        </a:rPr>
                        <a:t> and </a:t>
                      </a:r>
                      <a:r>
                        <a:rPr lang="fr-FR" sz="1400" dirty="0" err="1">
                          <a:solidFill>
                            <a:schemeClr val="tx1"/>
                          </a:solidFill>
                          <a:effectLst/>
                          <a:latin typeface="Arial" panose="020B0604020202020204" pitchFamily="34" charset="0"/>
                          <a:ea typeface="+mn-ea"/>
                          <a:cs typeface="Arial" panose="020B0604020202020204" pitchFamily="34" charset="0"/>
                        </a:rPr>
                        <a:t>authorised</a:t>
                      </a:r>
                      <a:r>
                        <a:rPr lang="fr-FR" sz="1400" dirty="0">
                          <a:solidFill>
                            <a:schemeClr val="tx1"/>
                          </a:solidFill>
                          <a:effectLst/>
                          <a:latin typeface="Arial" panose="020B0604020202020204" pitchFamily="34" charset="0"/>
                          <a:ea typeface="+mn-ea"/>
                          <a:cs typeface="Arial" panose="020B0604020202020204" pitchFamily="34" charset="0"/>
                        </a:rPr>
                        <a:t> personnel. </a:t>
                      </a:r>
                    </a:p>
                    <a:p>
                      <a:pPr>
                        <a:lnSpc>
                          <a:spcPct val="150000"/>
                        </a:lnSpc>
                      </a:pPr>
                      <a:r>
                        <a:rPr lang="fr-FR" sz="1400" dirty="0">
                          <a:solidFill>
                            <a:schemeClr val="tx1"/>
                          </a:solidFill>
                          <a:effectLst/>
                          <a:latin typeface="Arial" panose="020B0604020202020204" pitchFamily="34" charset="0"/>
                          <a:ea typeface="+mn-ea"/>
                          <a:cs typeface="Arial" panose="020B0604020202020204" pitchFamily="34" charset="0"/>
                        </a:rPr>
                        <a:t>Inspections </a:t>
                      </a:r>
                      <a:r>
                        <a:rPr lang="fr-FR" sz="1400" dirty="0" err="1">
                          <a:solidFill>
                            <a:schemeClr val="tx1"/>
                          </a:solidFill>
                          <a:effectLst/>
                          <a:latin typeface="Arial" panose="020B0604020202020204" pitchFamily="34" charset="0"/>
                          <a:ea typeface="+mn-ea"/>
                          <a:cs typeface="Arial" panose="020B0604020202020204" pitchFamily="34" charset="0"/>
                        </a:rPr>
                        <a:t>performed</a:t>
                      </a:r>
                      <a:r>
                        <a:rPr lang="fr-FR" sz="1400" dirty="0">
                          <a:solidFill>
                            <a:schemeClr val="tx1"/>
                          </a:solidFill>
                          <a:effectLst/>
                          <a:latin typeface="Arial" panose="020B0604020202020204" pitchFamily="34" charset="0"/>
                          <a:ea typeface="+mn-ea"/>
                          <a:cs typeface="Arial" panose="020B0604020202020204" pitchFamily="34" charset="0"/>
                        </a:rPr>
                        <a:t> and the </a:t>
                      </a:r>
                      <a:r>
                        <a:rPr lang="fr-FR" sz="1400" dirty="0" err="1">
                          <a:solidFill>
                            <a:schemeClr val="tx1"/>
                          </a:solidFill>
                          <a:effectLst/>
                          <a:latin typeface="Arial" panose="020B0604020202020204" pitchFamily="34" charset="0"/>
                          <a:ea typeface="+mn-ea"/>
                          <a:cs typeface="Arial" panose="020B0604020202020204" pitchFamily="34" charset="0"/>
                        </a:rPr>
                        <a:t>decision</a:t>
                      </a:r>
                      <a:r>
                        <a:rPr lang="fr-FR" sz="1400" dirty="0">
                          <a:solidFill>
                            <a:schemeClr val="tx1"/>
                          </a:solidFill>
                          <a:effectLst/>
                          <a:latin typeface="Arial" panose="020B0604020202020204" pitchFamily="34" charset="0"/>
                          <a:ea typeface="+mn-ea"/>
                          <a:cs typeface="Arial" panose="020B0604020202020204" pitchFamily="34" charset="0"/>
                        </a:rPr>
                        <a:t> to </a:t>
                      </a:r>
                      <a:r>
                        <a:rPr lang="fr-FR" sz="1400" dirty="0" err="1">
                          <a:solidFill>
                            <a:schemeClr val="tx1"/>
                          </a:solidFill>
                          <a:effectLst/>
                          <a:latin typeface="Arial" panose="020B0604020202020204" pitchFamily="34" charset="0"/>
                          <a:ea typeface="+mn-ea"/>
                          <a:cs typeface="Arial" panose="020B0604020202020204" pitchFamily="34" charset="0"/>
                        </a:rPr>
                        <a:t>authorise</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loading</a:t>
                      </a:r>
                      <a:r>
                        <a:rPr lang="fr-FR" sz="1400" dirty="0">
                          <a:solidFill>
                            <a:schemeClr val="tx1"/>
                          </a:solidFill>
                          <a:effectLst/>
                          <a:latin typeface="Arial" panose="020B0604020202020204" pitchFamily="34" charset="0"/>
                          <a:ea typeface="+mn-ea"/>
                          <a:cs typeface="Arial" panose="020B0604020202020204" pitchFamily="34" charset="0"/>
                        </a:rPr>
                        <a:t> are </a:t>
                      </a:r>
                      <a:r>
                        <a:rPr lang="fr-FR" sz="1400" dirty="0" err="1">
                          <a:solidFill>
                            <a:schemeClr val="tx1"/>
                          </a:solidFill>
                          <a:effectLst/>
                          <a:latin typeface="Arial" panose="020B0604020202020204" pitchFamily="34" charset="0"/>
                          <a:ea typeface="+mn-ea"/>
                          <a:cs typeface="Arial" panose="020B0604020202020204" pitchFamily="34" charset="0"/>
                        </a:rPr>
                        <a:t>tracked</a:t>
                      </a:r>
                      <a:r>
                        <a:rPr lang="fr-FR" sz="1400" dirty="0">
                          <a:solidFill>
                            <a:schemeClr val="tx1"/>
                          </a:solidFill>
                          <a:effectLst/>
                          <a:latin typeface="Arial" panose="020B0604020202020204" pitchFamily="34" charset="0"/>
                          <a:ea typeface="+mn-ea"/>
                          <a:cs typeface="Arial" panose="020B0604020202020204" pitchFamily="34" charset="0"/>
                        </a:rPr>
                        <a:t> and </a:t>
                      </a:r>
                      <a:r>
                        <a:rPr lang="fr-FR" sz="1400" dirty="0" err="1">
                          <a:solidFill>
                            <a:schemeClr val="tx1"/>
                          </a:solidFill>
                          <a:effectLst/>
                          <a:latin typeface="Arial" panose="020B0604020202020204" pitchFamily="34" charset="0"/>
                          <a:ea typeface="+mn-ea"/>
                          <a:cs typeface="Arial" panose="020B0604020202020204" pitchFamily="34" charset="0"/>
                        </a:rPr>
                        <a:t>recorded</a:t>
                      </a:r>
                      <a:r>
                        <a:rPr lang="fr-FR" sz="14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20530" y="4777988"/>
            <a:ext cx="10324040" cy="523220"/>
          </a:xfrm>
          <a:prstGeom prst="rect">
            <a:avLst/>
          </a:prstGeom>
        </p:spPr>
        <p:txBody>
          <a:bodyPr wrap="square">
            <a:spAutoFit/>
          </a:bodyPr>
          <a:lstStyle/>
          <a:p>
            <a:pPr algn="l">
              <a:spcBef>
                <a:spcPts val="600"/>
              </a:spcBef>
              <a:spcAft>
                <a:spcPts val="600"/>
              </a:spcAft>
            </a:pPr>
            <a:r>
              <a:rPr lang="fr-FR" sz="1400" u="sng" dirty="0">
                <a:solidFill>
                  <a:srgbClr val="FF0000"/>
                </a:solidFill>
                <a:latin typeface="+mn-lt"/>
                <a:cs typeface="Arial" panose="020B0604020202020204" pitchFamily="34" charset="0"/>
              </a:rPr>
              <a:t>New </a:t>
            </a:r>
            <a:r>
              <a:rPr lang="fr-FR" sz="1400" u="sng" dirty="0" err="1">
                <a:solidFill>
                  <a:srgbClr val="FF0000"/>
                </a:solidFill>
                <a:latin typeface="+mn-lt"/>
                <a:cs typeface="Arial" panose="020B0604020202020204" pitchFamily="34" charset="0"/>
              </a:rPr>
              <a:t>requirement</a:t>
            </a:r>
            <a:r>
              <a:rPr lang="fr-FR" sz="1400" u="sng" dirty="0">
                <a:solidFill>
                  <a:srgbClr val="FF0000"/>
                </a:solidFill>
                <a:latin typeface="+mn-lt"/>
                <a:cs typeface="Arial" panose="020B0604020202020204" pitchFamily="34" charset="0"/>
              </a:rPr>
              <a:t> for MS, as Safe to </a:t>
            </a:r>
            <a:r>
              <a:rPr lang="fr-FR" sz="1400" u="sng" dirty="0" err="1">
                <a:solidFill>
                  <a:srgbClr val="FF0000"/>
                </a:solidFill>
                <a:latin typeface="+mn-lt"/>
                <a:cs typeface="Arial" panose="020B0604020202020204" pitchFamily="34" charset="0"/>
              </a:rPr>
              <a:t>Load</a:t>
            </a:r>
            <a:r>
              <a:rPr lang="fr-FR" sz="1400" u="sng" dirty="0">
                <a:solidFill>
                  <a:srgbClr val="FF0000"/>
                </a:solidFill>
                <a:latin typeface="+mn-lt"/>
                <a:cs typeface="Arial" panose="020B0604020202020204" pitchFamily="34" charset="0"/>
              </a:rPr>
              <a:t> </a:t>
            </a:r>
            <a:r>
              <a:rPr lang="fr-FR" sz="1400" u="sng" dirty="0" err="1">
                <a:solidFill>
                  <a:srgbClr val="FF0000"/>
                </a:solidFill>
                <a:latin typeface="+mn-lt"/>
                <a:cs typeface="Arial" panose="020B0604020202020204" pitchFamily="34" charset="0"/>
              </a:rPr>
              <a:t>now</a:t>
            </a:r>
            <a:r>
              <a:rPr lang="fr-FR" sz="1400" u="sng" dirty="0">
                <a:solidFill>
                  <a:srgbClr val="FF0000"/>
                </a:solidFill>
                <a:latin typeface="+mn-lt"/>
                <a:cs typeface="Arial" panose="020B0604020202020204" pitchFamily="34" charset="0"/>
              </a:rPr>
              <a:t> </a:t>
            </a:r>
            <a:r>
              <a:rPr lang="fr-FR" sz="1400" u="sng" dirty="0" err="1">
                <a:solidFill>
                  <a:srgbClr val="FF0000"/>
                </a:solidFill>
                <a:latin typeface="+mn-lt"/>
                <a:cs typeface="Arial" panose="020B0604020202020204" pitchFamily="34" charset="0"/>
              </a:rPr>
              <a:t>covers</a:t>
            </a:r>
            <a:r>
              <a:rPr lang="fr-FR" sz="1400" u="sng" dirty="0">
                <a:solidFill>
                  <a:srgbClr val="FF0000"/>
                </a:solidFill>
                <a:latin typeface="+mn-lt"/>
                <a:cs typeface="Arial" panose="020B0604020202020204" pitchFamily="34" charset="0"/>
              </a:rPr>
              <a:t> the </a:t>
            </a:r>
            <a:r>
              <a:rPr lang="fr-FR" sz="1400" u="sng" dirty="0" err="1">
                <a:solidFill>
                  <a:srgbClr val="FF0000"/>
                </a:solidFill>
                <a:latin typeface="+mn-lt"/>
                <a:cs typeface="Arial" panose="020B0604020202020204" pitchFamily="34" charset="0"/>
              </a:rPr>
              <a:t>entire</a:t>
            </a:r>
            <a:r>
              <a:rPr lang="fr-FR" sz="1400" u="sng" dirty="0">
                <a:solidFill>
                  <a:srgbClr val="FF0000"/>
                </a:solidFill>
                <a:latin typeface="+mn-lt"/>
                <a:cs typeface="Arial" panose="020B0604020202020204" pitchFamily="34" charset="0"/>
              </a:rPr>
              <a:t> transport of </a:t>
            </a:r>
            <a:r>
              <a:rPr lang="fr-FR" sz="1400" u="sng" dirty="0" err="1">
                <a:solidFill>
                  <a:srgbClr val="FF0000"/>
                </a:solidFill>
                <a:latin typeface="+mn-lt"/>
                <a:cs typeface="Arial" panose="020B0604020202020204" pitchFamily="34" charset="0"/>
              </a:rPr>
              <a:t>dangerous</a:t>
            </a:r>
            <a:r>
              <a:rPr lang="fr-FR" sz="1400" u="sng" dirty="0">
                <a:solidFill>
                  <a:srgbClr val="FF0000"/>
                </a:solidFill>
                <a:latin typeface="+mn-lt"/>
                <a:cs typeface="Arial" panose="020B0604020202020204" pitchFamily="34" charset="0"/>
              </a:rPr>
              <a:t> </a:t>
            </a:r>
            <a:r>
              <a:rPr lang="fr-FR" sz="1400" u="sng" dirty="0" err="1">
                <a:solidFill>
                  <a:srgbClr val="FF0000"/>
                </a:solidFill>
                <a:latin typeface="+mn-lt"/>
                <a:cs typeface="Arial" panose="020B0604020202020204" pitchFamily="34" charset="0"/>
              </a:rPr>
              <a:t>goods</a:t>
            </a:r>
            <a:r>
              <a:rPr lang="fr-FR" sz="1400" u="sng" dirty="0">
                <a:solidFill>
                  <a:srgbClr val="FF0000"/>
                </a:solidFill>
                <a:latin typeface="+mn-lt"/>
                <a:cs typeface="Arial" panose="020B0604020202020204" pitchFamily="34" charset="0"/>
              </a:rPr>
              <a:t> (tanks or packages) in countries </a:t>
            </a:r>
            <a:r>
              <a:rPr lang="fr-FR" sz="1400" u="sng" dirty="0" err="1">
                <a:solidFill>
                  <a:srgbClr val="FF0000"/>
                </a:solidFill>
                <a:latin typeface="+mn-lt"/>
                <a:cs typeface="Arial" panose="020B0604020202020204" pitchFamily="34" charset="0"/>
              </a:rPr>
              <a:t>with</a:t>
            </a:r>
            <a:r>
              <a:rPr lang="fr-FR" sz="1400" u="sng" dirty="0">
                <a:solidFill>
                  <a:srgbClr val="FF0000"/>
                </a:solidFill>
                <a:latin typeface="+mn-lt"/>
                <a:cs typeface="Arial" panose="020B0604020202020204" pitchFamily="34" charset="0"/>
              </a:rPr>
              <a:t> high road </a:t>
            </a:r>
            <a:r>
              <a:rPr lang="fr-FR" sz="1400" u="sng" dirty="0" err="1">
                <a:solidFill>
                  <a:srgbClr val="FF0000"/>
                </a:solidFill>
                <a:latin typeface="+mn-lt"/>
                <a:cs typeface="Arial" panose="020B0604020202020204" pitchFamily="34" charset="0"/>
              </a:rPr>
              <a:t>risks</a:t>
            </a:r>
            <a:r>
              <a:rPr lang="fr-FR" sz="1400" u="sng" dirty="0">
                <a:solidFill>
                  <a:srgbClr val="FF0000"/>
                </a:solidFill>
                <a:latin typeface="+mn-lt"/>
                <a:cs typeface="Arial" panose="020B0604020202020204" pitchFamily="34" charset="0"/>
              </a:rPr>
              <a:t>.</a:t>
            </a:r>
          </a:p>
        </p:txBody>
      </p:sp>
      <p:pic>
        <p:nvPicPr>
          <p:cNvPr id="10" name="Image 9" descr="Image result for pictogramme camion">
            <a:extLst>
              <a:ext uri="{FF2B5EF4-FFF2-40B4-BE49-F238E27FC236}">
                <a16:creationId xmlns:a16="http://schemas.microsoft.com/office/drawing/2014/main" id="{035F9384-81DB-4D19-B233-849A9248BB5E}"/>
              </a:ext>
            </a:extLst>
          </p:cNvPr>
          <p:cNvPicPr/>
          <p:nvPr/>
        </p:nvPicPr>
        <p:blipFill rotWithShape="1">
          <a:blip r:embed="rId3" cstate="print">
            <a:extLst>
              <a:ext uri="{28A0092B-C50C-407E-A947-70E740481C1C}">
                <a14:useLocalDpi xmlns:a14="http://schemas.microsoft.com/office/drawing/2010/main" val="0"/>
              </a:ext>
            </a:extLst>
          </a:blip>
          <a:srcRect t="23379" b="25026"/>
          <a:stretch/>
        </p:blipFill>
        <p:spPr bwMode="auto">
          <a:xfrm>
            <a:off x="4417815" y="1996334"/>
            <a:ext cx="751962" cy="422897"/>
          </a:xfrm>
          <a:prstGeom prst="rect">
            <a:avLst/>
          </a:prstGeom>
          <a:noFill/>
          <a:ln>
            <a:noFill/>
          </a:ln>
          <a:extLst>
            <a:ext uri="{53640926-AAD7-44D8-BBD7-CCE9431645EC}">
              <a14:shadowObscured xmlns:a14="http://schemas.microsoft.com/office/drawing/2010/main"/>
            </a:ext>
          </a:extLst>
        </p:spPr>
      </p:pic>
      <p:sp>
        <p:nvSpPr>
          <p:cNvPr id="11" name="ZoneTexte 21">
            <a:extLst>
              <a:ext uri="{FF2B5EF4-FFF2-40B4-BE49-F238E27FC236}">
                <a16:creationId xmlns:a16="http://schemas.microsoft.com/office/drawing/2014/main" id="{6998D14B-3FE9-4AFA-B4E8-F9A75505F097}"/>
              </a:ext>
            </a:extLst>
          </p:cNvPr>
          <p:cNvSpPr txBox="1"/>
          <p:nvPr/>
        </p:nvSpPr>
        <p:spPr>
          <a:xfrm rot="19448902">
            <a:off x="161055" y="3679451"/>
            <a:ext cx="604653" cy="307777"/>
          </a:xfrm>
          <a:prstGeom prst="rect">
            <a:avLst/>
          </a:prstGeom>
          <a:noFill/>
        </p:spPr>
        <p:txBody>
          <a:bodyPr wrap="none" rtlCol="0">
            <a:spAutoFit/>
          </a:bodyPr>
          <a:lstStyle/>
          <a:p>
            <a:r>
              <a:rPr lang="fr-FR" sz="1400" b="1" dirty="0">
                <a:solidFill>
                  <a:srgbClr val="00B050"/>
                </a:solidFill>
              </a:rPr>
              <a:t>NEW</a:t>
            </a:r>
          </a:p>
        </p:txBody>
      </p:sp>
      <p:pic>
        <p:nvPicPr>
          <p:cNvPr id="12" name="Image 11">
            <a:extLst>
              <a:ext uri="{FF2B5EF4-FFF2-40B4-BE49-F238E27FC236}">
                <a16:creationId xmlns:a16="http://schemas.microsoft.com/office/drawing/2014/main" id="{3A11DE5C-FF95-4252-B13E-693DBB4732A5}"/>
              </a:ext>
            </a:extLst>
          </p:cNvPr>
          <p:cNvPicPr/>
          <p:nvPr/>
        </p:nvPicPr>
        <p:blipFill>
          <a:blip r:embed="rId4" cstate="print"/>
          <a:srcRect/>
          <a:stretch>
            <a:fillRect/>
          </a:stretch>
        </p:blipFill>
        <p:spPr bwMode="auto">
          <a:xfrm>
            <a:off x="5709019" y="1863897"/>
            <a:ext cx="751962" cy="717562"/>
          </a:xfrm>
          <a:prstGeom prst="rect">
            <a:avLst/>
          </a:prstGeom>
          <a:noFill/>
        </p:spPr>
      </p:pic>
      <p:pic>
        <p:nvPicPr>
          <p:cNvPr id="14" name="Image 13" descr="Image result for pictogramme marchandise dangereuse">
            <a:extLst>
              <a:ext uri="{FF2B5EF4-FFF2-40B4-BE49-F238E27FC236}">
                <a16:creationId xmlns:a16="http://schemas.microsoft.com/office/drawing/2014/main" id="{E7699839-1C1A-406D-AEA6-DA5669D30D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223" y="1844824"/>
            <a:ext cx="751961" cy="720080"/>
          </a:xfrm>
          <a:prstGeom prst="rect">
            <a:avLst/>
          </a:prstGeom>
          <a:noFill/>
          <a:ln>
            <a:noFill/>
          </a:ln>
        </p:spPr>
      </p:pic>
      <p:sp>
        <p:nvSpPr>
          <p:cNvPr id="13" name="Espace réservé du texte 16">
            <a:extLst>
              <a:ext uri="{FF2B5EF4-FFF2-40B4-BE49-F238E27FC236}">
                <a16:creationId xmlns:a16="http://schemas.microsoft.com/office/drawing/2014/main" id="{5FBE91C6-A7BB-2749-B6ED-48A5693D16C5}"/>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6" name="Diagramme 15">
            <a:extLst>
              <a:ext uri="{FF2B5EF4-FFF2-40B4-BE49-F238E27FC236}">
                <a16:creationId xmlns:a16="http://schemas.microsoft.com/office/drawing/2014/main" id="{766AE227-AC81-794F-B437-5357DBB4DC12}"/>
              </a:ext>
            </a:extLst>
          </p:cNvPr>
          <p:cNvGraphicFramePr/>
          <p:nvPr>
            <p:extLst>
              <p:ext uri="{D42A27DB-BD31-4B8C-83A1-F6EECF244321}">
                <p14:modId xmlns:p14="http://schemas.microsoft.com/office/powerpoint/2010/main" val="3111952423"/>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7205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09679247"/>
              </p:ext>
            </p:extLst>
          </p:nvPr>
        </p:nvGraphicFramePr>
        <p:xfrm>
          <a:off x="980420" y="2276872"/>
          <a:ext cx="10297144" cy="1357814"/>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299919">
                <a:tc>
                  <a:txBody>
                    <a:bodyPr/>
                    <a:lstStyle/>
                    <a:p>
                      <a:pPr marR="58420" algn="just">
                        <a:lnSpc>
                          <a:spcPct val="150000"/>
                        </a:lnSpc>
                        <a:spcBef>
                          <a:spcPts val="600"/>
                        </a:spcBef>
                        <a:spcAft>
                          <a:spcPts val="300"/>
                        </a:spcAft>
                      </a:pPr>
                      <a:r>
                        <a:rPr lang="fr-FR" sz="1600" b="1" u="none" dirty="0" err="1">
                          <a:solidFill>
                            <a:srgbClr val="0070C0"/>
                          </a:solidFill>
                          <a:effectLst/>
                          <a:latin typeface="Arial" panose="020B0604020202020204" pitchFamily="34" charset="0"/>
                          <a:ea typeface="Times New Roman" panose="02020603050405020304" pitchFamily="18" charset="0"/>
                        </a:rPr>
                        <a:t>Requirement</a:t>
                      </a:r>
                      <a:r>
                        <a:rPr lang="fr-FR" sz="1600" b="1" u="none" dirty="0">
                          <a:solidFill>
                            <a:srgbClr val="0070C0"/>
                          </a:solidFill>
                          <a:effectLst/>
                          <a:latin typeface="Arial" panose="020B0604020202020204" pitchFamily="34" charset="0"/>
                          <a:ea typeface="Times New Roman" panose="02020603050405020304" pitchFamily="18" charset="0"/>
                        </a:rPr>
                        <a:t> 3.3.4: </a:t>
                      </a:r>
                      <a:r>
                        <a:rPr lang="fr-FR" sz="1600" b="1" u="none" dirty="0" err="1">
                          <a:solidFill>
                            <a:srgbClr val="0070C0"/>
                          </a:solidFill>
                          <a:effectLst/>
                          <a:latin typeface="Arial" panose="020B0604020202020204" pitchFamily="34" charset="0"/>
                          <a:ea typeface="Times New Roman" panose="02020603050405020304" pitchFamily="18" charset="0"/>
                        </a:rPr>
                        <a:t>Vehicle</a:t>
                      </a:r>
                      <a:r>
                        <a:rPr lang="fr-FR" sz="1600" b="1" u="none" dirty="0">
                          <a:solidFill>
                            <a:srgbClr val="0070C0"/>
                          </a:solidFill>
                          <a:effectLst/>
                          <a:latin typeface="Arial" panose="020B0604020202020204" pitchFamily="34" charset="0"/>
                          <a:ea typeface="Times New Roman" panose="02020603050405020304" pitchFamily="18" charset="0"/>
                        </a:rPr>
                        <a:t> Immobilisation at the </a:t>
                      </a:r>
                      <a:r>
                        <a:rPr lang="fr-FR" sz="1600" b="1" u="none" dirty="0" err="1">
                          <a:solidFill>
                            <a:srgbClr val="0070C0"/>
                          </a:solidFill>
                          <a:effectLst/>
                          <a:latin typeface="Arial" panose="020B0604020202020204" pitchFamily="34" charset="0"/>
                          <a:ea typeface="Times New Roman" panose="02020603050405020304" pitchFamily="18" charset="0"/>
                        </a:rPr>
                        <a:t>Loading</a:t>
                      </a:r>
                      <a:r>
                        <a:rPr lang="fr-FR" sz="1600" b="1" u="none" dirty="0">
                          <a:solidFill>
                            <a:srgbClr val="0070C0"/>
                          </a:solidFill>
                          <a:effectLst/>
                          <a:latin typeface="Arial" panose="020B0604020202020204" pitchFamily="34" charset="0"/>
                          <a:ea typeface="Times New Roman" panose="02020603050405020304" pitchFamily="18" charset="0"/>
                        </a:rPr>
                        <a:t> / </a:t>
                      </a:r>
                      <a:r>
                        <a:rPr lang="fr-FR" sz="1600" b="1" u="none" dirty="0" err="1">
                          <a:solidFill>
                            <a:srgbClr val="0070C0"/>
                          </a:solidFill>
                          <a:effectLst/>
                          <a:latin typeface="Arial" panose="020B0604020202020204" pitchFamily="34" charset="0"/>
                          <a:ea typeface="Times New Roman" panose="02020603050405020304" pitchFamily="18" charset="0"/>
                        </a:rPr>
                        <a:t>Unloading</a:t>
                      </a:r>
                      <a:r>
                        <a:rPr lang="fr-FR" sz="1600" b="1" u="none" dirty="0">
                          <a:solidFill>
                            <a:srgbClr val="0070C0"/>
                          </a:solidFill>
                          <a:effectLst/>
                          <a:latin typeface="Arial" panose="020B0604020202020204" pitchFamily="34" charset="0"/>
                          <a:ea typeface="Times New Roman" panose="02020603050405020304" pitchFamily="18" charset="0"/>
                        </a:rPr>
                        <a:t> </a:t>
                      </a:r>
                      <a:r>
                        <a:rPr lang="fr-FR" sz="1600" b="1" u="none" dirty="0" err="1">
                          <a:solidFill>
                            <a:srgbClr val="0070C0"/>
                          </a:solidFill>
                          <a:effectLst/>
                          <a:latin typeface="Arial" panose="020B0604020202020204" pitchFamily="34" charset="0"/>
                          <a:ea typeface="Times New Roman" panose="02020603050405020304" pitchFamily="18" charset="0"/>
                        </a:rPr>
                        <a:t>Bay</a:t>
                      </a:r>
                      <a:endParaRPr lang="fr-FR" sz="1600" b="1" u="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037266">
                <a:tc>
                  <a:txBody>
                    <a:bodyPr/>
                    <a:lstStyle/>
                    <a:p>
                      <a:pPr>
                        <a:lnSpc>
                          <a:spcPct val="150000"/>
                        </a:lnSpc>
                      </a:pPr>
                      <a:r>
                        <a:rPr lang="fr-FR" sz="1400" dirty="0">
                          <a:solidFill>
                            <a:schemeClr val="tx1"/>
                          </a:solidFill>
                          <a:effectLst/>
                          <a:latin typeface="+mn-lt"/>
                          <a:ea typeface="+mn-ea"/>
                          <a:cs typeface="+mn-cs"/>
                        </a:rPr>
                        <a:t>One or more </a:t>
                      </a:r>
                      <a:r>
                        <a:rPr lang="fr-FR" sz="1400" dirty="0" err="1">
                          <a:solidFill>
                            <a:schemeClr val="tx1"/>
                          </a:solidFill>
                          <a:effectLst/>
                          <a:latin typeface="+mn-lt"/>
                          <a:ea typeface="+mn-ea"/>
                          <a:cs typeface="+mn-cs"/>
                        </a:rPr>
                        <a:t>systems</a:t>
                      </a:r>
                      <a:r>
                        <a:rPr lang="fr-FR" sz="1400" dirty="0">
                          <a:solidFill>
                            <a:schemeClr val="tx1"/>
                          </a:solidFill>
                          <a:effectLst/>
                          <a:latin typeface="+mn-lt"/>
                          <a:ea typeface="+mn-ea"/>
                          <a:cs typeface="+mn-cs"/>
                        </a:rPr>
                        <a:t> are </a:t>
                      </a:r>
                      <a:r>
                        <a:rPr lang="fr-FR" sz="1400" dirty="0" err="1">
                          <a:solidFill>
                            <a:schemeClr val="tx1"/>
                          </a:solidFill>
                          <a:effectLst/>
                          <a:latin typeface="+mn-lt"/>
                          <a:ea typeface="+mn-ea"/>
                          <a:cs typeface="+mn-cs"/>
                        </a:rPr>
                        <a:t>installed</a:t>
                      </a:r>
                      <a:r>
                        <a:rPr lang="fr-FR" sz="1400" dirty="0">
                          <a:solidFill>
                            <a:schemeClr val="tx1"/>
                          </a:solidFill>
                          <a:effectLst/>
                          <a:latin typeface="+mn-lt"/>
                          <a:ea typeface="+mn-ea"/>
                          <a:cs typeface="+mn-cs"/>
                        </a:rPr>
                        <a:t> to </a:t>
                      </a:r>
                      <a:r>
                        <a:rPr lang="fr-FR" sz="1400" dirty="0" err="1">
                          <a:solidFill>
                            <a:schemeClr val="tx1"/>
                          </a:solidFill>
                          <a:effectLst/>
                          <a:latin typeface="+mn-lt"/>
                          <a:ea typeface="+mn-ea"/>
                          <a:cs typeface="+mn-cs"/>
                        </a:rPr>
                        <a:t>make</a:t>
                      </a:r>
                      <a:r>
                        <a:rPr lang="fr-FR" sz="1400" dirty="0">
                          <a:solidFill>
                            <a:schemeClr val="tx1"/>
                          </a:solidFill>
                          <a:effectLst/>
                          <a:latin typeface="+mn-lt"/>
                          <a:ea typeface="+mn-ea"/>
                          <a:cs typeface="+mn-cs"/>
                        </a:rPr>
                        <a:t> sure </a:t>
                      </a:r>
                      <a:r>
                        <a:rPr lang="fr-FR" sz="1400" dirty="0" err="1">
                          <a:solidFill>
                            <a:schemeClr val="tx1"/>
                          </a:solidFill>
                          <a:effectLst/>
                          <a:latin typeface="+mn-lt"/>
                          <a:ea typeface="+mn-ea"/>
                          <a:cs typeface="+mn-cs"/>
                        </a:rPr>
                        <a:t>that</a:t>
                      </a:r>
                      <a:r>
                        <a:rPr lang="fr-FR" sz="1400" dirty="0">
                          <a:solidFill>
                            <a:schemeClr val="tx1"/>
                          </a:solidFill>
                          <a:effectLst/>
                          <a:latin typeface="+mn-lt"/>
                          <a:ea typeface="+mn-ea"/>
                          <a:cs typeface="+mn-cs"/>
                        </a:rPr>
                        <a:t> the road or rail </a:t>
                      </a:r>
                      <a:r>
                        <a:rPr lang="fr-FR" sz="1400" dirty="0" err="1">
                          <a:solidFill>
                            <a:schemeClr val="tx1"/>
                          </a:solidFill>
                          <a:effectLst/>
                          <a:latin typeface="+mn-lt"/>
                          <a:ea typeface="+mn-ea"/>
                          <a:cs typeface="+mn-cs"/>
                        </a:rPr>
                        <a:t>vehicle</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is</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immobilised</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during</a:t>
                      </a:r>
                      <a:r>
                        <a:rPr lang="fr-FR" sz="1400" dirty="0">
                          <a:solidFill>
                            <a:schemeClr val="tx1"/>
                          </a:solidFill>
                          <a:effectLst/>
                          <a:latin typeface="+mn-lt"/>
                          <a:ea typeface="+mn-ea"/>
                          <a:cs typeface="+mn-cs"/>
                        </a:rPr>
                        <a:t> the </a:t>
                      </a:r>
                      <a:r>
                        <a:rPr lang="fr-FR" sz="1400" dirty="0" err="1">
                          <a:solidFill>
                            <a:schemeClr val="tx1"/>
                          </a:solidFill>
                          <a:effectLst/>
                          <a:latin typeface="+mn-lt"/>
                          <a:ea typeface="+mn-ea"/>
                          <a:cs typeface="+mn-cs"/>
                        </a:rPr>
                        <a:t>loading</a:t>
                      </a:r>
                      <a:r>
                        <a:rPr lang="fr-FR" sz="1400" dirty="0">
                          <a:solidFill>
                            <a:schemeClr val="tx1"/>
                          </a:solidFill>
                          <a:effectLst/>
                          <a:latin typeface="+mn-lt"/>
                          <a:ea typeface="+mn-ea"/>
                          <a:cs typeface="+mn-cs"/>
                        </a:rPr>
                        <a:t> / </a:t>
                      </a:r>
                      <a:r>
                        <a:rPr lang="fr-FR" sz="1400" dirty="0" err="1">
                          <a:solidFill>
                            <a:schemeClr val="tx1"/>
                          </a:solidFill>
                          <a:effectLst/>
                          <a:latin typeface="+mn-lt"/>
                          <a:ea typeface="+mn-ea"/>
                          <a:cs typeface="+mn-cs"/>
                        </a:rPr>
                        <a:t>unloading</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operation</a:t>
                      </a:r>
                      <a:r>
                        <a:rPr lang="fr-FR" sz="1400" dirty="0">
                          <a:solidFill>
                            <a:schemeClr val="tx1"/>
                          </a:solidFill>
                          <a:effectLst/>
                          <a:latin typeface="+mn-lt"/>
                          <a:ea typeface="+mn-ea"/>
                          <a:cs typeface="+mn-cs"/>
                        </a:rPr>
                        <a:t>.</a:t>
                      </a:r>
                    </a:p>
                    <a:p>
                      <a:pPr>
                        <a:lnSpc>
                          <a:spcPct val="150000"/>
                        </a:lnSpc>
                      </a:pPr>
                      <a:r>
                        <a:rPr lang="fr-FR" sz="1400" dirty="0">
                          <a:solidFill>
                            <a:schemeClr val="tx1"/>
                          </a:solidFill>
                          <a:effectLst/>
                          <a:latin typeface="+mn-lt"/>
                          <a:ea typeface="+mn-ea"/>
                          <a:cs typeface="+mn-cs"/>
                        </a:rPr>
                        <a:t>In </a:t>
                      </a:r>
                      <a:r>
                        <a:rPr lang="fr-FR" sz="1400" dirty="0" err="1">
                          <a:solidFill>
                            <a:schemeClr val="tx1"/>
                          </a:solidFill>
                          <a:effectLst/>
                          <a:latin typeface="+mn-lt"/>
                          <a:ea typeface="+mn-ea"/>
                          <a:cs typeface="+mn-cs"/>
                        </a:rPr>
                        <a:t>particular</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chocks</a:t>
                      </a:r>
                      <a:r>
                        <a:rPr lang="fr-FR" sz="1400" dirty="0">
                          <a:solidFill>
                            <a:schemeClr val="tx1"/>
                          </a:solidFill>
                          <a:effectLst/>
                          <a:latin typeface="+mn-lt"/>
                          <a:ea typeface="+mn-ea"/>
                          <a:cs typeface="+mn-cs"/>
                        </a:rPr>
                        <a:t> are </a:t>
                      </a:r>
                      <a:r>
                        <a:rPr lang="fr-FR" sz="1400" dirty="0" err="1">
                          <a:solidFill>
                            <a:schemeClr val="tx1"/>
                          </a:solidFill>
                          <a:effectLst/>
                          <a:latin typeface="+mn-lt"/>
                          <a:ea typeface="+mn-ea"/>
                          <a:cs typeface="+mn-cs"/>
                        </a:rPr>
                        <a:t>used</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when</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discharging</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flammable</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liquids</a:t>
                      </a:r>
                      <a:r>
                        <a:rPr lang="fr-FR" sz="1400" dirty="0">
                          <a:solidFill>
                            <a:schemeClr val="tx1"/>
                          </a:solidFill>
                          <a:effectLst/>
                          <a:latin typeface="+mn-lt"/>
                          <a:ea typeface="+mn-ea"/>
                          <a:cs typeface="+mn-cs"/>
                        </a:rPr>
                        <a:t> at service stations.</a:t>
                      </a:r>
                    </a:p>
                    <a:p>
                      <a:pPr>
                        <a:lnSpc>
                          <a:spcPct val="150000"/>
                        </a:lnSpc>
                      </a:pPr>
                      <a:r>
                        <a:rPr lang="fr-FR" sz="1400" dirty="0" err="1">
                          <a:solidFill>
                            <a:schemeClr val="tx1"/>
                          </a:solidFill>
                          <a:effectLst/>
                          <a:latin typeface="+mn-lt"/>
                          <a:ea typeface="+mn-ea"/>
                          <a:cs typeface="+mn-cs"/>
                        </a:rPr>
                        <a:t>During</a:t>
                      </a:r>
                      <a:r>
                        <a:rPr lang="fr-FR" sz="1400" dirty="0">
                          <a:solidFill>
                            <a:schemeClr val="tx1"/>
                          </a:solidFill>
                          <a:effectLst/>
                          <a:latin typeface="+mn-lt"/>
                          <a:ea typeface="+mn-ea"/>
                          <a:cs typeface="+mn-cs"/>
                        </a:rPr>
                        <a:t> the </a:t>
                      </a:r>
                      <a:r>
                        <a:rPr lang="fr-FR" sz="1400" dirty="0" err="1">
                          <a:solidFill>
                            <a:schemeClr val="tx1"/>
                          </a:solidFill>
                          <a:effectLst/>
                          <a:latin typeface="+mn-lt"/>
                          <a:ea typeface="+mn-ea"/>
                          <a:cs typeface="+mn-cs"/>
                        </a:rPr>
                        <a:t>loading</a:t>
                      </a:r>
                      <a:r>
                        <a:rPr lang="fr-FR" sz="1400" dirty="0">
                          <a:solidFill>
                            <a:schemeClr val="tx1"/>
                          </a:solidFill>
                          <a:effectLst/>
                          <a:latin typeface="+mn-lt"/>
                          <a:ea typeface="+mn-ea"/>
                          <a:cs typeface="+mn-cs"/>
                        </a:rPr>
                        <a:t> / </a:t>
                      </a:r>
                      <a:r>
                        <a:rPr lang="fr-FR" sz="1400" dirty="0" err="1">
                          <a:solidFill>
                            <a:schemeClr val="tx1"/>
                          </a:solidFill>
                          <a:effectLst/>
                          <a:latin typeface="+mn-lt"/>
                          <a:ea typeface="+mn-ea"/>
                          <a:cs typeface="+mn-cs"/>
                        </a:rPr>
                        <a:t>unloading</a:t>
                      </a:r>
                      <a:r>
                        <a:rPr lang="fr-FR" sz="1400" dirty="0">
                          <a:solidFill>
                            <a:schemeClr val="tx1"/>
                          </a:solidFill>
                          <a:effectLst/>
                          <a:latin typeface="+mn-lt"/>
                          <a:ea typeface="+mn-ea"/>
                          <a:cs typeface="+mn-cs"/>
                        </a:rPr>
                        <a:t> of a rail car, </a:t>
                      </a:r>
                      <a:r>
                        <a:rPr lang="fr-FR" sz="1400" dirty="0" err="1">
                          <a:solidFill>
                            <a:schemeClr val="tx1"/>
                          </a:solidFill>
                          <a:effectLst/>
                          <a:latin typeface="+mn-lt"/>
                          <a:ea typeface="+mn-ea"/>
                          <a:cs typeface="+mn-cs"/>
                        </a:rPr>
                        <a:t>measures</a:t>
                      </a:r>
                      <a:r>
                        <a:rPr lang="fr-FR" sz="1400" dirty="0">
                          <a:solidFill>
                            <a:schemeClr val="tx1"/>
                          </a:solidFill>
                          <a:effectLst/>
                          <a:latin typeface="+mn-lt"/>
                          <a:ea typeface="+mn-ea"/>
                          <a:cs typeface="+mn-cs"/>
                        </a:rPr>
                        <a:t> are </a:t>
                      </a:r>
                      <a:r>
                        <a:rPr lang="fr-FR" sz="1400" dirty="0" err="1">
                          <a:solidFill>
                            <a:schemeClr val="tx1"/>
                          </a:solidFill>
                          <a:effectLst/>
                          <a:latin typeface="+mn-lt"/>
                          <a:ea typeface="+mn-ea"/>
                          <a:cs typeface="+mn-cs"/>
                        </a:rPr>
                        <a:t>taken</a:t>
                      </a:r>
                      <a:r>
                        <a:rPr lang="fr-FR" sz="1400" dirty="0">
                          <a:solidFill>
                            <a:schemeClr val="tx1"/>
                          </a:solidFill>
                          <a:effectLst/>
                          <a:latin typeface="+mn-lt"/>
                          <a:ea typeface="+mn-ea"/>
                          <a:cs typeface="+mn-cs"/>
                        </a:rPr>
                        <a:t> to </a:t>
                      </a:r>
                      <a:r>
                        <a:rPr lang="fr-FR" sz="1400" dirty="0" err="1">
                          <a:solidFill>
                            <a:schemeClr val="tx1"/>
                          </a:solidFill>
                          <a:effectLst/>
                          <a:latin typeface="+mn-lt"/>
                          <a:ea typeface="+mn-ea"/>
                          <a:cs typeface="+mn-cs"/>
                        </a:rPr>
                        <a:t>prevent</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another</a:t>
                      </a:r>
                      <a:r>
                        <a:rPr lang="fr-FR" sz="1400" dirty="0">
                          <a:solidFill>
                            <a:schemeClr val="tx1"/>
                          </a:solidFill>
                          <a:effectLst/>
                          <a:latin typeface="+mn-lt"/>
                          <a:ea typeface="+mn-ea"/>
                          <a:cs typeface="+mn-cs"/>
                        </a:rPr>
                        <a:t> rail car </a:t>
                      </a:r>
                      <a:r>
                        <a:rPr lang="fr-FR" sz="1400" dirty="0" err="1">
                          <a:solidFill>
                            <a:schemeClr val="tx1"/>
                          </a:solidFill>
                          <a:effectLst/>
                          <a:latin typeface="+mn-lt"/>
                          <a:ea typeface="+mn-ea"/>
                          <a:cs typeface="+mn-cs"/>
                        </a:rPr>
                        <a:t>accessing</a:t>
                      </a:r>
                      <a:r>
                        <a:rPr lang="fr-FR" sz="1400" dirty="0">
                          <a:solidFill>
                            <a:schemeClr val="tx1"/>
                          </a:solidFill>
                          <a:effectLst/>
                          <a:latin typeface="+mn-lt"/>
                          <a:ea typeface="+mn-ea"/>
                          <a:cs typeface="+mn-cs"/>
                        </a:rPr>
                        <a:t> the </a:t>
                      </a:r>
                      <a:r>
                        <a:rPr lang="fr-FR" sz="1400" dirty="0" err="1">
                          <a:solidFill>
                            <a:schemeClr val="tx1"/>
                          </a:solidFill>
                          <a:effectLst/>
                          <a:latin typeface="+mn-lt"/>
                          <a:ea typeface="+mn-ea"/>
                          <a:cs typeface="+mn-cs"/>
                        </a:rPr>
                        <a:t>same</a:t>
                      </a:r>
                      <a:r>
                        <a:rPr lang="fr-FR" sz="1400" dirty="0">
                          <a:solidFill>
                            <a:schemeClr val="tx1"/>
                          </a:solidFill>
                          <a:effectLst/>
                          <a:latin typeface="+mn-lt"/>
                          <a:ea typeface="+mn-ea"/>
                          <a:cs typeface="+mn-cs"/>
                        </a:rPr>
                        <a:t> </a:t>
                      </a:r>
                      <a:r>
                        <a:rPr lang="fr-FR" sz="1400" dirty="0" err="1">
                          <a:solidFill>
                            <a:schemeClr val="tx1"/>
                          </a:solidFill>
                          <a:effectLst/>
                          <a:latin typeface="+mn-lt"/>
                          <a:ea typeface="+mn-ea"/>
                          <a:cs typeface="+mn-cs"/>
                        </a:rPr>
                        <a:t>bay</a:t>
                      </a:r>
                      <a:r>
                        <a:rPr lang="fr-FR" sz="1400" dirty="0">
                          <a:solidFill>
                            <a:schemeClr val="tx1"/>
                          </a:solidFill>
                          <a:effectLst/>
                          <a:latin typeface="+mn-lt"/>
                          <a:ea typeface="+mn-ea"/>
                          <a:cs typeface="+mn-cs"/>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43180" y="3796679"/>
            <a:ext cx="5152820" cy="307777"/>
          </a:xfrm>
          <a:prstGeom prst="rect">
            <a:avLst/>
          </a:prstGeom>
        </p:spPr>
        <p:txBody>
          <a:bodyPr wrap="square">
            <a:spAutoFit/>
          </a:bodyPr>
          <a:lstStyle/>
          <a:p>
            <a:pPr marL="0" indent="0" algn="l">
              <a:spcBef>
                <a:spcPts val="600"/>
              </a:spcBef>
              <a:spcAft>
                <a:spcPts val="600"/>
              </a:spcAft>
            </a:pPr>
            <a:r>
              <a:rPr lang="fr-FR" sz="1400" b="0" u="sng" dirty="0">
                <a:solidFill>
                  <a:srgbClr val="FF0000"/>
                </a:solidFill>
                <a:latin typeface="+mn-lt"/>
              </a:rPr>
              <a:t>No change</a:t>
            </a:r>
          </a:p>
        </p:txBody>
      </p:sp>
      <p:sp>
        <p:nvSpPr>
          <p:cNvPr id="9" name="Espace réservé du texte 16">
            <a:extLst>
              <a:ext uri="{FF2B5EF4-FFF2-40B4-BE49-F238E27FC236}">
                <a16:creationId xmlns:a16="http://schemas.microsoft.com/office/drawing/2014/main" id="{D30E71C6-FFD2-EF42-86C4-04D16A0DD95B}"/>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0" name="Diagramme 9">
            <a:extLst>
              <a:ext uri="{FF2B5EF4-FFF2-40B4-BE49-F238E27FC236}">
                <a16:creationId xmlns:a16="http://schemas.microsoft.com/office/drawing/2014/main" id="{5075C4FA-DB3E-AD48-BAA4-998ED32BAFE3}"/>
              </a:ext>
            </a:extLst>
          </p:cNvPr>
          <p:cNvGraphicFramePr/>
          <p:nvPr>
            <p:extLst>
              <p:ext uri="{D42A27DB-BD31-4B8C-83A1-F6EECF244321}">
                <p14:modId xmlns:p14="http://schemas.microsoft.com/office/powerpoint/2010/main" val="367193562"/>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46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122660084"/>
              </p:ext>
            </p:extLst>
          </p:nvPr>
        </p:nvGraphicFramePr>
        <p:xfrm>
          <a:off x="1178493" y="2852936"/>
          <a:ext cx="10297144" cy="2002093"/>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72804">
                <a:tc>
                  <a:txBody>
                    <a:bodyPr/>
                    <a:lstStyle/>
                    <a:p>
                      <a:pPr marR="58420" algn="just">
                        <a:lnSpc>
                          <a:spcPct val="115000"/>
                        </a:lnSpc>
                        <a:spcBef>
                          <a:spcPts val="600"/>
                        </a:spcBef>
                        <a:spcAft>
                          <a:spcPts val="300"/>
                        </a:spcAft>
                      </a:pPr>
                      <a:r>
                        <a:rPr lang="fr-FR" sz="1600" b="1" u="none" dirty="0" err="1">
                          <a:solidFill>
                            <a:srgbClr val="0070C0"/>
                          </a:solidFill>
                          <a:effectLst/>
                          <a:latin typeface="Arial" panose="020B0604020202020204" pitchFamily="34" charset="0"/>
                          <a:ea typeface="Times New Roman" panose="02020603050405020304" pitchFamily="18" charset="0"/>
                        </a:rPr>
                        <a:t>Requirement</a:t>
                      </a:r>
                      <a:r>
                        <a:rPr lang="fr-FR" sz="1600" b="1" u="none" dirty="0">
                          <a:solidFill>
                            <a:srgbClr val="0070C0"/>
                          </a:solidFill>
                          <a:effectLst/>
                          <a:latin typeface="Arial" panose="020B0604020202020204" pitchFamily="34" charset="0"/>
                          <a:ea typeface="Times New Roman" panose="02020603050405020304" pitchFamily="18" charset="0"/>
                        </a:rPr>
                        <a:t> 3.3.5: </a:t>
                      </a:r>
                      <a:r>
                        <a:rPr lang="fr-FR" sz="1600" b="1" u="none" dirty="0" err="1">
                          <a:solidFill>
                            <a:srgbClr val="0070C0"/>
                          </a:solidFill>
                          <a:effectLst/>
                          <a:latin typeface="Arial" panose="020B0604020202020204" pitchFamily="34" charset="0"/>
                          <a:ea typeface="Times New Roman" panose="02020603050405020304" pitchFamily="18" charset="0"/>
                        </a:rPr>
                        <a:t>Load</a:t>
                      </a:r>
                      <a:r>
                        <a:rPr lang="fr-FR" sz="1600" b="1" u="none" dirty="0">
                          <a:solidFill>
                            <a:srgbClr val="0070C0"/>
                          </a:solidFill>
                          <a:effectLst/>
                          <a:latin typeface="Arial" panose="020B0604020202020204" pitchFamily="34" charset="0"/>
                          <a:ea typeface="Times New Roman" panose="02020603050405020304" pitchFamily="18" charset="0"/>
                        </a:rPr>
                        <a:t> Distribution and </a:t>
                      </a:r>
                      <a:r>
                        <a:rPr lang="fr-FR" sz="1600" b="1" u="none" dirty="0" err="1">
                          <a:solidFill>
                            <a:srgbClr val="0070C0"/>
                          </a:solidFill>
                          <a:effectLst/>
                          <a:latin typeface="Arial" panose="020B0604020202020204" pitchFamily="34" charset="0"/>
                          <a:ea typeface="Times New Roman" panose="02020603050405020304" pitchFamily="18" charset="0"/>
                        </a:rPr>
                        <a:t>Bracing</a:t>
                      </a:r>
                      <a:endParaRPr lang="fr-FR" sz="1600" b="1" u="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629289">
                <a:tc>
                  <a:txBody>
                    <a:bodyPr/>
                    <a:lstStyle/>
                    <a:p>
                      <a:pPr marR="57785" algn="just">
                        <a:spcBef>
                          <a:spcPts val="600"/>
                        </a:spcBef>
                        <a:spcAft>
                          <a:spcPts val="600"/>
                        </a:spcAft>
                      </a:pPr>
                      <a:r>
                        <a:rPr lang="fr-FR" sz="1400" u="none" dirty="0" err="1">
                          <a:effectLst/>
                          <a:latin typeface="Arial" panose="020B0604020202020204" pitchFamily="34" charset="0"/>
                          <a:ea typeface="Calibri" panose="020F0502020204030204" pitchFamily="34" charset="0"/>
                          <a:cs typeface="Arial" panose="020B0604020202020204" pitchFamily="34" charset="0"/>
                        </a:rPr>
                        <a:t>Before</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any</a:t>
                      </a:r>
                      <a:r>
                        <a:rPr lang="fr-FR" sz="1400" u="none" dirty="0">
                          <a:effectLst/>
                          <a:latin typeface="Arial" panose="020B0604020202020204" pitchFamily="34" charset="0"/>
                          <a:ea typeface="Calibri" panose="020F0502020204030204" pitchFamily="34" charset="0"/>
                          <a:cs typeface="Arial" panose="020B0604020202020204" pitchFamily="34" charset="0"/>
                        </a:rPr>
                        <a:t> lorry </a:t>
                      </a:r>
                      <a:r>
                        <a:rPr lang="fr-FR" sz="1400" u="none" dirty="0" err="1">
                          <a:effectLst/>
                          <a:latin typeface="Arial" panose="020B0604020202020204" pitchFamily="34" charset="0"/>
                          <a:ea typeface="Calibri" panose="020F0502020204030204" pitchFamily="34" charset="0"/>
                          <a:cs typeface="Arial" panose="020B0604020202020204" pitchFamily="34" charset="0"/>
                        </a:rPr>
                        <a:t>leaves</a:t>
                      </a:r>
                      <a:r>
                        <a:rPr lang="fr-FR" sz="1400" u="none" dirty="0">
                          <a:effectLst/>
                          <a:latin typeface="Arial" panose="020B0604020202020204" pitchFamily="34" charset="0"/>
                          <a:ea typeface="Calibri" panose="020F0502020204030204" pitchFamily="34" charset="0"/>
                          <a:cs typeface="Arial" panose="020B0604020202020204" pitchFamily="34" charset="0"/>
                        </a:rPr>
                        <a:t> the site, </a:t>
                      </a:r>
                      <a:r>
                        <a:rPr lang="fr-FR" sz="1400" u="none" dirty="0" err="1">
                          <a:effectLst/>
                          <a:latin typeface="Arial" panose="020B0604020202020204" pitchFamily="34" charset="0"/>
                          <a:ea typeface="Calibri" panose="020F0502020204030204" pitchFamily="34" charset="0"/>
                          <a:cs typeface="Arial" panose="020B0604020202020204" pitchFamily="34" charset="0"/>
                        </a:rPr>
                        <a:t>its</a:t>
                      </a:r>
                      <a:r>
                        <a:rPr lang="fr-FR" sz="1400" u="none" dirty="0">
                          <a:effectLst/>
                          <a:latin typeface="Arial" panose="020B0604020202020204" pitchFamily="34" charset="0"/>
                          <a:ea typeface="Calibri" panose="020F0502020204030204" pitchFamily="34" charset="0"/>
                          <a:cs typeface="Arial" panose="020B0604020202020204" pitchFamily="34" charset="0"/>
                        </a:rPr>
                        <a:t> personnel or the driver </a:t>
                      </a:r>
                      <a:r>
                        <a:rPr lang="fr-FR" sz="1400" u="none" dirty="0" err="1">
                          <a:effectLst/>
                          <a:latin typeface="Arial" panose="020B0604020202020204" pitchFamily="34" charset="0"/>
                          <a:ea typeface="Calibri" panose="020F0502020204030204" pitchFamily="34" charset="0"/>
                          <a:cs typeface="Arial" panose="020B0604020202020204" pitchFamily="34" charset="0"/>
                        </a:rPr>
                        <a:t>checks</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that</a:t>
                      </a:r>
                      <a:r>
                        <a:rPr lang="fr-FR" sz="1400" u="none" dirty="0">
                          <a:effectLst/>
                          <a:latin typeface="Arial" panose="020B0604020202020204" pitchFamily="34" charset="0"/>
                          <a:ea typeface="Calibri" panose="020F0502020204030204" pitchFamily="34" charset="0"/>
                          <a:cs typeface="Arial" panose="020B0604020202020204" pitchFamily="34" charset="0"/>
                        </a:rPr>
                        <a:t> the </a:t>
                      </a:r>
                      <a:r>
                        <a:rPr lang="fr-FR" sz="1400" u="none" dirty="0" err="1">
                          <a:effectLst/>
                          <a:latin typeface="Arial" panose="020B0604020202020204" pitchFamily="34" charset="0"/>
                          <a:ea typeface="Calibri" panose="020F0502020204030204" pitchFamily="34" charset="0"/>
                          <a:cs typeface="Arial" panose="020B0604020202020204" pitchFamily="34" charset="0"/>
                        </a:rPr>
                        <a:t>following</a:t>
                      </a:r>
                      <a:r>
                        <a:rPr lang="fr-FR" sz="1400" u="none" dirty="0">
                          <a:effectLst/>
                          <a:latin typeface="Arial" panose="020B0604020202020204" pitchFamily="34" charset="0"/>
                          <a:ea typeface="Calibri" panose="020F0502020204030204" pitchFamily="34" charset="0"/>
                          <a:cs typeface="Arial" panose="020B0604020202020204" pitchFamily="34" charset="0"/>
                        </a:rPr>
                        <a:t> provisions are met :</a:t>
                      </a:r>
                    </a:p>
                    <a:p>
                      <a:pPr marL="715963" marR="57785" indent="-282575" algn="just">
                        <a:spcBef>
                          <a:spcPts val="600"/>
                        </a:spcBef>
                        <a:spcAft>
                          <a:spcPts val="600"/>
                        </a:spcAft>
                        <a:buFont typeface="Wingdings" pitchFamily="2" charset="2"/>
                        <a:buChar char="§"/>
                        <a:tabLst/>
                      </a:pPr>
                      <a:r>
                        <a:rPr lang="fr-FR" sz="1400" u="none" dirty="0">
                          <a:effectLst/>
                          <a:latin typeface="Arial" panose="020B0604020202020204" pitchFamily="34" charset="0"/>
                          <a:ea typeface="Calibri" panose="020F0502020204030204" pitchFamily="34" charset="0"/>
                          <a:cs typeface="Arial" panose="020B0604020202020204" pitchFamily="34" charset="0"/>
                        </a:rPr>
                        <a:t>The </a:t>
                      </a:r>
                      <a:r>
                        <a:rPr lang="fr-FR" sz="1400" u="none" dirty="0" err="1">
                          <a:effectLst/>
                          <a:latin typeface="Arial" panose="020B0604020202020204" pitchFamily="34" charset="0"/>
                          <a:ea typeface="Calibri" panose="020F0502020204030204" pitchFamily="34" charset="0"/>
                          <a:cs typeface="Arial" panose="020B0604020202020204" pitchFamily="34" charset="0"/>
                        </a:rPr>
                        <a:t>load</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is</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distributed</a:t>
                      </a:r>
                      <a:r>
                        <a:rPr lang="fr-FR" sz="1400" u="none" dirty="0">
                          <a:effectLst/>
                          <a:latin typeface="Arial" panose="020B0604020202020204" pitchFamily="34" charset="0"/>
                          <a:ea typeface="Calibri" panose="020F0502020204030204" pitchFamily="34" charset="0"/>
                          <a:cs typeface="Arial" panose="020B0604020202020204" pitchFamily="34" charset="0"/>
                        </a:rPr>
                        <a:t> to </a:t>
                      </a:r>
                      <a:r>
                        <a:rPr lang="fr-FR" sz="1400" u="none" dirty="0" err="1">
                          <a:effectLst/>
                          <a:latin typeface="Arial" panose="020B0604020202020204" pitchFamily="34" charset="0"/>
                          <a:ea typeface="Calibri" panose="020F0502020204030204" pitchFamily="34" charset="0"/>
                          <a:cs typeface="Arial" panose="020B0604020202020204" pitchFamily="34" charset="0"/>
                        </a:rPr>
                        <a:t>ensure</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its</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stability</a:t>
                      </a:r>
                      <a:r>
                        <a:rPr lang="fr-FR" sz="1400" u="none" dirty="0">
                          <a:effectLst/>
                          <a:latin typeface="Arial" panose="020B0604020202020204" pitchFamily="34" charset="0"/>
                          <a:ea typeface="Calibri" panose="020F0502020204030204" pitchFamily="34" charset="0"/>
                          <a:cs typeface="Arial" panose="020B0604020202020204" pitchFamily="34" charset="0"/>
                        </a:rPr>
                        <a:t> and </a:t>
                      </a:r>
                      <a:r>
                        <a:rPr lang="fr-FR" sz="1400" u="none" dirty="0" err="1">
                          <a:effectLst/>
                          <a:latin typeface="Arial" panose="020B0604020202020204" pitchFamily="34" charset="0"/>
                          <a:ea typeface="Calibri" panose="020F0502020204030204" pitchFamily="34" charset="0"/>
                          <a:cs typeface="Arial" panose="020B0604020202020204" pitchFamily="34" charset="0"/>
                        </a:rPr>
                        <a:t>that</a:t>
                      </a:r>
                      <a:r>
                        <a:rPr lang="fr-FR" sz="1400" u="none" dirty="0">
                          <a:effectLst/>
                          <a:latin typeface="Arial" panose="020B0604020202020204" pitchFamily="34" charset="0"/>
                          <a:ea typeface="Calibri" panose="020F0502020204030204" pitchFamily="34" charset="0"/>
                          <a:cs typeface="Arial" panose="020B0604020202020204" pitchFamily="34" charset="0"/>
                        </a:rPr>
                        <a:t> of the lorry </a:t>
                      </a:r>
                      <a:r>
                        <a:rPr lang="fr-FR" sz="1400" u="none" dirty="0" err="1">
                          <a:effectLst/>
                          <a:latin typeface="Arial" panose="020B0604020202020204" pitchFamily="34" charset="0"/>
                          <a:ea typeface="Calibri" panose="020F0502020204030204" pitchFamily="34" charset="0"/>
                          <a:cs typeface="Arial" panose="020B0604020202020204" pitchFamily="34" charset="0"/>
                        </a:rPr>
                        <a:t>during</a:t>
                      </a:r>
                      <a:r>
                        <a:rPr lang="fr-FR" sz="1400" u="none" dirty="0">
                          <a:effectLst/>
                          <a:latin typeface="Arial" panose="020B0604020202020204" pitchFamily="34" charset="0"/>
                          <a:ea typeface="Calibri" panose="020F0502020204030204" pitchFamily="34" charset="0"/>
                          <a:cs typeface="Arial" panose="020B0604020202020204" pitchFamily="34" charset="0"/>
                        </a:rPr>
                        <a:t> transport;</a:t>
                      </a:r>
                    </a:p>
                    <a:p>
                      <a:pPr marL="715963" marR="57785" indent="-282575" algn="just">
                        <a:spcBef>
                          <a:spcPts val="600"/>
                        </a:spcBef>
                        <a:spcAft>
                          <a:spcPts val="600"/>
                        </a:spcAft>
                        <a:buFont typeface="Wingdings" pitchFamily="2" charset="2"/>
                        <a:buChar char="§"/>
                        <a:tabLst/>
                      </a:pPr>
                      <a:r>
                        <a:rPr lang="fr-FR" sz="1400" u="none" dirty="0">
                          <a:effectLst/>
                          <a:latin typeface="Arial" panose="020B0604020202020204" pitchFamily="34" charset="0"/>
                          <a:ea typeface="Calibri" panose="020F0502020204030204" pitchFamily="34" charset="0"/>
                          <a:cs typeface="Arial" panose="020B0604020202020204" pitchFamily="34" charset="0"/>
                        </a:rPr>
                        <a:t>All </a:t>
                      </a:r>
                      <a:r>
                        <a:rPr lang="fr-FR" sz="1400" u="none" dirty="0" err="1">
                          <a:effectLst/>
                          <a:latin typeface="Arial" panose="020B0604020202020204" pitchFamily="34" charset="0"/>
                          <a:ea typeface="Calibri" panose="020F0502020204030204" pitchFamily="34" charset="0"/>
                          <a:cs typeface="Arial" panose="020B0604020202020204" pitchFamily="34" charset="0"/>
                        </a:rPr>
                        <a:t>loads</a:t>
                      </a:r>
                      <a:r>
                        <a:rPr lang="fr-FR" sz="1400" u="none" dirty="0">
                          <a:effectLst/>
                          <a:latin typeface="Arial" panose="020B0604020202020204" pitchFamily="34" charset="0"/>
                          <a:ea typeface="Calibri" panose="020F0502020204030204" pitchFamily="34" charset="0"/>
                          <a:cs typeface="Arial" panose="020B0604020202020204" pitchFamily="34" charset="0"/>
                        </a:rPr>
                        <a:t> are </a:t>
                      </a:r>
                      <a:r>
                        <a:rPr lang="fr-FR" sz="1400" u="none" dirty="0" err="1">
                          <a:effectLst/>
                          <a:latin typeface="Arial" panose="020B0604020202020204" pitchFamily="34" charset="0"/>
                          <a:ea typeface="Calibri" panose="020F0502020204030204" pitchFamily="34" charset="0"/>
                          <a:cs typeface="Arial" panose="020B0604020202020204" pitchFamily="34" charset="0"/>
                        </a:rPr>
                        <a:t>braced</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locking</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fastening</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blocking</a:t>
                      </a:r>
                      <a:r>
                        <a:rPr lang="fr-FR" sz="1400" u="none" dirty="0">
                          <a:effectLst/>
                          <a:latin typeface="Arial" panose="020B0604020202020204" pitchFamily="34" charset="0"/>
                          <a:ea typeface="Calibri" panose="020F0502020204030204" pitchFamily="34" charset="0"/>
                          <a:cs typeface="Arial" panose="020B0604020202020204" pitchFamily="34" charset="0"/>
                        </a:rPr>
                        <a:t>/</a:t>
                      </a:r>
                      <a:r>
                        <a:rPr lang="fr-FR" sz="1400" u="none" dirty="0" err="1">
                          <a:effectLst/>
                          <a:latin typeface="Arial" panose="020B0604020202020204" pitchFamily="34" charset="0"/>
                          <a:ea typeface="Calibri" panose="020F0502020204030204" pitchFamily="34" charset="0"/>
                          <a:cs typeface="Arial" panose="020B0604020202020204" pitchFamily="34" charset="0"/>
                        </a:rPr>
                        <a:t>bracing</a:t>
                      </a:r>
                      <a:r>
                        <a:rPr lang="fr-FR" sz="1400" u="none" dirty="0">
                          <a:effectLst/>
                          <a:latin typeface="Arial" panose="020B0604020202020204" pitchFamily="34" charset="0"/>
                          <a:ea typeface="Calibri" panose="020F0502020204030204" pitchFamily="34" charset="0"/>
                          <a:cs typeface="Arial" panose="020B0604020202020204" pitchFamily="34" charset="0"/>
                        </a:rPr>
                        <a:t>) to </a:t>
                      </a:r>
                      <a:r>
                        <a:rPr lang="fr-FR" sz="1400" u="none" dirty="0" err="1">
                          <a:effectLst/>
                          <a:latin typeface="Arial" panose="020B0604020202020204" pitchFamily="34" charset="0"/>
                          <a:ea typeface="Calibri" panose="020F0502020204030204" pitchFamily="34" charset="0"/>
                          <a:cs typeface="Arial" panose="020B0604020202020204" pitchFamily="34" charset="0"/>
                        </a:rPr>
                        <a:t>prevent</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them</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from</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moving</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suddenly</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during</a:t>
                      </a:r>
                      <a:r>
                        <a:rPr lang="fr-FR" sz="1400" u="none" dirty="0">
                          <a:effectLst/>
                          <a:latin typeface="Arial" panose="020B0604020202020204" pitchFamily="34" charset="0"/>
                          <a:ea typeface="Calibri" panose="020F0502020204030204" pitchFamily="34" charset="0"/>
                          <a:cs typeface="Arial" panose="020B0604020202020204" pitchFamily="34" charset="0"/>
                        </a:rPr>
                        <a:t> transport or if the lorry </a:t>
                      </a:r>
                      <a:r>
                        <a:rPr lang="fr-FR" sz="1400" u="none" dirty="0" err="1">
                          <a:effectLst/>
                          <a:latin typeface="Arial" panose="020B0604020202020204" pitchFamily="34" charset="0"/>
                          <a:ea typeface="Calibri" panose="020F0502020204030204" pitchFamily="34" charset="0"/>
                          <a:cs typeface="Arial" panose="020B0604020202020204" pitchFamily="34" charset="0"/>
                        </a:rPr>
                        <a:t>brakes</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suddenly</a:t>
                      </a:r>
                      <a:r>
                        <a:rPr lang="fr-FR" sz="1400" u="none" dirty="0">
                          <a:effectLst/>
                          <a:latin typeface="Arial" panose="020B0604020202020204" pitchFamily="34" charset="0"/>
                          <a:ea typeface="Calibri" panose="020F0502020204030204" pitchFamily="34" charset="0"/>
                          <a:cs typeface="Arial" panose="020B0604020202020204" pitchFamily="34" charset="0"/>
                        </a:rPr>
                        <a:t>;</a:t>
                      </a:r>
                    </a:p>
                    <a:p>
                      <a:pPr marL="715963" marR="57785" indent="-282575" algn="just">
                        <a:spcBef>
                          <a:spcPts val="600"/>
                        </a:spcBef>
                        <a:spcAft>
                          <a:spcPts val="600"/>
                        </a:spcAft>
                        <a:buFont typeface="Wingdings" pitchFamily="2" charset="2"/>
                        <a:buChar char="§"/>
                        <a:tabLst/>
                      </a:pPr>
                      <a:r>
                        <a:rPr lang="fr-FR" sz="1400" u="none" dirty="0" err="1">
                          <a:effectLst/>
                          <a:latin typeface="Arial" panose="020B0604020202020204" pitchFamily="34" charset="0"/>
                          <a:ea typeface="Calibri" panose="020F0502020204030204" pitchFamily="34" charset="0"/>
                          <a:cs typeface="Arial" panose="020B0604020202020204" pitchFamily="34" charset="0"/>
                        </a:rPr>
                        <a:t>Removing</a:t>
                      </a:r>
                      <a:r>
                        <a:rPr lang="fr-FR" sz="1400" u="none" dirty="0">
                          <a:effectLst/>
                          <a:latin typeface="Arial" panose="020B0604020202020204" pitchFamily="34" charset="0"/>
                          <a:ea typeface="Calibri" panose="020F0502020204030204" pitchFamily="34" charset="0"/>
                          <a:cs typeface="Arial" panose="020B0604020202020204" pitchFamily="34" charset="0"/>
                        </a:rPr>
                        <a:t> the </a:t>
                      </a:r>
                      <a:r>
                        <a:rPr lang="fr-FR" sz="1400" u="none" dirty="0" err="1">
                          <a:effectLst/>
                          <a:latin typeface="Arial" panose="020B0604020202020204" pitchFamily="34" charset="0"/>
                          <a:ea typeface="Calibri" panose="020F0502020204030204" pitchFamily="34" charset="0"/>
                          <a:cs typeface="Arial" panose="020B0604020202020204" pitchFamily="34" charset="0"/>
                        </a:rPr>
                        <a:t>bracing</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device</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e.g</a:t>
                      </a:r>
                      <a:r>
                        <a:rPr lang="fr-FR" sz="1400" u="none" dirty="0">
                          <a:effectLst/>
                          <a:latin typeface="Arial" panose="020B0604020202020204" pitchFamily="34" charset="0"/>
                          <a:ea typeface="Calibri" panose="020F0502020204030204" pitchFamily="34" charset="0"/>
                          <a:cs typeface="Arial" panose="020B0604020202020204" pitchFamily="34" charset="0"/>
                        </a:rPr>
                        <a:t>. for </a:t>
                      </a:r>
                      <a:r>
                        <a:rPr lang="fr-FR" sz="1400" u="none" dirty="0" err="1">
                          <a:effectLst/>
                          <a:latin typeface="Arial" panose="020B0604020202020204" pitchFamily="34" charset="0"/>
                          <a:ea typeface="Calibri" panose="020F0502020204030204" pitchFamily="34" charset="0"/>
                          <a:cs typeface="Arial" panose="020B0604020202020204" pitchFamily="34" charset="0"/>
                        </a:rPr>
                        <a:t>unloading</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does</a:t>
                      </a:r>
                      <a:r>
                        <a:rPr lang="fr-FR" sz="1400" u="none" dirty="0">
                          <a:effectLst/>
                          <a:latin typeface="Arial" panose="020B0604020202020204" pitchFamily="34" charset="0"/>
                          <a:ea typeface="Calibri" panose="020F0502020204030204" pitchFamily="34" charset="0"/>
                          <a:cs typeface="Arial" panose="020B0604020202020204" pitchFamily="34" charset="0"/>
                        </a:rPr>
                        <a:t> not </a:t>
                      </a:r>
                      <a:r>
                        <a:rPr lang="fr-FR" sz="1400" u="none" dirty="0" err="1">
                          <a:effectLst/>
                          <a:latin typeface="Arial" panose="020B0604020202020204" pitchFamily="34" charset="0"/>
                          <a:ea typeface="Calibri" panose="020F0502020204030204" pitchFamily="34" charset="0"/>
                          <a:cs typeface="Arial" panose="020B0604020202020204" pitchFamily="34" charset="0"/>
                        </a:rPr>
                        <a:t>jeopardise</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load</a:t>
                      </a:r>
                      <a:r>
                        <a:rPr lang="fr-FR" sz="1400" u="none" dirty="0">
                          <a:effectLst/>
                          <a:latin typeface="Arial" panose="020B0604020202020204" pitchFamily="34" charset="0"/>
                          <a:ea typeface="Calibri" panose="020F0502020204030204" pitchFamily="34" charset="0"/>
                          <a:cs typeface="Arial" panose="020B0604020202020204" pitchFamily="34" charset="0"/>
                        </a:rPr>
                        <a:t> </a:t>
                      </a:r>
                      <a:r>
                        <a:rPr lang="fr-FR" sz="1400" u="none" dirty="0" err="1">
                          <a:effectLst/>
                          <a:latin typeface="Arial" panose="020B0604020202020204" pitchFamily="34" charset="0"/>
                          <a:ea typeface="Calibri" panose="020F0502020204030204" pitchFamily="34" charset="0"/>
                          <a:cs typeface="Arial" panose="020B0604020202020204" pitchFamily="34" charset="0"/>
                        </a:rPr>
                        <a:t>stability</a:t>
                      </a:r>
                      <a:r>
                        <a:rPr lang="fr-FR" sz="1400" u="none"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1148411" y="4998467"/>
            <a:ext cx="10327226" cy="307777"/>
          </a:xfrm>
          <a:prstGeom prst="rect">
            <a:avLst/>
          </a:prstGeom>
        </p:spPr>
        <p:txBody>
          <a:bodyPr wrap="square">
            <a:spAutoFit/>
          </a:bodyPr>
          <a:lstStyle/>
          <a:p>
            <a:pPr algn="l">
              <a:spcBef>
                <a:spcPts val="600"/>
              </a:spcBef>
              <a:spcAft>
                <a:spcPts val="600"/>
              </a:spcAft>
            </a:pPr>
            <a:r>
              <a:rPr lang="fr-CH" sz="1400" u="sng" dirty="0" err="1">
                <a:solidFill>
                  <a:srgbClr val="FF0000"/>
                </a:solidFill>
                <a:latin typeface="+mn-lt"/>
                <a:cs typeface="Times New Roman" panose="02020603050405020304" pitchFamily="18" charset="0"/>
              </a:rPr>
              <a:t>Already</a:t>
            </a:r>
            <a:r>
              <a:rPr lang="fr-CH" sz="1400" u="sng" dirty="0">
                <a:solidFill>
                  <a:srgbClr val="FF0000"/>
                </a:solidFill>
                <a:latin typeface="+mn-lt"/>
                <a:cs typeface="Times New Roman" panose="02020603050405020304" pitchFamily="18" charset="0"/>
              </a:rPr>
              <a:t> </a:t>
            </a:r>
            <a:r>
              <a:rPr lang="fr-CH" sz="1400" u="sng" dirty="0" err="1">
                <a:solidFill>
                  <a:srgbClr val="FF0000"/>
                </a:solidFill>
                <a:latin typeface="+mn-lt"/>
                <a:cs typeface="Times New Roman" panose="02020603050405020304" pitchFamily="18" charset="0"/>
              </a:rPr>
              <a:t>existing</a:t>
            </a:r>
            <a:r>
              <a:rPr lang="fr-CH" sz="1400" u="sng" dirty="0">
                <a:solidFill>
                  <a:srgbClr val="FF0000"/>
                </a:solidFill>
                <a:latin typeface="+mn-lt"/>
                <a:cs typeface="Times New Roman" panose="02020603050405020304" pitchFamily="18" charset="0"/>
              </a:rPr>
              <a:t> </a:t>
            </a:r>
            <a:r>
              <a:rPr lang="fr-CH" sz="1400" u="sng" dirty="0" err="1">
                <a:solidFill>
                  <a:srgbClr val="FF0000"/>
                </a:solidFill>
                <a:latin typeface="+mn-lt"/>
                <a:cs typeface="Times New Roman" panose="02020603050405020304" pitchFamily="18" charset="0"/>
              </a:rPr>
              <a:t>requirement</a:t>
            </a:r>
            <a:r>
              <a:rPr lang="fr-CH" sz="1400" u="sng" dirty="0">
                <a:solidFill>
                  <a:srgbClr val="FF0000"/>
                </a:solidFill>
                <a:latin typeface="+mn-lt"/>
                <a:cs typeface="Times New Roman" panose="02020603050405020304" pitchFamily="18" charset="0"/>
              </a:rPr>
              <a:t> </a:t>
            </a:r>
            <a:r>
              <a:rPr lang="fr-CH" sz="1400" u="sng" dirty="0" err="1">
                <a:solidFill>
                  <a:srgbClr val="FF0000"/>
                </a:solidFill>
                <a:latin typeface="+mn-lt"/>
                <a:cs typeface="Times New Roman" panose="02020603050405020304" pitchFamily="18" charset="0"/>
              </a:rPr>
              <a:t>with</a:t>
            </a:r>
            <a:r>
              <a:rPr lang="fr-CH" sz="1400" u="sng" dirty="0">
                <a:solidFill>
                  <a:srgbClr val="FF0000"/>
                </a:solidFill>
                <a:latin typeface="+mn-lt"/>
                <a:cs typeface="Times New Roman" panose="02020603050405020304" pitchFamily="18" charset="0"/>
              </a:rPr>
              <a:t> </a:t>
            </a:r>
            <a:r>
              <a:rPr lang="fr-CH" sz="1400" u="sng" dirty="0" err="1">
                <a:solidFill>
                  <a:srgbClr val="FF0000"/>
                </a:solidFill>
                <a:latin typeface="+mn-lt"/>
                <a:cs typeface="Times New Roman" panose="02020603050405020304" pitchFamily="18" charset="0"/>
              </a:rPr>
              <a:t>details</a:t>
            </a:r>
            <a:r>
              <a:rPr lang="fr-CH" sz="1400" u="sng" dirty="0">
                <a:solidFill>
                  <a:srgbClr val="FF0000"/>
                </a:solidFill>
                <a:latin typeface="+mn-lt"/>
                <a:cs typeface="Times New Roman" panose="02020603050405020304" pitchFamily="18" charset="0"/>
              </a:rPr>
              <a:t> of </a:t>
            </a:r>
            <a:r>
              <a:rPr lang="fr-CH" sz="1400" u="sng" dirty="0" err="1">
                <a:solidFill>
                  <a:srgbClr val="FF0000"/>
                </a:solidFill>
                <a:latin typeface="+mn-lt"/>
                <a:cs typeface="Times New Roman" panose="02020603050405020304" pitchFamily="18" charset="0"/>
              </a:rPr>
              <a:t>mandatory</a:t>
            </a:r>
            <a:r>
              <a:rPr lang="fr-CH" sz="1400" u="sng" dirty="0">
                <a:solidFill>
                  <a:srgbClr val="FF0000"/>
                </a:solidFill>
                <a:latin typeface="+mn-lt"/>
                <a:cs typeface="Times New Roman" panose="02020603050405020304" pitchFamily="18" charset="0"/>
              </a:rPr>
              <a:t> checkpoints. </a:t>
            </a:r>
          </a:p>
        </p:txBody>
      </p:sp>
      <p:pic>
        <p:nvPicPr>
          <p:cNvPr id="11" name="Image 10" descr="Image result for pictogramme bouteille eau">
            <a:extLst>
              <a:ext uri="{FF2B5EF4-FFF2-40B4-BE49-F238E27FC236}">
                <a16:creationId xmlns:a16="http://schemas.microsoft.com/office/drawing/2014/main" id="{F518F135-BA31-4051-9593-D72636DBF36B}"/>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2218" y="1835529"/>
            <a:ext cx="751961" cy="720080"/>
          </a:xfrm>
          <a:prstGeom prst="rect">
            <a:avLst/>
          </a:prstGeom>
          <a:noFill/>
          <a:ln>
            <a:noFill/>
          </a:ln>
        </p:spPr>
      </p:pic>
      <p:pic>
        <p:nvPicPr>
          <p:cNvPr id="14" name="Image 13" descr="Image result for pictogramme camion">
            <a:extLst>
              <a:ext uri="{FF2B5EF4-FFF2-40B4-BE49-F238E27FC236}">
                <a16:creationId xmlns:a16="http://schemas.microsoft.com/office/drawing/2014/main" id="{510396AC-BCF5-4A36-BC03-6B94639DB0AC}"/>
              </a:ext>
            </a:extLst>
          </p:cNvPr>
          <p:cNvPicPr/>
          <p:nvPr/>
        </p:nvPicPr>
        <p:blipFill rotWithShape="1">
          <a:blip r:embed="rId4" cstate="print">
            <a:extLst>
              <a:ext uri="{28A0092B-C50C-407E-A947-70E740481C1C}">
                <a14:useLocalDpi xmlns:a14="http://schemas.microsoft.com/office/drawing/2010/main" val="0"/>
              </a:ext>
            </a:extLst>
          </a:blip>
          <a:srcRect t="23379" b="25026"/>
          <a:stretch/>
        </p:blipFill>
        <p:spPr bwMode="auto">
          <a:xfrm>
            <a:off x="4417815" y="1996334"/>
            <a:ext cx="751962" cy="422897"/>
          </a:xfrm>
          <a:prstGeom prst="rect">
            <a:avLst/>
          </a:prstGeom>
          <a:noFill/>
          <a:ln>
            <a:noFill/>
          </a:ln>
          <a:extLst>
            <a:ext uri="{53640926-AAD7-44D8-BBD7-CCE9431645EC}">
              <a14:shadowObscured xmlns:a14="http://schemas.microsoft.com/office/drawing/2010/main"/>
            </a:ext>
          </a:extLst>
        </p:spPr>
      </p:pic>
      <p:pic>
        <p:nvPicPr>
          <p:cNvPr id="15" name="Image 14" descr="Image result for pictogramme marchandise dangereuse">
            <a:extLst>
              <a:ext uri="{FF2B5EF4-FFF2-40B4-BE49-F238E27FC236}">
                <a16:creationId xmlns:a16="http://schemas.microsoft.com/office/drawing/2014/main" id="{A31448F1-D977-4EB4-B97D-C2E7E59EB9E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0017" y="1835529"/>
            <a:ext cx="751961" cy="720080"/>
          </a:xfrm>
          <a:prstGeom prst="rect">
            <a:avLst/>
          </a:prstGeom>
          <a:noFill/>
          <a:ln>
            <a:noFill/>
          </a:ln>
        </p:spPr>
      </p:pic>
      <p:sp>
        <p:nvSpPr>
          <p:cNvPr id="13" name="Espace réservé du texte 16">
            <a:extLst>
              <a:ext uri="{FF2B5EF4-FFF2-40B4-BE49-F238E27FC236}">
                <a16:creationId xmlns:a16="http://schemas.microsoft.com/office/drawing/2014/main" id="{1F2519EF-1BB9-1540-AE8A-546E0124AC5F}"/>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6" name="Diagramme 15">
            <a:extLst>
              <a:ext uri="{FF2B5EF4-FFF2-40B4-BE49-F238E27FC236}">
                <a16:creationId xmlns:a16="http://schemas.microsoft.com/office/drawing/2014/main" id="{EE568682-CFEC-B948-BABD-64A2BF321168}"/>
              </a:ext>
            </a:extLst>
          </p:cNvPr>
          <p:cNvGraphicFramePr/>
          <p:nvPr>
            <p:extLst>
              <p:ext uri="{D42A27DB-BD31-4B8C-83A1-F6EECF244321}">
                <p14:modId xmlns:p14="http://schemas.microsoft.com/office/powerpoint/2010/main" val="367193562"/>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2372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1923813850"/>
              </p:ext>
            </p:extLst>
          </p:nvPr>
        </p:nvGraphicFramePr>
        <p:xfrm>
          <a:off x="986528" y="2257961"/>
          <a:ext cx="10621182" cy="666983"/>
        </p:xfrm>
        <a:graphic>
          <a:graphicData uri="http://schemas.openxmlformats.org/drawingml/2006/table">
            <a:tbl>
              <a:tblPr firstRow="1" firstCol="1" bandRow="1"/>
              <a:tblGrid>
                <a:gridCol w="10621182">
                  <a:extLst>
                    <a:ext uri="{9D8B030D-6E8A-4147-A177-3AD203B41FA5}">
                      <a16:colId xmlns:a16="http://schemas.microsoft.com/office/drawing/2014/main" val="2553427521"/>
                    </a:ext>
                  </a:extLst>
                </a:gridCol>
              </a:tblGrid>
              <a:tr h="265199">
                <a:tc>
                  <a:txBody>
                    <a:bodyPr/>
                    <a:lstStyle/>
                    <a:p>
                      <a:pPr marR="58420" algn="just">
                        <a:lnSpc>
                          <a:spcPct val="115000"/>
                        </a:lnSpc>
                        <a:spcBef>
                          <a:spcPts val="600"/>
                        </a:spcBef>
                        <a:spcAft>
                          <a:spcPts val="300"/>
                        </a:spcAft>
                      </a:pPr>
                      <a:r>
                        <a:rPr lang="fr-FR" sz="1400" b="1">
                          <a:solidFill>
                            <a:srgbClr val="0070C0"/>
                          </a:solidFill>
                          <a:effectLst/>
                          <a:latin typeface="Arial" panose="020B0604020202020204" pitchFamily="34" charset="0"/>
                          <a:ea typeface="Times New Roman" panose="02020603050405020304" pitchFamily="18" charset="0"/>
                        </a:rPr>
                        <a:t>Requirement 3.3.6: Access to the Domes of Tanker Vehicles</a:t>
                      </a:r>
                      <a:endParaRPr lang="fr-FR" sz="1400" b="1" u="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401784">
                <a:tc>
                  <a:txBody>
                    <a:bodyPr/>
                    <a:lstStyle/>
                    <a:p>
                      <a:pPr marR="57785" algn="just">
                        <a:spcBef>
                          <a:spcPts val="600"/>
                        </a:spcBef>
                        <a:spcAft>
                          <a:spcPts val="600"/>
                        </a:spcAft>
                      </a:pPr>
                      <a:r>
                        <a:rPr lang="fr-FR" sz="1400" dirty="0">
                          <a:solidFill>
                            <a:schemeClr val="tx1"/>
                          </a:solidFill>
                          <a:effectLst/>
                          <a:latin typeface="Arial" panose="020B0604020202020204" pitchFamily="34" charset="0"/>
                          <a:ea typeface="+mn-ea"/>
                          <a:cs typeface="Arial" panose="020B0604020202020204" pitchFamily="34" charset="0"/>
                        </a:rPr>
                        <a:t>The </a:t>
                      </a:r>
                      <a:r>
                        <a:rPr lang="fr-FR" sz="1400" dirty="0" err="1">
                          <a:solidFill>
                            <a:schemeClr val="tx1"/>
                          </a:solidFill>
                          <a:effectLst/>
                          <a:latin typeface="Arial" panose="020B0604020202020204" pitchFamily="34" charset="0"/>
                          <a:ea typeface="+mn-ea"/>
                          <a:cs typeface="Arial" panose="020B0604020202020204" pitchFamily="34" charset="0"/>
                        </a:rPr>
                        <a:t>risk</a:t>
                      </a:r>
                      <a:r>
                        <a:rPr lang="fr-FR" sz="1400" dirty="0">
                          <a:solidFill>
                            <a:schemeClr val="tx1"/>
                          </a:solidFill>
                          <a:effectLst/>
                          <a:latin typeface="Arial" panose="020B0604020202020204" pitchFamily="34" charset="0"/>
                          <a:ea typeface="+mn-ea"/>
                          <a:cs typeface="Arial" panose="020B0604020202020204" pitchFamily="34" charset="0"/>
                        </a:rPr>
                        <a:t> management </a:t>
                      </a:r>
                      <a:r>
                        <a:rPr lang="fr-FR" sz="1400" dirty="0" err="1">
                          <a:solidFill>
                            <a:schemeClr val="tx1"/>
                          </a:solidFill>
                          <a:effectLst/>
                          <a:latin typeface="Arial" panose="020B0604020202020204" pitchFamily="34" charset="0"/>
                          <a:ea typeface="+mn-ea"/>
                          <a:cs typeface="Arial" panose="020B0604020202020204" pitchFamily="34" charset="0"/>
                        </a:rPr>
                        <a:t>measures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described</a:t>
                      </a:r>
                      <a:r>
                        <a:rPr lang="fr-FR" sz="1400" dirty="0">
                          <a:solidFill>
                            <a:schemeClr val="tx1"/>
                          </a:solidFill>
                          <a:effectLst/>
                          <a:latin typeface="Arial" panose="020B0604020202020204" pitchFamily="34" charset="0"/>
                          <a:ea typeface="+mn-ea"/>
                          <a:cs typeface="Arial" panose="020B0604020202020204" pitchFamily="34" charset="0"/>
                        </a:rPr>
                        <a:t> in </a:t>
                      </a:r>
                      <a:r>
                        <a:rPr lang="fr-FR" sz="1400" dirty="0" err="1">
                          <a:solidFill>
                            <a:schemeClr val="tx1"/>
                          </a:solidFill>
                          <a:effectLst/>
                          <a:latin typeface="Arial" panose="020B0604020202020204" pitchFamily="34" charset="0"/>
                          <a:ea typeface="+mn-ea"/>
                          <a:cs typeface="Arial" panose="020B0604020202020204" pitchFamily="34" charset="0"/>
                        </a:rPr>
                        <a:t>Appendix</a:t>
                      </a:r>
                      <a:r>
                        <a:rPr lang="fr-FR" sz="1400" dirty="0">
                          <a:solidFill>
                            <a:schemeClr val="tx1"/>
                          </a:solidFill>
                          <a:effectLst/>
                          <a:latin typeface="Arial" panose="020B0604020202020204" pitchFamily="34" charset="0"/>
                          <a:ea typeface="+mn-ea"/>
                          <a:cs typeface="Arial" panose="020B0604020202020204" pitchFamily="34" charset="0"/>
                        </a:rPr>
                        <a:t> 3 are </a:t>
                      </a:r>
                      <a:r>
                        <a:rPr lang="fr-FR" sz="1400" dirty="0" err="1">
                          <a:solidFill>
                            <a:schemeClr val="tx1"/>
                          </a:solidFill>
                          <a:effectLst/>
                          <a:latin typeface="Arial" panose="020B0604020202020204" pitchFamily="34" charset="0"/>
                          <a:ea typeface="+mn-ea"/>
                          <a:cs typeface="Arial" panose="020B0604020202020204" pitchFamily="34" charset="0"/>
                        </a:rPr>
                        <a:t>applied</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when</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accessing</a:t>
                      </a:r>
                      <a:r>
                        <a:rPr lang="fr-FR" sz="1400" dirty="0">
                          <a:solidFill>
                            <a:schemeClr val="tx1"/>
                          </a:solidFill>
                          <a:effectLst/>
                          <a:latin typeface="Arial" panose="020B0604020202020204" pitchFamily="34" charset="0"/>
                          <a:ea typeface="+mn-ea"/>
                          <a:cs typeface="Arial" panose="020B0604020202020204" pitchFamily="34" charset="0"/>
                        </a:rPr>
                        <a:t> the </a:t>
                      </a:r>
                      <a:r>
                        <a:rPr lang="fr-FR" sz="1400" dirty="0" err="1">
                          <a:solidFill>
                            <a:schemeClr val="tx1"/>
                          </a:solidFill>
                          <a:effectLst/>
                          <a:latin typeface="Arial" panose="020B0604020202020204" pitchFamily="34" charset="0"/>
                          <a:ea typeface="+mn-ea"/>
                          <a:cs typeface="Arial" panose="020B0604020202020204" pitchFamily="34" charset="0"/>
                        </a:rPr>
                        <a:t>domes</a:t>
                      </a:r>
                      <a:r>
                        <a:rPr lang="fr-FR" sz="1400" dirty="0">
                          <a:solidFill>
                            <a:schemeClr val="tx1"/>
                          </a:solidFill>
                          <a:effectLst/>
                          <a:latin typeface="Arial" panose="020B0604020202020204" pitchFamily="34" charset="0"/>
                          <a:ea typeface="+mn-ea"/>
                          <a:cs typeface="Arial" panose="020B0604020202020204" pitchFamily="34" charset="0"/>
                        </a:rPr>
                        <a:t> of tanker </a:t>
                      </a:r>
                      <a:r>
                        <a:rPr lang="fr-FR" sz="1400" dirty="0" err="1">
                          <a:solidFill>
                            <a:schemeClr val="tx1"/>
                          </a:solidFill>
                          <a:effectLst/>
                          <a:latin typeface="Arial" panose="020B0604020202020204" pitchFamily="34" charset="0"/>
                          <a:ea typeface="+mn-ea"/>
                          <a:cs typeface="Arial" panose="020B0604020202020204" pitchFamily="34" charset="0"/>
                        </a:rPr>
                        <a:t>vehicles</a:t>
                      </a:r>
                      <a:r>
                        <a:rPr lang="fr-FR" sz="1400" dirty="0">
                          <a:solidFill>
                            <a:schemeClr val="tx1"/>
                          </a:solidFill>
                          <a:effectLst/>
                          <a:latin typeface="Arial" panose="020B0604020202020204" pitchFamily="34" charset="0"/>
                          <a:ea typeface="+mn-ea"/>
                          <a:cs typeface="Arial" panose="020B0604020202020204" pitchFamily="34" charset="0"/>
                        </a:rPr>
                        <a:t>.</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graphicFrame>
        <p:nvGraphicFramePr>
          <p:cNvPr id="15" name="Tableau 14">
            <a:extLst>
              <a:ext uri="{FF2B5EF4-FFF2-40B4-BE49-F238E27FC236}">
                <a16:creationId xmlns:a16="http://schemas.microsoft.com/office/drawing/2014/main" id="{CCE3061E-8446-4CDF-9252-6759E38C7975}"/>
              </a:ext>
            </a:extLst>
          </p:cNvPr>
          <p:cNvGraphicFramePr>
            <a:graphicFrameLocks noGrp="1"/>
          </p:cNvGraphicFramePr>
          <p:nvPr>
            <p:extLst>
              <p:ext uri="{D42A27DB-BD31-4B8C-83A1-F6EECF244321}">
                <p14:modId xmlns:p14="http://schemas.microsoft.com/office/powerpoint/2010/main" val="1717263538"/>
              </p:ext>
            </p:extLst>
          </p:nvPr>
        </p:nvGraphicFramePr>
        <p:xfrm>
          <a:off x="191344" y="3568513"/>
          <a:ext cx="11817628" cy="2812815"/>
        </p:xfrm>
        <a:graphic>
          <a:graphicData uri="http://schemas.openxmlformats.org/drawingml/2006/table">
            <a:tbl>
              <a:tblPr firstRow="1" firstCol="1" bandRow="1">
                <a:tableStyleId>{5C22544A-7EE6-4342-B048-85BDC9FD1C3A}</a:tableStyleId>
              </a:tblPr>
              <a:tblGrid>
                <a:gridCol w="521828">
                  <a:extLst>
                    <a:ext uri="{9D8B030D-6E8A-4147-A177-3AD203B41FA5}">
                      <a16:colId xmlns:a16="http://schemas.microsoft.com/office/drawing/2014/main" val="1104635877"/>
                    </a:ext>
                  </a:extLst>
                </a:gridCol>
                <a:gridCol w="3242642">
                  <a:extLst>
                    <a:ext uri="{9D8B030D-6E8A-4147-A177-3AD203B41FA5}">
                      <a16:colId xmlns:a16="http://schemas.microsoft.com/office/drawing/2014/main" val="2134374267"/>
                    </a:ext>
                  </a:extLst>
                </a:gridCol>
                <a:gridCol w="8053158">
                  <a:extLst>
                    <a:ext uri="{9D8B030D-6E8A-4147-A177-3AD203B41FA5}">
                      <a16:colId xmlns:a16="http://schemas.microsoft.com/office/drawing/2014/main" val="335942699"/>
                    </a:ext>
                  </a:extLst>
                </a:gridCol>
              </a:tblGrid>
              <a:tr h="314672">
                <a:tc gridSpan="2">
                  <a:txBody>
                    <a:bodyPr/>
                    <a:lstStyle/>
                    <a:p>
                      <a:pPr marR="58420" algn="ctr">
                        <a:spcBef>
                          <a:spcPts val="600"/>
                        </a:spcBef>
                        <a:spcAft>
                          <a:spcPts val="600"/>
                        </a:spcAft>
                      </a:pPr>
                      <a:r>
                        <a:rPr lang="en-GB" sz="1300" noProof="0">
                          <a:effectLst/>
                        </a:rPr>
                        <a:t>Type of Operation</a:t>
                      </a:r>
                      <a:endParaRPr lang="en-GB" sz="13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marR="58420" algn="ctr">
                        <a:spcBef>
                          <a:spcPts val="600"/>
                        </a:spcBef>
                        <a:spcAft>
                          <a:spcPts val="600"/>
                        </a:spcAft>
                      </a:pPr>
                      <a:r>
                        <a:rPr lang="en-GB" sz="1300" noProof="0">
                          <a:effectLst/>
                        </a:rPr>
                        <a:t>Mesures minimales de maitrise des risques pour l’accès au dôme du véhicule citerne</a:t>
                      </a:r>
                      <a:endParaRPr lang="en-GB" sz="13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7271607"/>
                  </a:ext>
                </a:extLst>
              </a:tr>
              <a:tr h="270804">
                <a:tc rowSpan="3">
                  <a:txBody>
                    <a:bodyPr/>
                    <a:lstStyle/>
                    <a:p>
                      <a:pPr marL="71755" marR="58420" algn="ctr">
                        <a:spcAft>
                          <a:spcPts val="0"/>
                        </a:spcAft>
                      </a:pPr>
                      <a:r>
                        <a:rPr lang="en-GB" sz="1400" noProof="0">
                          <a:effectLst/>
                        </a:rPr>
                        <a:t>Loading / unloading on industrial site</a:t>
                      </a:r>
                      <a:endParaRPr lang="en-GB" sz="14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600"/>
                        </a:spcBef>
                        <a:spcAft>
                          <a:spcPts val="600"/>
                        </a:spcAft>
                      </a:pPr>
                      <a:r>
                        <a:rPr lang="en-GB" sz="1300" b="1" noProof="0">
                          <a:effectLst/>
                        </a:rPr>
                        <a:t>Dome filing </a:t>
                      </a:r>
                      <a:r>
                        <a:rPr lang="en-GB" sz="1300" noProof="0">
                          <a:effectLst/>
                        </a:rPr>
                        <a:t>(e.g. hose connection, handling the loading arm)</a:t>
                      </a: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en-GB" sz="1300" noProof="0">
                          <a:effectLst/>
                        </a:rPr>
                        <a:t>Access platform equipped with collective fall protection measures (handrail, intermediate rail, toe board) </a:t>
                      </a:r>
                    </a:p>
                    <a:p>
                      <a:pPr marR="58420" algn="just">
                        <a:spcBef>
                          <a:spcPts val="0"/>
                        </a:spcBef>
                        <a:spcAft>
                          <a:spcPts val="0"/>
                        </a:spcAft>
                      </a:pPr>
                      <a:r>
                        <a:rPr lang="en-GB" sz="1300" noProof="0">
                          <a:effectLst/>
                        </a:rPr>
                        <a:t>or</a:t>
                      </a:r>
                    </a:p>
                    <a:p>
                      <a:pPr marR="58420" algn="just">
                        <a:spcBef>
                          <a:spcPts val="0"/>
                        </a:spcBef>
                        <a:spcAft>
                          <a:spcPts val="0"/>
                        </a:spcAft>
                      </a:pPr>
                      <a:r>
                        <a:rPr lang="en-GB" sz="1300" noProof="0">
                          <a:effectLst/>
                        </a:rPr>
                        <a:t>Access platform + use of a personal fall-arrest system (including harness + anchor point)</a:t>
                      </a: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0610302"/>
                  </a:ext>
                </a:extLst>
              </a:tr>
              <a:tr h="732472">
                <a:tc vMerge="1">
                  <a:txBody>
                    <a:bodyPr/>
                    <a:lstStyle/>
                    <a:p>
                      <a:endParaRPr lang="fr-FR"/>
                    </a:p>
                  </a:txBody>
                  <a:tcPr/>
                </a:tc>
                <a:tc>
                  <a:txBody>
                    <a:bodyPr/>
                    <a:lstStyle/>
                    <a:p>
                      <a:pPr marR="58420" algn="just">
                        <a:spcBef>
                          <a:spcPts val="600"/>
                        </a:spcBef>
                        <a:spcAft>
                          <a:spcPts val="600"/>
                        </a:spcAft>
                      </a:pPr>
                      <a:r>
                        <a:rPr lang="en-GB" sz="1300" b="1" noProof="0">
                          <a:effectLst/>
                        </a:rPr>
                        <a:t>Bottom filing </a:t>
                      </a:r>
                      <a:r>
                        <a:rPr lang="en-GB" sz="1300" noProof="0">
                          <a:effectLst/>
                        </a:rPr>
                        <a:t>requiring access to </a:t>
                      </a:r>
                      <a:r>
                        <a:rPr lang="en-GB" sz="1300" b="1" noProof="0">
                          <a:effectLst/>
                        </a:rPr>
                        <a:t>tanker</a:t>
                      </a:r>
                      <a:r>
                        <a:rPr lang="en-GB" sz="1300" noProof="0">
                          <a:effectLst/>
                        </a:rPr>
                        <a:t> dome (e.g. dome opening, opening a venting system)</a:t>
                      </a:r>
                      <a:endParaRPr lang="en-GB" sz="13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en-GB" sz="1300" noProof="0" dirty="0">
                          <a:effectLst/>
                        </a:rPr>
                        <a:t>Mobile platform equipped with collective fall protection measures (handrail, intermediate rail, toe board) </a:t>
                      </a:r>
                    </a:p>
                    <a:p>
                      <a:pPr marR="58420" algn="just">
                        <a:spcBef>
                          <a:spcPts val="0"/>
                        </a:spcBef>
                        <a:spcAft>
                          <a:spcPts val="0"/>
                        </a:spcAft>
                      </a:pPr>
                      <a:r>
                        <a:rPr lang="en-GB" sz="1300" noProof="0" dirty="0">
                          <a:effectLst/>
                        </a:rPr>
                        <a:t>or</a:t>
                      </a:r>
                    </a:p>
                    <a:p>
                      <a:pPr marR="58420" algn="just">
                        <a:spcBef>
                          <a:spcPts val="0"/>
                        </a:spcBef>
                        <a:spcAft>
                          <a:spcPts val="0"/>
                        </a:spcAft>
                      </a:pPr>
                      <a:r>
                        <a:rPr lang="en-GB" sz="1300" noProof="0" dirty="0">
                          <a:effectLst/>
                        </a:rPr>
                        <a:t>Use of a personal fall-arrest system (including harness + anchor point) </a:t>
                      </a: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6453118"/>
                  </a:ext>
                </a:extLst>
              </a:tr>
              <a:tr h="936104">
                <a:tc vMerge="1">
                  <a:txBody>
                    <a:bodyPr/>
                    <a:lstStyle/>
                    <a:p>
                      <a:endParaRPr lang="fr-FR"/>
                    </a:p>
                  </a:txBody>
                  <a:tcPr/>
                </a:tc>
                <a:tc>
                  <a:txBody>
                    <a:bodyPr/>
                    <a:lstStyle/>
                    <a:p>
                      <a:pPr marR="58420" algn="just">
                        <a:spcBef>
                          <a:spcPts val="600"/>
                        </a:spcBef>
                        <a:spcAft>
                          <a:spcPts val="600"/>
                        </a:spcAft>
                      </a:pPr>
                      <a:r>
                        <a:rPr lang="en-GB" sz="1300" b="1" noProof="0">
                          <a:effectLst/>
                        </a:rPr>
                        <a:t>Bottom filing </a:t>
                      </a:r>
                      <a:r>
                        <a:rPr lang="en-GB" sz="1300" noProof="0">
                          <a:effectLst/>
                        </a:rPr>
                        <a:t>requiring access to </a:t>
                      </a:r>
                      <a:r>
                        <a:rPr lang="en-GB" sz="1300" b="1" noProof="0">
                          <a:effectLst/>
                        </a:rPr>
                        <a:t>rail tank car </a:t>
                      </a:r>
                      <a:r>
                        <a:rPr lang="en-GB" sz="1300" noProof="0">
                          <a:effectLst/>
                        </a:rPr>
                        <a:t>dome (e.g. dome opening, opening a venting system)</a:t>
                      </a:r>
                      <a:endParaRPr lang="en-GB" sz="13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en-GB" sz="1300" noProof="0">
                          <a:effectLst/>
                        </a:rPr>
                        <a:t>Mobile platform equipped with collective fall protection measures (handrail, intermediate rail, footguard) </a:t>
                      </a:r>
                    </a:p>
                    <a:p>
                      <a:pPr marR="58420" algn="just">
                        <a:spcBef>
                          <a:spcPts val="0"/>
                        </a:spcBef>
                        <a:spcAft>
                          <a:spcPts val="0"/>
                        </a:spcAft>
                      </a:pPr>
                      <a:r>
                        <a:rPr lang="en-GB" sz="1300" noProof="0">
                          <a:effectLst/>
                        </a:rPr>
                        <a:t>or</a:t>
                      </a:r>
                    </a:p>
                    <a:p>
                      <a:pPr marR="58420" algn="just">
                        <a:spcBef>
                          <a:spcPts val="0"/>
                        </a:spcBef>
                        <a:spcAft>
                          <a:spcPts val="0"/>
                        </a:spcAft>
                      </a:pPr>
                      <a:r>
                        <a:rPr lang="en-GB" sz="1300" noProof="0">
                          <a:effectLst/>
                        </a:rPr>
                        <a:t>Use of personal fall-arrest system (e.g. harness equipped with 2 lanyards, with one permanently attached to the side of the walkway)  </a:t>
                      </a: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72966"/>
                  </a:ext>
                </a:extLst>
              </a:tr>
              <a:tr h="235207">
                <a:tc gridSpan="2">
                  <a:txBody>
                    <a:bodyPr/>
                    <a:lstStyle/>
                    <a:p>
                      <a:pPr algn="ctr">
                        <a:spcBef>
                          <a:spcPts val="600"/>
                        </a:spcBef>
                        <a:spcAft>
                          <a:spcPts val="600"/>
                        </a:spcAft>
                      </a:pPr>
                      <a:r>
                        <a:rPr lang="en-GB" sz="1300" noProof="0">
                          <a:effectLst/>
                        </a:rPr>
                        <a:t>Unloading of tanker except on industrial site</a:t>
                      </a:r>
                      <a:endParaRPr lang="en-GB" sz="13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just">
                        <a:spcBef>
                          <a:spcPts val="0"/>
                        </a:spcBef>
                        <a:spcAft>
                          <a:spcPts val="0"/>
                        </a:spcAft>
                      </a:pPr>
                      <a:r>
                        <a:rPr lang="en-GB" sz="1300" noProof="0" dirty="0">
                          <a:effectLst/>
                        </a:rPr>
                        <a:t>Use of one handrail all along the walkway </a:t>
                      </a:r>
                      <a:endParaRPr lang="en-GB" sz="13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076239"/>
                  </a:ext>
                </a:extLst>
              </a:tr>
            </a:tbl>
          </a:graphicData>
        </a:graphic>
      </p:graphicFrame>
      <p:sp>
        <p:nvSpPr>
          <p:cNvPr id="17" name="Rectangle 16">
            <a:extLst>
              <a:ext uri="{FF2B5EF4-FFF2-40B4-BE49-F238E27FC236}">
                <a16:creationId xmlns:a16="http://schemas.microsoft.com/office/drawing/2014/main" id="{1DDEA9DF-7F1F-451F-9D27-8AD8F4FFED1E}"/>
              </a:ext>
            </a:extLst>
          </p:cNvPr>
          <p:cNvSpPr/>
          <p:nvPr/>
        </p:nvSpPr>
        <p:spPr>
          <a:xfrm>
            <a:off x="983432" y="2905780"/>
            <a:ext cx="10621181" cy="307777"/>
          </a:xfrm>
          <a:prstGeom prst="rect">
            <a:avLst/>
          </a:prstGeom>
        </p:spPr>
        <p:txBody>
          <a:bodyPr wrap="square">
            <a:spAutoFit/>
          </a:bodyPr>
          <a:lstStyle/>
          <a:p>
            <a:pPr algn="l"/>
            <a:r>
              <a:rPr lang="en-GB" sz="1400" u="sng" dirty="0">
                <a:solidFill>
                  <a:srgbClr val="FF0000"/>
                </a:solidFill>
                <a:latin typeface="+mn-lt"/>
                <a:cs typeface="Arial" panose="020B0604020202020204" pitchFamily="34" charset="0"/>
              </a:rPr>
              <a:t>New requirement for MS as minimum risk control measures for access to the tank dome are now defined according to the type of operation.</a:t>
            </a:r>
          </a:p>
        </p:txBody>
      </p:sp>
      <p:sp>
        <p:nvSpPr>
          <p:cNvPr id="18" name="ZoneTexte 21">
            <a:extLst>
              <a:ext uri="{FF2B5EF4-FFF2-40B4-BE49-F238E27FC236}">
                <a16:creationId xmlns:a16="http://schemas.microsoft.com/office/drawing/2014/main" id="{4236DCFE-5435-4CE7-B762-70300E07C6DA}"/>
              </a:ext>
            </a:extLst>
          </p:cNvPr>
          <p:cNvSpPr txBox="1"/>
          <p:nvPr/>
        </p:nvSpPr>
        <p:spPr>
          <a:xfrm rot="19448902">
            <a:off x="208601" y="2530882"/>
            <a:ext cx="604653" cy="307777"/>
          </a:xfrm>
          <a:prstGeom prst="rect">
            <a:avLst/>
          </a:prstGeom>
          <a:noFill/>
        </p:spPr>
        <p:txBody>
          <a:bodyPr wrap="none" rtlCol="0">
            <a:spAutoFit/>
          </a:bodyPr>
          <a:lstStyle/>
          <a:p>
            <a:r>
              <a:rPr lang="fr-FR" sz="1400" b="1" dirty="0">
                <a:solidFill>
                  <a:srgbClr val="00B050"/>
                </a:solidFill>
              </a:rPr>
              <a:t>NEW</a:t>
            </a:r>
          </a:p>
        </p:txBody>
      </p:sp>
      <p:pic>
        <p:nvPicPr>
          <p:cNvPr id="19" name="Image 18" descr="Image result for pictogramme bouteille eau">
            <a:extLst>
              <a:ext uri="{FF2B5EF4-FFF2-40B4-BE49-F238E27FC236}">
                <a16:creationId xmlns:a16="http://schemas.microsoft.com/office/drawing/2014/main" id="{6EAB295C-BA91-43EE-A02E-C6F07719541E}"/>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295" y="1484784"/>
            <a:ext cx="751961" cy="720080"/>
          </a:xfrm>
          <a:prstGeom prst="rect">
            <a:avLst/>
          </a:prstGeom>
          <a:noFill/>
          <a:ln>
            <a:noFill/>
          </a:ln>
        </p:spPr>
      </p:pic>
      <p:pic>
        <p:nvPicPr>
          <p:cNvPr id="21" name="Image 20" descr="Image result for pictogramme marchandise dangereuse">
            <a:extLst>
              <a:ext uri="{FF2B5EF4-FFF2-40B4-BE49-F238E27FC236}">
                <a16:creationId xmlns:a16="http://schemas.microsoft.com/office/drawing/2014/main" id="{60293071-1FF7-40E0-98B6-8AA6C42D45B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094" y="1484784"/>
            <a:ext cx="751961" cy="720080"/>
          </a:xfrm>
          <a:prstGeom prst="rect">
            <a:avLst/>
          </a:prstGeom>
          <a:noFill/>
          <a:ln>
            <a:noFill/>
          </a:ln>
        </p:spPr>
      </p:pic>
      <p:pic>
        <p:nvPicPr>
          <p:cNvPr id="22" name="Image 21" descr="Image result for pictogramme wagon-citerne">
            <a:extLst>
              <a:ext uri="{FF2B5EF4-FFF2-40B4-BE49-F238E27FC236}">
                <a16:creationId xmlns:a16="http://schemas.microsoft.com/office/drawing/2014/main" id="{F7E0E4E5-F31E-4EDF-B01F-F12D74DE30B0}"/>
              </a:ext>
            </a:extLst>
          </p:cNvPr>
          <p:cNvPicPr/>
          <p:nvPr/>
        </p:nvPicPr>
        <p:blipFill rotWithShape="1">
          <a:blip r:embed="rId5" cstate="print">
            <a:extLst>
              <a:ext uri="{28A0092B-C50C-407E-A947-70E740481C1C}">
                <a14:useLocalDpi xmlns:a14="http://schemas.microsoft.com/office/drawing/2010/main" val="0"/>
              </a:ext>
            </a:extLst>
          </a:blip>
          <a:srcRect t="30412" b="29877"/>
          <a:stretch/>
        </p:blipFill>
        <p:spPr bwMode="auto">
          <a:xfrm>
            <a:off x="3771939" y="1613067"/>
            <a:ext cx="928973" cy="462286"/>
          </a:xfrm>
          <a:prstGeom prst="rect">
            <a:avLst/>
          </a:prstGeom>
          <a:noFill/>
          <a:ln>
            <a:noFill/>
          </a:ln>
          <a:extLst>
            <a:ext uri="{53640926-AAD7-44D8-BBD7-CCE9431645EC}">
              <a14:shadowObscured xmlns:a14="http://schemas.microsoft.com/office/drawing/2010/main"/>
            </a:ext>
          </a:extLst>
        </p:spPr>
      </p:pic>
      <p:pic>
        <p:nvPicPr>
          <p:cNvPr id="23" name="Image 22">
            <a:extLst>
              <a:ext uri="{FF2B5EF4-FFF2-40B4-BE49-F238E27FC236}">
                <a16:creationId xmlns:a16="http://schemas.microsoft.com/office/drawing/2014/main" id="{9E860EF2-B6D1-4D72-A995-C208AC98EF71}"/>
              </a:ext>
            </a:extLst>
          </p:cNvPr>
          <p:cNvPicPr/>
          <p:nvPr/>
        </p:nvPicPr>
        <p:blipFill>
          <a:blip r:embed="rId6" cstate="print"/>
          <a:srcRect/>
          <a:stretch>
            <a:fillRect/>
          </a:stretch>
        </p:blipFill>
        <p:spPr bwMode="auto">
          <a:xfrm>
            <a:off x="5106019" y="1484784"/>
            <a:ext cx="751962" cy="717562"/>
          </a:xfrm>
          <a:prstGeom prst="rect">
            <a:avLst/>
          </a:prstGeom>
          <a:noFill/>
        </p:spPr>
      </p:pic>
      <p:sp>
        <p:nvSpPr>
          <p:cNvPr id="14" name="Espace réservé du texte 16">
            <a:extLst>
              <a:ext uri="{FF2B5EF4-FFF2-40B4-BE49-F238E27FC236}">
                <a16:creationId xmlns:a16="http://schemas.microsoft.com/office/drawing/2014/main" id="{60A02E08-652B-8E4D-BBEB-820393EC81AC}"/>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20" name="Diagramme 19">
            <a:extLst>
              <a:ext uri="{FF2B5EF4-FFF2-40B4-BE49-F238E27FC236}">
                <a16:creationId xmlns:a16="http://schemas.microsoft.com/office/drawing/2014/main" id="{D143B78F-D460-DC49-A8C4-40CB28334EC0}"/>
              </a:ext>
            </a:extLst>
          </p:cNvPr>
          <p:cNvGraphicFramePr/>
          <p:nvPr>
            <p:extLst>
              <p:ext uri="{D42A27DB-BD31-4B8C-83A1-F6EECF244321}">
                <p14:modId xmlns:p14="http://schemas.microsoft.com/office/powerpoint/2010/main" val="367193562"/>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394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729596132"/>
              </p:ext>
            </p:extLst>
          </p:nvPr>
        </p:nvGraphicFramePr>
        <p:xfrm>
          <a:off x="983432" y="2276872"/>
          <a:ext cx="10297144" cy="2331069"/>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78116">
                <a:tc>
                  <a:txBody>
                    <a:bodyPr/>
                    <a:lstStyle/>
                    <a:p>
                      <a:pPr marR="58420" algn="just">
                        <a:lnSpc>
                          <a:spcPct val="115000"/>
                        </a:lnSpc>
                        <a:spcBef>
                          <a:spcPts val="600"/>
                        </a:spcBef>
                        <a:spcAft>
                          <a:spcPts val="300"/>
                        </a:spcAft>
                      </a:pPr>
                      <a:r>
                        <a:rPr lang="fr-FR" sz="1400" b="1" dirty="0" err="1">
                          <a:solidFill>
                            <a:srgbClr val="0070C0"/>
                          </a:solidFill>
                          <a:effectLst/>
                          <a:latin typeface="Arial" panose="020B0604020202020204" pitchFamily="34" charset="0"/>
                          <a:ea typeface="Times New Roman" panose="02020603050405020304" pitchFamily="18" charset="0"/>
                        </a:rPr>
                        <a:t>Requierement</a:t>
                      </a:r>
                      <a:r>
                        <a:rPr lang="fr-FR" sz="1400" b="1" dirty="0">
                          <a:solidFill>
                            <a:srgbClr val="0070C0"/>
                          </a:solidFill>
                          <a:effectLst/>
                          <a:latin typeface="Arial" panose="020B0604020202020204" pitchFamily="34" charset="0"/>
                          <a:ea typeface="Times New Roman" panose="02020603050405020304" pitchFamily="18" charset="0"/>
                        </a:rPr>
                        <a:t> 3.4.1 : Audits</a:t>
                      </a:r>
                      <a:endParaRPr lang="fr-FR"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952953">
                <a:tc>
                  <a:txBody>
                    <a:bodyPr/>
                    <a:lstStyle/>
                    <a:p>
                      <a:r>
                        <a:rPr lang="fr-FR" sz="1400" dirty="0" err="1">
                          <a:solidFill>
                            <a:schemeClr val="tx1"/>
                          </a:solidFill>
                          <a:effectLst/>
                          <a:latin typeface="Arial" panose="020B0604020202020204" pitchFamily="34" charset="0"/>
                          <a:ea typeface="+mn-ea"/>
                          <a:cs typeface="Arial" panose="020B0604020202020204" pitchFamily="34" charset="0"/>
                        </a:rPr>
                        <a:t>Each</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entity</a:t>
                      </a:r>
                      <a:r>
                        <a:rPr lang="fr-FR" sz="1400" dirty="0">
                          <a:solidFill>
                            <a:schemeClr val="tx1"/>
                          </a:solidFill>
                          <a:effectLst/>
                          <a:latin typeface="Arial" panose="020B0604020202020204" pitchFamily="34" charset="0"/>
                          <a:ea typeface="+mn-ea"/>
                          <a:cs typeface="Arial" panose="020B0604020202020204" pitchFamily="34" charset="0"/>
                        </a:rPr>
                        <a:t> or </a:t>
                      </a:r>
                      <a:r>
                        <a:rPr lang="fr-FR" sz="1400" dirty="0" err="1">
                          <a:solidFill>
                            <a:schemeClr val="tx1"/>
                          </a:solidFill>
                          <a:effectLst/>
                          <a:latin typeface="Arial" panose="020B0604020202020204" pitchFamily="34" charset="0"/>
                          <a:ea typeface="+mn-ea"/>
                          <a:cs typeface="Arial" panose="020B0604020202020204" pitchFamily="34" charset="0"/>
                        </a:rPr>
                        <a:t>subsidiary</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periodically</a:t>
                      </a:r>
                      <a:r>
                        <a:rPr lang="fr-FR" sz="1400" dirty="0">
                          <a:solidFill>
                            <a:schemeClr val="tx1"/>
                          </a:solidFill>
                          <a:effectLst/>
                          <a:latin typeface="Arial" panose="020B0604020202020204" pitchFamily="34" charset="0"/>
                          <a:ea typeface="+mn-ea"/>
                          <a:cs typeface="Arial" panose="020B0604020202020204" pitchFamily="34" charset="0"/>
                        </a:rPr>
                        <a:t> audits the </a:t>
                      </a:r>
                      <a:r>
                        <a:rPr lang="fr-FR" sz="1400" dirty="0" err="1">
                          <a:solidFill>
                            <a:schemeClr val="tx1"/>
                          </a:solidFill>
                          <a:effectLst/>
                          <a:latin typeface="Arial" panose="020B0604020202020204" pitchFamily="34" charset="0"/>
                          <a:ea typeface="+mn-ea"/>
                          <a:cs typeface="Arial" panose="020B0604020202020204" pitchFamily="34" charset="0"/>
                        </a:rPr>
                        <a:t>adequacy</a:t>
                      </a:r>
                      <a:r>
                        <a:rPr lang="fr-FR" sz="1400" dirty="0">
                          <a:solidFill>
                            <a:schemeClr val="tx1"/>
                          </a:solidFill>
                          <a:effectLst/>
                          <a:latin typeface="Arial" panose="020B0604020202020204" pitchFamily="34" charset="0"/>
                          <a:ea typeface="+mn-ea"/>
                          <a:cs typeface="Arial" panose="020B0604020202020204" pitchFamily="34" charset="0"/>
                        </a:rPr>
                        <a:t> of </a:t>
                      </a:r>
                      <a:r>
                        <a:rPr lang="fr-FR" sz="1400" dirty="0" err="1">
                          <a:solidFill>
                            <a:schemeClr val="tx1"/>
                          </a:solidFill>
                          <a:effectLst/>
                          <a:latin typeface="Arial" panose="020B0604020202020204" pitchFamily="34" charset="0"/>
                          <a:ea typeface="+mn-ea"/>
                          <a:cs typeface="Arial" panose="020B0604020202020204" pitchFamily="34" charset="0"/>
                        </a:rPr>
                        <a:t>its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loading</a:t>
                      </a:r>
                      <a:r>
                        <a:rPr lang="fr-FR" sz="1400" dirty="0">
                          <a:solidFill>
                            <a:schemeClr val="tx1"/>
                          </a:solidFill>
                          <a:effectLst/>
                          <a:latin typeface="Arial" panose="020B0604020202020204" pitchFamily="34" charset="0"/>
                          <a:ea typeface="+mn-ea"/>
                          <a:cs typeface="Arial" panose="020B0604020202020204" pitchFamily="34" charset="0"/>
                        </a:rPr>
                        <a:t> / </a:t>
                      </a:r>
                      <a:r>
                        <a:rPr lang="fr-FR" sz="1400" dirty="0" err="1">
                          <a:solidFill>
                            <a:schemeClr val="tx1"/>
                          </a:solidFill>
                          <a:effectLst/>
                          <a:latin typeface="Arial" panose="020B0604020202020204" pitchFamily="34" charset="0"/>
                          <a:ea typeface="+mn-ea"/>
                          <a:cs typeface="Arial" panose="020B0604020202020204" pitchFamily="34" charset="0"/>
                        </a:rPr>
                        <a:t>unloading</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procedure</a:t>
                      </a:r>
                      <a:r>
                        <a:rPr lang="fr-FR" sz="1400" dirty="0">
                          <a:solidFill>
                            <a:schemeClr val="tx1"/>
                          </a:solidFill>
                          <a:effectLst/>
                          <a:latin typeface="Arial" panose="020B0604020202020204" pitchFamily="34" charset="0"/>
                          <a:ea typeface="+mn-ea"/>
                          <a:cs typeface="Arial" panose="020B0604020202020204" pitchFamily="34" charset="0"/>
                        </a:rPr>
                        <a:t>(s).</a:t>
                      </a:r>
                    </a:p>
                    <a:p>
                      <a:endParaRPr lang="fr-FR" sz="1400" dirty="0">
                        <a:solidFill>
                          <a:schemeClr val="tx1"/>
                        </a:solidFill>
                        <a:effectLst/>
                        <a:latin typeface="Arial" panose="020B0604020202020204" pitchFamily="34" charset="0"/>
                        <a:ea typeface="+mn-ea"/>
                        <a:cs typeface="Arial" panose="020B0604020202020204" pitchFamily="34" charset="0"/>
                      </a:endParaRPr>
                    </a:p>
                    <a:p>
                      <a:r>
                        <a:rPr lang="fr-FR" sz="1400" dirty="0" err="1">
                          <a:solidFill>
                            <a:schemeClr val="tx1"/>
                          </a:solidFill>
                          <a:effectLst/>
                          <a:latin typeface="Arial" panose="020B0604020202020204" pitchFamily="34" charset="0"/>
                          <a:ea typeface="+mn-ea"/>
                          <a:cs typeface="Arial" panose="020B0604020202020204" pitchFamily="34" charset="0"/>
                        </a:rPr>
                        <a:t>Particular</a:t>
                      </a:r>
                      <a:r>
                        <a:rPr lang="fr-FR" sz="1400" dirty="0">
                          <a:solidFill>
                            <a:schemeClr val="tx1"/>
                          </a:solidFill>
                          <a:effectLst/>
                          <a:latin typeface="Arial" panose="020B0604020202020204" pitchFamily="34" charset="0"/>
                          <a:ea typeface="+mn-ea"/>
                          <a:cs typeface="Arial" panose="020B0604020202020204" pitchFamily="34" charset="0"/>
                        </a:rPr>
                        <a:t> attention </a:t>
                      </a:r>
                      <a:r>
                        <a:rPr lang="fr-FR" sz="1400" dirty="0" err="1">
                          <a:solidFill>
                            <a:schemeClr val="tx1"/>
                          </a:solidFill>
                          <a:effectLst/>
                          <a:latin typeface="Arial" panose="020B0604020202020204" pitchFamily="34" charset="0"/>
                          <a:ea typeface="+mn-ea"/>
                          <a:cs typeface="Arial" panose="020B0604020202020204" pitchFamily="34" charset="0"/>
                        </a:rPr>
                        <a:t>is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paid</a:t>
                      </a:r>
                      <a:r>
                        <a:rPr lang="fr-FR" sz="1400" dirty="0">
                          <a:solidFill>
                            <a:schemeClr val="tx1"/>
                          </a:solidFill>
                          <a:effectLst/>
                          <a:latin typeface="Arial" panose="020B0604020202020204" pitchFamily="34" charset="0"/>
                          <a:ea typeface="+mn-ea"/>
                          <a:cs typeface="Arial" panose="020B0604020202020204" pitchFamily="34" charset="0"/>
                        </a:rPr>
                        <a:t> to:</a:t>
                      </a:r>
                    </a:p>
                    <a:p>
                      <a:pPr marL="715963" indent="-282575">
                        <a:buFont typeface="Wingdings" pitchFamily="2" charset="2"/>
                        <a:buChar char="§"/>
                        <a:tabLst/>
                      </a:pPr>
                      <a:r>
                        <a:rPr lang="fr-FR" sz="1400" dirty="0">
                          <a:solidFill>
                            <a:schemeClr val="tx1"/>
                          </a:solidFill>
                          <a:effectLst/>
                          <a:latin typeface="Arial" panose="020B0604020202020204" pitchFamily="34" charset="0"/>
                          <a:ea typeface="+mn-ea"/>
                          <a:cs typeface="Arial" panose="020B0604020202020204" pitchFamily="34" charset="0"/>
                        </a:rPr>
                        <a:t>Compliance </a:t>
                      </a:r>
                      <a:r>
                        <a:rPr lang="fr-FR" sz="1400" dirty="0" err="1">
                          <a:solidFill>
                            <a:schemeClr val="tx1"/>
                          </a:solidFill>
                          <a:effectLst/>
                          <a:latin typeface="Arial" panose="020B0604020202020204" pitchFamily="34" charset="0"/>
                          <a:ea typeface="+mn-ea"/>
                          <a:cs typeface="Arial" panose="020B0604020202020204" pitchFamily="34" charset="0"/>
                        </a:rPr>
                        <a:t>with</a:t>
                      </a:r>
                      <a:r>
                        <a:rPr lang="fr-FR" sz="1400" dirty="0">
                          <a:solidFill>
                            <a:schemeClr val="tx1"/>
                          </a:solidFill>
                          <a:effectLst/>
                          <a:latin typeface="Arial" panose="020B0604020202020204" pitchFamily="34" charset="0"/>
                          <a:ea typeface="+mn-ea"/>
                          <a:cs typeface="Arial" panose="020B0604020202020204" pitchFamily="34" charset="0"/>
                        </a:rPr>
                        <a:t> operating instructions;</a:t>
                      </a:r>
                    </a:p>
                    <a:p>
                      <a:pPr marL="715963" indent="-282575">
                        <a:buFont typeface="Wingdings" pitchFamily="2" charset="2"/>
                        <a:buChar char="§"/>
                        <a:tabLst/>
                      </a:pPr>
                      <a:r>
                        <a:rPr lang="fr-FR" sz="1400" dirty="0">
                          <a:solidFill>
                            <a:schemeClr val="tx1"/>
                          </a:solidFill>
                          <a:effectLst/>
                          <a:latin typeface="Arial" panose="020B0604020202020204" pitchFamily="34" charset="0"/>
                          <a:ea typeface="+mn-ea"/>
                          <a:cs typeface="Arial" panose="020B0604020202020204" pitchFamily="34" charset="0"/>
                        </a:rPr>
                        <a:t>Maintenance programmes for </a:t>
                      </a:r>
                      <a:r>
                        <a:rPr lang="fr-FR" sz="1400" dirty="0" err="1">
                          <a:solidFill>
                            <a:schemeClr val="tx1"/>
                          </a:solidFill>
                          <a:effectLst/>
                          <a:latin typeface="Arial" panose="020B0604020202020204" pitchFamily="34" charset="0"/>
                          <a:ea typeface="+mn-ea"/>
                          <a:cs typeface="Arial" panose="020B0604020202020204" pitchFamily="34" charset="0"/>
                        </a:rPr>
                        <a:t>loading</a:t>
                      </a:r>
                      <a:r>
                        <a:rPr lang="fr-FR" sz="1400" dirty="0">
                          <a:solidFill>
                            <a:schemeClr val="tx1"/>
                          </a:solidFill>
                          <a:effectLst/>
                          <a:latin typeface="Arial" panose="020B0604020202020204" pitchFamily="34" charset="0"/>
                          <a:ea typeface="+mn-ea"/>
                          <a:cs typeface="Arial" panose="020B0604020202020204" pitchFamily="34" charset="0"/>
                        </a:rPr>
                        <a:t> / </a:t>
                      </a:r>
                      <a:r>
                        <a:rPr lang="fr-FR" sz="1400" dirty="0" err="1">
                          <a:solidFill>
                            <a:schemeClr val="tx1"/>
                          </a:solidFill>
                          <a:effectLst/>
                          <a:latin typeface="Arial" panose="020B0604020202020204" pitchFamily="34" charset="0"/>
                          <a:ea typeface="+mn-ea"/>
                          <a:cs typeface="Arial" panose="020B0604020202020204" pitchFamily="34" charset="0"/>
                        </a:rPr>
                        <a:t>unloading</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bays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including</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testing</a:t>
                      </a:r>
                      <a:r>
                        <a:rPr lang="fr-FR" sz="1400" dirty="0">
                          <a:solidFill>
                            <a:schemeClr val="tx1"/>
                          </a:solidFill>
                          <a:effectLst/>
                          <a:latin typeface="Arial" panose="020B0604020202020204" pitchFamily="34" charset="0"/>
                          <a:ea typeface="+mn-ea"/>
                          <a:cs typeface="Arial" panose="020B0604020202020204" pitchFamily="34" charset="0"/>
                        </a:rPr>
                        <a:t> of </a:t>
                      </a:r>
                      <a:r>
                        <a:rPr lang="fr-FR" sz="1400" dirty="0" err="1">
                          <a:solidFill>
                            <a:schemeClr val="tx1"/>
                          </a:solidFill>
                          <a:effectLst/>
                          <a:latin typeface="Arial" panose="020B0604020202020204" pitchFamily="34" charset="0"/>
                          <a:ea typeface="+mn-ea"/>
                          <a:cs typeface="Arial" panose="020B0604020202020204" pitchFamily="34" charset="0"/>
                        </a:rPr>
                        <a:t>safety</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equipment</a:t>
                      </a:r>
                      <a:r>
                        <a:rPr lang="fr-FR" sz="1400" dirty="0">
                          <a:solidFill>
                            <a:schemeClr val="tx1"/>
                          </a:solidFill>
                          <a:effectLst/>
                          <a:latin typeface="Arial" panose="020B0604020202020204" pitchFamily="34" charset="0"/>
                          <a:ea typeface="+mn-ea"/>
                          <a:cs typeface="Arial" panose="020B0604020202020204" pitchFamily="34" charset="0"/>
                        </a:rPr>
                        <a:t> on </a:t>
                      </a:r>
                      <a:r>
                        <a:rPr lang="fr-FR" sz="1400" dirty="0" err="1">
                          <a:solidFill>
                            <a:schemeClr val="tx1"/>
                          </a:solidFill>
                          <a:effectLst/>
                          <a:latin typeface="Arial" panose="020B0604020202020204" pitchFamily="34" charset="0"/>
                          <a:ea typeface="+mn-ea"/>
                          <a:cs typeface="Arial" panose="020B0604020202020204" pitchFamily="34" charset="0"/>
                        </a:rPr>
                        <a:t>industrial</a:t>
                      </a:r>
                      <a:r>
                        <a:rPr lang="fr-FR" sz="1400" dirty="0">
                          <a:solidFill>
                            <a:schemeClr val="tx1"/>
                          </a:solidFill>
                          <a:effectLst/>
                          <a:latin typeface="Arial" panose="020B0604020202020204" pitchFamily="34" charset="0"/>
                          <a:ea typeface="+mn-ea"/>
                          <a:cs typeface="Arial" panose="020B0604020202020204" pitchFamily="34" charset="0"/>
                        </a:rPr>
                        <a:t> sites;</a:t>
                      </a:r>
                    </a:p>
                    <a:p>
                      <a:pPr marL="715963" indent="-282575">
                        <a:buFont typeface="Wingdings" pitchFamily="2" charset="2"/>
                        <a:buChar char="§"/>
                        <a:tabLst/>
                      </a:pPr>
                      <a:r>
                        <a:rPr lang="fr-FR" sz="1400" dirty="0" err="1">
                          <a:solidFill>
                            <a:schemeClr val="tx1"/>
                          </a:solidFill>
                          <a:effectLst/>
                          <a:latin typeface="Arial" panose="020B0604020202020204" pitchFamily="34" charset="0"/>
                          <a:ea typeface="+mn-ea"/>
                          <a:cs typeface="Arial" panose="020B0604020202020204" pitchFamily="34" charset="0"/>
                        </a:rPr>
                        <a:t>Vehicle</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checks</a:t>
                      </a:r>
                      <a:r>
                        <a:rPr lang="fr-FR" sz="1400" dirty="0">
                          <a:solidFill>
                            <a:schemeClr val="tx1"/>
                          </a:solidFill>
                          <a:effectLst/>
                          <a:latin typeface="Arial" panose="020B0604020202020204" pitchFamily="34" charset="0"/>
                          <a:ea typeface="+mn-ea"/>
                          <a:cs typeface="Arial" panose="020B0604020202020204" pitchFamily="34" charset="0"/>
                        </a:rPr>
                        <a:t>.</a:t>
                      </a:r>
                    </a:p>
                    <a:p>
                      <a:pPr marL="715963" indent="-282575">
                        <a:buFont typeface="Wingdings" pitchFamily="2" charset="2"/>
                        <a:buChar char="§"/>
                        <a:tabLst/>
                      </a:pPr>
                      <a:endParaRPr lang="fr-FR" sz="1400" dirty="0">
                        <a:solidFill>
                          <a:schemeClr val="tx1"/>
                        </a:solidFill>
                        <a:effectLst/>
                        <a:latin typeface="Arial" panose="020B0604020202020204" pitchFamily="34" charset="0"/>
                        <a:ea typeface="+mn-ea"/>
                        <a:cs typeface="Arial" panose="020B0604020202020204" pitchFamily="34" charset="0"/>
                      </a:endParaRPr>
                    </a:p>
                    <a:p>
                      <a:r>
                        <a:rPr lang="fr-FR" sz="1400" dirty="0">
                          <a:solidFill>
                            <a:schemeClr val="tx1"/>
                          </a:solidFill>
                          <a:effectLst/>
                          <a:latin typeface="Arial" panose="020B0604020202020204" pitchFamily="34" charset="0"/>
                          <a:ea typeface="+mn-ea"/>
                          <a:cs typeface="Arial" panose="020B0604020202020204" pitchFamily="34" charset="0"/>
                        </a:rPr>
                        <a:t>The </a:t>
                      </a:r>
                      <a:r>
                        <a:rPr lang="fr-FR" sz="1400" dirty="0" err="1">
                          <a:solidFill>
                            <a:schemeClr val="tx1"/>
                          </a:solidFill>
                          <a:effectLst/>
                          <a:latin typeface="Arial" panose="020B0604020202020204" pitchFamily="34" charset="0"/>
                          <a:ea typeface="+mn-ea"/>
                          <a:cs typeface="Arial" panose="020B0604020202020204" pitchFamily="34" charset="0"/>
                        </a:rPr>
                        <a:t>frequency</a:t>
                      </a:r>
                      <a:r>
                        <a:rPr lang="fr-FR" sz="1400" dirty="0">
                          <a:solidFill>
                            <a:schemeClr val="tx1"/>
                          </a:solidFill>
                          <a:effectLst/>
                          <a:latin typeface="Arial" panose="020B0604020202020204" pitchFamily="34" charset="0"/>
                          <a:ea typeface="+mn-ea"/>
                          <a:cs typeface="Arial" panose="020B0604020202020204" pitchFamily="34" charset="0"/>
                        </a:rPr>
                        <a:t> of </a:t>
                      </a:r>
                      <a:r>
                        <a:rPr lang="fr-FR" sz="1400" dirty="0" err="1">
                          <a:solidFill>
                            <a:schemeClr val="tx1"/>
                          </a:solidFill>
                          <a:effectLst/>
                          <a:latin typeface="Arial" panose="020B0604020202020204" pitchFamily="34" charset="0"/>
                          <a:ea typeface="+mn-ea"/>
                          <a:cs typeface="Arial" panose="020B0604020202020204" pitchFamily="34" charset="0"/>
                        </a:rPr>
                        <a:t>these</a:t>
                      </a:r>
                      <a:r>
                        <a:rPr lang="fr-FR" sz="1400" dirty="0">
                          <a:solidFill>
                            <a:schemeClr val="tx1"/>
                          </a:solidFill>
                          <a:effectLst/>
                          <a:latin typeface="Arial" panose="020B0604020202020204" pitchFamily="34" charset="0"/>
                          <a:ea typeface="+mn-ea"/>
                          <a:cs typeface="Arial" panose="020B0604020202020204" pitchFamily="34" charset="0"/>
                        </a:rPr>
                        <a:t> audits </a:t>
                      </a:r>
                      <a:r>
                        <a:rPr lang="fr-FR" sz="1400" dirty="0" err="1">
                          <a:solidFill>
                            <a:schemeClr val="tx1"/>
                          </a:solidFill>
                          <a:effectLst/>
                          <a:latin typeface="Arial" panose="020B0604020202020204" pitchFamily="34" charset="0"/>
                          <a:ea typeface="+mn-ea"/>
                          <a:cs typeface="Arial" panose="020B0604020202020204" pitchFamily="34" charset="0"/>
                        </a:rPr>
                        <a:t>is</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defined</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according</a:t>
                      </a:r>
                      <a:r>
                        <a:rPr lang="fr-FR" sz="1400" dirty="0">
                          <a:solidFill>
                            <a:schemeClr val="tx1"/>
                          </a:solidFill>
                          <a:effectLst/>
                          <a:latin typeface="Arial" panose="020B0604020202020204" pitchFamily="34" charset="0"/>
                          <a:ea typeface="+mn-ea"/>
                          <a:cs typeface="Arial" panose="020B0604020202020204" pitchFamily="34" charset="0"/>
                        </a:rPr>
                        <a:t> to the </a:t>
                      </a:r>
                      <a:r>
                        <a:rPr lang="fr-FR" sz="1400" dirty="0" err="1">
                          <a:solidFill>
                            <a:schemeClr val="tx1"/>
                          </a:solidFill>
                          <a:effectLst/>
                          <a:latin typeface="Arial" panose="020B0604020202020204" pitchFamily="34" charset="0"/>
                          <a:ea typeface="+mn-ea"/>
                          <a:cs typeface="Arial" panose="020B0604020202020204" pitchFamily="34" charset="0"/>
                        </a:rPr>
                        <a:t>risk</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analysis</a:t>
                      </a:r>
                      <a:r>
                        <a:rPr lang="fr-FR" sz="1400" dirty="0">
                          <a:solidFill>
                            <a:schemeClr val="tx1"/>
                          </a:solidFill>
                          <a:effectLst/>
                          <a:latin typeface="Arial" panose="020B0604020202020204" pitchFamily="34" charset="0"/>
                          <a:ea typeface="+mn-ea"/>
                          <a:cs typeface="Arial" panose="020B0604020202020204" pitchFamily="34" charset="0"/>
                        </a:rPr>
                        <a:t>. The </a:t>
                      </a:r>
                      <a:r>
                        <a:rPr lang="fr-FR" sz="1400" dirty="0" err="1">
                          <a:solidFill>
                            <a:schemeClr val="tx1"/>
                          </a:solidFill>
                          <a:effectLst/>
                          <a:latin typeface="Arial" panose="020B0604020202020204" pitchFamily="34" charset="0"/>
                          <a:ea typeface="+mn-ea"/>
                          <a:cs typeface="Arial" panose="020B0604020202020204" pitchFamily="34" charset="0"/>
                        </a:rPr>
                        <a:t>period</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between</a:t>
                      </a:r>
                      <a:r>
                        <a:rPr lang="fr-FR" sz="1400" dirty="0">
                          <a:solidFill>
                            <a:schemeClr val="tx1"/>
                          </a:solidFill>
                          <a:effectLst/>
                          <a:latin typeface="Arial" panose="020B0604020202020204" pitchFamily="34" charset="0"/>
                          <a:ea typeface="+mn-ea"/>
                          <a:cs typeface="Arial" panose="020B0604020202020204" pitchFamily="34" charset="0"/>
                        </a:rPr>
                        <a:t> </a:t>
                      </a:r>
                      <a:r>
                        <a:rPr lang="fr-FR" sz="1400" dirty="0" err="1">
                          <a:solidFill>
                            <a:schemeClr val="tx1"/>
                          </a:solidFill>
                          <a:effectLst/>
                          <a:latin typeface="Arial" panose="020B0604020202020204" pitchFamily="34" charset="0"/>
                          <a:ea typeface="+mn-ea"/>
                          <a:cs typeface="Arial" panose="020B0604020202020204" pitchFamily="34" charset="0"/>
                        </a:rPr>
                        <a:t>two</a:t>
                      </a:r>
                      <a:r>
                        <a:rPr lang="fr-FR" sz="1400" dirty="0">
                          <a:solidFill>
                            <a:schemeClr val="tx1"/>
                          </a:solidFill>
                          <a:effectLst/>
                          <a:latin typeface="Arial" panose="020B0604020202020204" pitchFamily="34" charset="0"/>
                          <a:ea typeface="+mn-ea"/>
                          <a:cs typeface="Arial" panose="020B0604020202020204" pitchFamily="34" charset="0"/>
                        </a:rPr>
                        <a:t> audits </a:t>
                      </a:r>
                      <a:r>
                        <a:rPr lang="fr-FR" sz="1400" dirty="0" err="1">
                          <a:solidFill>
                            <a:schemeClr val="tx1"/>
                          </a:solidFill>
                          <a:effectLst/>
                          <a:latin typeface="Arial" panose="020B0604020202020204" pitchFamily="34" charset="0"/>
                          <a:ea typeface="+mn-ea"/>
                          <a:cs typeface="Arial" panose="020B0604020202020204" pitchFamily="34" charset="0"/>
                        </a:rPr>
                        <a:t>is</a:t>
                      </a:r>
                      <a:r>
                        <a:rPr lang="fr-FR" sz="1400" dirty="0">
                          <a:solidFill>
                            <a:schemeClr val="tx1"/>
                          </a:solidFill>
                          <a:effectLst/>
                          <a:latin typeface="Arial" panose="020B0604020202020204" pitchFamily="34" charset="0"/>
                          <a:ea typeface="+mn-ea"/>
                          <a:cs typeface="Arial" panose="020B0604020202020204" pitchFamily="34" charset="0"/>
                        </a:rPr>
                        <a:t> a maximum of 5 </a:t>
                      </a:r>
                      <a:r>
                        <a:rPr lang="fr-FR" sz="1400" dirty="0" err="1">
                          <a:solidFill>
                            <a:schemeClr val="tx1"/>
                          </a:solidFill>
                          <a:effectLst/>
                          <a:latin typeface="Arial" panose="020B0604020202020204" pitchFamily="34" charset="0"/>
                          <a:ea typeface="+mn-ea"/>
                          <a:cs typeface="Arial" panose="020B0604020202020204" pitchFamily="34" charset="0"/>
                        </a:rPr>
                        <a:t>years</a:t>
                      </a:r>
                      <a:r>
                        <a:rPr lang="fr-FR" sz="14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1007040" y="4751958"/>
            <a:ext cx="5152820" cy="307777"/>
          </a:xfrm>
          <a:prstGeom prst="rect">
            <a:avLst/>
          </a:prstGeom>
        </p:spPr>
        <p:txBody>
          <a:bodyPr wrap="square">
            <a:spAutoFit/>
          </a:bodyPr>
          <a:lstStyle/>
          <a:p>
            <a:pPr marL="0" indent="0" algn="l">
              <a:spcBef>
                <a:spcPts val="600"/>
              </a:spcBef>
              <a:spcAft>
                <a:spcPts val="600"/>
              </a:spcAft>
            </a:pPr>
            <a:r>
              <a:rPr lang="fr-FR" sz="1400" b="0" u="sng" dirty="0">
                <a:solidFill>
                  <a:srgbClr val="FF0000"/>
                </a:solidFill>
                <a:latin typeface="+mn-lt"/>
              </a:rPr>
              <a:t>No change</a:t>
            </a:r>
          </a:p>
        </p:txBody>
      </p:sp>
      <p:sp>
        <p:nvSpPr>
          <p:cNvPr id="10" name="Espace réservé du texte 16">
            <a:extLst>
              <a:ext uri="{FF2B5EF4-FFF2-40B4-BE49-F238E27FC236}">
                <a16:creationId xmlns:a16="http://schemas.microsoft.com/office/drawing/2014/main" id="{5490CE51-668C-3842-88D1-DB27BFA3EE73}"/>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1" name="Diagramme 10">
            <a:extLst>
              <a:ext uri="{FF2B5EF4-FFF2-40B4-BE49-F238E27FC236}">
                <a16:creationId xmlns:a16="http://schemas.microsoft.com/office/drawing/2014/main" id="{C3BAB30C-F703-3043-BC4C-2473CFCE1CFF}"/>
              </a:ext>
            </a:extLst>
          </p:cNvPr>
          <p:cNvGraphicFramePr/>
          <p:nvPr>
            <p:extLst>
              <p:ext uri="{D42A27DB-BD31-4B8C-83A1-F6EECF244321}">
                <p14:modId xmlns:p14="http://schemas.microsoft.com/office/powerpoint/2010/main" val="2558559146"/>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79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322235641"/>
              </p:ext>
            </p:extLst>
          </p:nvPr>
        </p:nvGraphicFramePr>
        <p:xfrm>
          <a:off x="1019435" y="2636912"/>
          <a:ext cx="10189132" cy="1739427"/>
        </p:xfrm>
        <a:graphic>
          <a:graphicData uri="http://schemas.openxmlformats.org/drawingml/2006/table">
            <a:tbl>
              <a:tblPr firstRow="1" firstCol="1" bandRow="1"/>
              <a:tblGrid>
                <a:gridCol w="10189132">
                  <a:extLst>
                    <a:ext uri="{9D8B030D-6E8A-4147-A177-3AD203B41FA5}">
                      <a16:colId xmlns:a16="http://schemas.microsoft.com/office/drawing/2014/main" val="2553427521"/>
                    </a:ext>
                  </a:extLst>
                </a:gridCol>
              </a:tblGrid>
              <a:tr h="367827">
                <a:tc>
                  <a:txBody>
                    <a:bodyPr/>
                    <a:lstStyle/>
                    <a:p>
                      <a:pPr marR="58420" algn="just">
                        <a:lnSpc>
                          <a:spcPct val="115000"/>
                        </a:lnSpc>
                        <a:spcBef>
                          <a:spcPts val="600"/>
                        </a:spcBef>
                        <a:spcAft>
                          <a:spcPts val="300"/>
                        </a:spcAft>
                      </a:pPr>
                      <a:r>
                        <a:rPr lang="fr-FR" sz="1400" b="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Requirement</a:t>
                      </a:r>
                      <a:r>
                        <a:rPr lang="fr-FR"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3.5.1: HSE </a:t>
                      </a:r>
                      <a:r>
                        <a:rPr lang="fr-FR" sz="1400" b="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Assessment</a:t>
                      </a:r>
                      <a:r>
                        <a:rPr lang="fr-FR"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of </a:t>
                      </a:r>
                      <a:r>
                        <a:rPr lang="fr-FR" sz="1400" b="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Loading</a:t>
                      </a:r>
                      <a:r>
                        <a:rPr lang="fr-FR"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400" b="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Third</a:t>
                      </a:r>
                      <a:r>
                        <a:rPr lang="fr-FR"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Party Sites</a:t>
                      </a:r>
                      <a:endParaRPr lang="fr-FR"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332630">
                <a:tc>
                  <a:txBody>
                    <a:bodyPr/>
                    <a:lstStyle/>
                    <a:p>
                      <a:pPr algn="just">
                        <a:spcBef>
                          <a:spcPts val="600"/>
                        </a:spcBef>
                        <a:spcAft>
                          <a:spcPts val="600"/>
                        </a:spcAft>
                      </a:pP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Third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party sites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where</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loading</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operations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are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carried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out on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operated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lorries or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contracted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lorries are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subject</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to an HSE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assessment</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spcBef>
                          <a:spcPts val="600"/>
                        </a:spcBef>
                        <a:spcAft>
                          <a:spcPts val="60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This HSE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assessment</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includes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least the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criteria</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listed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in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Appendix</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4 and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is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renewed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least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every</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five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years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Bef>
                          <a:spcPts val="600"/>
                        </a:spcBef>
                        <a:spcAft>
                          <a:spcPts val="600"/>
                        </a:spcAft>
                      </a:pP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When</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appropriate</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the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entity</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or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affiliate</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ensures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that</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progress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plan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is</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put in place by the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third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party site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operator</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to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achieve</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compliance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with</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the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criteria</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listed</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in </a:t>
                      </a:r>
                      <a:r>
                        <a:rPr lang="fr-FR" sz="1400" dirty="0" err="1">
                          <a:effectLst/>
                          <a:latin typeface="Arial" panose="020B0604020202020204" pitchFamily="34" charset="0"/>
                          <a:ea typeface="Times New Roman" panose="02020603050405020304" pitchFamily="18" charset="0"/>
                          <a:cs typeface="Times New Roman" panose="02020603050405020304" pitchFamily="18" charset="0"/>
                        </a:rPr>
                        <a:t>Appendix</a:t>
                      </a:r>
                      <a:r>
                        <a:rPr lang="fr-FR" sz="1400" dirty="0">
                          <a:effectLst/>
                          <a:latin typeface="Arial" panose="020B0604020202020204" pitchFamily="34" charset="0"/>
                          <a:ea typeface="Times New Roman" panose="02020603050405020304" pitchFamily="18" charset="0"/>
                          <a:cs typeface="Times New Roman" panose="02020603050405020304" pitchFamily="18" charset="0"/>
                        </a:rPr>
                        <a:t> 4.</a:t>
                      </a:r>
                      <a:r>
                        <a:rPr lang="fr-FR" sz="1400" u="none" dirty="0">
                          <a:solidFill>
                            <a:schemeClr val="tx1"/>
                          </a:solidFill>
                          <a:effectLst/>
                          <a:latin typeface="Arial" panose="020B0604020202020204" pitchFamily="34" charset="0"/>
                          <a:ea typeface="+mn-ea"/>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83432" y="4437112"/>
            <a:ext cx="10189133" cy="307777"/>
          </a:xfrm>
          <a:prstGeom prst="rect">
            <a:avLst/>
          </a:prstGeom>
        </p:spPr>
        <p:txBody>
          <a:bodyPr wrap="square">
            <a:spAutoFit/>
          </a:bodyPr>
          <a:lstStyle/>
          <a:p>
            <a:pPr algn="l">
              <a:spcBef>
                <a:spcPts val="600"/>
              </a:spcBef>
              <a:spcAft>
                <a:spcPts val="600"/>
              </a:spcAft>
            </a:pPr>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a:t>
            </a:r>
            <a:r>
              <a:rPr lang="fr-FR" sz="1400" b="0" u="sng">
                <a:solidFill>
                  <a:srgbClr val="FF0000"/>
                </a:solidFill>
              </a:rPr>
              <a:t>for </a:t>
            </a:r>
            <a:r>
              <a:rPr lang="fr-FR" sz="1400" u="sng">
                <a:solidFill>
                  <a:srgbClr val="FF0000"/>
                </a:solidFill>
              </a:rPr>
              <a:t>MS</a:t>
            </a:r>
            <a:endParaRPr lang="fr-FR" sz="1400" dirty="0">
              <a:solidFill>
                <a:srgbClr val="FF0000"/>
              </a:solidFill>
              <a:latin typeface="Arial" panose="020B0604020202020204" pitchFamily="34" charset="0"/>
              <a:cs typeface="Times New Roman" panose="02020603050405020304" pitchFamily="18" charset="0"/>
            </a:endParaRPr>
          </a:p>
        </p:txBody>
      </p:sp>
      <p:sp>
        <p:nvSpPr>
          <p:cNvPr id="5" name="ZoneTexte 21">
            <a:extLst>
              <a:ext uri="{FF2B5EF4-FFF2-40B4-BE49-F238E27FC236}">
                <a16:creationId xmlns:a16="http://schemas.microsoft.com/office/drawing/2014/main" id="{FABEC36C-3C3A-4AB0-92DD-4C6F2F7ED6BA}"/>
              </a:ext>
            </a:extLst>
          </p:cNvPr>
          <p:cNvSpPr txBox="1"/>
          <p:nvPr/>
        </p:nvSpPr>
        <p:spPr>
          <a:xfrm rot="19448902">
            <a:off x="227095" y="3275112"/>
            <a:ext cx="604653" cy="307777"/>
          </a:xfrm>
          <a:prstGeom prst="rect">
            <a:avLst/>
          </a:prstGeom>
          <a:noFill/>
        </p:spPr>
        <p:txBody>
          <a:bodyPr wrap="none" rtlCol="0">
            <a:spAutoFit/>
          </a:bodyPr>
          <a:lstStyle/>
          <a:p>
            <a:r>
              <a:rPr lang="fr-FR" sz="1400" b="1" dirty="0">
                <a:solidFill>
                  <a:srgbClr val="00B050"/>
                </a:solidFill>
              </a:rPr>
              <a:t>NEW</a:t>
            </a:r>
          </a:p>
        </p:txBody>
      </p:sp>
      <p:pic>
        <p:nvPicPr>
          <p:cNvPr id="11" name="Image 10" descr="Image result for pictogramme bouteille eau">
            <a:extLst>
              <a:ext uri="{FF2B5EF4-FFF2-40B4-BE49-F238E27FC236}">
                <a16:creationId xmlns:a16="http://schemas.microsoft.com/office/drawing/2014/main" id="{32A38AE6-784E-4E4B-9DE8-398C39A50D1C}"/>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295" y="1700808"/>
            <a:ext cx="751961" cy="720080"/>
          </a:xfrm>
          <a:prstGeom prst="rect">
            <a:avLst/>
          </a:prstGeom>
          <a:noFill/>
          <a:ln>
            <a:noFill/>
          </a:ln>
        </p:spPr>
      </p:pic>
      <p:pic>
        <p:nvPicPr>
          <p:cNvPr id="12" name="Image 11" descr="Image result for pictogramme marchandise dangereuse">
            <a:extLst>
              <a:ext uri="{FF2B5EF4-FFF2-40B4-BE49-F238E27FC236}">
                <a16:creationId xmlns:a16="http://schemas.microsoft.com/office/drawing/2014/main" id="{700E35EE-B100-4FDA-AA17-D6B40600D9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094" y="1700808"/>
            <a:ext cx="751961" cy="720080"/>
          </a:xfrm>
          <a:prstGeom prst="rect">
            <a:avLst/>
          </a:prstGeom>
          <a:noFill/>
          <a:ln>
            <a:noFill/>
          </a:ln>
        </p:spPr>
      </p:pic>
      <p:pic>
        <p:nvPicPr>
          <p:cNvPr id="13" name="Image 12">
            <a:extLst>
              <a:ext uri="{FF2B5EF4-FFF2-40B4-BE49-F238E27FC236}">
                <a16:creationId xmlns:a16="http://schemas.microsoft.com/office/drawing/2014/main" id="{29C1AA9C-8181-4E6F-A887-6E9A01B38B26}"/>
              </a:ext>
            </a:extLst>
          </p:cNvPr>
          <p:cNvPicPr/>
          <p:nvPr/>
        </p:nvPicPr>
        <p:blipFill>
          <a:blip r:embed="rId5" cstate="print"/>
          <a:srcRect/>
          <a:stretch>
            <a:fillRect/>
          </a:stretch>
        </p:blipFill>
        <p:spPr bwMode="auto">
          <a:xfrm>
            <a:off x="5106019" y="1700808"/>
            <a:ext cx="751962" cy="717562"/>
          </a:xfrm>
          <a:prstGeom prst="rect">
            <a:avLst/>
          </a:prstGeom>
          <a:noFill/>
        </p:spPr>
      </p:pic>
      <p:pic>
        <p:nvPicPr>
          <p:cNvPr id="14" name="Image 13" descr="Image result for pictogramme camion">
            <a:extLst>
              <a:ext uri="{FF2B5EF4-FFF2-40B4-BE49-F238E27FC236}">
                <a16:creationId xmlns:a16="http://schemas.microsoft.com/office/drawing/2014/main" id="{0318729D-0B0B-4D2B-AEC2-EAB694A91F20}"/>
              </a:ext>
            </a:extLst>
          </p:cNvPr>
          <p:cNvPicPr/>
          <p:nvPr/>
        </p:nvPicPr>
        <p:blipFill rotWithShape="1">
          <a:blip r:embed="rId6" cstate="print">
            <a:extLst>
              <a:ext uri="{28A0092B-C50C-407E-A947-70E740481C1C}">
                <a14:useLocalDpi xmlns:a14="http://schemas.microsoft.com/office/drawing/2010/main" val="0"/>
              </a:ext>
            </a:extLst>
          </a:blip>
          <a:srcRect t="23379" b="25026"/>
          <a:stretch/>
        </p:blipFill>
        <p:spPr bwMode="auto">
          <a:xfrm>
            <a:off x="3863752" y="1844824"/>
            <a:ext cx="751962" cy="422897"/>
          </a:xfrm>
          <a:prstGeom prst="rect">
            <a:avLst/>
          </a:prstGeom>
          <a:noFill/>
          <a:ln>
            <a:noFill/>
          </a:ln>
          <a:extLst>
            <a:ext uri="{53640926-AAD7-44D8-BBD7-CCE9431645EC}">
              <a14:shadowObscured xmlns:a14="http://schemas.microsoft.com/office/drawing/2010/main"/>
            </a:ext>
          </a:extLst>
        </p:spPr>
      </p:pic>
      <p:sp>
        <p:nvSpPr>
          <p:cNvPr id="16" name="Espace réservé du texte 16">
            <a:extLst>
              <a:ext uri="{FF2B5EF4-FFF2-40B4-BE49-F238E27FC236}">
                <a16:creationId xmlns:a16="http://schemas.microsoft.com/office/drawing/2014/main" id="{16F71544-7EA4-6949-9A12-565E6FEA387A}"/>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8" name="Diagramme 17">
            <a:extLst>
              <a:ext uri="{FF2B5EF4-FFF2-40B4-BE49-F238E27FC236}">
                <a16:creationId xmlns:a16="http://schemas.microsoft.com/office/drawing/2014/main" id="{CFDE0F02-DE00-EE41-962B-D1DDD3C3BE50}"/>
              </a:ext>
            </a:extLst>
          </p:cNvPr>
          <p:cNvGraphicFramePr/>
          <p:nvPr>
            <p:extLst>
              <p:ext uri="{D42A27DB-BD31-4B8C-83A1-F6EECF244321}">
                <p14:modId xmlns:p14="http://schemas.microsoft.com/office/powerpoint/2010/main" val="829139125"/>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891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904656" cy="5616624"/>
          </a:xfrm>
          <a:solidFill>
            <a:schemeClr val="bg1">
              <a:alpha val="35000"/>
            </a:schemeClr>
          </a:solidFill>
        </p:spPr>
        <p:txBody>
          <a:bodyPr lIns="91440" tIns="45720" rIns="91440" bIns="45720" anchor="t"/>
          <a:lstStyle/>
          <a:p>
            <a:pPr>
              <a:spcBef>
                <a:spcPts val="1200"/>
              </a:spcBef>
            </a:pPr>
            <a:r>
              <a:rPr lang="en-GB" dirty="0"/>
              <a:t>Context:</a:t>
            </a:r>
          </a:p>
          <a:p>
            <a:pPr marL="718820" lvl="2" indent="-363220" algn="just" eaLnBrk="0" fontAlgn="base" hangingPunct="0">
              <a:spcBef>
                <a:spcPts val="300"/>
              </a:spcBef>
              <a:buFont typeface="Wingdings" panose="05000000000000000000" pitchFamily="2" charset="2"/>
              <a:buChar char="ü"/>
            </a:pPr>
            <a:r>
              <a:rPr lang="en-GB" sz="1400" dirty="0">
                <a:latin typeface="+mj-lt"/>
              </a:rPr>
              <a:t>4,3 Millions loadings/year;  12 Millions </a:t>
            </a:r>
            <a:r>
              <a:rPr lang="en-GB" sz="1400" dirty="0" err="1">
                <a:latin typeface="+mj-lt"/>
              </a:rPr>
              <a:t>unloadings</a:t>
            </a:r>
            <a:r>
              <a:rPr lang="en-GB" sz="1400" dirty="0">
                <a:latin typeface="+mj-lt"/>
              </a:rPr>
              <a:t>/year. </a:t>
            </a:r>
          </a:p>
          <a:p>
            <a:pPr marL="718820" lvl="2" indent="-363220" algn="just" eaLnBrk="0" fontAlgn="base" hangingPunct="0">
              <a:spcBef>
                <a:spcPts val="300"/>
              </a:spcBef>
              <a:buFont typeface="Wingdings" panose="05000000000000000000" pitchFamily="2" charset="2"/>
              <a:buChar char="ü"/>
            </a:pPr>
            <a:r>
              <a:rPr lang="en-GB" sz="1400" dirty="0">
                <a:latin typeface="+mj-lt"/>
              </a:rPr>
              <a:t>variety of goods or objects loaded. </a:t>
            </a:r>
          </a:p>
          <a:p>
            <a:pPr>
              <a:spcBef>
                <a:spcPts val="1200"/>
              </a:spcBef>
            </a:pPr>
            <a:r>
              <a:rPr lang="en-GB" dirty="0"/>
              <a:t>13 </a:t>
            </a:r>
            <a:r>
              <a:rPr lang="en-GB" dirty="0" err="1"/>
              <a:t>requierements</a:t>
            </a:r>
            <a:r>
              <a:rPr lang="en-GB" dirty="0"/>
              <a:t>, grouped in 4 themes:</a:t>
            </a:r>
          </a:p>
          <a:p>
            <a:pPr marL="718820" lvl="2" indent="-363220">
              <a:spcBef>
                <a:spcPts val="300"/>
              </a:spcBef>
              <a:buFont typeface="Wingdings" panose="05000000000000000000" pitchFamily="2" charset="2"/>
              <a:buChar char="ü"/>
            </a:pPr>
            <a:r>
              <a:rPr lang="en-GB" sz="1400" dirty="0">
                <a:latin typeface="+mj-lt"/>
              </a:rPr>
              <a:t>risk analysis &amp; procedure;</a:t>
            </a:r>
          </a:p>
          <a:p>
            <a:pPr marL="718820" lvl="2" indent="-363220">
              <a:spcBef>
                <a:spcPts val="300"/>
              </a:spcBef>
              <a:buFont typeface="Wingdings" panose="05000000000000000000" pitchFamily="2" charset="2"/>
              <a:buChar char="ü"/>
            </a:pPr>
            <a:r>
              <a:rPr lang="en-GB" sz="1400" dirty="0">
                <a:latin typeface="+mj-lt"/>
              </a:rPr>
              <a:t>information &amp; training;</a:t>
            </a:r>
          </a:p>
          <a:p>
            <a:pPr marL="718820" lvl="2" indent="-363220">
              <a:spcBef>
                <a:spcPts val="300"/>
              </a:spcBef>
              <a:buFont typeface="Wingdings" panose="05000000000000000000" pitchFamily="2" charset="2"/>
              <a:buChar char="ü"/>
            </a:pPr>
            <a:r>
              <a:rPr lang="en-GB" sz="1400" dirty="0">
                <a:latin typeface="+mj-lt"/>
              </a:rPr>
              <a:t>implementation;</a:t>
            </a:r>
          </a:p>
          <a:p>
            <a:pPr marL="718820" lvl="2" indent="-363220">
              <a:spcBef>
                <a:spcPts val="300"/>
              </a:spcBef>
              <a:buFont typeface="Wingdings" panose="05000000000000000000" pitchFamily="2" charset="2"/>
              <a:buChar char="ü"/>
            </a:pPr>
            <a:r>
              <a:rPr lang="en-GB" sz="1400" dirty="0">
                <a:latin typeface="+mj-lt"/>
              </a:rPr>
              <a:t>audits. </a:t>
            </a:r>
          </a:p>
          <a:p>
            <a:pPr>
              <a:spcBef>
                <a:spcPts val="1200"/>
              </a:spcBef>
            </a:pPr>
            <a:r>
              <a:rPr lang="en-GB" dirty="0" err="1"/>
              <a:t>Remplace</a:t>
            </a:r>
            <a:r>
              <a:rPr lang="en-GB" dirty="0"/>
              <a:t> documents:</a:t>
            </a:r>
          </a:p>
          <a:p>
            <a:pPr marL="718820" lvl="2" indent="-363220">
              <a:spcBef>
                <a:spcPts val="300"/>
              </a:spcBef>
              <a:buFont typeface="Wingdings" panose="05000000000000000000" pitchFamily="2" charset="2"/>
              <a:buChar char="ü"/>
            </a:pPr>
            <a:r>
              <a:rPr lang="en-GB" sz="1400" dirty="0">
                <a:latin typeface="+mj-lt"/>
              </a:rPr>
              <a:t>DIR-SEC-14 - Road/Rail Loading and Unloading operations;</a:t>
            </a:r>
          </a:p>
          <a:p>
            <a:pPr marL="718820" lvl="2" indent="-363220">
              <a:spcBef>
                <a:spcPts val="300"/>
              </a:spcBef>
              <a:buFont typeface="Wingdings" panose="05000000000000000000" pitchFamily="2" charset="2"/>
              <a:buChar char="ü"/>
            </a:pPr>
            <a:r>
              <a:rPr lang="en-GB" sz="1400" dirty="0">
                <a:latin typeface="+mj-lt"/>
              </a:rPr>
              <a:t>REG-GR-SEC-031 - Control procedure before loading tank trucks with liquid hydrocarbons and LPG ‟</a:t>
            </a:r>
            <a:r>
              <a:rPr lang="en-GB" sz="1400" i="1" dirty="0">
                <a:latin typeface="+mj-lt"/>
              </a:rPr>
              <a:t>Safe to Load</a:t>
            </a:r>
            <a:r>
              <a:rPr lang="en-GB" sz="1400" dirty="0">
                <a:latin typeface="+mj-lt"/>
              </a:rPr>
              <a:t>”;</a:t>
            </a:r>
          </a:p>
          <a:p>
            <a:pPr marL="718820" lvl="2" indent="-363220">
              <a:spcBef>
                <a:spcPts val="300"/>
              </a:spcBef>
              <a:buFont typeface="Wingdings" panose="05000000000000000000" pitchFamily="2" charset="2"/>
              <a:buChar char="ü"/>
            </a:pPr>
            <a:r>
              <a:rPr lang="en-GB" sz="1400" dirty="0">
                <a:latin typeface="+mj-lt"/>
              </a:rPr>
              <a:t>No rule defined into the MS referential.</a:t>
            </a:r>
          </a:p>
          <a:p>
            <a:pPr algn="l">
              <a:spcBef>
                <a:spcPts val="1200"/>
              </a:spcBef>
            </a:pPr>
            <a:r>
              <a:rPr lang="en-GB" dirty="0"/>
              <a:t>Date of publication in REFLEX : 02/10/2020</a:t>
            </a:r>
          </a:p>
          <a:p>
            <a:pPr algn="l">
              <a:spcBef>
                <a:spcPts val="1200"/>
              </a:spcBef>
            </a:pPr>
            <a:r>
              <a:rPr lang="en-GB" dirty="0"/>
              <a:t>Date of application : 02/04/2021</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a:solidFill>
                  <a:schemeClr val="tx1"/>
                </a:solidFill>
              </a:rPr>
              <a:t>CR-GR-HSE-431</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23B11C9-6114-418B-805E-1956C6048F6F}"/>
              </a:ext>
            </a:extLst>
          </p:cNvPr>
          <p:cNvSpPr>
            <a:spLocks noGrp="1"/>
          </p:cNvSpPr>
          <p:nvPr>
            <p:ph type="body" sz="quarter" idx="11"/>
          </p:nvPr>
        </p:nvSpPr>
        <p:spPr/>
        <p:txBody>
          <a:bodyPr/>
          <a:lstStyle/>
          <a:p>
            <a:r>
              <a:rPr lang="fr-FR" dirty="0"/>
              <a:t>Scope of Application </a:t>
            </a:r>
          </a:p>
        </p:txBody>
      </p:sp>
      <p:sp>
        <p:nvSpPr>
          <p:cNvPr id="7" name="Rectangle 6">
            <a:extLst>
              <a:ext uri="{FF2B5EF4-FFF2-40B4-BE49-F238E27FC236}">
                <a16:creationId xmlns:a16="http://schemas.microsoft.com/office/drawing/2014/main" id="{4D614EBD-59CF-4D35-A1B6-FC93355F7AA9}"/>
              </a:ext>
            </a:extLst>
          </p:cNvPr>
          <p:cNvSpPr/>
          <p:nvPr/>
        </p:nvSpPr>
        <p:spPr>
          <a:xfrm>
            <a:off x="730567" y="933688"/>
            <a:ext cx="7513925" cy="2593339"/>
          </a:xfrm>
          <a:prstGeom prst="rect">
            <a:avLst/>
          </a:prstGeom>
        </p:spPr>
        <p:txBody>
          <a:bodyPr wrap="square">
            <a:spAutoFit/>
          </a:bodyPr>
          <a:lstStyle/>
          <a:p>
            <a:pPr algn="just"/>
            <a:r>
              <a:rPr lang="fr-FR" sz="1600" b="1" dirty="0" err="1">
                <a:solidFill>
                  <a:schemeClr val="tx1"/>
                </a:solidFill>
                <a:latin typeface="+mn-lt"/>
              </a:rPr>
              <a:t>Concerns</a:t>
            </a:r>
            <a:r>
              <a:rPr lang="fr-FR" sz="1600" b="1" dirty="0">
                <a:solidFill>
                  <a:schemeClr val="tx1"/>
                </a:solidFill>
                <a:latin typeface="+mn-lt"/>
              </a:rPr>
              <a:t> </a:t>
            </a:r>
            <a:r>
              <a:rPr lang="fr-FR" sz="1600" b="1" dirty="0" err="1">
                <a:solidFill>
                  <a:schemeClr val="tx1"/>
                </a:solidFill>
                <a:latin typeface="+mn-lt"/>
              </a:rPr>
              <a:t>loading</a:t>
            </a:r>
            <a:r>
              <a:rPr lang="fr-FR" sz="1600" b="1" dirty="0">
                <a:solidFill>
                  <a:schemeClr val="tx1"/>
                </a:solidFill>
                <a:latin typeface="+mn-lt"/>
              </a:rPr>
              <a:t>/</a:t>
            </a:r>
            <a:r>
              <a:rPr lang="fr-FR" sz="1600" b="1" dirty="0" err="1">
                <a:solidFill>
                  <a:schemeClr val="tx1"/>
                </a:solidFill>
                <a:latin typeface="+mn-lt"/>
              </a:rPr>
              <a:t>unloading</a:t>
            </a:r>
            <a:r>
              <a:rPr lang="fr-FR" sz="1600" b="1" dirty="0">
                <a:solidFill>
                  <a:schemeClr val="tx1"/>
                </a:solidFill>
                <a:latin typeface="+mn-lt"/>
              </a:rPr>
              <a:t> </a:t>
            </a:r>
            <a:r>
              <a:rPr lang="fr-FR" sz="1600" b="1" dirty="0" err="1">
                <a:solidFill>
                  <a:schemeClr val="tx1"/>
                </a:solidFill>
                <a:latin typeface="+mn-lt"/>
              </a:rPr>
              <a:t>operations</a:t>
            </a:r>
            <a:r>
              <a:rPr lang="fr-FR" sz="1600" b="1" dirty="0">
                <a:solidFill>
                  <a:schemeClr val="tx1"/>
                </a:solidFill>
                <a:latin typeface="+mn-lt"/>
              </a:rPr>
              <a:t> on a permanent area or a </a:t>
            </a:r>
            <a:r>
              <a:rPr lang="fr-FR" sz="1600" b="1" dirty="0" err="1">
                <a:solidFill>
                  <a:schemeClr val="tx1"/>
                </a:solidFill>
                <a:latin typeface="+mn-lt"/>
              </a:rPr>
              <a:t>dedicated</a:t>
            </a:r>
            <a:r>
              <a:rPr lang="fr-FR" sz="1600" b="1" dirty="0">
                <a:solidFill>
                  <a:schemeClr val="tx1"/>
                </a:solidFill>
                <a:latin typeface="+mn-lt"/>
              </a:rPr>
              <a:t> station: </a:t>
            </a:r>
          </a:p>
          <a:p>
            <a:pPr algn="just"/>
            <a:endParaRPr lang="fr-FR" sz="1600" b="1" dirty="0">
              <a:solidFill>
                <a:schemeClr val="tx1"/>
              </a:solidFill>
              <a:latin typeface="+mn-lt"/>
            </a:endParaRPr>
          </a:p>
          <a:p>
            <a:pPr marL="285750" indent="-285750" algn="just">
              <a:lnSpc>
                <a:spcPct val="150000"/>
              </a:lnSpc>
              <a:spcAft>
                <a:spcPts val="600"/>
              </a:spcAft>
              <a:buFont typeface="Wingdings" pitchFamily="2" charset="2"/>
              <a:buChar char="ü"/>
            </a:pPr>
            <a:r>
              <a:rPr lang="fr-FR" sz="1600" dirty="0">
                <a:solidFill>
                  <a:schemeClr val="tx1"/>
                </a:solidFill>
                <a:latin typeface="+mn-lt"/>
              </a:rPr>
              <a:t>all types of trucks and rail cars (tipper, tanker, </a:t>
            </a:r>
            <a:r>
              <a:rPr lang="fr-FR" sz="1600" dirty="0" err="1">
                <a:solidFill>
                  <a:schemeClr val="tx1"/>
                </a:solidFill>
                <a:latin typeface="+mn-lt"/>
              </a:rPr>
              <a:t>platform</a:t>
            </a:r>
            <a:r>
              <a:rPr lang="fr-FR" sz="1600" dirty="0">
                <a:solidFill>
                  <a:schemeClr val="tx1"/>
                </a:solidFill>
                <a:latin typeface="+mn-lt"/>
              </a:rPr>
              <a:t>, etc...);</a:t>
            </a:r>
          </a:p>
          <a:p>
            <a:pPr marL="285750" indent="-285750" algn="just">
              <a:buFont typeface="Wingdings" pitchFamily="2" charset="2"/>
              <a:buChar char="ü"/>
            </a:pPr>
            <a:r>
              <a:rPr lang="fr-FR" sz="1600" dirty="0">
                <a:solidFill>
                  <a:schemeClr val="tx1"/>
                </a:solidFill>
                <a:latin typeface="+mn-lt"/>
              </a:rPr>
              <a:t>of all types of </a:t>
            </a:r>
            <a:r>
              <a:rPr lang="fr-FR" sz="1600" dirty="0" err="1">
                <a:solidFill>
                  <a:schemeClr val="tx1"/>
                </a:solidFill>
                <a:latin typeface="+mn-lt"/>
              </a:rPr>
              <a:t>materials</a:t>
            </a:r>
            <a:r>
              <a:rPr lang="fr-FR" sz="1600" dirty="0">
                <a:solidFill>
                  <a:schemeClr val="tx1"/>
                </a:solidFill>
                <a:latin typeface="+mn-lt"/>
              </a:rPr>
              <a:t>/</a:t>
            </a:r>
            <a:r>
              <a:rPr lang="fr-FR" sz="1600" dirty="0" err="1">
                <a:solidFill>
                  <a:schemeClr val="tx1"/>
                </a:solidFill>
                <a:latin typeface="+mn-lt"/>
              </a:rPr>
              <a:t>goods</a:t>
            </a:r>
            <a:r>
              <a:rPr lang="fr-FR" sz="1600" dirty="0">
                <a:solidFill>
                  <a:schemeClr val="tx1"/>
                </a:solidFill>
                <a:latin typeface="+mn-lt"/>
              </a:rPr>
              <a:t>, </a:t>
            </a:r>
            <a:r>
              <a:rPr lang="fr-FR" sz="1600" dirty="0" err="1">
                <a:solidFill>
                  <a:schemeClr val="tx1"/>
                </a:solidFill>
                <a:latin typeface="+mn-lt"/>
              </a:rPr>
              <a:t>whether</a:t>
            </a:r>
            <a:r>
              <a:rPr lang="fr-FR" sz="1600" dirty="0">
                <a:solidFill>
                  <a:schemeClr val="tx1"/>
                </a:solidFill>
                <a:latin typeface="+mn-lt"/>
              </a:rPr>
              <a:t> </a:t>
            </a:r>
            <a:r>
              <a:rPr lang="fr-FR" sz="1600" dirty="0" err="1">
                <a:solidFill>
                  <a:schemeClr val="tx1"/>
                </a:solidFill>
                <a:latin typeface="+mn-lt"/>
              </a:rPr>
              <a:t>dangerous</a:t>
            </a:r>
            <a:r>
              <a:rPr lang="fr-FR" sz="1600" dirty="0">
                <a:solidFill>
                  <a:schemeClr val="tx1"/>
                </a:solidFill>
                <a:latin typeface="+mn-lt"/>
              </a:rPr>
              <a:t> or not, </a:t>
            </a:r>
            <a:r>
              <a:rPr lang="fr-FR" sz="1600" dirty="0" err="1">
                <a:solidFill>
                  <a:schemeClr val="tx1"/>
                </a:solidFill>
                <a:latin typeface="+mn-lt"/>
              </a:rPr>
              <a:t>objects</a:t>
            </a:r>
            <a:r>
              <a:rPr lang="fr-FR" sz="1600" dirty="0">
                <a:solidFill>
                  <a:schemeClr val="tx1"/>
                </a:solidFill>
                <a:latin typeface="+mn-lt"/>
              </a:rPr>
              <a:t> (</a:t>
            </a:r>
            <a:r>
              <a:rPr lang="fr-FR" sz="1600" dirty="0" err="1">
                <a:solidFill>
                  <a:schemeClr val="tx1"/>
                </a:solidFill>
                <a:latin typeface="+mn-lt"/>
              </a:rPr>
              <a:t>except</a:t>
            </a:r>
            <a:r>
              <a:rPr lang="fr-FR" sz="1600" dirty="0">
                <a:solidFill>
                  <a:schemeClr val="tx1"/>
                </a:solidFill>
                <a:latin typeface="+mn-lt"/>
              </a:rPr>
              <a:t> </a:t>
            </a:r>
            <a:r>
              <a:rPr lang="fr-FR" sz="1600" dirty="0" err="1">
                <a:solidFill>
                  <a:schemeClr val="tx1"/>
                </a:solidFill>
                <a:latin typeface="+mn-lt"/>
              </a:rPr>
              <a:t>goods</a:t>
            </a:r>
            <a:r>
              <a:rPr lang="fr-FR" sz="1600" dirty="0">
                <a:solidFill>
                  <a:schemeClr val="tx1"/>
                </a:solidFill>
                <a:latin typeface="+mn-lt"/>
              </a:rPr>
              <a:t> </a:t>
            </a:r>
            <a:r>
              <a:rPr lang="fr-FR" sz="1600" dirty="0" err="1">
                <a:solidFill>
                  <a:schemeClr val="tx1"/>
                </a:solidFill>
                <a:latin typeface="+mn-lt"/>
              </a:rPr>
              <a:t>such</a:t>
            </a:r>
            <a:r>
              <a:rPr lang="fr-FR" sz="1600" dirty="0">
                <a:solidFill>
                  <a:schemeClr val="tx1"/>
                </a:solidFill>
                <a:latin typeface="+mn-lt"/>
              </a:rPr>
              <a:t> as mail or postal </a:t>
            </a:r>
            <a:r>
              <a:rPr lang="fr-FR" sz="1600" dirty="0" err="1">
                <a:solidFill>
                  <a:schemeClr val="tx1"/>
                </a:solidFill>
                <a:latin typeface="+mn-lt"/>
              </a:rPr>
              <a:t>parcels</a:t>
            </a:r>
            <a:r>
              <a:rPr lang="fr-FR" sz="1600" dirty="0">
                <a:solidFill>
                  <a:schemeClr val="tx1"/>
                </a:solidFill>
                <a:latin typeface="+mn-lt"/>
              </a:rPr>
              <a:t>);</a:t>
            </a:r>
          </a:p>
          <a:p>
            <a:pPr marL="285750" indent="-285750" algn="just">
              <a:lnSpc>
                <a:spcPct val="150000"/>
              </a:lnSpc>
              <a:buFont typeface="Wingdings" pitchFamily="2" charset="2"/>
              <a:buChar char="ü"/>
            </a:pPr>
            <a:r>
              <a:rPr lang="fr-FR" sz="1600" dirty="0" err="1">
                <a:solidFill>
                  <a:schemeClr val="tx1"/>
                </a:solidFill>
                <a:latin typeface="+mn-lt"/>
              </a:rPr>
              <a:t>carried</a:t>
            </a:r>
            <a:r>
              <a:rPr lang="fr-FR" sz="1600" dirty="0">
                <a:solidFill>
                  <a:schemeClr val="tx1"/>
                </a:solidFill>
                <a:latin typeface="+mn-lt"/>
              </a:rPr>
              <a:t> out on </a:t>
            </a:r>
            <a:r>
              <a:rPr lang="fr-FR" sz="1600" dirty="0" err="1">
                <a:solidFill>
                  <a:schemeClr val="tx1"/>
                </a:solidFill>
                <a:latin typeface="+mn-lt"/>
              </a:rPr>
              <a:t>operated</a:t>
            </a:r>
            <a:r>
              <a:rPr lang="fr-FR" sz="1600" dirty="0">
                <a:solidFill>
                  <a:schemeClr val="tx1"/>
                </a:solidFill>
                <a:latin typeface="+mn-lt"/>
              </a:rPr>
              <a:t> sites (</a:t>
            </a:r>
            <a:r>
              <a:rPr lang="fr-FR" sz="1600" dirty="0" err="1">
                <a:solidFill>
                  <a:schemeClr val="tx1"/>
                </a:solidFill>
                <a:latin typeface="+mn-lt"/>
              </a:rPr>
              <a:t>except</a:t>
            </a:r>
            <a:r>
              <a:rPr lang="fr-FR" sz="1600" dirty="0">
                <a:solidFill>
                  <a:schemeClr val="tx1"/>
                </a:solidFill>
                <a:latin typeface="+mn-lt"/>
              </a:rPr>
              <a:t> construction sites); </a:t>
            </a:r>
          </a:p>
          <a:p>
            <a:pPr marL="285750" indent="-285750" algn="just">
              <a:lnSpc>
                <a:spcPct val="150000"/>
              </a:lnSpc>
              <a:buFont typeface="Wingdings" pitchFamily="2" charset="2"/>
              <a:buChar char="ü"/>
            </a:pPr>
            <a:r>
              <a:rPr lang="fr-FR" sz="1600" dirty="0">
                <a:solidFill>
                  <a:schemeClr val="tx1"/>
                </a:solidFill>
                <a:latin typeface="+mn-lt"/>
              </a:rPr>
              <a:t>of trucks </a:t>
            </a:r>
            <a:r>
              <a:rPr lang="fr-FR" sz="1600" dirty="0" err="1">
                <a:solidFill>
                  <a:schemeClr val="tx1"/>
                </a:solidFill>
                <a:latin typeface="+mn-lt"/>
              </a:rPr>
              <a:t>operated</a:t>
            </a:r>
            <a:r>
              <a:rPr lang="fr-FR" sz="1600" dirty="0">
                <a:solidFill>
                  <a:schemeClr val="tx1"/>
                </a:solidFill>
                <a:latin typeface="+mn-lt"/>
              </a:rPr>
              <a:t> and/or </a:t>
            </a:r>
            <a:r>
              <a:rPr lang="fr-FR" sz="1600" dirty="0" err="1">
                <a:solidFill>
                  <a:schemeClr val="tx1"/>
                </a:solidFill>
                <a:latin typeface="+mn-lt"/>
              </a:rPr>
              <a:t>contracted</a:t>
            </a:r>
            <a:r>
              <a:rPr lang="fr-FR" sz="1600" dirty="0">
                <a:solidFill>
                  <a:schemeClr val="tx1"/>
                </a:solidFill>
                <a:latin typeface="+mn-lt"/>
              </a:rPr>
              <a:t> for more </a:t>
            </a:r>
            <a:r>
              <a:rPr lang="fr-FR" sz="1600" dirty="0" err="1">
                <a:solidFill>
                  <a:schemeClr val="tx1"/>
                </a:solidFill>
                <a:latin typeface="+mn-lt"/>
              </a:rPr>
              <a:t>than</a:t>
            </a:r>
            <a:r>
              <a:rPr lang="fr-FR" sz="1600" dirty="0">
                <a:solidFill>
                  <a:schemeClr val="tx1"/>
                </a:solidFill>
                <a:latin typeface="+mn-lt"/>
              </a:rPr>
              <a:t> 6 </a:t>
            </a:r>
            <a:r>
              <a:rPr lang="fr-FR" sz="1600" dirty="0" err="1">
                <a:solidFill>
                  <a:schemeClr val="tx1"/>
                </a:solidFill>
                <a:latin typeface="+mn-lt"/>
              </a:rPr>
              <a:t>months</a:t>
            </a:r>
            <a:r>
              <a:rPr lang="fr-FR" sz="1600" dirty="0">
                <a:solidFill>
                  <a:schemeClr val="tx1"/>
                </a:solidFill>
                <a:latin typeface="+mn-lt"/>
              </a:rPr>
              <a:t> </a:t>
            </a:r>
            <a:r>
              <a:rPr lang="fr-FR" sz="1600" dirty="0" err="1">
                <a:solidFill>
                  <a:schemeClr val="tx1"/>
                </a:solidFill>
                <a:latin typeface="+mn-lt"/>
              </a:rPr>
              <a:t>carried</a:t>
            </a:r>
            <a:r>
              <a:rPr lang="fr-FR" sz="1600" dirty="0">
                <a:solidFill>
                  <a:schemeClr val="tx1"/>
                </a:solidFill>
                <a:latin typeface="+mn-lt"/>
              </a:rPr>
              <a:t> out on non-</a:t>
            </a:r>
            <a:r>
              <a:rPr lang="fr-FR" sz="1600" dirty="0" err="1">
                <a:solidFill>
                  <a:schemeClr val="tx1"/>
                </a:solidFill>
                <a:latin typeface="+mn-lt"/>
              </a:rPr>
              <a:t>operated</a:t>
            </a:r>
            <a:r>
              <a:rPr lang="fr-FR" sz="1600" dirty="0">
                <a:solidFill>
                  <a:schemeClr val="tx1"/>
                </a:solidFill>
                <a:latin typeface="+mn-lt"/>
              </a:rPr>
              <a:t> sites.</a:t>
            </a:r>
          </a:p>
        </p:txBody>
      </p:sp>
      <p:sp>
        <p:nvSpPr>
          <p:cNvPr id="6" name="ZoneTexte 21">
            <a:extLst>
              <a:ext uri="{FF2B5EF4-FFF2-40B4-BE49-F238E27FC236}">
                <a16:creationId xmlns:a16="http://schemas.microsoft.com/office/drawing/2014/main" id="{8A5D943D-92E9-4808-854A-14CCA90FB039}"/>
              </a:ext>
            </a:extLst>
          </p:cNvPr>
          <p:cNvSpPr txBox="1"/>
          <p:nvPr/>
        </p:nvSpPr>
        <p:spPr>
          <a:xfrm rot="19819066">
            <a:off x="72614" y="2191809"/>
            <a:ext cx="604653" cy="307777"/>
          </a:xfrm>
          <a:prstGeom prst="rect">
            <a:avLst/>
          </a:prstGeom>
          <a:noFill/>
        </p:spPr>
        <p:txBody>
          <a:bodyPr wrap="none" rtlCol="0">
            <a:spAutoFit/>
          </a:bodyPr>
          <a:lstStyle/>
          <a:p>
            <a:r>
              <a:rPr lang="fr-FR" sz="1400" b="1" dirty="0">
                <a:solidFill>
                  <a:srgbClr val="00B050"/>
                </a:solidFill>
              </a:rPr>
              <a:t>NEW</a:t>
            </a:r>
          </a:p>
        </p:txBody>
      </p:sp>
      <p:pic>
        <p:nvPicPr>
          <p:cNvPr id="3" name="Image 2">
            <a:extLst>
              <a:ext uri="{FF2B5EF4-FFF2-40B4-BE49-F238E27FC236}">
                <a16:creationId xmlns:a16="http://schemas.microsoft.com/office/drawing/2014/main" id="{605840B1-BD8C-4E4C-888B-DD62B1AA27A2}"/>
              </a:ext>
            </a:extLst>
          </p:cNvPr>
          <p:cNvPicPr>
            <a:picLocks noChangeAspect="1"/>
          </p:cNvPicPr>
          <p:nvPr/>
        </p:nvPicPr>
        <p:blipFill>
          <a:blip r:embed="rId3"/>
          <a:stretch>
            <a:fillRect/>
          </a:stretch>
        </p:blipFill>
        <p:spPr>
          <a:xfrm>
            <a:off x="8955746" y="1124744"/>
            <a:ext cx="2684870" cy="2088232"/>
          </a:xfrm>
          <a:prstGeom prst="rect">
            <a:avLst/>
          </a:prstGeom>
          <a:ln>
            <a:noFill/>
          </a:ln>
          <a:effectLst>
            <a:outerShdw blurRad="292100" dist="139700" dir="2700000" algn="tl" rotWithShape="0">
              <a:srgbClr val="333333">
                <a:alpha val="65000"/>
              </a:srgbClr>
            </a:outerShdw>
          </a:effectLst>
        </p:spPr>
      </p:pic>
      <p:pic>
        <p:nvPicPr>
          <p:cNvPr id="9" name="Picture 5">
            <a:extLst>
              <a:ext uri="{FF2B5EF4-FFF2-40B4-BE49-F238E27FC236}">
                <a16:creationId xmlns:a16="http://schemas.microsoft.com/office/drawing/2014/main" id="{BC1314F2-9FC2-4294-A5A0-033B9A4B6FCC}"/>
              </a:ext>
            </a:extLst>
          </p:cNvPr>
          <p:cNvPicPr>
            <a:picLocks noChangeAspect="1" noChangeArrowheads="1"/>
          </p:cNvPicPr>
          <p:nvPr/>
        </p:nvPicPr>
        <p:blipFill>
          <a:blip r:embed="rId4" cstate="print"/>
          <a:srcRect/>
          <a:stretch>
            <a:fillRect/>
          </a:stretch>
        </p:blipFill>
        <p:spPr bwMode="auto">
          <a:xfrm>
            <a:off x="4149103" y="4334652"/>
            <a:ext cx="4095390" cy="1387882"/>
          </a:xfrm>
          <a:prstGeom prst="rect">
            <a:avLst/>
          </a:prstGeom>
          <a:ln>
            <a:noFill/>
          </a:ln>
          <a:effectLst>
            <a:outerShdw blurRad="292100" dist="139700" dir="2700000" algn="tl" rotWithShape="0">
              <a:srgbClr val="333333">
                <a:alpha val="65000"/>
              </a:srgbClr>
            </a:outerShdw>
          </a:effectLst>
        </p:spPr>
      </p:pic>
      <p:pic>
        <p:nvPicPr>
          <p:cNvPr id="10" name="Picture 2">
            <a:extLst>
              <a:ext uri="{FF2B5EF4-FFF2-40B4-BE49-F238E27FC236}">
                <a16:creationId xmlns:a16="http://schemas.microsoft.com/office/drawing/2014/main" id="{06D4161B-B0B5-48DE-93A8-D4109230F0AD}"/>
              </a:ext>
            </a:extLst>
          </p:cNvPr>
          <p:cNvPicPr>
            <a:picLocks noChangeAspect="1" noChangeArrowheads="1"/>
          </p:cNvPicPr>
          <p:nvPr/>
        </p:nvPicPr>
        <p:blipFill rotWithShape="1">
          <a:blip r:embed="rId5"/>
          <a:srcRect r="28264"/>
          <a:stretch/>
        </p:blipFill>
        <p:spPr bwMode="auto">
          <a:xfrm>
            <a:off x="730568" y="4041083"/>
            <a:ext cx="2707283" cy="1980205"/>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68779150-7C80-4AF8-91E2-CF21D4015EE9}"/>
              </a:ext>
            </a:extLst>
          </p:cNvPr>
          <p:cNvPicPr>
            <a:picLocks noChangeAspect="1"/>
          </p:cNvPicPr>
          <p:nvPr/>
        </p:nvPicPr>
        <p:blipFill>
          <a:blip r:embed="rId6"/>
          <a:stretch>
            <a:fillRect/>
          </a:stretch>
        </p:blipFill>
        <p:spPr>
          <a:xfrm>
            <a:off x="8955746" y="4041083"/>
            <a:ext cx="2684870" cy="1975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757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F93C44AC-60C8-45CA-862D-830A92A06365}"/>
              </a:ext>
            </a:extLst>
          </p:cNvPr>
          <p:cNvGraphicFramePr>
            <a:graphicFrameLocks noGrp="1"/>
          </p:cNvGraphicFramePr>
          <p:nvPr>
            <p:extLst>
              <p:ext uri="{D42A27DB-BD31-4B8C-83A1-F6EECF244321}">
                <p14:modId xmlns:p14="http://schemas.microsoft.com/office/powerpoint/2010/main" val="3729949568"/>
              </p:ext>
            </p:extLst>
          </p:nvPr>
        </p:nvGraphicFramePr>
        <p:xfrm>
          <a:off x="1856450" y="1895451"/>
          <a:ext cx="8488022" cy="2541661"/>
        </p:xfrm>
        <a:graphic>
          <a:graphicData uri="http://schemas.openxmlformats.org/drawingml/2006/table">
            <a:tbl>
              <a:tblPr firstRow="1" firstCol="1" bandRow="1">
                <a:tableStyleId>{5C22544A-7EE6-4342-B048-85BDC9FD1C3A}</a:tableStyleId>
              </a:tblPr>
              <a:tblGrid>
                <a:gridCol w="3951302">
                  <a:extLst>
                    <a:ext uri="{9D8B030D-6E8A-4147-A177-3AD203B41FA5}">
                      <a16:colId xmlns:a16="http://schemas.microsoft.com/office/drawing/2014/main" val="2386711562"/>
                    </a:ext>
                  </a:extLst>
                </a:gridCol>
                <a:gridCol w="877610">
                  <a:extLst>
                    <a:ext uri="{9D8B030D-6E8A-4147-A177-3AD203B41FA5}">
                      <a16:colId xmlns:a16="http://schemas.microsoft.com/office/drawing/2014/main" val="4095222952"/>
                    </a:ext>
                  </a:extLst>
                </a:gridCol>
                <a:gridCol w="3659110">
                  <a:extLst>
                    <a:ext uri="{9D8B030D-6E8A-4147-A177-3AD203B41FA5}">
                      <a16:colId xmlns:a16="http://schemas.microsoft.com/office/drawing/2014/main" val="3722545624"/>
                    </a:ext>
                  </a:extLst>
                </a:gridCol>
              </a:tblGrid>
              <a:tr h="847221">
                <a:tc>
                  <a:txBody>
                    <a:bodyPr/>
                    <a:lstStyle/>
                    <a:p>
                      <a:pPr marL="457200" algn="l">
                        <a:spcBef>
                          <a:spcPts val="600"/>
                        </a:spcBef>
                        <a:spcAft>
                          <a:spcPts val="0"/>
                        </a:spcAft>
                      </a:pPr>
                      <a:r>
                        <a:rPr lang="fr-FR" sz="1600" b="0" u="none" dirty="0">
                          <a:solidFill>
                            <a:schemeClr val="tx1"/>
                          </a:solidFill>
                          <a:effectLst/>
                        </a:rPr>
                        <a:t>Dangerous </a:t>
                      </a:r>
                      <a:r>
                        <a:rPr lang="fr-FR" sz="1600" b="0" u="none" dirty="0" err="1">
                          <a:solidFill>
                            <a:schemeClr val="tx1"/>
                          </a:solidFill>
                          <a:effectLst/>
                        </a:rPr>
                        <a:t>goods</a:t>
                      </a:r>
                      <a:endParaRPr lang="fr-FR" sz="16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b="0" u="none" dirty="0">
                          <a:solidFill>
                            <a:schemeClr val="tx1"/>
                          </a:solidFill>
                          <a:effectLst/>
                        </a:rPr>
                        <a:t>Non-</a:t>
                      </a:r>
                      <a:r>
                        <a:rPr lang="fr-FR" sz="1600" b="0" u="none" dirty="0" err="1">
                          <a:solidFill>
                            <a:schemeClr val="tx1"/>
                          </a:solidFill>
                          <a:effectLst/>
                        </a:rPr>
                        <a:t>dangerous</a:t>
                      </a:r>
                      <a:r>
                        <a:rPr lang="fr-FR" sz="1600" b="0" u="none" dirty="0">
                          <a:solidFill>
                            <a:schemeClr val="tx1"/>
                          </a:solidFill>
                          <a:effectLst/>
                        </a:rPr>
                        <a:t> </a:t>
                      </a:r>
                      <a:r>
                        <a:rPr lang="fr-FR" sz="1600" b="0" u="none" dirty="0" err="1">
                          <a:solidFill>
                            <a:schemeClr val="tx1"/>
                          </a:solidFill>
                          <a:effectLst/>
                        </a:rPr>
                        <a:t>goods</a:t>
                      </a:r>
                      <a:endParaRPr lang="fr-FR" sz="16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56171818"/>
                  </a:ext>
                </a:extLst>
              </a:tr>
              <a:tr h="423610">
                <a:tc>
                  <a:txBody>
                    <a:bodyPr/>
                    <a:lstStyle/>
                    <a:p>
                      <a:pPr marL="457200" algn="l">
                        <a:spcAft>
                          <a:spcPts val="0"/>
                        </a:spcAft>
                      </a:pPr>
                      <a:r>
                        <a:rPr lang="fr-FR" sz="1600" b="0" u="none">
                          <a:solidFill>
                            <a:schemeClr val="tx1"/>
                          </a:solidFill>
                          <a:effectLst/>
                        </a:rPr>
                        <a:t> </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en-GB"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16542427"/>
                  </a:ext>
                </a:extLst>
              </a:tr>
              <a:tr h="423610">
                <a:tc>
                  <a:txBody>
                    <a:bodyPr/>
                    <a:lstStyle/>
                    <a:p>
                      <a:pPr marL="457200" algn="l">
                        <a:spcBef>
                          <a:spcPts val="600"/>
                        </a:spcBef>
                        <a:spcAft>
                          <a:spcPts val="0"/>
                        </a:spcAft>
                      </a:pPr>
                      <a:r>
                        <a:rPr lang="fr-FR" sz="1600" b="0" u="none" dirty="0">
                          <a:solidFill>
                            <a:schemeClr val="tx1"/>
                          </a:solidFill>
                          <a:effectLst/>
                        </a:rPr>
                        <a:t>Tankers</a:t>
                      </a:r>
                      <a:endParaRPr lang="fr-FR" sz="16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u="none" dirty="0" err="1">
                          <a:solidFill>
                            <a:schemeClr val="tx1"/>
                          </a:solidFill>
                          <a:effectLst/>
                        </a:rPr>
                        <a:t>Other</a:t>
                      </a:r>
                      <a:r>
                        <a:rPr lang="fr-FR" sz="1600" u="none" dirty="0">
                          <a:solidFill>
                            <a:schemeClr val="tx1"/>
                          </a:solidFill>
                          <a:effectLst/>
                        </a:rPr>
                        <a:t> lorries</a:t>
                      </a:r>
                      <a:endParaRPr lang="fr-FR" sz="16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953012"/>
                  </a:ext>
                </a:extLst>
              </a:tr>
              <a:tr h="423610">
                <a:tc>
                  <a:txBody>
                    <a:bodyPr/>
                    <a:lstStyle/>
                    <a:p>
                      <a:pPr marL="457200" algn="l">
                        <a:spcAft>
                          <a:spcPts val="0"/>
                        </a:spcAft>
                      </a:pPr>
                      <a:r>
                        <a:rPr lang="fr-FR" sz="1600" b="0" u="none">
                          <a:solidFill>
                            <a:schemeClr val="tx1"/>
                          </a:solidFill>
                          <a:effectLst/>
                        </a:rPr>
                        <a:t> </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74127134"/>
                  </a:ext>
                </a:extLst>
              </a:tr>
              <a:tr h="423610">
                <a:tc>
                  <a:txBody>
                    <a:bodyPr/>
                    <a:lstStyle/>
                    <a:p>
                      <a:pPr marL="457200" algn="l">
                        <a:spcBef>
                          <a:spcPts val="600"/>
                        </a:spcBef>
                        <a:spcAft>
                          <a:spcPts val="0"/>
                        </a:spcAft>
                      </a:pPr>
                      <a:r>
                        <a:rPr lang="fr-FR" sz="1600" b="0" u="none" dirty="0">
                          <a:solidFill>
                            <a:schemeClr val="tx1"/>
                          </a:solidFill>
                          <a:effectLst/>
                        </a:rPr>
                        <a:t>Rail Tank Cars (RTC)</a:t>
                      </a:r>
                      <a:endParaRPr lang="fr-FR" sz="16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u="none" dirty="0" err="1">
                          <a:solidFill>
                            <a:schemeClr val="tx1"/>
                          </a:solidFill>
                          <a:effectLst/>
                        </a:rPr>
                        <a:t>Other</a:t>
                      </a:r>
                      <a:r>
                        <a:rPr lang="fr-FR" sz="1600" u="none" dirty="0">
                          <a:solidFill>
                            <a:schemeClr val="tx1"/>
                          </a:solidFill>
                          <a:effectLst/>
                        </a:rPr>
                        <a:t> rail cars</a:t>
                      </a:r>
                      <a:endParaRPr lang="fr-FR" sz="16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4815203"/>
                  </a:ext>
                </a:extLst>
              </a:tr>
            </a:tbl>
          </a:graphicData>
        </a:graphic>
      </p:graphicFrame>
      <p:pic>
        <p:nvPicPr>
          <p:cNvPr id="13" name="Image 12" descr="Image result for pictogramme bouteille eau">
            <a:extLst>
              <a:ext uri="{FF2B5EF4-FFF2-40B4-BE49-F238E27FC236}">
                <a16:creationId xmlns:a16="http://schemas.microsoft.com/office/drawing/2014/main" id="{E02B61C0-5CC1-4935-9657-BF4238586875}"/>
              </a:ext>
            </a:extLst>
          </p:cNvPr>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793" y="2055552"/>
            <a:ext cx="417916" cy="453256"/>
          </a:xfrm>
          <a:prstGeom prst="rect">
            <a:avLst/>
          </a:prstGeom>
          <a:noFill/>
          <a:ln>
            <a:noFill/>
          </a:ln>
        </p:spPr>
      </p:pic>
      <p:pic>
        <p:nvPicPr>
          <p:cNvPr id="2058" name="Image 5" descr="Image result for pictogramme camion">
            <a:extLst>
              <a:ext uri="{FF2B5EF4-FFF2-40B4-BE49-F238E27FC236}">
                <a16:creationId xmlns:a16="http://schemas.microsoft.com/office/drawing/2014/main" id="{E1161988-BF4A-45C7-BD85-92E718B30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380" b="25026"/>
          <a:stretch>
            <a:fillRect/>
          </a:stretch>
        </p:blipFill>
        <p:spPr bwMode="auto">
          <a:xfrm flipH="1">
            <a:off x="6050805" y="3056102"/>
            <a:ext cx="661892" cy="529513"/>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 6" descr="Image result for wagon transport ferroviaire">
            <a:extLst>
              <a:ext uri="{FF2B5EF4-FFF2-40B4-BE49-F238E27FC236}">
                <a16:creationId xmlns:a16="http://schemas.microsoft.com/office/drawing/2014/main" id="{E6E6B1A5-1234-4F99-BBC0-668E9B331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20" t="29166" r="6204" b="30807"/>
          <a:stretch>
            <a:fillRect/>
          </a:stretch>
        </p:blipFill>
        <p:spPr bwMode="auto">
          <a:xfrm>
            <a:off x="5947422" y="4042268"/>
            <a:ext cx="868658" cy="39484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E912DDD8-7795-432E-8E72-180D9BF4143B}"/>
              </a:ext>
            </a:extLst>
          </p:cNvPr>
          <p:cNvPicPr/>
          <p:nvPr/>
        </p:nvPicPr>
        <p:blipFill>
          <a:blip r:embed="rId5" cstate="print"/>
          <a:srcRect/>
          <a:stretch>
            <a:fillRect/>
          </a:stretch>
        </p:blipFill>
        <p:spPr bwMode="auto">
          <a:xfrm>
            <a:off x="1487488" y="3015335"/>
            <a:ext cx="576064" cy="552001"/>
          </a:xfrm>
          <a:prstGeom prst="rect">
            <a:avLst/>
          </a:prstGeom>
          <a:noFill/>
        </p:spPr>
      </p:pic>
      <p:pic>
        <p:nvPicPr>
          <p:cNvPr id="17" name="Image 16" descr="Image result for pictogramme marchandise dangereuse">
            <a:extLst>
              <a:ext uri="{FF2B5EF4-FFF2-40B4-BE49-F238E27FC236}">
                <a16:creationId xmlns:a16="http://schemas.microsoft.com/office/drawing/2014/main" id="{91FB627A-806A-421A-A639-C2E39B8EEDB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2967" y="2052467"/>
            <a:ext cx="576065" cy="552001"/>
          </a:xfrm>
          <a:prstGeom prst="rect">
            <a:avLst/>
          </a:prstGeom>
          <a:noFill/>
          <a:ln>
            <a:noFill/>
          </a:ln>
        </p:spPr>
      </p:pic>
      <p:pic>
        <p:nvPicPr>
          <p:cNvPr id="18" name="Image 17" descr="Image result for pictogramme wagon-citerne">
            <a:extLst>
              <a:ext uri="{FF2B5EF4-FFF2-40B4-BE49-F238E27FC236}">
                <a16:creationId xmlns:a16="http://schemas.microsoft.com/office/drawing/2014/main" id="{2AAB62BE-F5FB-47F1-886C-E28FE638470A}"/>
              </a:ext>
            </a:extLst>
          </p:cNvPr>
          <p:cNvPicPr/>
          <p:nvPr/>
        </p:nvPicPr>
        <p:blipFill rotWithShape="1">
          <a:blip r:embed="rId7" cstate="print">
            <a:extLst>
              <a:ext uri="{28A0092B-C50C-407E-A947-70E740481C1C}">
                <a14:useLocalDpi xmlns:a14="http://schemas.microsoft.com/office/drawing/2010/main" val="0"/>
              </a:ext>
            </a:extLst>
          </a:blip>
          <a:srcRect t="30412" b="29877"/>
          <a:stretch/>
        </p:blipFill>
        <p:spPr bwMode="auto">
          <a:xfrm>
            <a:off x="1271464" y="4011666"/>
            <a:ext cx="945343" cy="425446"/>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7CCDD2CC-A4FF-4FDA-801A-A51C64A72836}"/>
              </a:ext>
            </a:extLst>
          </p:cNvPr>
          <p:cNvSpPr/>
          <p:nvPr/>
        </p:nvSpPr>
        <p:spPr>
          <a:xfrm>
            <a:off x="563941" y="764704"/>
            <a:ext cx="11004667" cy="984885"/>
          </a:xfrm>
          <a:prstGeom prst="rect">
            <a:avLst/>
          </a:prstGeom>
        </p:spPr>
        <p:txBody>
          <a:bodyPr wrap="square" lIns="91440" tIns="45720" rIns="91440" bIns="45720" anchor="t">
            <a:spAutoFit/>
          </a:bodyPr>
          <a:lstStyle/>
          <a:p>
            <a:pPr algn="just">
              <a:spcAft>
                <a:spcPts val="600"/>
              </a:spcAft>
            </a:pPr>
            <a:r>
              <a:rPr lang="fr-FR" sz="1600" dirty="0">
                <a:latin typeface="+mn-lt"/>
                <a:ea typeface="Times New Roman" panose="02020603050405020304" pitchFamily="18" charset="0"/>
                <a:cs typeface="Arial"/>
              </a:rPr>
              <a:t>The </a:t>
            </a:r>
            <a:r>
              <a:rPr lang="fr-FR" sz="1600" dirty="0" err="1">
                <a:latin typeface="+mn-lt"/>
                <a:ea typeface="Times New Roman" panose="02020603050405020304" pitchFamily="18" charset="0"/>
                <a:cs typeface="Arial"/>
              </a:rPr>
              <a:t>requirements</a:t>
            </a:r>
            <a:r>
              <a:rPr lang="fr-FR" sz="1600" dirty="0">
                <a:latin typeface="+mn-lt"/>
                <a:ea typeface="Times New Roman" panose="02020603050405020304" pitchFamily="18" charset="0"/>
                <a:cs typeface="Arial"/>
              </a:rPr>
              <a:t> in </a:t>
            </a:r>
            <a:r>
              <a:rPr lang="fr-FR" sz="1600" dirty="0" err="1">
                <a:latin typeface="+mn-lt"/>
                <a:ea typeface="Times New Roman" panose="02020603050405020304" pitchFamily="18" charset="0"/>
                <a:cs typeface="Arial"/>
              </a:rPr>
              <a:t>this</a:t>
            </a:r>
            <a:r>
              <a:rPr lang="fr-FR" sz="1600" dirty="0">
                <a:latin typeface="+mn-lt"/>
                <a:ea typeface="Times New Roman" panose="02020603050405020304" pitchFamily="18" charset="0"/>
                <a:cs typeface="Arial"/>
              </a:rPr>
              <a:t> </a:t>
            </a:r>
            <a:r>
              <a:rPr lang="fr-FR" sz="1600" dirty="0" err="1">
                <a:latin typeface="+mn-lt"/>
                <a:ea typeface="Times New Roman" panose="02020603050405020304" pitchFamily="18" charset="0"/>
                <a:cs typeface="Arial"/>
              </a:rPr>
              <a:t>rule</a:t>
            </a:r>
            <a:r>
              <a:rPr lang="fr-FR" sz="1600" dirty="0">
                <a:latin typeface="+mn-lt"/>
                <a:ea typeface="Times New Roman" panose="02020603050405020304" pitchFamily="18" charset="0"/>
                <a:cs typeface="Arial"/>
              </a:rPr>
              <a:t> are </a:t>
            </a:r>
            <a:r>
              <a:rPr lang="fr-FR" sz="1600" dirty="0" err="1">
                <a:latin typeface="+mn-lt"/>
                <a:ea typeface="Times New Roman" panose="02020603050405020304" pitchFamily="18" charset="0"/>
                <a:cs typeface="Arial"/>
              </a:rPr>
              <a:t>adjusted</a:t>
            </a:r>
            <a:r>
              <a:rPr lang="fr-FR" sz="1600" dirty="0">
                <a:latin typeface="+mn-lt"/>
                <a:ea typeface="Times New Roman" panose="02020603050405020304" pitchFamily="18" charset="0"/>
                <a:cs typeface="Arial"/>
              </a:rPr>
              <a:t> </a:t>
            </a:r>
            <a:r>
              <a:rPr lang="fr-FR" sz="1600" dirty="0" err="1">
                <a:latin typeface="+mn-lt"/>
                <a:ea typeface="Times New Roman" panose="02020603050405020304" pitchFamily="18" charset="0"/>
                <a:cs typeface="Arial"/>
              </a:rPr>
              <a:t>depending</a:t>
            </a:r>
            <a:r>
              <a:rPr lang="fr-FR" sz="1600" dirty="0">
                <a:latin typeface="+mn-lt"/>
                <a:ea typeface="Times New Roman" panose="02020603050405020304" pitchFamily="18" charset="0"/>
                <a:cs typeface="Arial"/>
              </a:rPr>
              <a:t> on the type of </a:t>
            </a:r>
            <a:r>
              <a:rPr lang="fr-FR" sz="1600" dirty="0" err="1">
                <a:latin typeface="+mn-lt"/>
                <a:ea typeface="Times New Roman" panose="02020603050405020304" pitchFamily="18" charset="0"/>
                <a:cs typeface="Arial"/>
              </a:rPr>
              <a:t>vehicle</a:t>
            </a:r>
            <a:r>
              <a:rPr lang="fr-FR" sz="1600" dirty="0">
                <a:latin typeface="+mn-lt"/>
                <a:ea typeface="Times New Roman" panose="02020603050405020304" pitchFamily="18" charset="0"/>
                <a:cs typeface="Arial"/>
              </a:rPr>
              <a:t> and the nature of the </a:t>
            </a:r>
            <a:r>
              <a:rPr lang="fr-FR" sz="1600" dirty="0" err="1">
                <a:latin typeface="+mn-lt"/>
                <a:ea typeface="Times New Roman" panose="02020603050405020304" pitchFamily="18" charset="0"/>
                <a:cs typeface="Arial"/>
              </a:rPr>
              <a:t>goods</a:t>
            </a:r>
            <a:r>
              <a:rPr lang="fr-FR" sz="1600" dirty="0">
                <a:latin typeface="+mn-lt"/>
                <a:ea typeface="Times New Roman" panose="02020603050405020304" pitchFamily="18" charset="0"/>
                <a:cs typeface="Arial"/>
              </a:rPr>
              <a:t>. </a:t>
            </a:r>
          </a:p>
          <a:p>
            <a:pPr algn="just">
              <a:spcAft>
                <a:spcPts val="600"/>
              </a:spcAft>
            </a:pPr>
            <a:endParaRPr lang="fr-FR" sz="1600" dirty="0">
              <a:effectLst/>
              <a:latin typeface="+mn-lt"/>
              <a:ea typeface="Times New Roman" panose="02020603050405020304" pitchFamily="18" charset="0"/>
              <a:cs typeface="Times New Roman" panose="02020603050405020304" pitchFamily="18" charset="0"/>
            </a:endParaRPr>
          </a:p>
          <a:p>
            <a:r>
              <a:rPr lang="fr-FR" sz="1600" dirty="0">
                <a:latin typeface="+mn-lt"/>
                <a:ea typeface="Times New Roman" panose="02020603050405020304" pitchFamily="18" charset="0"/>
              </a:rPr>
              <a:t>In addition to a </a:t>
            </a:r>
            <a:r>
              <a:rPr lang="fr-FR" sz="1600" dirty="0" err="1">
                <a:latin typeface="+mn-lt"/>
                <a:ea typeface="Times New Roman" panose="02020603050405020304" pitchFamily="18" charset="0"/>
              </a:rPr>
              <a:t>written</a:t>
            </a:r>
            <a:r>
              <a:rPr lang="fr-FR" sz="1600" dirty="0">
                <a:latin typeface="+mn-lt"/>
                <a:ea typeface="Times New Roman" panose="02020603050405020304" pitchFamily="18" charset="0"/>
              </a:rPr>
              <a:t> description, </a:t>
            </a:r>
            <a:r>
              <a:rPr lang="fr-FR" sz="1600" dirty="0" err="1">
                <a:latin typeface="+mn-lt"/>
                <a:ea typeface="Times New Roman" panose="02020603050405020304" pitchFamily="18" charset="0"/>
              </a:rPr>
              <a:t>pictograms</a:t>
            </a:r>
            <a:r>
              <a:rPr lang="fr-FR" sz="1600" dirty="0">
                <a:latin typeface="+mn-lt"/>
                <a:ea typeface="Times New Roman" panose="02020603050405020304" pitchFamily="18" charset="0"/>
              </a:rPr>
              <a:t> have been </a:t>
            </a:r>
            <a:r>
              <a:rPr lang="fr-FR" sz="1600" dirty="0" err="1">
                <a:latin typeface="+mn-lt"/>
                <a:ea typeface="Times New Roman" panose="02020603050405020304" pitchFamily="18" charset="0"/>
              </a:rPr>
              <a:t>added</a:t>
            </a:r>
            <a:r>
              <a:rPr lang="fr-FR" sz="1600" dirty="0">
                <a:latin typeface="+mn-lt"/>
                <a:ea typeface="Times New Roman" panose="02020603050405020304" pitchFamily="18" charset="0"/>
              </a:rPr>
              <a:t> for clarification:</a:t>
            </a:r>
            <a:endParaRPr lang="fr-FR" sz="1600" dirty="0">
              <a:latin typeface="+mn-lt"/>
            </a:endParaRPr>
          </a:p>
        </p:txBody>
      </p:sp>
      <p:sp>
        <p:nvSpPr>
          <p:cNvPr id="9" name="Rectangle 8">
            <a:extLst>
              <a:ext uri="{FF2B5EF4-FFF2-40B4-BE49-F238E27FC236}">
                <a16:creationId xmlns:a16="http://schemas.microsoft.com/office/drawing/2014/main" id="{6EA9B7ED-7AFD-44A7-A37D-5A216F9986E9}"/>
              </a:ext>
            </a:extLst>
          </p:cNvPr>
          <p:cNvSpPr/>
          <p:nvPr/>
        </p:nvSpPr>
        <p:spPr>
          <a:xfrm>
            <a:off x="733437" y="5199744"/>
            <a:ext cx="10835171" cy="338554"/>
          </a:xfrm>
          <a:prstGeom prst="rect">
            <a:avLst/>
          </a:prstGeom>
        </p:spPr>
        <p:txBody>
          <a:bodyPr wrap="square">
            <a:spAutoFit/>
          </a:bodyPr>
          <a:lstStyle/>
          <a:p>
            <a:pPr algn="just">
              <a:spcBef>
                <a:spcPts val="1800"/>
              </a:spcBef>
              <a:spcAft>
                <a:spcPts val="600"/>
              </a:spcAft>
            </a:pPr>
            <a:r>
              <a:rPr lang="fr-FR" sz="1600" dirty="0">
                <a:latin typeface="+mn-lt"/>
                <a:ea typeface="Times New Roman" panose="02020603050405020304" pitchFamily="18" charset="0"/>
                <a:cs typeface="Arial" panose="020B0604020202020204" pitchFamily="34" charset="0"/>
              </a:rPr>
              <a:t>A </a:t>
            </a:r>
            <a:r>
              <a:rPr lang="fr-FR" sz="1600" dirty="0" err="1">
                <a:latin typeface="+mn-lt"/>
                <a:ea typeface="Times New Roman" panose="02020603050405020304" pitchFamily="18" charset="0"/>
                <a:cs typeface="Arial" panose="020B0604020202020204" pitchFamily="34" charset="0"/>
              </a:rPr>
              <a:t>requirement</a:t>
            </a:r>
            <a:r>
              <a:rPr lang="fr-FR" sz="1600" dirty="0">
                <a:latin typeface="+mn-lt"/>
                <a:ea typeface="Times New Roman" panose="02020603050405020304" pitchFamily="18" charset="0"/>
                <a:cs typeface="Arial" panose="020B0604020202020204" pitchFamily="34" charset="0"/>
              </a:rPr>
              <a:t> not </a:t>
            </a:r>
            <a:r>
              <a:rPr lang="fr-FR" sz="1600" dirty="0" err="1">
                <a:latin typeface="+mn-lt"/>
                <a:ea typeface="Times New Roman" panose="02020603050405020304" pitchFamily="18" charset="0"/>
                <a:cs typeface="Arial" panose="020B0604020202020204" pitchFamily="34" charset="0"/>
              </a:rPr>
              <a:t>preceded</a:t>
            </a:r>
            <a:r>
              <a:rPr lang="fr-FR" sz="1600" dirty="0">
                <a:latin typeface="+mn-lt"/>
                <a:ea typeface="Times New Roman" panose="02020603050405020304" pitchFamily="18" charset="0"/>
                <a:cs typeface="Arial" panose="020B0604020202020204" pitchFamily="34" charset="0"/>
              </a:rPr>
              <a:t> by a </a:t>
            </a:r>
            <a:r>
              <a:rPr lang="fr-FR" sz="1600" dirty="0" err="1">
                <a:latin typeface="+mn-lt"/>
                <a:ea typeface="Times New Roman" panose="02020603050405020304" pitchFamily="18" charset="0"/>
                <a:cs typeface="Arial" panose="020B0604020202020204" pitchFamily="34" charset="0"/>
              </a:rPr>
              <a:t>pictogram</a:t>
            </a:r>
            <a:r>
              <a:rPr lang="fr-FR" sz="1600" dirty="0">
                <a:latin typeface="+mn-lt"/>
                <a:ea typeface="Times New Roman" panose="02020603050405020304" pitchFamily="18" charset="0"/>
                <a:cs typeface="Arial" panose="020B0604020202020204" pitchFamily="34" charset="0"/>
              </a:rPr>
              <a:t> </a:t>
            </a:r>
            <a:r>
              <a:rPr lang="fr-FR" sz="1600" dirty="0" err="1">
                <a:latin typeface="+mn-lt"/>
                <a:ea typeface="Times New Roman" panose="02020603050405020304" pitchFamily="18" charset="0"/>
                <a:cs typeface="Arial" panose="020B0604020202020204" pitchFamily="34" charset="0"/>
              </a:rPr>
              <a:t>applies</a:t>
            </a:r>
            <a:r>
              <a:rPr lang="fr-FR" sz="1600" dirty="0">
                <a:latin typeface="+mn-lt"/>
                <a:ea typeface="Times New Roman" panose="02020603050405020304" pitchFamily="18" charset="0"/>
                <a:cs typeface="Arial" panose="020B0604020202020204" pitchFamily="34" charset="0"/>
              </a:rPr>
              <a:t> to all the </a:t>
            </a:r>
            <a:r>
              <a:rPr lang="fr-FR" sz="1600" dirty="0" err="1">
                <a:latin typeface="+mn-lt"/>
                <a:ea typeface="Times New Roman" panose="02020603050405020304" pitchFamily="18" charset="0"/>
                <a:cs typeface="Arial" panose="020B0604020202020204" pitchFamily="34" charset="0"/>
              </a:rPr>
              <a:t>operations</a:t>
            </a:r>
            <a:r>
              <a:rPr lang="fr-FR" sz="1600" dirty="0">
                <a:latin typeface="+mn-lt"/>
                <a:ea typeface="Times New Roman" panose="02020603050405020304" pitchFamily="18" charset="0"/>
                <a:cs typeface="Arial" panose="020B0604020202020204" pitchFamily="34" charset="0"/>
              </a:rPr>
              <a:t> </a:t>
            </a:r>
            <a:r>
              <a:rPr lang="fr-FR" sz="1600" dirty="0" err="1">
                <a:latin typeface="+mn-lt"/>
                <a:ea typeface="Times New Roman" panose="02020603050405020304" pitchFamily="18" charset="0"/>
                <a:cs typeface="Arial" panose="020B0604020202020204" pitchFamily="34" charset="0"/>
              </a:rPr>
              <a:t>targeted</a:t>
            </a:r>
            <a:r>
              <a:rPr lang="fr-FR" sz="1600" dirty="0">
                <a:latin typeface="+mn-lt"/>
                <a:ea typeface="Times New Roman" panose="02020603050405020304" pitchFamily="18" charset="0"/>
                <a:cs typeface="Arial" panose="020B0604020202020204" pitchFamily="34" charset="0"/>
              </a:rPr>
              <a:t> by the </a:t>
            </a:r>
            <a:r>
              <a:rPr lang="fr-FR" sz="1600" dirty="0" err="1">
                <a:latin typeface="+mn-lt"/>
                <a:ea typeface="Times New Roman" panose="02020603050405020304" pitchFamily="18" charset="0"/>
                <a:cs typeface="Arial" panose="020B0604020202020204" pitchFamily="34" charset="0"/>
              </a:rPr>
              <a:t>subject</a:t>
            </a:r>
            <a:r>
              <a:rPr lang="fr-FR" sz="1600" dirty="0">
                <a:latin typeface="+mn-lt"/>
                <a:ea typeface="Times New Roman" panose="02020603050405020304" pitchFamily="18" charset="0"/>
                <a:cs typeface="Arial" panose="020B0604020202020204" pitchFamily="34" charset="0"/>
              </a:rPr>
              <a:t> of </a:t>
            </a:r>
            <a:r>
              <a:rPr lang="fr-FR" sz="1600" dirty="0" err="1">
                <a:latin typeface="+mn-lt"/>
                <a:ea typeface="Times New Roman" panose="02020603050405020304" pitchFamily="18" charset="0"/>
                <a:cs typeface="Arial" panose="020B0604020202020204" pitchFamily="34" charset="0"/>
              </a:rPr>
              <a:t>this</a:t>
            </a:r>
            <a:r>
              <a:rPr lang="fr-FR" sz="1600" dirty="0">
                <a:latin typeface="+mn-lt"/>
                <a:ea typeface="Times New Roman" panose="02020603050405020304" pitchFamily="18" charset="0"/>
                <a:cs typeface="Arial" panose="020B0604020202020204" pitchFamily="34" charset="0"/>
              </a:rPr>
              <a:t> </a:t>
            </a:r>
            <a:r>
              <a:rPr lang="fr-FR" sz="1600" dirty="0" err="1">
                <a:latin typeface="+mn-lt"/>
                <a:ea typeface="Times New Roman" panose="02020603050405020304" pitchFamily="18" charset="0"/>
                <a:cs typeface="Arial" panose="020B0604020202020204" pitchFamily="34" charset="0"/>
              </a:rPr>
              <a:t>rule</a:t>
            </a:r>
            <a:r>
              <a:rPr lang="fr-FR" sz="1600" dirty="0">
                <a:latin typeface="+mn-lt"/>
                <a:ea typeface="Times New Roman" panose="02020603050405020304" pitchFamily="18" charset="0"/>
                <a:cs typeface="Arial" panose="020B0604020202020204" pitchFamily="34" charset="0"/>
              </a:rPr>
              <a:t>.</a:t>
            </a:r>
            <a:endParaRPr lang="fr-FR" sz="1600" dirty="0">
              <a:effectLst/>
              <a:latin typeface="+mn-lt"/>
              <a:ea typeface="Times New Roman" panose="02020603050405020304" pitchFamily="18" charset="0"/>
              <a:cs typeface="Times New Roman" panose="02020603050405020304" pitchFamily="18" charset="0"/>
            </a:endParaRPr>
          </a:p>
        </p:txBody>
      </p:sp>
      <p:sp>
        <p:nvSpPr>
          <p:cNvPr id="14" name="Espace réservé du texte 1">
            <a:extLst>
              <a:ext uri="{FF2B5EF4-FFF2-40B4-BE49-F238E27FC236}">
                <a16:creationId xmlns:a16="http://schemas.microsoft.com/office/drawing/2014/main" id="{3DBB670F-A060-BE41-896F-BC48C8A47177}"/>
              </a:ext>
            </a:extLst>
          </p:cNvPr>
          <p:cNvSpPr txBox="1">
            <a:spLocks/>
          </p:cNvSpPr>
          <p:nvPr/>
        </p:nvSpPr>
        <p:spPr>
          <a:xfrm>
            <a:off x="563941" y="-3302"/>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r>
              <a:rPr lang="fr-FR"/>
              <a:t>Scope of Application </a:t>
            </a:r>
            <a:endParaRPr lang="fr-FR" dirty="0"/>
          </a:p>
        </p:txBody>
      </p:sp>
    </p:spTree>
    <p:extLst>
      <p:ext uri="{BB962C8B-B14F-4D97-AF65-F5344CB8AC3E}">
        <p14:creationId xmlns:p14="http://schemas.microsoft.com/office/powerpoint/2010/main" val="379136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318557041"/>
              </p:ext>
            </p:extLst>
          </p:nvPr>
        </p:nvGraphicFramePr>
        <p:xfrm>
          <a:off x="947426" y="2655062"/>
          <a:ext cx="10297144" cy="1432391"/>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65591">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mn-ea"/>
                          <a:cs typeface="Times New Roman" panose="02020603050405020304" pitchFamily="18" charset="0"/>
                        </a:rPr>
                        <a:t>Requirement</a:t>
                      </a:r>
                      <a:r>
                        <a:rPr lang="fr-FR" sz="1600" b="1" dirty="0">
                          <a:solidFill>
                            <a:srgbClr val="0070C0"/>
                          </a:solidFill>
                          <a:effectLst/>
                          <a:latin typeface="Arial" panose="020B0604020202020204" pitchFamily="34" charset="0"/>
                          <a:ea typeface="+mn-ea"/>
                          <a:cs typeface="Times New Roman" panose="02020603050405020304" pitchFamily="18" charset="0"/>
                        </a:rPr>
                        <a:t> 3.1.1: </a:t>
                      </a:r>
                      <a:r>
                        <a:rPr lang="fr-FR" sz="1600" b="1" dirty="0" err="1">
                          <a:solidFill>
                            <a:srgbClr val="0070C0"/>
                          </a:solidFill>
                          <a:effectLst/>
                          <a:latin typeface="Arial" panose="020B0604020202020204" pitchFamily="34" charset="0"/>
                          <a:ea typeface="+mn-ea"/>
                          <a:cs typeface="Times New Roman" panose="02020603050405020304" pitchFamily="18" charset="0"/>
                        </a:rPr>
                        <a:t>Risk</a:t>
                      </a:r>
                      <a:r>
                        <a:rPr lang="fr-FR" sz="1600" b="1" dirty="0">
                          <a:solidFill>
                            <a:srgbClr val="0070C0"/>
                          </a:solidFill>
                          <a:effectLst/>
                          <a:latin typeface="Arial" panose="020B0604020202020204" pitchFamily="34" charset="0"/>
                          <a:ea typeface="+mn-ea"/>
                          <a:cs typeface="Times New Roman" panose="02020603050405020304" pitchFamily="18" charset="0"/>
                        </a:rPr>
                        <a:t> </a:t>
                      </a:r>
                      <a:r>
                        <a:rPr lang="fr-FR" sz="1600" b="1" dirty="0" err="1">
                          <a:solidFill>
                            <a:srgbClr val="0070C0"/>
                          </a:solidFill>
                          <a:effectLst/>
                          <a:latin typeface="Arial" panose="020B0604020202020204" pitchFamily="34" charset="0"/>
                          <a:ea typeface="+mn-ea"/>
                          <a:cs typeface="Times New Roman" panose="02020603050405020304" pitchFamily="18" charset="0"/>
                        </a:rPr>
                        <a:t>Analysis</a:t>
                      </a:r>
                      <a:endPar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570948">
                <a:tc>
                  <a:txBody>
                    <a:bodyPr/>
                    <a:lstStyle/>
                    <a:p>
                      <a:r>
                        <a:rPr lang="fr-FR" sz="1400" dirty="0" err="1">
                          <a:solidFill>
                            <a:srgbClr val="000000"/>
                          </a:solidFill>
                          <a:effectLst/>
                          <a:latin typeface="Arial" panose="020B0604020202020204" pitchFamily="34" charset="0"/>
                          <a:ea typeface="+mn-ea"/>
                          <a:cs typeface="Times New Roman" panose="02020603050405020304" pitchFamily="18" charset="0"/>
                        </a:rPr>
                        <a:t>Any</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kind</a:t>
                      </a:r>
                      <a:r>
                        <a:rPr lang="fr-FR" sz="1400" dirty="0">
                          <a:solidFill>
                            <a:srgbClr val="000000"/>
                          </a:solidFill>
                          <a:effectLst/>
                          <a:latin typeface="Arial" panose="020B0604020202020204" pitchFamily="34" charset="0"/>
                          <a:ea typeface="+mn-ea"/>
                          <a:cs typeface="Times New Roman" panose="02020603050405020304" pitchFamily="18" charset="0"/>
                        </a:rPr>
                        <a:t> of </a:t>
                      </a:r>
                      <a:r>
                        <a:rPr lang="fr-FR" sz="1400" dirty="0" err="1">
                          <a:solidFill>
                            <a:srgbClr val="000000"/>
                          </a:solidFill>
                          <a:effectLst/>
                          <a:latin typeface="Arial" panose="020B0604020202020204" pitchFamily="34" charset="0"/>
                          <a:ea typeface="+mn-ea"/>
                          <a:cs typeface="Times New Roman" panose="02020603050405020304" pitchFamily="18" charset="0"/>
                        </a:rPr>
                        <a:t>loading</a:t>
                      </a:r>
                      <a:r>
                        <a:rPr lang="fr-FR" sz="1400" dirty="0">
                          <a:solidFill>
                            <a:srgbClr val="000000"/>
                          </a:solidFill>
                          <a:effectLst/>
                          <a:latin typeface="Arial" panose="020B0604020202020204" pitchFamily="34" charset="0"/>
                          <a:ea typeface="+mn-ea"/>
                          <a:cs typeface="Times New Roman" panose="02020603050405020304" pitchFamily="18" charset="0"/>
                        </a:rPr>
                        <a:t> / </a:t>
                      </a:r>
                      <a:r>
                        <a:rPr lang="fr-FR" sz="1400" dirty="0" err="1">
                          <a:solidFill>
                            <a:srgbClr val="000000"/>
                          </a:solidFill>
                          <a:effectLst/>
                          <a:latin typeface="Arial" panose="020B0604020202020204" pitchFamily="34" charset="0"/>
                          <a:ea typeface="+mn-ea"/>
                          <a:cs typeface="Times New Roman" panose="02020603050405020304" pitchFamily="18" charset="0"/>
                        </a:rPr>
                        <a:t>unloading</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operations</a:t>
                      </a:r>
                      <a:r>
                        <a:rPr lang="fr-FR" sz="1400" dirty="0">
                          <a:solidFill>
                            <a:srgbClr val="000000"/>
                          </a:solidFill>
                          <a:effectLst/>
                          <a:latin typeface="Arial" panose="020B0604020202020204" pitchFamily="34" charset="0"/>
                          <a:ea typeface="+mn-ea"/>
                          <a:cs typeface="Times New Roman" panose="02020603050405020304" pitchFamily="18" charset="0"/>
                        </a:rPr>
                        <a:t> are to </a:t>
                      </a:r>
                      <a:r>
                        <a:rPr lang="fr-FR" sz="1400" dirty="0" err="1">
                          <a:solidFill>
                            <a:srgbClr val="000000"/>
                          </a:solidFill>
                          <a:effectLst/>
                          <a:latin typeface="Arial" panose="020B0604020202020204" pitchFamily="34" charset="0"/>
                          <a:ea typeface="+mn-ea"/>
                          <a:cs typeface="Times New Roman" panose="02020603050405020304" pitchFamily="18" charset="0"/>
                        </a:rPr>
                        <a:t>undergo</a:t>
                      </a:r>
                      <a:r>
                        <a:rPr lang="fr-FR" sz="1400" dirty="0">
                          <a:solidFill>
                            <a:srgbClr val="000000"/>
                          </a:solidFill>
                          <a:effectLst/>
                          <a:latin typeface="Arial" panose="020B0604020202020204" pitchFamily="34" charset="0"/>
                          <a:ea typeface="+mn-ea"/>
                          <a:cs typeface="Times New Roman" panose="02020603050405020304" pitchFamily="18" charset="0"/>
                        </a:rPr>
                        <a:t> a </a:t>
                      </a:r>
                      <a:r>
                        <a:rPr lang="fr-FR" sz="1400" dirty="0" err="1">
                          <a:solidFill>
                            <a:srgbClr val="000000"/>
                          </a:solidFill>
                          <a:effectLst/>
                          <a:latin typeface="Arial" panose="020B0604020202020204" pitchFamily="34" charset="0"/>
                          <a:ea typeface="+mn-ea"/>
                          <a:cs typeface="Times New Roman" panose="02020603050405020304" pitchFamily="18" charset="0"/>
                        </a:rPr>
                        <a:t>risk</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analysis</a:t>
                      </a:r>
                      <a:r>
                        <a:rPr lang="fr-FR" sz="1400" dirty="0">
                          <a:solidFill>
                            <a:srgbClr val="000000"/>
                          </a:solidFill>
                          <a:effectLst/>
                          <a:latin typeface="Arial" panose="020B0604020202020204" pitchFamily="34" charset="0"/>
                          <a:ea typeface="+mn-ea"/>
                          <a:cs typeface="Times New Roman" panose="02020603050405020304" pitchFamily="18" charset="0"/>
                        </a:rPr>
                        <a:t>.</a:t>
                      </a:r>
                    </a:p>
                    <a:p>
                      <a:endParaRPr lang="fr-FR" sz="1400" dirty="0">
                        <a:solidFill>
                          <a:srgbClr val="000000"/>
                        </a:solidFill>
                        <a:effectLst/>
                        <a:latin typeface="Arial" panose="020B0604020202020204" pitchFamily="34" charset="0"/>
                        <a:ea typeface="+mn-ea"/>
                        <a:cs typeface="Times New Roman" panose="02020603050405020304" pitchFamily="18" charset="0"/>
                      </a:endParaRPr>
                    </a:p>
                    <a:p>
                      <a:r>
                        <a:rPr lang="fr-FR" sz="1400" dirty="0">
                          <a:solidFill>
                            <a:srgbClr val="000000"/>
                          </a:solidFill>
                          <a:effectLst/>
                          <a:latin typeface="Arial" panose="020B0604020202020204" pitchFamily="34" charset="0"/>
                          <a:ea typeface="+mn-ea"/>
                          <a:cs typeface="Times New Roman" panose="02020603050405020304" pitchFamily="18" charset="0"/>
                        </a:rPr>
                        <a:t>The </a:t>
                      </a:r>
                      <a:r>
                        <a:rPr lang="fr-FR" sz="1400" dirty="0" err="1">
                          <a:solidFill>
                            <a:srgbClr val="000000"/>
                          </a:solidFill>
                          <a:effectLst/>
                          <a:latin typeface="Arial" panose="020B0604020202020204" pitchFamily="34" charset="0"/>
                          <a:ea typeface="+mn-ea"/>
                          <a:cs typeface="Times New Roman" panose="02020603050405020304" pitchFamily="18" charset="0"/>
                        </a:rPr>
                        <a:t>risk</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analysis</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is</a:t>
                      </a:r>
                      <a:r>
                        <a:rPr lang="fr-FR" sz="1400" dirty="0">
                          <a:solidFill>
                            <a:srgbClr val="000000"/>
                          </a:solidFill>
                          <a:effectLst/>
                          <a:latin typeface="Arial" panose="020B0604020202020204" pitchFamily="34" charset="0"/>
                          <a:ea typeface="+mn-ea"/>
                          <a:cs typeface="Times New Roman" panose="02020603050405020304" pitchFamily="18" charset="0"/>
                        </a:rPr>
                        <a:t> </a:t>
                      </a:r>
                      <a:r>
                        <a:rPr lang="fr-FR" sz="1400" dirty="0" err="1">
                          <a:solidFill>
                            <a:srgbClr val="000000"/>
                          </a:solidFill>
                          <a:effectLst/>
                          <a:latin typeface="Arial" panose="020B0604020202020204" pitchFamily="34" charset="0"/>
                          <a:ea typeface="+mn-ea"/>
                          <a:cs typeface="Times New Roman" panose="02020603050405020304" pitchFamily="18" charset="0"/>
                        </a:rPr>
                        <a:t>formalised</a:t>
                      </a:r>
                      <a:r>
                        <a:rPr lang="fr-FR" sz="1400" dirty="0">
                          <a:solidFill>
                            <a:srgbClr val="000000"/>
                          </a:solidFill>
                          <a:effectLst/>
                          <a:latin typeface="Arial" panose="020B0604020202020204" pitchFamily="34" charset="0"/>
                          <a:ea typeface="+mn-ea"/>
                          <a:cs typeface="Times New Roman" panose="02020603050405020304" pitchFamily="18" charset="0"/>
                        </a:rPr>
                        <a:t> and </a:t>
                      </a:r>
                      <a:r>
                        <a:rPr lang="fr-FR" sz="1400" dirty="0" err="1">
                          <a:solidFill>
                            <a:srgbClr val="000000"/>
                          </a:solidFill>
                          <a:effectLst/>
                          <a:latin typeface="Arial" panose="020B0604020202020204" pitchFamily="34" charset="0"/>
                          <a:ea typeface="+mn-ea"/>
                          <a:cs typeface="Times New Roman" panose="02020603050405020304" pitchFamily="18" charset="0"/>
                        </a:rPr>
                        <a:t>revised</a:t>
                      </a:r>
                      <a:r>
                        <a:rPr lang="fr-FR" sz="1400" dirty="0">
                          <a:solidFill>
                            <a:srgbClr val="000000"/>
                          </a:solidFill>
                          <a:effectLst/>
                          <a:latin typeface="Arial" panose="020B0604020202020204" pitchFamily="34" charset="0"/>
                          <a:ea typeface="+mn-ea"/>
                          <a:cs typeface="Times New Roman" panose="02020603050405020304" pitchFamily="18" charset="0"/>
                        </a:rPr>
                        <a:t> in the </a:t>
                      </a:r>
                      <a:r>
                        <a:rPr lang="fr-FR" sz="1400" dirty="0" err="1">
                          <a:solidFill>
                            <a:srgbClr val="000000"/>
                          </a:solidFill>
                          <a:effectLst/>
                          <a:latin typeface="Arial" panose="020B0604020202020204" pitchFamily="34" charset="0"/>
                          <a:ea typeface="+mn-ea"/>
                          <a:cs typeface="Times New Roman" panose="02020603050405020304" pitchFamily="18" charset="0"/>
                        </a:rPr>
                        <a:t>event</a:t>
                      </a:r>
                      <a:r>
                        <a:rPr lang="fr-FR" sz="1400" dirty="0">
                          <a:solidFill>
                            <a:srgbClr val="000000"/>
                          </a:solidFill>
                          <a:effectLst/>
                          <a:latin typeface="Arial" panose="020B0604020202020204" pitchFamily="34" charset="0"/>
                          <a:ea typeface="+mn-ea"/>
                          <a:cs typeface="Times New Roman" panose="02020603050405020304" pitchFamily="18" charset="0"/>
                        </a:rPr>
                        <a:t> of </a:t>
                      </a:r>
                      <a:r>
                        <a:rPr lang="fr-FR" sz="1400" dirty="0" err="1">
                          <a:solidFill>
                            <a:srgbClr val="000000"/>
                          </a:solidFill>
                          <a:effectLst/>
                          <a:latin typeface="Arial" panose="020B0604020202020204" pitchFamily="34" charset="0"/>
                          <a:ea typeface="+mn-ea"/>
                          <a:cs typeface="Times New Roman" panose="02020603050405020304" pitchFamily="18" charset="0"/>
                        </a:rPr>
                        <a:t>significant</a:t>
                      </a:r>
                      <a:r>
                        <a:rPr lang="fr-FR" sz="1400" dirty="0">
                          <a:solidFill>
                            <a:srgbClr val="000000"/>
                          </a:solidFill>
                          <a:effectLst/>
                          <a:latin typeface="Arial" panose="020B0604020202020204" pitchFamily="34" charset="0"/>
                          <a:ea typeface="+mn-ea"/>
                          <a:cs typeface="Times New Roman" panose="02020603050405020304" pitchFamily="18" charset="0"/>
                        </a:rPr>
                        <a:t> changes to the </a:t>
                      </a:r>
                      <a:r>
                        <a:rPr lang="fr-FR" sz="1400" dirty="0" err="1">
                          <a:solidFill>
                            <a:srgbClr val="000000"/>
                          </a:solidFill>
                          <a:effectLst/>
                          <a:latin typeface="Arial" panose="020B0604020202020204" pitchFamily="34" charset="0"/>
                          <a:ea typeface="+mn-ea"/>
                          <a:cs typeface="Times New Roman" panose="02020603050405020304" pitchFamily="18" charset="0"/>
                        </a:rPr>
                        <a:t>loading</a:t>
                      </a:r>
                      <a:r>
                        <a:rPr lang="fr-FR" sz="1400" dirty="0">
                          <a:solidFill>
                            <a:srgbClr val="000000"/>
                          </a:solidFill>
                          <a:effectLst/>
                          <a:latin typeface="Arial" panose="020B0604020202020204" pitchFamily="34" charset="0"/>
                          <a:ea typeface="+mn-ea"/>
                          <a:cs typeface="Times New Roman" panose="02020603050405020304" pitchFamily="18" charset="0"/>
                        </a:rPr>
                        <a:t> or </a:t>
                      </a:r>
                      <a:r>
                        <a:rPr lang="fr-FR" sz="1400" dirty="0" err="1">
                          <a:solidFill>
                            <a:srgbClr val="000000"/>
                          </a:solidFill>
                          <a:effectLst/>
                          <a:latin typeface="Arial" panose="020B0604020202020204" pitchFamily="34" charset="0"/>
                          <a:ea typeface="+mn-ea"/>
                          <a:cs typeface="Times New Roman" panose="02020603050405020304" pitchFamily="18" charset="0"/>
                        </a:rPr>
                        <a:t>unloading</a:t>
                      </a:r>
                      <a:r>
                        <a:rPr lang="fr-FR" sz="1400" dirty="0">
                          <a:solidFill>
                            <a:srgbClr val="000000"/>
                          </a:solidFill>
                          <a:effectLst/>
                          <a:latin typeface="Arial" panose="020B0604020202020204" pitchFamily="34" charset="0"/>
                          <a:ea typeface="+mn-ea"/>
                          <a:cs typeface="Times New Roman" panose="02020603050405020304" pitchFamily="18" charset="0"/>
                        </a:rPr>
                        <a:t> areas and </a:t>
                      </a:r>
                      <a:r>
                        <a:rPr lang="fr-FR" sz="1400" dirty="0" err="1">
                          <a:solidFill>
                            <a:srgbClr val="000000"/>
                          </a:solidFill>
                          <a:effectLst/>
                          <a:latin typeface="Arial" panose="020B0604020202020204" pitchFamily="34" charset="0"/>
                          <a:ea typeface="+mn-ea"/>
                          <a:cs typeface="Times New Roman" panose="02020603050405020304" pitchFamily="18" charset="0"/>
                        </a:rPr>
                        <a:t>bays</a:t>
                      </a:r>
                      <a:r>
                        <a:rPr lang="fr-FR" sz="1400" dirty="0">
                          <a:solidFill>
                            <a:srgbClr val="000000"/>
                          </a:solidFill>
                          <a:effectLst/>
                          <a:latin typeface="Arial" panose="020B0604020202020204" pitchFamily="34" charset="0"/>
                          <a:ea typeface="+mn-ea"/>
                          <a:cs typeface="Times New Roman" panose="02020603050405020304" pitchFamily="18" charset="0"/>
                        </a:rPr>
                        <a:t>, or to the operating instruction.</a:t>
                      </a:r>
                    </a:p>
                    <a:p>
                      <a:endParaRPr lang="fr-FR" sz="1400" dirty="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47426" y="4281399"/>
            <a:ext cx="10297144" cy="307777"/>
          </a:xfrm>
          <a:prstGeom prst="rect">
            <a:avLst/>
          </a:prstGeom>
        </p:spPr>
        <p:txBody>
          <a:bodyPr wrap="square">
            <a:spAutoFit/>
          </a:bodyPr>
          <a:lstStyle/>
          <a:p>
            <a:pPr algn="l">
              <a:spcBef>
                <a:spcPts val="600"/>
              </a:spcBef>
              <a:spcAft>
                <a:spcPts val="600"/>
              </a:spcAft>
            </a:pPr>
            <a:r>
              <a:rPr lang="fr-CH" sz="1400" u="sng" dirty="0">
                <a:solidFill>
                  <a:srgbClr val="FF0000"/>
                </a:solidFill>
                <a:latin typeface="+mn-lt"/>
              </a:rPr>
              <a:t>No change</a:t>
            </a:r>
          </a:p>
        </p:txBody>
      </p:sp>
      <p:graphicFrame>
        <p:nvGraphicFramePr>
          <p:cNvPr id="11" name="Diagramme 10">
            <a:extLst>
              <a:ext uri="{FF2B5EF4-FFF2-40B4-BE49-F238E27FC236}">
                <a16:creationId xmlns:a16="http://schemas.microsoft.com/office/drawing/2014/main" id="{99E46904-0D02-497C-B99B-DE0057D24681}"/>
              </a:ext>
            </a:extLst>
          </p:cNvPr>
          <p:cNvGraphicFramePr/>
          <p:nvPr>
            <p:extLst>
              <p:ext uri="{D42A27DB-BD31-4B8C-83A1-F6EECF244321}">
                <p14:modId xmlns:p14="http://schemas.microsoft.com/office/powerpoint/2010/main" val="2055160457"/>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4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D57D23BC-8A76-4A13-BA3F-018B7EB681B9}"/>
              </a:ext>
            </a:extLst>
          </p:cNvPr>
          <p:cNvGraphicFramePr>
            <a:graphicFrameLocks noGrp="1"/>
          </p:cNvGraphicFramePr>
          <p:nvPr>
            <p:extLst>
              <p:ext uri="{D42A27DB-BD31-4B8C-83A1-F6EECF244321}">
                <p14:modId xmlns:p14="http://schemas.microsoft.com/office/powerpoint/2010/main" val="1116155364"/>
              </p:ext>
            </p:extLst>
          </p:nvPr>
        </p:nvGraphicFramePr>
        <p:xfrm>
          <a:off x="947428" y="2434104"/>
          <a:ext cx="10297144" cy="1577994"/>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633114">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mn-ea"/>
                          <a:cs typeface="Times New Roman" panose="02020603050405020304" pitchFamily="18" charset="0"/>
                        </a:rPr>
                        <a:t>Requirement</a:t>
                      </a:r>
                      <a:r>
                        <a:rPr lang="fr-FR" sz="1600" b="1" dirty="0">
                          <a:solidFill>
                            <a:srgbClr val="0070C0"/>
                          </a:solidFill>
                          <a:effectLst/>
                          <a:latin typeface="Arial" panose="020B0604020202020204" pitchFamily="34" charset="0"/>
                          <a:ea typeface="+mn-ea"/>
                          <a:cs typeface="Times New Roman" panose="02020603050405020304" pitchFamily="18" charset="0"/>
                        </a:rPr>
                        <a:t> 3.1.2: </a:t>
                      </a:r>
                      <a:r>
                        <a:rPr lang="fr-FR" sz="1600" b="1" dirty="0" err="1">
                          <a:solidFill>
                            <a:srgbClr val="0070C0"/>
                          </a:solidFill>
                          <a:effectLst/>
                          <a:latin typeface="Arial" panose="020B0604020202020204" pitchFamily="34" charset="0"/>
                          <a:ea typeface="+mn-ea"/>
                          <a:cs typeface="Times New Roman" panose="02020603050405020304" pitchFamily="18" charset="0"/>
                        </a:rPr>
                        <a:t>Risk</a:t>
                      </a:r>
                      <a:r>
                        <a:rPr lang="fr-FR" sz="1600" b="1" dirty="0">
                          <a:solidFill>
                            <a:srgbClr val="0070C0"/>
                          </a:solidFill>
                          <a:effectLst/>
                          <a:latin typeface="Arial" panose="020B0604020202020204" pitchFamily="34" charset="0"/>
                          <a:ea typeface="+mn-ea"/>
                          <a:cs typeface="Times New Roman" panose="02020603050405020304" pitchFamily="18" charset="0"/>
                        </a:rPr>
                        <a:t> Management </a:t>
                      </a:r>
                      <a:r>
                        <a:rPr lang="fr-FR" sz="1600" b="1" dirty="0" err="1">
                          <a:solidFill>
                            <a:srgbClr val="0070C0"/>
                          </a:solidFill>
                          <a:effectLst/>
                          <a:latin typeface="Arial" panose="020B0604020202020204" pitchFamily="34" charset="0"/>
                          <a:ea typeface="+mn-ea"/>
                          <a:cs typeface="Times New Roman" panose="02020603050405020304" pitchFamily="18" charset="0"/>
                        </a:rPr>
                        <a:t>Measures</a:t>
                      </a:r>
                      <a:r>
                        <a:rPr lang="fr-FR" sz="1600" b="1" dirty="0">
                          <a:solidFill>
                            <a:srgbClr val="0070C0"/>
                          </a:solidFill>
                          <a:effectLst/>
                          <a:latin typeface="Arial" panose="020B0604020202020204" pitchFamily="34" charset="0"/>
                          <a:ea typeface="+mn-ea"/>
                          <a:cs typeface="Times New Roman" panose="02020603050405020304" pitchFamily="18" charset="0"/>
                        </a:rPr>
                        <a:t> </a:t>
                      </a:r>
                      <a:r>
                        <a:rPr lang="fr-FR" sz="1600" b="1" dirty="0" err="1">
                          <a:solidFill>
                            <a:srgbClr val="0070C0"/>
                          </a:solidFill>
                          <a:effectLst/>
                          <a:latin typeface="Arial" panose="020B0604020202020204" pitchFamily="34" charset="0"/>
                          <a:ea typeface="+mn-ea"/>
                          <a:cs typeface="Times New Roman" panose="02020603050405020304" pitchFamily="18" charset="0"/>
                        </a:rPr>
                        <a:t>Specific</a:t>
                      </a:r>
                      <a:r>
                        <a:rPr lang="fr-FR" sz="1600" b="1" dirty="0">
                          <a:solidFill>
                            <a:srgbClr val="0070C0"/>
                          </a:solidFill>
                          <a:effectLst/>
                          <a:latin typeface="Arial" panose="020B0604020202020204" pitchFamily="34" charset="0"/>
                          <a:ea typeface="+mn-ea"/>
                          <a:cs typeface="Times New Roman" panose="02020603050405020304" pitchFamily="18" charset="0"/>
                        </a:rPr>
                        <a:t> to </a:t>
                      </a:r>
                      <a:r>
                        <a:rPr lang="fr-FR" sz="1600" b="1" dirty="0" err="1">
                          <a:solidFill>
                            <a:srgbClr val="0070C0"/>
                          </a:solidFill>
                          <a:effectLst/>
                          <a:latin typeface="Arial" panose="020B0604020202020204" pitchFamily="34" charset="0"/>
                          <a:ea typeface="+mn-ea"/>
                          <a:cs typeface="Times New Roman" panose="02020603050405020304" pitchFamily="18" charset="0"/>
                        </a:rPr>
                        <a:t>Loading</a:t>
                      </a:r>
                      <a:r>
                        <a:rPr lang="fr-FR" sz="1600" b="1" dirty="0">
                          <a:solidFill>
                            <a:srgbClr val="0070C0"/>
                          </a:solidFill>
                          <a:effectLst/>
                          <a:latin typeface="Arial" panose="020B0604020202020204" pitchFamily="34" charset="0"/>
                          <a:ea typeface="+mn-ea"/>
                          <a:cs typeface="Times New Roman" panose="02020603050405020304" pitchFamily="18" charset="0"/>
                        </a:rPr>
                        <a:t> / </a:t>
                      </a:r>
                      <a:r>
                        <a:rPr lang="fr-FR" sz="1600" b="1" dirty="0" err="1">
                          <a:solidFill>
                            <a:srgbClr val="0070C0"/>
                          </a:solidFill>
                          <a:effectLst/>
                          <a:latin typeface="Arial" panose="020B0604020202020204" pitchFamily="34" charset="0"/>
                          <a:ea typeface="+mn-ea"/>
                          <a:cs typeface="Times New Roman" panose="02020603050405020304" pitchFamily="18" charset="0"/>
                        </a:rPr>
                        <a:t>Unloading</a:t>
                      </a:r>
                      <a:r>
                        <a:rPr lang="fr-FR" sz="1600" b="1" dirty="0">
                          <a:solidFill>
                            <a:srgbClr val="0070C0"/>
                          </a:solidFill>
                          <a:effectLst/>
                          <a:latin typeface="Arial" panose="020B0604020202020204" pitchFamily="34" charset="0"/>
                          <a:ea typeface="+mn-ea"/>
                          <a:cs typeface="Times New Roman" panose="02020603050405020304" pitchFamily="18" charset="0"/>
                        </a:rPr>
                        <a:t> </a:t>
                      </a:r>
                      <a:r>
                        <a:rPr lang="fr-FR" sz="1600" b="1" dirty="0" err="1">
                          <a:solidFill>
                            <a:srgbClr val="0070C0"/>
                          </a:solidFill>
                          <a:effectLst/>
                          <a:latin typeface="Arial" panose="020B0604020202020204" pitchFamily="34" charset="0"/>
                          <a:ea typeface="+mn-ea"/>
                          <a:cs typeface="Times New Roman" panose="02020603050405020304" pitchFamily="18" charset="0"/>
                        </a:rPr>
                        <a:t>Bays</a:t>
                      </a:r>
                      <a:r>
                        <a:rPr lang="fr-FR" sz="1600" b="1" dirty="0">
                          <a:solidFill>
                            <a:srgbClr val="0070C0"/>
                          </a:solidFill>
                          <a:effectLst/>
                          <a:latin typeface="Arial" panose="020B0604020202020204" pitchFamily="34" charset="0"/>
                          <a:ea typeface="+mn-ea"/>
                          <a:cs typeface="Times New Roman" panose="02020603050405020304" pitchFamily="18" charset="0"/>
                        </a:rPr>
                        <a:t> for Dangerous </a:t>
                      </a:r>
                      <a:r>
                        <a:rPr lang="fr-FR" sz="1600" b="1" dirty="0" err="1">
                          <a:solidFill>
                            <a:srgbClr val="0070C0"/>
                          </a:solidFill>
                          <a:effectLst/>
                          <a:latin typeface="Arial" panose="020B0604020202020204" pitchFamily="34" charset="0"/>
                          <a:ea typeface="+mn-ea"/>
                          <a:cs typeface="Times New Roman" panose="02020603050405020304" pitchFamily="18" charset="0"/>
                        </a:rPr>
                        <a:t>Goods</a:t>
                      </a:r>
                      <a:r>
                        <a:rPr lang="fr-FR" sz="1600" b="1" dirty="0">
                          <a:solidFill>
                            <a:srgbClr val="0070C0"/>
                          </a:solidFill>
                          <a:effectLst/>
                          <a:latin typeface="Arial" panose="020B0604020202020204" pitchFamily="34" charset="0"/>
                          <a:ea typeface="+mn-ea"/>
                          <a:cs typeface="Times New Roman" panose="02020603050405020304" pitchFamily="18" charset="0"/>
                        </a:rPr>
                        <a:t> </a:t>
                      </a:r>
                      <a:r>
                        <a:rPr lang="fr-FR" sz="1600" b="1" dirty="0" err="1">
                          <a:solidFill>
                            <a:srgbClr val="0070C0"/>
                          </a:solidFill>
                          <a:effectLst/>
                          <a:latin typeface="Arial" panose="020B0604020202020204" pitchFamily="34" charset="0"/>
                          <a:ea typeface="+mn-ea"/>
                          <a:cs typeface="Times New Roman" panose="02020603050405020304" pitchFamily="18" charset="0"/>
                        </a:rPr>
                        <a:t>into</a:t>
                      </a:r>
                      <a:r>
                        <a:rPr lang="fr-FR" sz="1600" b="1" dirty="0">
                          <a:solidFill>
                            <a:srgbClr val="0070C0"/>
                          </a:solidFill>
                          <a:effectLst/>
                          <a:latin typeface="Arial" panose="020B0604020202020204" pitchFamily="34" charset="0"/>
                          <a:ea typeface="+mn-ea"/>
                          <a:cs typeface="Times New Roman" panose="02020603050405020304" pitchFamily="18" charset="0"/>
                        </a:rPr>
                        <a:t>/</a:t>
                      </a:r>
                      <a:r>
                        <a:rPr lang="fr-FR" sz="1600" b="1" dirty="0" err="1">
                          <a:solidFill>
                            <a:srgbClr val="0070C0"/>
                          </a:solidFill>
                          <a:effectLst/>
                          <a:latin typeface="Arial" panose="020B0604020202020204" pitchFamily="34" charset="0"/>
                          <a:ea typeface="+mn-ea"/>
                          <a:cs typeface="Times New Roman" panose="02020603050405020304" pitchFamily="18" charset="0"/>
                        </a:rPr>
                        <a:t>from</a:t>
                      </a:r>
                      <a:r>
                        <a:rPr lang="fr-FR" sz="1600" b="1" dirty="0">
                          <a:solidFill>
                            <a:srgbClr val="0070C0"/>
                          </a:solidFill>
                          <a:effectLst/>
                          <a:latin typeface="Arial" panose="020B0604020202020204" pitchFamily="34" charset="0"/>
                          <a:ea typeface="+mn-ea"/>
                          <a:cs typeface="Times New Roman" panose="02020603050405020304" pitchFamily="18" charset="0"/>
                        </a:rPr>
                        <a:t> Tanker </a:t>
                      </a:r>
                      <a:r>
                        <a:rPr lang="fr-FR" sz="1600" b="1" dirty="0" err="1">
                          <a:solidFill>
                            <a:srgbClr val="0070C0"/>
                          </a:solidFill>
                          <a:effectLst/>
                          <a:latin typeface="Arial" panose="020B0604020202020204" pitchFamily="34" charset="0"/>
                          <a:ea typeface="+mn-ea"/>
                          <a:cs typeface="Times New Roman" panose="02020603050405020304" pitchFamily="18" charset="0"/>
                        </a:rPr>
                        <a:t>Vehicles</a:t>
                      </a:r>
                      <a:endParaRPr lang="fr-FR" sz="1600" b="1" dirty="0">
                        <a:solidFill>
                          <a:srgbClr val="0070C0"/>
                        </a:solidFill>
                        <a:effectLst/>
                        <a:latin typeface="Arial" panose="020B0604020202020204" pitchFamily="34" charset="0"/>
                        <a:ea typeface="+mn-ea"/>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934398">
                <a:tc>
                  <a:txBody>
                    <a:bodyPr/>
                    <a:lstStyle/>
                    <a:p>
                      <a:pPr algn="just">
                        <a:spcBef>
                          <a:spcPts val="600"/>
                        </a:spcBef>
                        <a:spcAft>
                          <a:spcPts val="600"/>
                        </a:spcAft>
                      </a:pPr>
                      <a:r>
                        <a:rPr lang="fr-FR" sz="1400" dirty="0" err="1">
                          <a:effectLst/>
                          <a:latin typeface="Arial" panose="020B0604020202020204" pitchFamily="34" charset="0"/>
                          <a:ea typeface="SimSun" panose="02010600030101010101" pitchFamily="2" charset="-122"/>
                          <a:cs typeface="Arial" panose="020B0604020202020204" pitchFamily="34" charset="0"/>
                        </a:rPr>
                        <a:t>During</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loading</a:t>
                      </a:r>
                      <a:r>
                        <a:rPr lang="fr-FR" sz="1400" dirty="0">
                          <a:effectLst/>
                          <a:latin typeface="Arial" panose="020B0604020202020204" pitchFamily="34" charset="0"/>
                          <a:ea typeface="SimSun" panose="02010600030101010101" pitchFamily="2" charset="-122"/>
                          <a:cs typeface="Arial" panose="020B0604020202020204" pitchFamily="34" charset="0"/>
                        </a:rPr>
                        <a:t> / </a:t>
                      </a:r>
                      <a:r>
                        <a:rPr lang="fr-FR" sz="1400" dirty="0" err="1">
                          <a:effectLst/>
                          <a:latin typeface="Arial" panose="020B0604020202020204" pitchFamily="34" charset="0"/>
                          <a:ea typeface="SimSun" panose="02010600030101010101" pitchFamily="2" charset="-122"/>
                          <a:cs typeface="Arial" panose="020B0604020202020204" pitchFamily="34" charset="0"/>
                        </a:rPr>
                        <a:t>unloading</a:t>
                      </a:r>
                      <a:r>
                        <a:rPr lang="fr-FR" sz="1400" dirty="0">
                          <a:effectLst/>
                          <a:latin typeface="Arial" panose="020B0604020202020204" pitchFamily="34" charset="0"/>
                          <a:ea typeface="SimSun" panose="02010600030101010101" pitchFamily="2" charset="-122"/>
                          <a:cs typeface="Arial" panose="020B0604020202020204" pitchFamily="34" charset="0"/>
                        </a:rPr>
                        <a:t> of </a:t>
                      </a:r>
                      <a:r>
                        <a:rPr lang="fr-FR" sz="1400" dirty="0" err="1">
                          <a:effectLst/>
                          <a:latin typeface="Arial" panose="020B0604020202020204" pitchFamily="34" charset="0"/>
                          <a:ea typeface="SimSun" panose="02010600030101010101" pitchFamily="2" charset="-122"/>
                          <a:cs typeface="Arial" panose="020B0604020202020204" pitchFamily="34" charset="0"/>
                        </a:rPr>
                        <a:t>dangerous</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goods</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from</a:t>
                      </a:r>
                      <a:r>
                        <a:rPr lang="fr-FR" sz="1400" dirty="0">
                          <a:effectLst/>
                          <a:latin typeface="Arial" panose="020B0604020202020204" pitchFamily="34" charset="0"/>
                          <a:ea typeface="SimSun" panose="02010600030101010101" pitchFamily="2" charset="-122"/>
                          <a:cs typeface="Arial" panose="020B0604020202020204" pitchFamily="34" charset="0"/>
                        </a:rPr>
                        <a:t> tanker </a:t>
                      </a:r>
                      <a:r>
                        <a:rPr lang="fr-FR" sz="1400" dirty="0" err="1">
                          <a:effectLst/>
                          <a:latin typeface="Arial" panose="020B0604020202020204" pitchFamily="34" charset="0"/>
                          <a:ea typeface="SimSun" panose="02010600030101010101" pitchFamily="2" charset="-122"/>
                          <a:cs typeface="Arial" panose="020B0604020202020204" pitchFamily="34" charset="0"/>
                        </a:rPr>
                        <a:t>vehicles</a:t>
                      </a:r>
                      <a:r>
                        <a:rPr lang="fr-FR" sz="1400" dirty="0">
                          <a:effectLst/>
                          <a:latin typeface="Arial" panose="020B0604020202020204" pitchFamily="34" charset="0"/>
                          <a:ea typeface="SimSun" panose="02010600030101010101" pitchFamily="2" charset="-122"/>
                          <a:cs typeface="Arial" panose="020B0604020202020204" pitchFamily="34" charset="0"/>
                        </a:rPr>
                        <a:t>:</a:t>
                      </a:r>
                    </a:p>
                    <a:p>
                      <a:pPr marL="715963" indent="-282575" algn="just">
                        <a:spcBef>
                          <a:spcPts val="600"/>
                        </a:spcBef>
                        <a:spcAft>
                          <a:spcPts val="600"/>
                        </a:spcAft>
                        <a:buFont typeface="Wingdings" pitchFamily="2" charset="2"/>
                        <a:buChar char="§"/>
                        <a:tabLst/>
                      </a:pPr>
                      <a:r>
                        <a:rPr lang="fr-FR" sz="1400" dirty="0">
                          <a:effectLst/>
                          <a:latin typeface="Arial" panose="020B0604020202020204" pitchFamily="34" charset="0"/>
                          <a:ea typeface="SimSun" panose="02010600030101010101" pitchFamily="2" charset="-122"/>
                          <a:cs typeface="Arial" panose="020B0604020202020204" pitchFamily="34" charset="0"/>
                        </a:rPr>
                        <a:t>A minimum of </a:t>
                      </a:r>
                      <a:r>
                        <a:rPr lang="fr-FR" sz="1400" dirty="0" err="1">
                          <a:effectLst/>
                          <a:latin typeface="Arial" panose="020B0604020202020204" pitchFamily="34" charset="0"/>
                          <a:ea typeface="SimSun" panose="02010600030101010101" pitchFamily="2" charset="-122"/>
                          <a:cs typeface="Arial" panose="020B0604020202020204" pitchFamily="34" charset="0"/>
                        </a:rPr>
                        <a:t>two</a:t>
                      </a:r>
                      <a:r>
                        <a:rPr lang="fr-FR" sz="1400" dirty="0">
                          <a:effectLst/>
                          <a:latin typeface="Arial" panose="020B0604020202020204" pitchFamily="34" charset="0"/>
                          <a:ea typeface="SimSun" panose="02010600030101010101" pitchFamily="2" charset="-122"/>
                          <a:cs typeface="Arial" panose="020B0604020202020204" pitchFamily="34" charset="0"/>
                        </a:rPr>
                        <a:t> control </a:t>
                      </a:r>
                      <a:r>
                        <a:rPr lang="fr-FR" sz="1400" dirty="0" err="1">
                          <a:effectLst/>
                          <a:latin typeface="Arial" panose="020B0604020202020204" pitchFamily="34" charset="0"/>
                          <a:ea typeface="SimSun" panose="02010600030101010101" pitchFamily="2" charset="-122"/>
                          <a:cs typeface="Arial" panose="020B0604020202020204" pitchFamily="34" charset="0"/>
                        </a:rPr>
                        <a:t>measures</a:t>
                      </a:r>
                      <a:r>
                        <a:rPr lang="fr-FR" sz="1400" dirty="0">
                          <a:effectLst/>
                          <a:latin typeface="Arial" panose="020B0604020202020204" pitchFamily="34" charset="0"/>
                          <a:ea typeface="SimSun" panose="02010600030101010101" pitchFamily="2" charset="-122"/>
                          <a:cs typeface="Arial" panose="020B0604020202020204" pitchFamily="34" charset="0"/>
                        </a:rPr>
                        <a:t> are </a:t>
                      </a:r>
                      <a:r>
                        <a:rPr lang="fr-FR" sz="1400" dirty="0" err="1">
                          <a:effectLst/>
                          <a:latin typeface="Arial" panose="020B0604020202020204" pitchFamily="34" charset="0"/>
                          <a:ea typeface="SimSun" panose="02010600030101010101" pitchFamily="2" charset="-122"/>
                          <a:cs typeface="Arial" panose="020B0604020202020204" pitchFamily="34" charset="0"/>
                        </a:rPr>
                        <a:t>implemented</a:t>
                      </a:r>
                      <a:r>
                        <a:rPr lang="fr-FR" sz="1400" dirty="0">
                          <a:effectLst/>
                          <a:latin typeface="Arial" panose="020B0604020202020204" pitchFamily="34" charset="0"/>
                          <a:ea typeface="SimSun" panose="02010600030101010101" pitchFamily="2" charset="-122"/>
                          <a:cs typeface="Arial" panose="020B0604020202020204" pitchFamily="34" charset="0"/>
                        </a:rPr>
                        <a:t> at all times </a:t>
                      </a:r>
                      <a:r>
                        <a:rPr lang="fr-FR" sz="1400" dirty="0" err="1">
                          <a:effectLst/>
                          <a:latin typeface="Arial" panose="020B0604020202020204" pitchFamily="34" charset="0"/>
                          <a:ea typeface="SimSun" panose="02010600030101010101" pitchFamily="2" charset="-122"/>
                          <a:cs typeface="Arial" panose="020B0604020202020204" pitchFamily="34" charset="0"/>
                        </a:rPr>
                        <a:t>during</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loading</a:t>
                      </a:r>
                      <a:r>
                        <a:rPr lang="fr-FR" sz="1400" dirty="0">
                          <a:effectLst/>
                          <a:latin typeface="Arial" panose="020B0604020202020204" pitchFamily="34" charset="0"/>
                          <a:ea typeface="SimSun" panose="02010600030101010101" pitchFamily="2" charset="-122"/>
                          <a:cs typeface="Arial" panose="020B0604020202020204" pitchFamily="34" charset="0"/>
                        </a:rPr>
                        <a:t>/</a:t>
                      </a:r>
                      <a:r>
                        <a:rPr lang="fr-FR" sz="1400" dirty="0" err="1">
                          <a:effectLst/>
                          <a:latin typeface="Arial" panose="020B0604020202020204" pitchFamily="34" charset="0"/>
                          <a:ea typeface="SimSun" panose="02010600030101010101" pitchFamily="2" charset="-122"/>
                          <a:cs typeface="Arial" panose="020B0604020202020204" pitchFamily="34" charset="0"/>
                        </a:rPr>
                        <a:t>unloading</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operations</a:t>
                      </a:r>
                      <a:r>
                        <a:rPr lang="fr-FR" sz="1400" dirty="0">
                          <a:effectLst/>
                          <a:latin typeface="Arial" panose="020B0604020202020204" pitchFamily="34" charset="0"/>
                          <a:ea typeface="SimSun" panose="02010600030101010101" pitchFamily="2" charset="-122"/>
                          <a:cs typeface="Arial" panose="020B0604020202020204" pitchFamily="34" charset="0"/>
                        </a:rPr>
                        <a:t>;</a:t>
                      </a:r>
                    </a:p>
                    <a:p>
                      <a:pPr marL="715963" indent="-282575" algn="just">
                        <a:spcBef>
                          <a:spcPts val="600"/>
                        </a:spcBef>
                        <a:spcAft>
                          <a:spcPts val="600"/>
                        </a:spcAft>
                        <a:buFont typeface="Wingdings" pitchFamily="2" charset="2"/>
                        <a:buChar char="§"/>
                        <a:tabLst/>
                      </a:pPr>
                      <a:r>
                        <a:rPr lang="fr-FR" sz="1400" dirty="0">
                          <a:effectLst/>
                          <a:latin typeface="Arial" panose="020B0604020202020204" pitchFamily="34" charset="0"/>
                          <a:ea typeface="SimSun" panose="02010600030101010101" pitchFamily="2" charset="-122"/>
                          <a:cs typeface="Arial" panose="020B0604020202020204" pitchFamily="34" charset="0"/>
                        </a:rPr>
                        <a:t>As a minimum, the </a:t>
                      </a:r>
                      <a:r>
                        <a:rPr lang="fr-FR" sz="1400" dirty="0" err="1">
                          <a:effectLst/>
                          <a:latin typeface="Arial" panose="020B0604020202020204" pitchFamily="34" charset="0"/>
                          <a:ea typeface="SimSun" panose="02010600030101010101" pitchFamily="2" charset="-122"/>
                          <a:cs typeface="Arial" panose="020B0604020202020204" pitchFamily="34" charset="0"/>
                        </a:rPr>
                        <a:t>risk</a:t>
                      </a:r>
                      <a:r>
                        <a:rPr lang="fr-FR" sz="1400" dirty="0">
                          <a:effectLst/>
                          <a:latin typeface="Arial" panose="020B0604020202020204" pitchFamily="34" charset="0"/>
                          <a:ea typeface="SimSun" panose="02010600030101010101" pitchFamily="2" charset="-122"/>
                          <a:cs typeface="Arial" panose="020B0604020202020204" pitchFamily="34" charset="0"/>
                        </a:rPr>
                        <a:t> control </a:t>
                      </a:r>
                      <a:r>
                        <a:rPr lang="fr-FR" sz="1400" dirty="0" err="1">
                          <a:effectLst/>
                          <a:latin typeface="Arial" panose="020B0604020202020204" pitchFamily="34" charset="0"/>
                          <a:ea typeface="SimSun" panose="02010600030101010101" pitchFamily="2" charset="-122"/>
                          <a:cs typeface="Arial" panose="020B0604020202020204" pitchFamily="34" charset="0"/>
                        </a:rPr>
                        <a:t>measures</a:t>
                      </a:r>
                      <a:r>
                        <a:rPr lang="fr-FR" sz="1400" dirty="0">
                          <a:effectLst/>
                          <a:latin typeface="Arial" panose="020B0604020202020204" pitchFamily="34" charset="0"/>
                          <a:ea typeface="SimSun" panose="02010600030101010101" pitchFamily="2" charset="-122"/>
                          <a:cs typeface="Arial" panose="020B0604020202020204" pitchFamily="34" charset="0"/>
                        </a:rPr>
                        <a:t> </a:t>
                      </a:r>
                      <a:r>
                        <a:rPr lang="fr-FR" sz="1400" dirty="0" err="1">
                          <a:effectLst/>
                          <a:latin typeface="Arial" panose="020B0604020202020204" pitchFamily="34" charset="0"/>
                          <a:ea typeface="SimSun" panose="02010600030101010101" pitchFamily="2" charset="-122"/>
                          <a:cs typeface="Arial" panose="020B0604020202020204" pitchFamily="34" charset="0"/>
                        </a:rPr>
                        <a:t>described</a:t>
                      </a:r>
                      <a:r>
                        <a:rPr lang="fr-FR" sz="1400" dirty="0">
                          <a:effectLst/>
                          <a:latin typeface="Arial" panose="020B0604020202020204" pitchFamily="34" charset="0"/>
                          <a:ea typeface="SimSun" panose="02010600030101010101" pitchFamily="2" charset="-122"/>
                          <a:cs typeface="Arial" panose="020B0604020202020204" pitchFamily="34" charset="0"/>
                        </a:rPr>
                        <a:t> in </a:t>
                      </a:r>
                      <a:r>
                        <a:rPr lang="fr-FR" sz="1400" dirty="0" err="1">
                          <a:effectLst/>
                          <a:latin typeface="Arial" panose="020B0604020202020204" pitchFamily="34" charset="0"/>
                          <a:ea typeface="SimSun" panose="02010600030101010101" pitchFamily="2" charset="-122"/>
                          <a:cs typeface="Arial" panose="020B0604020202020204" pitchFamily="34" charset="0"/>
                        </a:rPr>
                        <a:t>Appendix</a:t>
                      </a:r>
                      <a:r>
                        <a:rPr lang="fr-FR" sz="1400" dirty="0">
                          <a:effectLst/>
                          <a:latin typeface="Arial" panose="020B0604020202020204" pitchFamily="34" charset="0"/>
                          <a:ea typeface="SimSun" panose="02010600030101010101" pitchFamily="2" charset="-122"/>
                          <a:cs typeface="Arial" panose="020B0604020202020204" pitchFamily="34" charset="0"/>
                        </a:rPr>
                        <a:t> 1 are </a:t>
                      </a:r>
                      <a:r>
                        <a:rPr lang="fr-FR" sz="1400" dirty="0" err="1">
                          <a:effectLst/>
                          <a:latin typeface="Arial" panose="020B0604020202020204" pitchFamily="34" charset="0"/>
                          <a:ea typeface="SimSun" panose="02010600030101010101" pitchFamily="2" charset="-122"/>
                          <a:cs typeface="Arial" panose="020B0604020202020204" pitchFamily="34" charset="0"/>
                        </a:rPr>
                        <a:t>implemented</a:t>
                      </a:r>
                      <a:r>
                        <a:rPr lang="fr-FR" sz="1400" dirty="0">
                          <a:effectLst/>
                          <a:latin typeface="Arial" panose="020B0604020202020204" pitchFamily="34" charset="0"/>
                          <a:ea typeface="SimSun" panose="02010600030101010101" pitchFamily="2" charset="-122"/>
                          <a:cs typeface="Arial" panose="020B0604020202020204" pitchFamily="34" charset="0"/>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11424" y="4080412"/>
            <a:ext cx="10366329" cy="307777"/>
          </a:xfrm>
          <a:prstGeom prst="rect">
            <a:avLst/>
          </a:prstGeom>
        </p:spPr>
        <p:txBody>
          <a:bodyPr wrap="square">
            <a:spAutoFit/>
          </a:bodyPr>
          <a:lstStyle/>
          <a:p>
            <a:pPr algn="l">
              <a:spcBef>
                <a:spcPts val="600"/>
              </a:spcBef>
              <a:spcAft>
                <a:spcPts val="600"/>
              </a:spcAft>
            </a:pPr>
            <a:r>
              <a:rPr lang="fr-CH" sz="1400" u="sng" dirty="0" err="1">
                <a:solidFill>
                  <a:srgbClr val="FF0000"/>
                </a:solidFill>
                <a:latin typeface="+mn-lt"/>
              </a:rPr>
              <a:t>Requirement</a:t>
            </a:r>
            <a:r>
              <a:rPr lang="fr-CH" sz="1400" u="sng" dirty="0">
                <a:solidFill>
                  <a:srgbClr val="FF0000"/>
                </a:solidFill>
                <a:latin typeface="+mn-lt"/>
              </a:rPr>
              <a:t> </a:t>
            </a:r>
            <a:r>
              <a:rPr lang="fr-CH" sz="1400" u="sng" dirty="0" err="1">
                <a:solidFill>
                  <a:srgbClr val="FF0000"/>
                </a:solidFill>
                <a:latin typeface="+mn-lt"/>
              </a:rPr>
              <a:t>already</a:t>
            </a:r>
            <a:r>
              <a:rPr lang="fr-CH" sz="1400" u="sng" dirty="0">
                <a:solidFill>
                  <a:srgbClr val="FF0000"/>
                </a:solidFill>
                <a:latin typeface="+mn-lt"/>
              </a:rPr>
              <a:t> </a:t>
            </a:r>
            <a:r>
              <a:rPr lang="fr-CH" sz="1400" u="sng" dirty="0" err="1">
                <a:solidFill>
                  <a:srgbClr val="FF0000"/>
                </a:solidFill>
                <a:latin typeface="+mn-lt"/>
              </a:rPr>
              <a:t>exists</a:t>
            </a:r>
            <a:r>
              <a:rPr lang="fr-CH" sz="1400" u="sng" dirty="0">
                <a:solidFill>
                  <a:srgbClr val="FF0000"/>
                </a:solidFill>
                <a:latin typeface="+mn-lt"/>
              </a:rPr>
              <a:t> but </a:t>
            </a:r>
            <a:r>
              <a:rPr lang="fr-CH" sz="1400" u="sng" dirty="0" err="1">
                <a:solidFill>
                  <a:srgbClr val="FF0000"/>
                </a:solidFill>
                <a:latin typeface="+mn-lt"/>
              </a:rPr>
              <a:t>specification</a:t>
            </a:r>
            <a:r>
              <a:rPr lang="fr-CH" sz="1400" u="sng" dirty="0">
                <a:solidFill>
                  <a:srgbClr val="FF0000"/>
                </a:solidFill>
                <a:latin typeface="+mn-lt"/>
              </a:rPr>
              <a:t> of </a:t>
            </a:r>
            <a:r>
              <a:rPr lang="fr-CH" sz="1400" u="sng" dirty="0" err="1">
                <a:solidFill>
                  <a:srgbClr val="FF0000"/>
                </a:solidFill>
                <a:latin typeface="+mn-lt"/>
              </a:rPr>
              <a:t>risk</a:t>
            </a:r>
            <a:r>
              <a:rPr lang="fr-CH" sz="1400" u="sng" dirty="0">
                <a:solidFill>
                  <a:srgbClr val="FF0000"/>
                </a:solidFill>
                <a:latin typeface="+mn-lt"/>
              </a:rPr>
              <a:t> control </a:t>
            </a:r>
            <a:r>
              <a:rPr lang="fr-CH" sz="1400" u="sng" dirty="0" err="1">
                <a:solidFill>
                  <a:srgbClr val="FF0000"/>
                </a:solidFill>
                <a:latin typeface="+mn-lt"/>
              </a:rPr>
              <a:t>measures</a:t>
            </a:r>
            <a:r>
              <a:rPr lang="fr-CH" sz="1400" u="sng" dirty="0">
                <a:solidFill>
                  <a:srgbClr val="FF0000"/>
                </a:solidFill>
                <a:latin typeface="+mn-lt"/>
              </a:rPr>
              <a:t> </a:t>
            </a:r>
            <a:r>
              <a:rPr lang="fr-CH" sz="1400" u="sng" dirty="0" err="1">
                <a:solidFill>
                  <a:srgbClr val="FF0000"/>
                </a:solidFill>
                <a:latin typeface="+mn-lt"/>
              </a:rPr>
              <a:t>required</a:t>
            </a:r>
            <a:r>
              <a:rPr lang="fr-CH" sz="1400" u="sng" dirty="0">
                <a:solidFill>
                  <a:srgbClr val="FF0000"/>
                </a:solidFill>
                <a:latin typeface="+mn-lt"/>
              </a:rPr>
              <a:t> in </a:t>
            </a:r>
            <a:r>
              <a:rPr lang="fr-CH" sz="1400" u="sng" dirty="0" err="1">
                <a:solidFill>
                  <a:srgbClr val="FF0000"/>
                </a:solidFill>
                <a:latin typeface="+mn-lt"/>
              </a:rPr>
              <a:t>Annex</a:t>
            </a:r>
            <a:r>
              <a:rPr lang="fr-CH" sz="1400" u="sng" dirty="0">
                <a:solidFill>
                  <a:srgbClr val="FF0000"/>
                </a:solidFill>
                <a:latin typeface="+mn-lt"/>
              </a:rPr>
              <a:t> 1 </a:t>
            </a:r>
          </a:p>
        </p:txBody>
      </p:sp>
      <p:pic>
        <p:nvPicPr>
          <p:cNvPr id="20" name="Image 19" descr="Image result for pictogramme wagon-citerne">
            <a:extLst>
              <a:ext uri="{FF2B5EF4-FFF2-40B4-BE49-F238E27FC236}">
                <a16:creationId xmlns:a16="http://schemas.microsoft.com/office/drawing/2014/main" id="{E671436B-3AF6-4163-826C-31D6F3683618}"/>
              </a:ext>
            </a:extLst>
          </p:cNvPr>
          <p:cNvPicPr/>
          <p:nvPr/>
        </p:nvPicPr>
        <p:blipFill rotWithShape="1">
          <a:blip r:embed="rId3" cstate="print">
            <a:extLst>
              <a:ext uri="{28A0092B-C50C-407E-A947-70E740481C1C}">
                <a14:useLocalDpi xmlns:a14="http://schemas.microsoft.com/office/drawing/2010/main" val="0"/>
              </a:ext>
            </a:extLst>
          </a:blip>
          <a:srcRect t="30412" b="29877"/>
          <a:stretch/>
        </p:blipFill>
        <p:spPr bwMode="auto">
          <a:xfrm>
            <a:off x="4374939" y="1776156"/>
            <a:ext cx="928973" cy="462286"/>
          </a:xfrm>
          <a:prstGeom prst="rect">
            <a:avLst/>
          </a:prstGeom>
          <a:noFill/>
          <a:ln>
            <a:noFill/>
          </a:ln>
          <a:extLst>
            <a:ext uri="{53640926-AAD7-44D8-BBD7-CCE9431645EC}">
              <a14:shadowObscured xmlns:a14="http://schemas.microsoft.com/office/drawing/2010/main"/>
            </a:ext>
          </a:extLst>
        </p:spPr>
      </p:pic>
      <p:pic>
        <p:nvPicPr>
          <p:cNvPr id="21" name="Image 20">
            <a:extLst>
              <a:ext uri="{FF2B5EF4-FFF2-40B4-BE49-F238E27FC236}">
                <a16:creationId xmlns:a16="http://schemas.microsoft.com/office/drawing/2014/main" id="{ED970905-D0C6-4980-8C62-A283C0504CD0}"/>
              </a:ext>
            </a:extLst>
          </p:cNvPr>
          <p:cNvPicPr/>
          <p:nvPr/>
        </p:nvPicPr>
        <p:blipFill>
          <a:blip r:embed="rId4" cstate="print"/>
          <a:srcRect/>
          <a:stretch>
            <a:fillRect/>
          </a:stretch>
        </p:blipFill>
        <p:spPr bwMode="auto">
          <a:xfrm>
            <a:off x="5709019" y="1647873"/>
            <a:ext cx="751962" cy="717562"/>
          </a:xfrm>
          <a:prstGeom prst="rect">
            <a:avLst/>
          </a:prstGeom>
          <a:noFill/>
        </p:spPr>
      </p:pic>
      <p:pic>
        <p:nvPicPr>
          <p:cNvPr id="22" name="Image 21" descr="Image result for pictogramme marchandise dangereuse">
            <a:extLst>
              <a:ext uri="{FF2B5EF4-FFF2-40B4-BE49-F238E27FC236}">
                <a16:creationId xmlns:a16="http://schemas.microsoft.com/office/drawing/2014/main" id="{C77A487B-EA2E-4ADF-8D4A-D3434C443EC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223" y="1628800"/>
            <a:ext cx="751961" cy="720080"/>
          </a:xfrm>
          <a:prstGeom prst="rect">
            <a:avLst/>
          </a:prstGeom>
          <a:noFill/>
          <a:ln>
            <a:noFill/>
          </a:ln>
        </p:spPr>
      </p:pic>
      <p:graphicFrame>
        <p:nvGraphicFramePr>
          <p:cNvPr id="11" name="Tableau 10">
            <a:extLst>
              <a:ext uri="{FF2B5EF4-FFF2-40B4-BE49-F238E27FC236}">
                <a16:creationId xmlns:a16="http://schemas.microsoft.com/office/drawing/2014/main" id="{C719D635-5BB6-4EFA-BE77-065C17155E15}"/>
              </a:ext>
            </a:extLst>
          </p:cNvPr>
          <p:cNvGraphicFramePr>
            <a:graphicFrameLocks noGrp="1"/>
          </p:cNvGraphicFramePr>
          <p:nvPr>
            <p:extLst>
              <p:ext uri="{D42A27DB-BD31-4B8C-83A1-F6EECF244321}">
                <p14:modId xmlns:p14="http://schemas.microsoft.com/office/powerpoint/2010/main" val="495748577"/>
              </p:ext>
            </p:extLst>
          </p:nvPr>
        </p:nvGraphicFramePr>
        <p:xfrm>
          <a:off x="947426" y="4821095"/>
          <a:ext cx="10297144" cy="1091391"/>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88087">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Times New Roman" panose="02020603050405020304" pitchFamily="18" charset="0"/>
                        </a:rPr>
                        <a:t>Requirement</a:t>
                      </a:r>
                      <a:r>
                        <a:rPr lang="fr-FR" sz="1600" b="1" dirty="0">
                          <a:solidFill>
                            <a:srgbClr val="0070C0"/>
                          </a:solidFill>
                          <a:effectLst/>
                          <a:latin typeface="Arial" panose="020B0604020202020204" pitchFamily="34" charset="0"/>
                          <a:ea typeface="Times New Roman" panose="02020603050405020304" pitchFamily="18" charset="0"/>
                        </a:rPr>
                        <a:t> 3.1.3: </a:t>
                      </a:r>
                      <a:r>
                        <a:rPr lang="fr-FR" sz="1600" b="1" dirty="0" err="1">
                          <a:solidFill>
                            <a:srgbClr val="0070C0"/>
                          </a:solidFill>
                          <a:effectLst/>
                          <a:latin typeface="Arial" panose="020B0604020202020204" pitchFamily="34" charset="0"/>
                          <a:ea typeface="Times New Roman" panose="02020603050405020304" pitchFamily="18" charset="0"/>
                        </a:rPr>
                        <a:t>Loading</a:t>
                      </a:r>
                      <a:r>
                        <a:rPr lang="fr-FR" sz="1600" b="1" dirty="0">
                          <a:solidFill>
                            <a:srgbClr val="0070C0"/>
                          </a:solidFill>
                          <a:effectLst/>
                          <a:latin typeface="Arial" panose="020B0604020202020204" pitchFamily="34" charset="0"/>
                          <a:ea typeface="Times New Roman" panose="02020603050405020304" pitchFamily="18" charset="0"/>
                        </a:rPr>
                        <a:t> / </a:t>
                      </a:r>
                      <a:r>
                        <a:rPr lang="fr-FR" sz="1600" b="1" dirty="0" err="1">
                          <a:solidFill>
                            <a:srgbClr val="0070C0"/>
                          </a:solidFill>
                          <a:effectLst/>
                          <a:latin typeface="Arial" panose="020B0604020202020204" pitchFamily="34" charset="0"/>
                          <a:ea typeface="Times New Roman" panose="02020603050405020304" pitchFamily="18" charset="0"/>
                        </a:rPr>
                        <a:t>Unloading</a:t>
                      </a:r>
                      <a:r>
                        <a:rPr lang="fr-FR" sz="1600" b="1" dirty="0">
                          <a:solidFill>
                            <a:srgbClr val="0070C0"/>
                          </a:solidFill>
                          <a:effectLst/>
                          <a:latin typeface="Arial" panose="020B0604020202020204" pitchFamily="34" charset="0"/>
                          <a:ea typeface="Times New Roman" panose="02020603050405020304" pitchFamily="18" charset="0"/>
                        </a:rPr>
                        <a:t> </a:t>
                      </a:r>
                      <a:r>
                        <a:rPr lang="fr-FR" sz="1600" b="1" dirty="0" err="1">
                          <a:solidFill>
                            <a:srgbClr val="0070C0"/>
                          </a:solidFill>
                          <a:effectLst/>
                          <a:latin typeface="Arial" panose="020B0604020202020204" pitchFamily="34" charset="0"/>
                          <a:ea typeface="Times New Roman" panose="02020603050405020304" pitchFamily="18" charset="0"/>
                        </a:rPr>
                        <a:t>Procedures</a:t>
                      </a:r>
                      <a:endPar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603304">
                <a:tc>
                  <a:txBody>
                    <a:bodyPr/>
                    <a:lstStyle/>
                    <a:p>
                      <a:r>
                        <a:rPr lang="fr-FR" sz="1400" dirty="0">
                          <a:effectLst/>
                          <a:latin typeface="Arial" panose="020B0604020202020204" pitchFamily="34" charset="0"/>
                          <a:ea typeface="Times New Roman" panose="02020603050405020304" pitchFamily="18" charset="0"/>
                        </a:rPr>
                        <a:t>A </a:t>
                      </a:r>
                      <a:r>
                        <a:rPr lang="fr-FR" sz="1400" dirty="0" err="1">
                          <a:effectLst/>
                          <a:latin typeface="Arial" panose="020B0604020202020204" pitchFamily="34" charset="0"/>
                          <a:ea typeface="Times New Roman" panose="02020603050405020304" pitchFamily="18" charset="0"/>
                        </a:rPr>
                        <a:t>procedure</a:t>
                      </a:r>
                      <a:r>
                        <a:rPr lang="fr-FR" sz="1400" dirty="0">
                          <a:effectLst/>
                          <a:latin typeface="Arial" panose="020B0604020202020204" pitchFamily="34" charset="0"/>
                          <a:ea typeface="Times New Roman" panose="02020603050405020304" pitchFamily="18" charset="0"/>
                        </a:rPr>
                        <a:t> or </a:t>
                      </a:r>
                      <a:r>
                        <a:rPr lang="fr-FR" sz="1400" dirty="0" err="1">
                          <a:effectLst/>
                          <a:latin typeface="Arial" panose="020B0604020202020204" pitchFamily="34" charset="0"/>
                          <a:ea typeface="Times New Roman" panose="02020603050405020304" pitchFamily="18" charset="0"/>
                        </a:rPr>
                        <a:t>procedures</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incorporating</a:t>
                      </a:r>
                      <a:r>
                        <a:rPr lang="fr-FR" sz="1400" dirty="0">
                          <a:effectLst/>
                          <a:latin typeface="Arial" panose="020B0604020202020204" pitchFamily="34" charset="0"/>
                          <a:ea typeface="Times New Roman" panose="02020603050405020304" pitchFamily="18" charset="0"/>
                        </a:rPr>
                        <a:t> at least the </a:t>
                      </a:r>
                      <a:r>
                        <a:rPr lang="fr-FR" sz="1400" dirty="0" err="1">
                          <a:effectLst/>
                          <a:latin typeface="Arial" panose="020B0604020202020204" pitchFamily="34" charset="0"/>
                          <a:ea typeface="Times New Roman" panose="02020603050405020304" pitchFamily="18" charset="0"/>
                        </a:rPr>
                        <a:t>requirements</a:t>
                      </a:r>
                      <a:r>
                        <a:rPr lang="fr-FR" sz="1400" dirty="0">
                          <a:effectLst/>
                          <a:latin typeface="Arial" panose="020B0604020202020204" pitchFamily="34" charset="0"/>
                          <a:ea typeface="Times New Roman" panose="02020603050405020304" pitchFamily="18" charset="0"/>
                        </a:rPr>
                        <a:t> of </a:t>
                      </a:r>
                      <a:r>
                        <a:rPr lang="fr-FR" sz="1400" dirty="0" err="1">
                          <a:effectLst/>
                          <a:latin typeface="Arial" panose="020B0604020202020204" pitchFamily="34" charset="0"/>
                          <a:ea typeface="Times New Roman" panose="02020603050405020304" pitchFamily="18" charset="0"/>
                        </a:rPr>
                        <a:t>this</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rule</a:t>
                      </a:r>
                      <a:r>
                        <a:rPr lang="fr-FR" sz="1400" dirty="0">
                          <a:effectLst/>
                          <a:latin typeface="Arial" panose="020B0604020202020204" pitchFamily="34" charset="0"/>
                          <a:ea typeface="Times New Roman" panose="02020603050405020304" pitchFamily="18" charset="0"/>
                        </a:rPr>
                        <a:t> and </a:t>
                      </a:r>
                      <a:r>
                        <a:rPr lang="fr-FR" sz="1400" dirty="0" err="1">
                          <a:effectLst/>
                          <a:latin typeface="Arial" panose="020B0604020202020204" pitchFamily="34" charset="0"/>
                          <a:ea typeface="Times New Roman" panose="02020603050405020304" pitchFamily="18" charset="0"/>
                        </a:rPr>
                        <a:t>taking</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into</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account</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risk</a:t>
                      </a:r>
                      <a:r>
                        <a:rPr lang="fr-FR" sz="1400" dirty="0">
                          <a:effectLst/>
                          <a:latin typeface="Arial" panose="020B0604020202020204" pitchFamily="34" charset="0"/>
                          <a:ea typeface="Times New Roman" panose="02020603050405020304" pitchFamily="18" charset="0"/>
                        </a:rPr>
                        <a:t> control </a:t>
                      </a:r>
                      <a:r>
                        <a:rPr lang="fr-FR" sz="1400" dirty="0" err="1">
                          <a:effectLst/>
                          <a:latin typeface="Arial" panose="020B0604020202020204" pitchFamily="34" charset="0"/>
                          <a:ea typeface="Times New Roman" panose="02020603050405020304" pitchFamily="18" charset="0"/>
                        </a:rPr>
                        <a:t>measures</a:t>
                      </a:r>
                      <a:r>
                        <a:rPr lang="fr-FR" sz="1400" dirty="0">
                          <a:effectLst/>
                          <a:latin typeface="Arial" panose="020B0604020202020204" pitchFamily="34" charset="0"/>
                          <a:ea typeface="Times New Roman" panose="02020603050405020304" pitchFamily="18" charset="0"/>
                        </a:rPr>
                        <a:t> are </a:t>
                      </a:r>
                      <a:r>
                        <a:rPr lang="fr-FR" sz="1400" dirty="0" err="1">
                          <a:effectLst/>
                          <a:latin typeface="Arial" panose="020B0604020202020204" pitchFamily="34" charset="0"/>
                          <a:ea typeface="Times New Roman" panose="02020603050405020304" pitchFamily="18" charset="0"/>
                        </a:rPr>
                        <a:t>defined</a:t>
                      </a:r>
                      <a:r>
                        <a:rPr lang="fr-FR" sz="1400" dirty="0">
                          <a:effectLst/>
                          <a:latin typeface="Arial" panose="020B0604020202020204" pitchFamily="34" charset="0"/>
                          <a:ea typeface="Times New Roman" panose="02020603050405020304" pitchFamily="18" charset="0"/>
                        </a:rPr>
                        <a:t> and </a:t>
                      </a:r>
                      <a:r>
                        <a:rPr lang="fr-FR" sz="1400" dirty="0" err="1">
                          <a:effectLst/>
                          <a:latin typeface="Arial" panose="020B0604020202020204" pitchFamily="34" charset="0"/>
                          <a:ea typeface="Times New Roman" panose="02020603050405020304" pitchFamily="18" charset="0"/>
                        </a:rPr>
                        <a:t>implemented</a:t>
                      </a:r>
                      <a:r>
                        <a:rPr lang="fr-FR" sz="1400" dirty="0">
                          <a:effectLst/>
                          <a:latin typeface="Arial" panose="020B0604020202020204" pitchFamily="34" charset="0"/>
                          <a:ea typeface="Times New Roman" panose="02020603050405020304" pitchFamily="18" charset="0"/>
                        </a:rPr>
                        <a:t>.</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2" name="Rectangle 11">
            <a:extLst>
              <a:ext uri="{FF2B5EF4-FFF2-40B4-BE49-F238E27FC236}">
                <a16:creationId xmlns:a16="http://schemas.microsoft.com/office/drawing/2014/main" id="{D7AFC710-1057-41E1-836D-1865D7F3A03C}"/>
              </a:ext>
            </a:extLst>
          </p:cNvPr>
          <p:cNvSpPr/>
          <p:nvPr/>
        </p:nvSpPr>
        <p:spPr>
          <a:xfrm>
            <a:off x="947426" y="6001543"/>
            <a:ext cx="960519" cy="307777"/>
          </a:xfrm>
          <a:prstGeom prst="rect">
            <a:avLst/>
          </a:prstGeom>
        </p:spPr>
        <p:txBody>
          <a:bodyPr wrap="none">
            <a:spAutoFit/>
          </a:bodyPr>
          <a:lstStyle/>
          <a:p>
            <a:pPr marL="0" indent="0" algn="l">
              <a:spcBef>
                <a:spcPts val="600"/>
              </a:spcBef>
              <a:spcAft>
                <a:spcPts val="600"/>
              </a:spcAft>
            </a:pPr>
            <a:r>
              <a:rPr lang="fr-FR" sz="1400" b="0" u="sng" dirty="0">
                <a:solidFill>
                  <a:srgbClr val="FF0000"/>
                </a:solidFill>
                <a:latin typeface="+mn-lt"/>
              </a:rPr>
              <a:t>No change</a:t>
            </a:r>
          </a:p>
        </p:txBody>
      </p:sp>
      <p:graphicFrame>
        <p:nvGraphicFramePr>
          <p:cNvPr id="14" name="Diagramme 13">
            <a:extLst>
              <a:ext uri="{FF2B5EF4-FFF2-40B4-BE49-F238E27FC236}">
                <a16:creationId xmlns:a16="http://schemas.microsoft.com/office/drawing/2014/main" id="{14EDE872-0CC1-C044-9923-2ABD753F1DE4}"/>
              </a:ext>
            </a:extLst>
          </p:cNvPr>
          <p:cNvGraphicFramePr/>
          <p:nvPr>
            <p:extLst>
              <p:ext uri="{D42A27DB-BD31-4B8C-83A1-F6EECF244321}">
                <p14:modId xmlns:p14="http://schemas.microsoft.com/office/powerpoint/2010/main" val="2194831399"/>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Espace réservé du texte 16">
            <a:extLst>
              <a:ext uri="{FF2B5EF4-FFF2-40B4-BE49-F238E27FC236}">
                <a16:creationId xmlns:a16="http://schemas.microsoft.com/office/drawing/2014/main" id="{414EF190-8FDF-584A-913A-CF670151442E}"/>
              </a:ext>
            </a:extLst>
          </p:cNvPr>
          <p:cNvSpPr txBox="1">
            <a:spLocks noEditPoints="1"/>
          </p:cNvSpPr>
          <p:nvPr/>
        </p:nvSpPr>
        <p:spPr>
          <a:xfrm>
            <a:off x="250372" y="806677"/>
            <a:ext cx="6312024"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r>
              <a:rPr lang="fr-FR"/>
              <a:t>REQUIEREMENTS</a:t>
            </a:r>
            <a:endParaRPr lang="fr-FR" dirty="0"/>
          </a:p>
        </p:txBody>
      </p:sp>
      <p:sp>
        <p:nvSpPr>
          <p:cNvPr id="16" name="Espace réservé du texte 16">
            <a:extLst>
              <a:ext uri="{FF2B5EF4-FFF2-40B4-BE49-F238E27FC236}">
                <a16:creationId xmlns:a16="http://schemas.microsoft.com/office/drawing/2014/main" id="{A26DBFAC-8162-6C48-A594-AB950D3CB27B}"/>
              </a:ext>
            </a:extLst>
          </p:cNvPr>
          <p:cNvSpPr>
            <a:spLocks noGrp="1" noEditPoints="1"/>
          </p:cNvSpPr>
          <p:nvPr>
            <p:ph type="body" sz="quarter" idx="11"/>
          </p:nvPr>
        </p:nvSpPr>
        <p:spPr>
          <a:xfrm>
            <a:off x="359229" y="0"/>
            <a:ext cx="6312024" cy="404664"/>
          </a:xfrm>
        </p:spPr>
        <p:txBody>
          <a:bodyPr/>
          <a:lstStyle/>
          <a:p>
            <a:r>
              <a:rPr lang="fr-FR" dirty="0"/>
              <a:t>REQUIEREMENTS</a:t>
            </a:r>
          </a:p>
        </p:txBody>
      </p:sp>
    </p:spTree>
    <p:extLst>
      <p:ext uri="{BB962C8B-B14F-4D97-AF65-F5344CB8AC3E}">
        <p14:creationId xmlns:p14="http://schemas.microsoft.com/office/powerpoint/2010/main" val="5677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728534725"/>
              </p:ext>
            </p:extLst>
          </p:nvPr>
        </p:nvGraphicFramePr>
        <p:xfrm>
          <a:off x="1364011" y="2513037"/>
          <a:ext cx="10297144" cy="947412"/>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23697">
                <a:tc>
                  <a:txBody>
                    <a:bodyPr/>
                    <a:lstStyle/>
                    <a:p>
                      <a:pPr marR="58420" algn="just">
                        <a:lnSpc>
                          <a:spcPct val="115000"/>
                        </a:lnSpc>
                        <a:spcBef>
                          <a:spcPts val="600"/>
                        </a:spcBef>
                        <a:spcAft>
                          <a:spcPts val="300"/>
                        </a:spcAft>
                      </a:pPr>
                      <a:r>
                        <a:rPr lang="fr-FR" sz="1600" b="1" dirty="0" err="1">
                          <a:solidFill>
                            <a:srgbClr val="0070C0"/>
                          </a:solidFill>
                          <a:effectLst/>
                          <a:latin typeface="+mn-lt"/>
                          <a:ea typeface="Times New Roman" panose="02020603050405020304" pitchFamily="18" charset="0"/>
                        </a:rPr>
                        <a:t>Requirement</a:t>
                      </a:r>
                      <a:r>
                        <a:rPr lang="fr-FR" sz="1600" b="1" dirty="0">
                          <a:solidFill>
                            <a:srgbClr val="0070C0"/>
                          </a:solidFill>
                          <a:effectLst/>
                          <a:latin typeface="+mn-lt"/>
                          <a:ea typeface="Times New Roman" panose="02020603050405020304" pitchFamily="18" charset="0"/>
                        </a:rPr>
                        <a:t> 3.2.1: </a:t>
                      </a:r>
                      <a:r>
                        <a:rPr lang="fr-FR" sz="1600" b="1" dirty="0" err="1">
                          <a:solidFill>
                            <a:srgbClr val="0070C0"/>
                          </a:solidFill>
                          <a:effectLst/>
                          <a:latin typeface="+mn-lt"/>
                          <a:ea typeface="Times New Roman" panose="02020603050405020304" pitchFamily="18" charset="0"/>
                        </a:rPr>
                        <a:t>Informing</a:t>
                      </a:r>
                      <a:r>
                        <a:rPr lang="fr-FR" sz="1600" b="1" dirty="0">
                          <a:solidFill>
                            <a:srgbClr val="0070C0"/>
                          </a:solidFill>
                          <a:effectLst/>
                          <a:latin typeface="+mn-lt"/>
                          <a:ea typeface="Times New Roman" panose="02020603050405020304" pitchFamily="18" charset="0"/>
                        </a:rPr>
                        <a:t> </a:t>
                      </a:r>
                      <a:r>
                        <a:rPr lang="fr-FR" sz="1600" b="1" dirty="0" err="1">
                          <a:solidFill>
                            <a:srgbClr val="0070C0"/>
                          </a:solidFill>
                          <a:effectLst/>
                          <a:latin typeface="+mn-lt"/>
                          <a:ea typeface="Times New Roman" panose="02020603050405020304" pitchFamily="18" charset="0"/>
                        </a:rPr>
                        <a:t>Crew</a:t>
                      </a:r>
                      <a:r>
                        <a:rPr lang="fr-FR" sz="1600" b="1" dirty="0">
                          <a:solidFill>
                            <a:srgbClr val="0070C0"/>
                          </a:solidFill>
                          <a:effectLst/>
                          <a:latin typeface="+mn-lt"/>
                          <a:ea typeface="Times New Roman" panose="02020603050405020304" pitchFamily="18" charset="0"/>
                        </a:rPr>
                        <a:t> </a:t>
                      </a:r>
                      <a:r>
                        <a:rPr lang="fr-FR" sz="1600" b="1" dirty="0" err="1">
                          <a:solidFill>
                            <a:srgbClr val="0070C0"/>
                          </a:solidFill>
                          <a:effectLst/>
                          <a:latin typeface="+mn-lt"/>
                          <a:ea typeface="Times New Roman" panose="02020603050405020304" pitchFamily="18" charset="0"/>
                        </a:rPr>
                        <a:t>Members</a:t>
                      </a:r>
                      <a:r>
                        <a:rPr lang="fr-FR" sz="1600" b="1" dirty="0">
                          <a:solidFill>
                            <a:srgbClr val="0070C0"/>
                          </a:solidFill>
                          <a:effectLst/>
                          <a:latin typeface="+mn-lt"/>
                          <a:ea typeface="Times New Roman" panose="02020603050405020304" pitchFamily="18" charset="0"/>
                        </a:rPr>
                        <a:t> </a:t>
                      </a:r>
                      <a:endParaRPr lang="fr-FR" sz="1600" b="1" u="none"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523715">
                <a:tc>
                  <a:txBody>
                    <a:bodyPr/>
                    <a:lstStyle/>
                    <a:p>
                      <a:r>
                        <a:rPr lang="fr-FR" sz="1400" dirty="0" err="1">
                          <a:effectLst/>
                          <a:latin typeface="+mn-lt"/>
                          <a:ea typeface="SimSun" panose="02010600030101010101" pitchFamily="2" charset="-122"/>
                        </a:rPr>
                        <a:t>Crew</a:t>
                      </a:r>
                      <a:r>
                        <a:rPr lang="fr-FR" sz="1400" dirty="0">
                          <a:effectLst/>
                          <a:latin typeface="+mn-lt"/>
                          <a:ea typeface="SimSun" panose="02010600030101010101" pitchFamily="2" charset="-122"/>
                        </a:rPr>
                        <a:t> </a:t>
                      </a:r>
                      <a:r>
                        <a:rPr lang="fr-FR" sz="1400" dirty="0" err="1">
                          <a:effectLst/>
                          <a:latin typeface="+mn-lt"/>
                          <a:ea typeface="SimSun" panose="02010600030101010101" pitchFamily="2" charset="-122"/>
                        </a:rPr>
                        <a:t>members</a:t>
                      </a:r>
                      <a:r>
                        <a:rPr lang="fr-FR" sz="1400" dirty="0">
                          <a:effectLst/>
                          <a:latin typeface="+mn-lt"/>
                          <a:ea typeface="SimSun" panose="02010600030101010101" pitchFamily="2" charset="-122"/>
                        </a:rPr>
                        <a:t> are </a:t>
                      </a:r>
                      <a:r>
                        <a:rPr lang="fr-FR" sz="1400" dirty="0" err="1">
                          <a:effectLst/>
                          <a:latin typeface="+mn-lt"/>
                          <a:ea typeface="SimSun" panose="02010600030101010101" pitchFamily="2" charset="-122"/>
                        </a:rPr>
                        <a:t>informed</a:t>
                      </a:r>
                      <a:r>
                        <a:rPr lang="fr-FR" sz="1400" dirty="0">
                          <a:effectLst/>
                          <a:latin typeface="+mn-lt"/>
                          <a:ea typeface="SimSun" panose="02010600030101010101" pitchFamily="2" charset="-122"/>
                        </a:rPr>
                        <a:t> of the </a:t>
                      </a:r>
                      <a:r>
                        <a:rPr lang="fr-FR" sz="1400" dirty="0" err="1">
                          <a:effectLst/>
                          <a:latin typeface="+mn-lt"/>
                          <a:ea typeface="SimSun" panose="02010600030101010101" pitchFamily="2" charset="-122"/>
                        </a:rPr>
                        <a:t>safety</a:t>
                      </a:r>
                      <a:r>
                        <a:rPr lang="fr-FR" sz="1400" dirty="0">
                          <a:effectLst/>
                          <a:latin typeface="+mn-lt"/>
                          <a:ea typeface="SimSun" panose="02010600030101010101" pitchFamily="2" charset="-122"/>
                        </a:rPr>
                        <a:t> instructions </a:t>
                      </a:r>
                      <a:r>
                        <a:rPr lang="fr-FR" sz="1400" dirty="0" err="1">
                          <a:effectLst/>
                          <a:latin typeface="+mn-lt"/>
                          <a:ea typeface="SimSun" panose="02010600030101010101" pitchFamily="2" charset="-122"/>
                        </a:rPr>
                        <a:t>specific</a:t>
                      </a:r>
                      <a:r>
                        <a:rPr lang="fr-FR" sz="1400" dirty="0">
                          <a:effectLst/>
                          <a:latin typeface="+mn-lt"/>
                          <a:ea typeface="SimSun" panose="02010600030101010101" pitchFamily="2" charset="-122"/>
                        </a:rPr>
                        <a:t> to the </a:t>
                      </a:r>
                      <a:r>
                        <a:rPr lang="fr-FR" sz="1400" dirty="0" err="1">
                          <a:effectLst/>
                          <a:latin typeface="+mn-lt"/>
                          <a:ea typeface="SimSun" panose="02010600030101010101" pitchFamily="2" charset="-122"/>
                        </a:rPr>
                        <a:t>loading</a:t>
                      </a:r>
                      <a:r>
                        <a:rPr lang="fr-FR" sz="1400" dirty="0">
                          <a:effectLst/>
                          <a:latin typeface="+mn-lt"/>
                          <a:ea typeface="SimSun" panose="02010600030101010101" pitchFamily="2" charset="-122"/>
                        </a:rPr>
                        <a:t> / </a:t>
                      </a:r>
                      <a:r>
                        <a:rPr lang="fr-FR" sz="1400" dirty="0" err="1">
                          <a:effectLst/>
                          <a:latin typeface="+mn-lt"/>
                          <a:ea typeface="SimSun" panose="02010600030101010101" pitchFamily="2" charset="-122"/>
                        </a:rPr>
                        <a:t>unloading</a:t>
                      </a:r>
                      <a:r>
                        <a:rPr lang="fr-FR" sz="1400" dirty="0">
                          <a:effectLst/>
                          <a:latin typeface="+mn-lt"/>
                          <a:ea typeface="SimSun" panose="02010600030101010101" pitchFamily="2" charset="-122"/>
                        </a:rPr>
                        <a:t> area or </a:t>
                      </a:r>
                      <a:r>
                        <a:rPr lang="fr-FR" sz="1400" dirty="0" err="1">
                          <a:effectLst/>
                          <a:latin typeface="+mn-lt"/>
                          <a:ea typeface="SimSun" panose="02010600030101010101" pitchFamily="2" charset="-122"/>
                        </a:rPr>
                        <a:t>bay</a:t>
                      </a:r>
                      <a:r>
                        <a:rPr lang="fr-FR" sz="1400" dirty="0">
                          <a:effectLst/>
                          <a:latin typeface="+mn-lt"/>
                          <a:ea typeface="SimSun" panose="02010600030101010101" pitchFamily="2" charset="-122"/>
                        </a:rPr>
                        <a:t> (</a:t>
                      </a:r>
                      <a:r>
                        <a:rPr lang="fr-FR" sz="1400" dirty="0" err="1">
                          <a:effectLst/>
                          <a:latin typeface="+mn-lt"/>
                          <a:ea typeface="SimSun" panose="02010600030101010101" pitchFamily="2" charset="-122"/>
                        </a:rPr>
                        <a:t>including</a:t>
                      </a:r>
                      <a:r>
                        <a:rPr lang="fr-FR" sz="1400" dirty="0">
                          <a:effectLst/>
                          <a:latin typeface="+mn-lt"/>
                          <a:ea typeface="SimSun" panose="02010600030101010101" pitchFamily="2" charset="-122"/>
                        </a:rPr>
                        <a:t> instructions for </a:t>
                      </a:r>
                      <a:r>
                        <a:rPr lang="fr-FR" sz="1400" dirty="0" err="1">
                          <a:effectLst/>
                          <a:latin typeface="+mn-lt"/>
                          <a:ea typeface="SimSun" panose="02010600030101010101" pitchFamily="2" charset="-122"/>
                        </a:rPr>
                        <a:t>positioning</a:t>
                      </a:r>
                      <a:r>
                        <a:rPr lang="fr-FR" sz="1400" dirty="0">
                          <a:effectLst/>
                          <a:latin typeface="+mn-lt"/>
                          <a:ea typeface="SimSun" panose="02010600030101010101" pitchFamily="2" charset="-122"/>
                        </a:rPr>
                        <a:t> the </a:t>
                      </a:r>
                      <a:r>
                        <a:rPr lang="fr-FR" sz="1400" dirty="0" err="1">
                          <a:effectLst/>
                          <a:latin typeface="+mn-lt"/>
                          <a:ea typeface="SimSun" panose="02010600030101010101" pitchFamily="2" charset="-122"/>
                        </a:rPr>
                        <a:t>vehicle</a:t>
                      </a:r>
                      <a:r>
                        <a:rPr lang="fr-FR" sz="1400" dirty="0">
                          <a:effectLst/>
                          <a:latin typeface="+mn-lt"/>
                          <a:ea typeface="SimSun" panose="02010600030101010101" pitchFamily="2" charset="-122"/>
                        </a:rPr>
                        <a:t>) </a:t>
                      </a:r>
                      <a:r>
                        <a:rPr lang="fr-FR" sz="1400" dirty="0" err="1">
                          <a:effectLst/>
                          <a:latin typeface="+mn-lt"/>
                          <a:ea typeface="SimSun" panose="02010600030101010101" pitchFamily="2" charset="-122"/>
                        </a:rPr>
                        <a:t>before</a:t>
                      </a:r>
                      <a:r>
                        <a:rPr lang="fr-FR" sz="1400" dirty="0">
                          <a:effectLst/>
                          <a:latin typeface="+mn-lt"/>
                          <a:ea typeface="SimSun" panose="02010600030101010101" pitchFamily="2" charset="-122"/>
                        </a:rPr>
                        <a:t> </a:t>
                      </a:r>
                      <a:r>
                        <a:rPr lang="fr-FR" sz="1400" dirty="0" err="1">
                          <a:effectLst/>
                          <a:latin typeface="+mn-lt"/>
                          <a:ea typeface="SimSun" panose="02010600030101010101" pitchFamily="2" charset="-122"/>
                        </a:rPr>
                        <a:t>they</a:t>
                      </a:r>
                      <a:r>
                        <a:rPr lang="fr-FR" sz="1400" dirty="0">
                          <a:effectLst/>
                          <a:latin typeface="+mn-lt"/>
                          <a:ea typeface="SimSun" panose="02010600030101010101" pitchFamily="2" charset="-122"/>
                        </a:rPr>
                        <a:t> are </a:t>
                      </a:r>
                      <a:r>
                        <a:rPr lang="fr-FR" sz="1400" dirty="0" err="1">
                          <a:effectLst/>
                          <a:latin typeface="+mn-lt"/>
                          <a:ea typeface="SimSun" panose="02010600030101010101" pitchFamily="2" charset="-122"/>
                        </a:rPr>
                        <a:t>authorised</a:t>
                      </a:r>
                      <a:r>
                        <a:rPr lang="fr-FR" sz="1400" dirty="0">
                          <a:effectLst/>
                          <a:latin typeface="+mn-lt"/>
                          <a:ea typeface="SimSun" panose="02010600030101010101" pitchFamily="2" charset="-122"/>
                        </a:rPr>
                        <a:t> to enter the site.</a:t>
                      </a:r>
                      <a:endParaRPr lang="fr-FR" sz="1400" u="none"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9" name="Rectangle 8">
            <a:extLst>
              <a:ext uri="{FF2B5EF4-FFF2-40B4-BE49-F238E27FC236}">
                <a16:creationId xmlns:a16="http://schemas.microsoft.com/office/drawing/2014/main" id="{005C3401-5E7F-4D31-9B89-44552F76EFA0}"/>
              </a:ext>
            </a:extLst>
          </p:cNvPr>
          <p:cNvSpPr/>
          <p:nvPr/>
        </p:nvSpPr>
        <p:spPr>
          <a:xfrm>
            <a:off x="1364011" y="3553271"/>
            <a:ext cx="7168950" cy="307777"/>
          </a:xfrm>
          <a:prstGeom prst="rect">
            <a:avLst/>
          </a:prstGeom>
        </p:spPr>
        <p:txBody>
          <a:bodyPr wrap="none">
            <a:spAutoFit/>
          </a:bodyPr>
          <a:lstStyle/>
          <a:p>
            <a:pPr marL="0" indent="0" algn="l">
              <a:spcBef>
                <a:spcPts val="600"/>
              </a:spcBef>
              <a:spcAft>
                <a:spcPts val="600"/>
              </a:spcAft>
            </a:pPr>
            <a:r>
              <a:rPr lang="fr-FR" sz="1400" b="0" u="sng" dirty="0">
                <a:solidFill>
                  <a:srgbClr val="FF0000"/>
                </a:solidFill>
                <a:latin typeface="+mn-lt"/>
              </a:rPr>
              <a:t>New </a:t>
            </a:r>
            <a:r>
              <a:rPr lang="fr-FR" sz="1400" b="0" u="sng" dirty="0" err="1">
                <a:solidFill>
                  <a:srgbClr val="FF0000"/>
                </a:solidFill>
                <a:latin typeface="+mn-lt"/>
              </a:rPr>
              <a:t>requirement</a:t>
            </a:r>
            <a:r>
              <a:rPr lang="fr-FR" sz="1400" b="0" u="sng" dirty="0">
                <a:solidFill>
                  <a:srgbClr val="FF0000"/>
                </a:solidFill>
                <a:latin typeface="+mn-lt"/>
              </a:rPr>
              <a:t> for </a:t>
            </a:r>
            <a:r>
              <a:rPr lang="fr-FR" sz="1400" u="sng" dirty="0">
                <a:solidFill>
                  <a:srgbClr val="FF0000"/>
                </a:solidFill>
                <a:latin typeface="+mn-lt"/>
              </a:rPr>
              <a:t>MS</a:t>
            </a:r>
            <a:r>
              <a:rPr lang="fr-FR" sz="1400" b="0" u="sng" dirty="0">
                <a:solidFill>
                  <a:srgbClr val="FF0000"/>
                </a:solidFill>
                <a:latin typeface="+mn-lt"/>
              </a:rPr>
              <a:t> (formalisation of information on </a:t>
            </a:r>
            <a:r>
              <a:rPr lang="fr-FR" sz="1400" b="0" u="sng" dirty="0" err="1">
                <a:solidFill>
                  <a:srgbClr val="FF0000"/>
                </a:solidFill>
                <a:latin typeface="+mn-lt"/>
              </a:rPr>
              <a:t>safety</a:t>
            </a:r>
            <a:r>
              <a:rPr lang="fr-FR" sz="1400" b="0" u="sng" dirty="0">
                <a:solidFill>
                  <a:srgbClr val="FF0000"/>
                </a:solidFill>
                <a:latin typeface="+mn-lt"/>
              </a:rPr>
              <a:t> instructions to </a:t>
            </a:r>
            <a:r>
              <a:rPr lang="fr-FR" sz="1400" b="0" u="sng" dirty="0" err="1">
                <a:solidFill>
                  <a:srgbClr val="FF0000"/>
                </a:solidFill>
                <a:latin typeface="+mn-lt"/>
              </a:rPr>
              <a:t>crew</a:t>
            </a:r>
            <a:r>
              <a:rPr lang="fr-FR" sz="1400" b="0" u="sng" dirty="0">
                <a:solidFill>
                  <a:srgbClr val="FF0000"/>
                </a:solidFill>
                <a:latin typeface="+mn-lt"/>
              </a:rPr>
              <a:t> </a:t>
            </a:r>
            <a:r>
              <a:rPr lang="fr-FR" sz="1400" b="0" u="sng" dirty="0" err="1">
                <a:solidFill>
                  <a:srgbClr val="FF0000"/>
                </a:solidFill>
                <a:latin typeface="+mn-lt"/>
              </a:rPr>
              <a:t>members</a:t>
            </a:r>
            <a:r>
              <a:rPr lang="fr-FR" sz="1400" b="0" u="sng" dirty="0">
                <a:solidFill>
                  <a:srgbClr val="FF0000"/>
                </a:solidFill>
                <a:latin typeface="+mn-lt"/>
              </a:rPr>
              <a:t>)</a:t>
            </a:r>
            <a:endParaRPr lang="fr-FR" sz="1400" b="0" dirty="0">
              <a:solidFill>
                <a:srgbClr val="FF0000"/>
              </a:solidFill>
              <a:latin typeface="+mn-lt"/>
            </a:endParaRPr>
          </a:p>
        </p:txBody>
      </p:sp>
      <p:sp>
        <p:nvSpPr>
          <p:cNvPr id="7" name="ZoneTexte 21">
            <a:extLst>
              <a:ext uri="{FF2B5EF4-FFF2-40B4-BE49-F238E27FC236}">
                <a16:creationId xmlns:a16="http://schemas.microsoft.com/office/drawing/2014/main" id="{69B44496-B16B-4527-B5CD-29D0F203F71B}"/>
              </a:ext>
            </a:extLst>
          </p:cNvPr>
          <p:cNvSpPr txBox="1"/>
          <p:nvPr/>
        </p:nvSpPr>
        <p:spPr>
          <a:xfrm rot="19448902">
            <a:off x="386779" y="2916259"/>
            <a:ext cx="604653" cy="307777"/>
          </a:xfrm>
          <a:prstGeom prst="rect">
            <a:avLst/>
          </a:prstGeom>
          <a:noFill/>
        </p:spPr>
        <p:txBody>
          <a:bodyPr wrap="none" rtlCol="0">
            <a:spAutoFit/>
          </a:bodyPr>
          <a:lstStyle/>
          <a:p>
            <a:r>
              <a:rPr lang="fr-FR" sz="1400" b="1" dirty="0">
                <a:solidFill>
                  <a:srgbClr val="00B050"/>
                </a:solidFill>
              </a:rPr>
              <a:t>NEW</a:t>
            </a:r>
          </a:p>
        </p:txBody>
      </p:sp>
      <p:graphicFrame>
        <p:nvGraphicFramePr>
          <p:cNvPr id="10" name="Diagramme 9">
            <a:extLst>
              <a:ext uri="{FF2B5EF4-FFF2-40B4-BE49-F238E27FC236}">
                <a16:creationId xmlns:a16="http://schemas.microsoft.com/office/drawing/2014/main" id="{FF164750-9DD2-284E-A3FD-94C7431334DC}"/>
              </a:ext>
            </a:extLst>
          </p:cNvPr>
          <p:cNvGraphicFramePr/>
          <p:nvPr>
            <p:extLst>
              <p:ext uri="{D42A27DB-BD31-4B8C-83A1-F6EECF244321}">
                <p14:modId xmlns:p14="http://schemas.microsoft.com/office/powerpoint/2010/main" val="1319825306"/>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space réservé du texte 16">
            <a:extLst>
              <a:ext uri="{FF2B5EF4-FFF2-40B4-BE49-F238E27FC236}">
                <a16:creationId xmlns:a16="http://schemas.microsoft.com/office/drawing/2014/main" id="{7DF83453-F13B-2F45-8909-EC566B69C8CB}"/>
              </a:ext>
            </a:extLst>
          </p:cNvPr>
          <p:cNvSpPr>
            <a:spLocks noGrp="1" noEditPoints="1"/>
          </p:cNvSpPr>
          <p:nvPr>
            <p:ph type="body" sz="quarter" idx="11"/>
          </p:nvPr>
        </p:nvSpPr>
        <p:spPr>
          <a:xfrm>
            <a:off x="359229" y="0"/>
            <a:ext cx="6312024" cy="404664"/>
          </a:xfrm>
        </p:spPr>
        <p:txBody>
          <a:bodyPr/>
          <a:lstStyle/>
          <a:p>
            <a:r>
              <a:rPr lang="fr-FR" dirty="0"/>
              <a:t>REQUIEREMENTS</a:t>
            </a:r>
          </a:p>
        </p:txBody>
      </p:sp>
    </p:spTree>
    <p:extLst>
      <p:ext uri="{BB962C8B-B14F-4D97-AF65-F5344CB8AC3E}">
        <p14:creationId xmlns:p14="http://schemas.microsoft.com/office/powerpoint/2010/main" val="199171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3844056096"/>
              </p:ext>
            </p:extLst>
          </p:nvPr>
        </p:nvGraphicFramePr>
        <p:xfrm>
          <a:off x="653916" y="2420888"/>
          <a:ext cx="10949047" cy="3558485"/>
        </p:xfrm>
        <a:graphic>
          <a:graphicData uri="http://schemas.openxmlformats.org/drawingml/2006/table">
            <a:tbl>
              <a:tblPr firstRow="1" firstCol="1" bandRow="1"/>
              <a:tblGrid>
                <a:gridCol w="10949047">
                  <a:extLst>
                    <a:ext uri="{9D8B030D-6E8A-4147-A177-3AD203B41FA5}">
                      <a16:colId xmlns:a16="http://schemas.microsoft.com/office/drawing/2014/main" val="2553427521"/>
                    </a:ext>
                  </a:extLst>
                </a:gridCol>
              </a:tblGrid>
              <a:tr h="358085">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Times New Roman" panose="02020603050405020304" pitchFamily="18" charset="0"/>
                        </a:rPr>
                        <a:t>Requirement</a:t>
                      </a:r>
                      <a:r>
                        <a:rPr lang="fr-FR" sz="1600" b="1" dirty="0">
                          <a:solidFill>
                            <a:srgbClr val="0070C0"/>
                          </a:solidFill>
                          <a:effectLst/>
                          <a:latin typeface="Arial" panose="020B0604020202020204" pitchFamily="34" charset="0"/>
                          <a:ea typeface="Times New Roman" panose="02020603050405020304" pitchFamily="18" charset="0"/>
                        </a:rPr>
                        <a:t> 3.2.2: Training and </a:t>
                      </a:r>
                      <a:r>
                        <a:rPr lang="fr-FR" sz="1600" b="1" dirty="0" err="1">
                          <a:solidFill>
                            <a:srgbClr val="0070C0"/>
                          </a:solidFill>
                          <a:effectLst/>
                          <a:latin typeface="Arial" panose="020B0604020202020204" pitchFamily="34" charset="0"/>
                          <a:ea typeface="Times New Roman" panose="02020603050405020304" pitchFamily="18" charset="0"/>
                        </a:rPr>
                        <a:t>Authorisation</a:t>
                      </a:r>
                      <a:endPar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3098299">
                <a:tc>
                  <a:txBody>
                    <a:bodyPr/>
                    <a:lstStyle/>
                    <a:p>
                      <a:pPr marR="58420" algn="just">
                        <a:spcBef>
                          <a:spcPts val="600"/>
                        </a:spcBef>
                        <a:spcAft>
                          <a:spcPts val="600"/>
                        </a:spcAft>
                      </a:pPr>
                      <a:r>
                        <a:rPr lang="fr-FR" sz="1300" u="none" dirty="0">
                          <a:effectLst/>
                          <a:latin typeface="Arial" panose="020B0604020202020204" pitchFamily="34" charset="0"/>
                          <a:ea typeface="Times New Roman" panose="02020603050405020304" pitchFamily="18" charset="0"/>
                          <a:cs typeface="Arial" panose="020B0604020202020204" pitchFamily="34" charset="0"/>
                        </a:rPr>
                        <a:t>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persons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involved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including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the road driver) in the supervision, control or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execution</a:t>
                      </a:r>
                      <a:r>
                        <a:rPr lang="fr-FR" sz="1300" u="none" dirty="0">
                          <a:effectLst/>
                          <a:latin typeface="Arial" panose="020B0604020202020204" pitchFamily="34" charset="0"/>
                          <a:ea typeface="Times New Roman" panose="02020603050405020304" pitchFamily="18" charset="0"/>
                          <a:cs typeface="Arial" panose="020B0604020202020204" pitchFamily="34" charset="0"/>
                        </a:rPr>
                        <a:t> of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operations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of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dangerous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goods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are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trained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as a minimum:</a:t>
                      </a:r>
                    </a:p>
                    <a:p>
                      <a:pPr marR="58420" algn="just">
                        <a:spcBef>
                          <a:spcPts val="600"/>
                        </a:spcBef>
                        <a:spcAft>
                          <a:spcPts val="600"/>
                        </a:spcAft>
                      </a:pPr>
                      <a:r>
                        <a:rPr lang="fr-FR" sz="1300" u="none" dirty="0">
                          <a:effectLst/>
                          <a:latin typeface="Arial" panose="020B0604020202020204" pitchFamily="34" charset="0"/>
                          <a:ea typeface="Times New Roman" panose="02020603050405020304" pitchFamily="18" charset="0"/>
                          <a:cs typeface="Arial" panose="020B0604020202020204" pitchFamily="34" charset="0"/>
                        </a:rPr>
                        <a:t>In applicable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procedures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in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order</a:t>
                      </a:r>
                      <a:r>
                        <a:rPr lang="fr-FR" sz="1300" u="none" dirty="0">
                          <a:effectLst/>
                          <a:latin typeface="Arial" panose="020B0604020202020204" pitchFamily="34" charset="0"/>
                          <a:ea typeface="Times New Roman" panose="02020603050405020304" pitchFamily="18" charset="0"/>
                          <a:cs typeface="Arial" panose="020B0604020202020204" pitchFamily="34" charset="0"/>
                        </a:rPr>
                        <a:t> to know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risks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related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to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operations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and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products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handled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and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corresponding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risk</a:t>
                      </a:r>
                      <a:r>
                        <a:rPr lang="fr-FR" sz="1300" u="none" dirty="0">
                          <a:effectLst/>
                          <a:latin typeface="Arial" panose="020B0604020202020204" pitchFamily="34" charset="0"/>
                          <a:ea typeface="Times New Roman" panose="02020603050405020304" pitchFamily="18" charset="0"/>
                          <a:cs typeface="Arial" panose="020B0604020202020204" pitchFamily="34" charset="0"/>
                        </a:rPr>
                        <a:t> control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measures</a:t>
                      </a:r>
                      <a:r>
                        <a:rPr lang="fr-FR" sz="1300" u="none" dirty="0">
                          <a:effectLst/>
                          <a:latin typeface="Arial" panose="020B0604020202020204" pitchFamily="34" charset="0"/>
                          <a:ea typeface="Times New Roman" panose="02020603050405020304" pitchFamily="18" charset="0"/>
                          <a:cs typeface="Arial" panose="020B0604020202020204" pitchFamily="34" charset="0"/>
                        </a:rPr>
                        <a:t>;</a:t>
                      </a:r>
                    </a:p>
                    <a:p>
                      <a:pPr marL="715963" marR="58420" indent="-282575" algn="just">
                        <a:spcBef>
                          <a:spcPts val="600"/>
                        </a:spcBef>
                        <a:spcAft>
                          <a:spcPts val="600"/>
                        </a:spcAft>
                        <a:buFont typeface="Wingdings" pitchFamily="2" charset="2"/>
                        <a:buChar char="§"/>
                        <a:tabLst/>
                      </a:pPr>
                      <a:r>
                        <a:rPr lang="fr-FR" sz="1300" u="none" dirty="0">
                          <a:effectLst/>
                          <a:latin typeface="Arial" panose="020B0604020202020204" pitchFamily="34" charset="0"/>
                          <a:ea typeface="Times New Roman" panose="02020603050405020304" pitchFamily="18" charset="0"/>
                          <a:cs typeface="Arial" panose="020B0604020202020204" pitchFamily="34" charset="0"/>
                        </a:rPr>
                        <a:t>Action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required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in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event</a:t>
                      </a:r>
                      <a:r>
                        <a:rPr lang="fr-FR" sz="1300" u="none" dirty="0">
                          <a:effectLst/>
                          <a:latin typeface="Arial" panose="020B0604020202020204" pitchFamily="34" charset="0"/>
                          <a:ea typeface="Times New Roman" panose="02020603050405020304" pitchFamily="18" charset="0"/>
                          <a:cs typeface="Arial" panose="020B0604020202020204" pitchFamily="34" charset="0"/>
                        </a:rPr>
                        <a:t> of an accident or emergency situation;</a:t>
                      </a:r>
                    </a:p>
                    <a:p>
                      <a:pPr marL="715963" marR="58420" indent="-282575" algn="just">
                        <a:spcBef>
                          <a:spcPts val="600"/>
                        </a:spcBef>
                        <a:spcAft>
                          <a:spcPts val="600"/>
                        </a:spcAft>
                        <a:buFont typeface="Wingdings" pitchFamily="2" charset="2"/>
                        <a:buChar char="§"/>
                        <a:tabLst/>
                      </a:pPr>
                      <a:r>
                        <a:rPr lang="fr-FR" sz="1300" u="none" dirty="0">
                          <a:effectLst/>
                          <a:latin typeface="Arial" panose="020B0604020202020204" pitchFamily="34" charset="0"/>
                          <a:ea typeface="Times New Roman" panose="02020603050405020304" pitchFamily="18" charset="0"/>
                          <a:cs typeface="Arial" panose="020B0604020202020204" pitchFamily="34" charset="0"/>
                        </a:rPr>
                        <a:t>A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refresher</a:t>
                      </a:r>
                      <a:r>
                        <a:rPr lang="fr-FR" sz="1300" u="none" dirty="0">
                          <a:effectLst/>
                          <a:latin typeface="Arial" panose="020B0604020202020204" pitchFamily="34" charset="0"/>
                          <a:ea typeface="Times New Roman" panose="02020603050405020304" pitchFamily="18" charset="0"/>
                          <a:cs typeface="Arial" panose="020B0604020202020204" pitchFamily="34" charset="0"/>
                        </a:rPr>
                        <a:t> course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completed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every</a:t>
                      </a:r>
                      <a:r>
                        <a:rPr lang="fr-FR" sz="1300" u="none" dirty="0">
                          <a:effectLst/>
                          <a:latin typeface="Arial" panose="020B0604020202020204" pitchFamily="34" charset="0"/>
                          <a:ea typeface="Times New Roman" panose="02020603050405020304" pitchFamily="18" charset="0"/>
                          <a:cs typeface="Arial" panose="020B0604020202020204" pitchFamily="34" charset="0"/>
                        </a:rPr>
                        <a:t> 5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years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maximum.</a:t>
                      </a:r>
                    </a:p>
                    <a:p>
                      <a:pPr marR="58420" algn="just">
                        <a:spcBef>
                          <a:spcPts val="600"/>
                        </a:spcBef>
                        <a:spcAft>
                          <a:spcPts val="600"/>
                        </a:spcAft>
                      </a:pPr>
                      <a:r>
                        <a:rPr lang="fr-FR" sz="1300" u="none" dirty="0">
                          <a:effectLst/>
                          <a:latin typeface="Arial" panose="020B0604020202020204" pitchFamily="34" charset="0"/>
                          <a:ea typeface="Times New Roman" panose="02020603050405020304" pitchFamily="18" charset="0"/>
                          <a:cs typeface="Arial" panose="020B0604020202020204" pitchFamily="34" charset="0"/>
                        </a:rPr>
                        <a:t>In addition, on an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industrial</a:t>
                      </a:r>
                      <a:r>
                        <a:rPr lang="fr-FR" sz="1300" u="none" dirty="0">
                          <a:effectLst/>
                          <a:latin typeface="Arial" panose="020B0604020202020204" pitchFamily="34" charset="0"/>
                          <a:ea typeface="Times New Roman" panose="02020603050405020304" pitchFamily="18" charset="0"/>
                          <a:cs typeface="Arial" panose="020B0604020202020204" pitchFamily="34" charset="0"/>
                        </a:rPr>
                        <a:t> site and for personnel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performing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self-service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operations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p>
                    <a:p>
                      <a:pPr marL="715963" marR="58420" indent="-282575" algn="just">
                        <a:spcBef>
                          <a:spcPts val="600"/>
                        </a:spcBef>
                        <a:spcAft>
                          <a:spcPts val="600"/>
                        </a:spcAft>
                        <a:buFont typeface="Wingdings" pitchFamily="2" charset="2"/>
                        <a:buChar char="§"/>
                        <a:tabLst/>
                      </a:pPr>
                      <a:r>
                        <a:rPr lang="fr-FR" sz="1300" u="none" dirty="0">
                          <a:effectLst/>
                          <a:latin typeface="Arial" panose="020B0604020202020204" pitchFamily="34" charset="0"/>
                          <a:ea typeface="Times New Roman" panose="02020603050405020304" pitchFamily="18" charset="0"/>
                          <a:cs typeface="Arial" panose="020B0604020202020204" pitchFamily="34" charset="0"/>
                        </a:rPr>
                        <a:t>the courses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include</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practical</a:t>
                      </a:r>
                      <a:r>
                        <a:rPr lang="fr-FR" sz="1300" u="none" dirty="0">
                          <a:effectLst/>
                          <a:latin typeface="Arial" panose="020B0604020202020204" pitchFamily="34" charset="0"/>
                          <a:ea typeface="Times New Roman" panose="02020603050405020304" pitchFamily="18" charset="0"/>
                          <a:cs typeface="Arial" panose="020B0604020202020204" pitchFamily="34" charset="0"/>
                        </a:rPr>
                        <a:t> part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specific</a:t>
                      </a:r>
                      <a:r>
                        <a:rPr lang="fr-FR" sz="1300" u="none" dirty="0">
                          <a:effectLst/>
                          <a:latin typeface="Arial" panose="020B0604020202020204" pitchFamily="34" charset="0"/>
                          <a:ea typeface="Times New Roman" panose="02020603050405020304" pitchFamily="18" charset="0"/>
                          <a:cs typeface="Arial" panose="020B0604020202020204" pitchFamily="34" charset="0"/>
                        </a:rPr>
                        <a:t> to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bay</a:t>
                      </a:r>
                      <a:r>
                        <a:rPr lang="fr-FR" sz="1300" u="none" dirty="0">
                          <a:effectLst/>
                          <a:latin typeface="Arial" panose="020B0604020202020204" pitchFamily="34" charset="0"/>
                          <a:ea typeface="Times New Roman" panose="02020603050405020304" pitchFamily="18" charset="0"/>
                          <a:cs typeface="Arial" panose="020B0604020202020204" pitchFamily="34" charset="0"/>
                        </a:rPr>
                        <a:t>(s) and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product</a:t>
                      </a:r>
                      <a:r>
                        <a:rPr lang="fr-FR" sz="1300" u="none" dirty="0">
                          <a:effectLst/>
                          <a:latin typeface="Arial" panose="020B0604020202020204" pitchFamily="34" charset="0"/>
                          <a:ea typeface="Times New Roman" panose="02020603050405020304" pitchFamily="18" charset="0"/>
                          <a:cs typeface="Arial" panose="020B0604020202020204" pitchFamily="34" charset="0"/>
                        </a:rPr>
                        <a:t> types;</a:t>
                      </a:r>
                    </a:p>
                    <a:p>
                      <a:pPr marL="715963" marR="58420" indent="-282575" algn="just">
                        <a:spcBef>
                          <a:spcPts val="600"/>
                        </a:spcBef>
                        <a:spcAft>
                          <a:spcPts val="600"/>
                        </a:spcAft>
                        <a:buFont typeface="Wingdings" pitchFamily="2" charset="2"/>
                        <a:buChar char="§"/>
                        <a:tabLst/>
                      </a:pPr>
                      <a:r>
                        <a:rPr lang="fr-FR" sz="1300" u="none" dirty="0">
                          <a:effectLst/>
                          <a:latin typeface="Arial" panose="020B0604020202020204" pitchFamily="34" charset="0"/>
                          <a:ea typeface="Times New Roman" panose="02020603050405020304" pitchFamily="18" charset="0"/>
                          <a:cs typeface="Arial" panose="020B0604020202020204" pitchFamily="34" charset="0"/>
                        </a:rPr>
                        <a:t>a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refresher</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carried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out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after</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significant</a:t>
                      </a:r>
                      <a:r>
                        <a:rPr lang="fr-FR" sz="1300" u="none" dirty="0">
                          <a:effectLst/>
                          <a:latin typeface="Arial" panose="020B0604020202020204" pitchFamily="34" charset="0"/>
                          <a:ea typeface="Times New Roman" panose="02020603050405020304" pitchFamily="18" charset="0"/>
                          <a:cs typeface="Arial" panose="020B0604020202020204" pitchFamily="34" charset="0"/>
                        </a:rPr>
                        <a:t> change in the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bay</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station or operating instructions.</a:t>
                      </a:r>
                    </a:p>
                    <a:p>
                      <a:pPr marL="715963" marR="58420" indent="-282575" algn="just">
                        <a:spcBef>
                          <a:spcPts val="600"/>
                        </a:spcBef>
                        <a:spcAft>
                          <a:spcPts val="600"/>
                        </a:spcAft>
                        <a:buFont typeface="Wingdings" pitchFamily="2" charset="2"/>
                        <a:buChar char="§"/>
                        <a:tabLst/>
                      </a:pPr>
                      <a:r>
                        <a:rPr lang="fr-FR" sz="1300" u="none" dirty="0">
                          <a:effectLst/>
                          <a:latin typeface="Arial" panose="020B0604020202020204" pitchFamily="34" charset="0"/>
                          <a:ea typeface="Times New Roman" panose="02020603050405020304" pitchFamily="18" charset="0"/>
                          <a:cs typeface="Arial" panose="020B0604020202020204" pitchFamily="34" charset="0"/>
                        </a:rPr>
                        <a:t>For drivers operating self-service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unloading</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bays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on an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industrial</a:t>
                      </a:r>
                      <a:r>
                        <a:rPr lang="fr-FR" sz="1300" u="none" dirty="0">
                          <a:effectLst/>
                          <a:latin typeface="Arial" panose="020B0604020202020204" pitchFamily="34" charset="0"/>
                          <a:ea typeface="Times New Roman" panose="02020603050405020304" pitchFamily="18" charset="0"/>
                          <a:cs typeface="Arial" panose="020B0604020202020204" pitchFamily="34" charset="0"/>
                        </a:rPr>
                        <a:t> site, training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is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validated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 by an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authorisation</a:t>
                      </a:r>
                      <a:r>
                        <a:rPr lang="fr-FR" sz="1300" u="none" dirty="0">
                          <a:effectLst/>
                          <a:latin typeface="Arial" panose="020B0604020202020204" pitchFamily="34" charset="0"/>
                          <a:ea typeface="Times New Roman" panose="02020603050405020304" pitchFamily="18" charset="0"/>
                          <a:cs typeface="Arial" panose="020B0604020202020204" pitchFamily="34" charset="0"/>
                        </a:rPr>
                        <a:t>.</a:t>
                      </a:r>
                    </a:p>
                    <a:p>
                      <a:pPr marR="58420" algn="just">
                        <a:spcBef>
                          <a:spcPts val="600"/>
                        </a:spcBef>
                        <a:spcAft>
                          <a:spcPts val="600"/>
                        </a:spcAft>
                      </a:pPr>
                      <a:r>
                        <a:rPr lang="fr-FR" sz="1300" u="none" dirty="0">
                          <a:effectLst/>
                          <a:latin typeface="Arial" panose="020B0604020202020204" pitchFamily="34" charset="0"/>
                          <a:ea typeface="Times New Roman" panose="02020603050405020304" pitchFamily="18" charset="0"/>
                          <a:cs typeface="Arial" panose="020B0604020202020204" pitchFamily="34" charset="0"/>
                        </a:rPr>
                        <a:t>Training,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refresher</a:t>
                      </a:r>
                      <a:r>
                        <a:rPr lang="fr-FR" sz="1300" u="none" dirty="0">
                          <a:effectLst/>
                          <a:latin typeface="Arial" panose="020B0604020202020204" pitchFamily="34" charset="0"/>
                          <a:ea typeface="Times New Roman" panose="02020603050405020304" pitchFamily="18" charset="0"/>
                          <a:cs typeface="Arial" panose="020B0604020202020204" pitchFamily="34" charset="0"/>
                        </a:rPr>
                        <a:t> courses and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authorisations</a:t>
                      </a:r>
                      <a:r>
                        <a:rPr lang="fr-FR" sz="1300" u="none" dirty="0">
                          <a:effectLst/>
                          <a:latin typeface="Arial" panose="020B0604020202020204" pitchFamily="34" charset="0"/>
                          <a:ea typeface="Times New Roman" panose="02020603050405020304" pitchFamily="18" charset="0"/>
                          <a:cs typeface="Arial" panose="020B0604020202020204" pitchFamily="34" charset="0"/>
                        </a:rPr>
                        <a:t> are </a:t>
                      </a:r>
                      <a:r>
                        <a:rPr lang="fr-FR" sz="1300" u="none" dirty="0" err="1">
                          <a:effectLst/>
                          <a:latin typeface="Arial" panose="020B0604020202020204" pitchFamily="34" charset="0"/>
                          <a:ea typeface="Times New Roman" panose="02020603050405020304" pitchFamily="18" charset="0"/>
                          <a:cs typeface="Arial" panose="020B0604020202020204" pitchFamily="34" charset="0"/>
                        </a:rPr>
                        <a:t>recorded</a:t>
                      </a:r>
                      <a:r>
                        <a:rPr lang="fr-FR" sz="1300" u="none"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608753" y="6051381"/>
            <a:ext cx="10219655" cy="307777"/>
          </a:xfrm>
          <a:prstGeom prst="rect">
            <a:avLst/>
          </a:prstGeom>
        </p:spPr>
        <p:txBody>
          <a:bodyPr wrap="square">
            <a:spAutoFit/>
          </a:bodyPr>
          <a:lstStyle/>
          <a:p>
            <a:pPr algn="l">
              <a:spcBef>
                <a:spcPts val="600"/>
              </a:spcBef>
              <a:spcAft>
                <a:spcPts val="600"/>
              </a:spcAft>
            </a:pPr>
            <a:r>
              <a:rPr lang="fr-CH" sz="1400" u="sng" dirty="0" err="1">
                <a:solidFill>
                  <a:srgbClr val="FF0000"/>
                </a:solidFill>
                <a:latin typeface="+mn-lt"/>
              </a:rPr>
              <a:t>Already</a:t>
            </a:r>
            <a:r>
              <a:rPr lang="fr-CH" sz="1400" u="sng" dirty="0">
                <a:solidFill>
                  <a:srgbClr val="FF0000"/>
                </a:solidFill>
                <a:latin typeface="+mn-lt"/>
              </a:rPr>
              <a:t> </a:t>
            </a:r>
            <a:r>
              <a:rPr lang="fr-CH" sz="1400" u="sng" dirty="0" err="1">
                <a:solidFill>
                  <a:srgbClr val="FF0000"/>
                </a:solidFill>
                <a:latin typeface="+mn-lt"/>
              </a:rPr>
              <a:t>existing</a:t>
            </a:r>
            <a:r>
              <a:rPr lang="fr-CH" sz="1400" u="sng" dirty="0">
                <a:solidFill>
                  <a:srgbClr val="FF0000"/>
                </a:solidFill>
                <a:latin typeface="+mn-lt"/>
              </a:rPr>
              <a:t> </a:t>
            </a:r>
            <a:r>
              <a:rPr lang="fr-CH" sz="1400" u="sng" dirty="0" err="1">
                <a:solidFill>
                  <a:srgbClr val="FF0000"/>
                </a:solidFill>
                <a:latin typeface="+mn-lt"/>
              </a:rPr>
              <a:t>requirement</a:t>
            </a:r>
            <a:r>
              <a:rPr lang="fr-CH" sz="1400" u="sng" dirty="0">
                <a:solidFill>
                  <a:srgbClr val="FF0000"/>
                </a:solidFill>
                <a:latin typeface="+mn-lt"/>
              </a:rPr>
              <a:t> </a:t>
            </a:r>
            <a:r>
              <a:rPr lang="fr-CH" sz="1400" u="sng" dirty="0" err="1">
                <a:solidFill>
                  <a:srgbClr val="FF0000"/>
                </a:solidFill>
                <a:latin typeface="+mn-lt"/>
              </a:rPr>
              <a:t>with</a:t>
            </a:r>
            <a:r>
              <a:rPr lang="fr-CH" sz="1400" u="sng" dirty="0">
                <a:solidFill>
                  <a:srgbClr val="FF0000"/>
                </a:solidFill>
                <a:latin typeface="+mn-lt"/>
              </a:rPr>
              <a:t> a new </a:t>
            </a:r>
            <a:r>
              <a:rPr lang="fr-CH" sz="1400" u="sng" dirty="0" err="1">
                <a:solidFill>
                  <a:srgbClr val="FF0000"/>
                </a:solidFill>
                <a:latin typeface="+mn-lt"/>
              </a:rPr>
              <a:t>precision</a:t>
            </a:r>
            <a:r>
              <a:rPr lang="fr-CH" sz="1400" u="sng" dirty="0">
                <a:solidFill>
                  <a:srgbClr val="FF0000"/>
                </a:solidFill>
                <a:latin typeface="+mn-lt"/>
              </a:rPr>
              <a:t> on the </a:t>
            </a:r>
            <a:r>
              <a:rPr lang="fr-CH" sz="1400" u="sng" dirty="0" err="1">
                <a:solidFill>
                  <a:srgbClr val="FF0000"/>
                </a:solidFill>
                <a:latin typeface="+mn-lt"/>
              </a:rPr>
              <a:t>periodicity</a:t>
            </a:r>
            <a:r>
              <a:rPr lang="fr-CH" sz="1400" u="sng" dirty="0">
                <a:solidFill>
                  <a:srgbClr val="FF0000"/>
                </a:solidFill>
                <a:latin typeface="+mn-lt"/>
              </a:rPr>
              <a:t> of the training courses of 5 </a:t>
            </a:r>
            <a:r>
              <a:rPr lang="fr-CH" sz="1400" u="sng" dirty="0" err="1">
                <a:solidFill>
                  <a:srgbClr val="FF0000"/>
                </a:solidFill>
                <a:latin typeface="+mn-lt"/>
              </a:rPr>
              <a:t>years</a:t>
            </a:r>
            <a:endParaRPr lang="fr-CH" sz="1400" u="sng" dirty="0">
              <a:solidFill>
                <a:srgbClr val="FF0000"/>
              </a:solidFill>
              <a:latin typeface="+mn-lt"/>
            </a:endParaRPr>
          </a:p>
        </p:txBody>
      </p:sp>
      <p:sp>
        <p:nvSpPr>
          <p:cNvPr id="11" name="ZoneTexte 21">
            <a:extLst>
              <a:ext uri="{FF2B5EF4-FFF2-40B4-BE49-F238E27FC236}">
                <a16:creationId xmlns:a16="http://schemas.microsoft.com/office/drawing/2014/main" id="{40EA4A1E-22D2-4074-9189-F047D8FF384F}"/>
              </a:ext>
            </a:extLst>
          </p:cNvPr>
          <p:cNvSpPr txBox="1"/>
          <p:nvPr/>
        </p:nvSpPr>
        <p:spPr>
          <a:xfrm>
            <a:off x="5802114" y="3972234"/>
            <a:ext cx="604653" cy="307777"/>
          </a:xfrm>
          <a:prstGeom prst="rect">
            <a:avLst/>
          </a:prstGeom>
          <a:noFill/>
        </p:spPr>
        <p:txBody>
          <a:bodyPr wrap="none" rtlCol="0">
            <a:spAutoFit/>
          </a:bodyPr>
          <a:lstStyle/>
          <a:p>
            <a:r>
              <a:rPr lang="fr-FR" sz="1400" b="1" dirty="0">
                <a:solidFill>
                  <a:srgbClr val="00B050"/>
                </a:solidFill>
              </a:rPr>
              <a:t>NEW</a:t>
            </a:r>
          </a:p>
        </p:txBody>
      </p:sp>
      <p:sp>
        <p:nvSpPr>
          <p:cNvPr id="12" name="ZoneTexte 21">
            <a:extLst>
              <a:ext uri="{FF2B5EF4-FFF2-40B4-BE49-F238E27FC236}">
                <a16:creationId xmlns:a16="http://schemas.microsoft.com/office/drawing/2014/main" id="{729722D1-4F3D-4592-942C-93FFA7A7EBF7}"/>
              </a:ext>
            </a:extLst>
          </p:cNvPr>
          <p:cNvSpPr txBox="1"/>
          <p:nvPr/>
        </p:nvSpPr>
        <p:spPr>
          <a:xfrm>
            <a:off x="9792614" y="5018244"/>
            <a:ext cx="604653" cy="307777"/>
          </a:xfrm>
          <a:prstGeom prst="rect">
            <a:avLst/>
          </a:prstGeom>
          <a:noFill/>
        </p:spPr>
        <p:txBody>
          <a:bodyPr wrap="none" rtlCol="0">
            <a:spAutoFit/>
          </a:bodyPr>
          <a:lstStyle/>
          <a:p>
            <a:r>
              <a:rPr lang="fr-FR" sz="1400" b="1" dirty="0">
                <a:solidFill>
                  <a:srgbClr val="00B050"/>
                </a:solidFill>
              </a:rPr>
              <a:t>NEW</a:t>
            </a:r>
          </a:p>
        </p:txBody>
      </p:sp>
      <p:pic>
        <p:nvPicPr>
          <p:cNvPr id="14" name="Image 13" descr="Image result for pictogramme marchandise dangereuse">
            <a:extLst>
              <a:ext uri="{FF2B5EF4-FFF2-40B4-BE49-F238E27FC236}">
                <a16:creationId xmlns:a16="http://schemas.microsoft.com/office/drawing/2014/main" id="{1DA232DD-EA3F-492B-A97C-A9591BB383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581" y="1628800"/>
            <a:ext cx="751961" cy="720080"/>
          </a:xfrm>
          <a:prstGeom prst="rect">
            <a:avLst/>
          </a:prstGeom>
          <a:noFill/>
          <a:ln>
            <a:noFill/>
          </a:ln>
        </p:spPr>
      </p:pic>
      <p:graphicFrame>
        <p:nvGraphicFramePr>
          <p:cNvPr id="9" name="Diagramme 8">
            <a:extLst>
              <a:ext uri="{FF2B5EF4-FFF2-40B4-BE49-F238E27FC236}">
                <a16:creationId xmlns:a16="http://schemas.microsoft.com/office/drawing/2014/main" id="{6E6EC16E-89E0-EA4C-8C9F-E4791820608F}"/>
              </a:ext>
            </a:extLst>
          </p:cNvPr>
          <p:cNvGraphicFramePr/>
          <p:nvPr>
            <p:extLst>
              <p:ext uri="{D42A27DB-BD31-4B8C-83A1-F6EECF244321}">
                <p14:modId xmlns:p14="http://schemas.microsoft.com/office/powerpoint/2010/main" val="2026911296"/>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Espace réservé du texte 16">
            <a:extLst>
              <a:ext uri="{FF2B5EF4-FFF2-40B4-BE49-F238E27FC236}">
                <a16:creationId xmlns:a16="http://schemas.microsoft.com/office/drawing/2014/main" id="{2C142F52-1D0B-B844-A03F-00560E90A3BB}"/>
              </a:ext>
            </a:extLst>
          </p:cNvPr>
          <p:cNvSpPr>
            <a:spLocks noGrp="1" noEditPoints="1"/>
          </p:cNvSpPr>
          <p:nvPr>
            <p:ph type="body" sz="quarter" idx="11"/>
          </p:nvPr>
        </p:nvSpPr>
        <p:spPr>
          <a:xfrm>
            <a:off x="359229" y="0"/>
            <a:ext cx="6312024" cy="404664"/>
          </a:xfrm>
        </p:spPr>
        <p:txBody>
          <a:bodyPr/>
          <a:lstStyle/>
          <a:p>
            <a:r>
              <a:rPr lang="fr-FR" dirty="0"/>
              <a:t>REQUIEREMENTS</a:t>
            </a:r>
          </a:p>
        </p:txBody>
      </p:sp>
    </p:spTree>
    <p:extLst>
      <p:ext uri="{BB962C8B-B14F-4D97-AF65-F5344CB8AC3E}">
        <p14:creationId xmlns:p14="http://schemas.microsoft.com/office/powerpoint/2010/main" val="14501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003798002"/>
              </p:ext>
            </p:extLst>
          </p:nvPr>
        </p:nvGraphicFramePr>
        <p:xfrm>
          <a:off x="947426" y="2348879"/>
          <a:ext cx="10297144" cy="1600905"/>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09065">
                <a:tc>
                  <a:txBody>
                    <a:bodyPr/>
                    <a:lstStyle/>
                    <a:p>
                      <a:pPr marR="58420" algn="just">
                        <a:lnSpc>
                          <a:spcPct val="115000"/>
                        </a:lnSpc>
                        <a:spcBef>
                          <a:spcPts val="600"/>
                        </a:spcBef>
                        <a:spcAft>
                          <a:spcPts val="300"/>
                        </a:spcAft>
                      </a:pPr>
                      <a:r>
                        <a:rPr lang="fr-FR" sz="1600" b="1" dirty="0" err="1">
                          <a:solidFill>
                            <a:srgbClr val="0070C0"/>
                          </a:solidFill>
                          <a:effectLst/>
                          <a:latin typeface="Arial" panose="020B0604020202020204" pitchFamily="34" charset="0"/>
                          <a:ea typeface="Times New Roman" panose="02020603050405020304" pitchFamily="18" charset="0"/>
                        </a:rPr>
                        <a:t>Requirement</a:t>
                      </a:r>
                      <a:r>
                        <a:rPr lang="fr-FR" sz="1600" b="1" dirty="0">
                          <a:solidFill>
                            <a:srgbClr val="0070C0"/>
                          </a:solidFill>
                          <a:effectLst/>
                          <a:latin typeface="Arial" panose="020B0604020202020204" pitchFamily="34" charset="0"/>
                          <a:ea typeface="Times New Roman" panose="02020603050405020304" pitchFamily="18" charset="0"/>
                        </a:rPr>
                        <a:t> 3.3.1: Control of </a:t>
                      </a:r>
                      <a:r>
                        <a:rPr lang="fr-FR" sz="1600" b="1" dirty="0" err="1">
                          <a:solidFill>
                            <a:srgbClr val="0070C0"/>
                          </a:solidFill>
                          <a:effectLst/>
                          <a:latin typeface="Arial" panose="020B0604020202020204" pitchFamily="34" charset="0"/>
                          <a:ea typeface="Times New Roman" panose="02020603050405020304" pitchFamily="18" charset="0"/>
                        </a:rPr>
                        <a:t>Vehicles</a:t>
                      </a:r>
                      <a:r>
                        <a:rPr lang="fr-FR" sz="1600" b="1" dirty="0">
                          <a:solidFill>
                            <a:srgbClr val="0070C0"/>
                          </a:solidFill>
                          <a:effectLst/>
                          <a:latin typeface="Arial" panose="020B0604020202020204" pitchFamily="34" charset="0"/>
                          <a:ea typeface="Times New Roman" panose="02020603050405020304" pitchFamily="18" charset="0"/>
                        </a:rPr>
                        <a:t> (Road and Rail) and Road Drivers</a:t>
                      </a:r>
                      <a:endPar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191840">
                <a:tc>
                  <a:txBody>
                    <a:bodyPr/>
                    <a:lstStyle/>
                    <a:p>
                      <a:pPr marR="58420" algn="just">
                        <a:spcBef>
                          <a:spcPts val="600"/>
                        </a:spcBef>
                        <a:spcAft>
                          <a:spcPts val="6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A control system, of </a:t>
                      </a:r>
                      <a:r>
                        <a:rPr lang="fr-FR" sz="1400" dirty="0" err="1">
                          <a:effectLst/>
                          <a:latin typeface="Arial" panose="020B0604020202020204" pitchFamily="34" charset="0"/>
                          <a:ea typeface="Times New Roman" panose="02020603050405020304" pitchFamily="18" charset="0"/>
                          <a:cs typeface="Arial" panose="020B0604020202020204" pitchFamily="34" charset="0"/>
                        </a:rPr>
                        <a:t>which</a:t>
                      </a:r>
                      <a:r>
                        <a:rPr lang="fr-FR" sz="1400" dirty="0">
                          <a:effectLst/>
                          <a:latin typeface="Arial" panose="020B0604020202020204" pitchFamily="34" charset="0"/>
                          <a:ea typeface="Times New Roman" panose="02020603050405020304" pitchFamily="18" charset="0"/>
                          <a:cs typeface="Arial" panose="020B0604020202020204" pitchFamily="34" charset="0"/>
                        </a:rPr>
                        <a:t> the </a:t>
                      </a:r>
                      <a:r>
                        <a:rPr lang="fr-FR" sz="1400" dirty="0" err="1">
                          <a:effectLst/>
                          <a:latin typeface="Arial" panose="020B0604020202020204" pitchFamily="34" charset="0"/>
                          <a:ea typeface="Times New Roman" panose="02020603050405020304" pitchFamily="18" charset="0"/>
                          <a:cs typeface="Arial" panose="020B0604020202020204" pitchFamily="34" charset="0"/>
                        </a:rPr>
                        <a:t>frequency</a:t>
                      </a:r>
                      <a:r>
                        <a:rPr lang="fr-FR" sz="1400" dirty="0">
                          <a:effectLst/>
                          <a:latin typeface="Arial" panose="020B0604020202020204" pitchFamily="34" charset="0"/>
                          <a:ea typeface="Times New Roman" panose="02020603050405020304" pitchFamily="18" charset="0"/>
                          <a:cs typeface="Arial" panose="020B0604020202020204" pitchFamily="34" charset="0"/>
                        </a:rPr>
                        <a:t> and check points are </a:t>
                      </a:r>
                      <a:r>
                        <a:rPr lang="fr-FR" sz="1400" dirty="0" err="1">
                          <a:effectLst/>
                          <a:latin typeface="Arial" panose="020B0604020202020204" pitchFamily="34" charset="0"/>
                          <a:ea typeface="Times New Roman" panose="02020603050405020304" pitchFamily="18" charset="0"/>
                          <a:cs typeface="Arial" panose="020B0604020202020204" pitchFamily="34" charset="0"/>
                        </a:rPr>
                        <a:t>defined</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based</a:t>
                      </a:r>
                      <a:r>
                        <a:rPr lang="fr-FR" sz="1400" dirty="0">
                          <a:effectLst/>
                          <a:latin typeface="Arial" panose="020B0604020202020204" pitchFamily="34" charset="0"/>
                          <a:ea typeface="Times New Roman" panose="02020603050405020304" pitchFamily="18" charset="0"/>
                          <a:cs typeface="Arial" panose="020B0604020202020204" pitchFamily="34" charset="0"/>
                        </a:rPr>
                        <a:t> on the </a:t>
                      </a:r>
                      <a:r>
                        <a:rPr lang="fr-FR" sz="1400" dirty="0" err="1">
                          <a:effectLst/>
                          <a:latin typeface="Arial" panose="020B0604020202020204" pitchFamily="34" charset="0"/>
                          <a:ea typeface="Times New Roman" panose="02020603050405020304" pitchFamily="18" charset="0"/>
                          <a:cs typeface="Arial" panose="020B0604020202020204" pitchFamily="34" charset="0"/>
                        </a:rPr>
                        <a:t>risk</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analysis</a:t>
                      </a:r>
                      <a:r>
                        <a:rPr lang="fr-FR" sz="1400" dirty="0">
                          <a:effectLst/>
                          <a:latin typeface="Arial" panose="020B0604020202020204" pitchFamily="34" charset="0"/>
                          <a:ea typeface="Times New Roman" panose="02020603050405020304" pitchFamily="18" charset="0"/>
                          <a:cs typeface="Arial" panose="020B0604020202020204" pitchFamily="34" charset="0"/>
                        </a:rPr>
                        <a:t>, return of </a:t>
                      </a:r>
                      <a:r>
                        <a:rPr lang="fr-FR" sz="1400" dirty="0" err="1">
                          <a:effectLst/>
                          <a:latin typeface="Arial" panose="020B0604020202020204" pitchFamily="34" charset="0"/>
                          <a:ea typeface="Times New Roman" panose="02020603050405020304" pitchFamily="18" charset="0"/>
                          <a:cs typeface="Arial" panose="020B0604020202020204" pitchFamily="34" charset="0"/>
                        </a:rPr>
                        <a:t>experience</a:t>
                      </a:r>
                      <a:r>
                        <a:rPr lang="fr-FR" sz="1400" dirty="0">
                          <a:effectLst/>
                          <a:latin typeface="Arial" panose="020B0604020202020204" pitchFamily="34" charset="0"/>
                          <a:ea typeface="Times New Roman" panose="02020603050405020304" pitchFamily="18" charset="0"/>
                          <a:cs typeface="Arial" panose="020B0604020202020204" pitchFamily="34" charset="0"/>
                        </a:rPr>
                        <a:t> (REX) and applicable local </a:t>
                      </a:r>
                      <a:r>
                        <a:rPr lang="fr-FR" sz="1400" dirty="0" err="1">
                          <a:effectLst/>
                          <a:latin typeface="Arial" panose="020B0604020202020204" pitchFamily="34" charset="0"/>
                          <a:ea typeface="Times New Roman" panose="02020603050405020304" pitchFamily="18" charset="0"/>
                          <a:cs typeface="Arial" panose="020B0604020202020204" pitchFamily="34" charset="0"/>
                        </a:rPr>
                        <a:t>regulations</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is</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implemented</a:t>
                      </a:r>
                      <a:r>
                        <a:rPr lang="fr-FR" sz="1400" dirty="0">
                          <a:effectLst/>
                          <a:latin typeface="Arial" panose="020B0604020202020204" pitchFamily="34" charset="0"/>
                          <a:ea typeface="Times New Roman" panose="02020603050405020304" pitchFamily="18" charset="0"/>
                          <a:cs typeface="Arial" panose="020B0604020202020204" pitchFamily="34" charset="0"/>
                        </a:rPr>
                        <a:t>.</a:t>
                      </a:r>
                    </a:p>
                    <a:p>
                      <a:pPr marR="58420" algn="just">
                        <a:spcBef>
                          <a:spcPts val="600"/>
                        </a:spcBef>
                        <a:spcAft>
                          <a:spcPts val="600"/>
                        </a:spcAft>
                      </a:pPr>
                      <a:r>
                        <a:rPr lang="fr-FR" sz="1400" dirty="0" err="1">
                          <a:effectLst/>
                          <a:latin typeface="Arial" panose="020B0604020202020204" pitchFamily="34" charset="0"/>
                          <a:ea typeface="Times New Roman" panose="02020603050405020304" pitchFamily="18" charset="0"/>
                          <a:cs typeface="Arial" panose="020B0604020202020204" pitchFamily="34" charset="0"/>
                        </a:rPr>
                        <a:t>Particular</a:t>
                      </a:r>
                      <a:r>
                        <a:rPr lang="fr-FR" sz="1400" dirty="0">
                          <a:effectLst/>
                          <a:latin typeface="Arial" panose="020B0604020202020204" pitchFamily="34" charset="0"/>
                          <a:ea typeface="Times New Roman" panose="02020603050405020304" pitchFamily="18" charset="0"/>
                          <a:cs typeface="Arial" panose="020B0604020202020204" pitchFamily="34" charset="0"/>
                        </a:rPr>
                        <a:t> attention </a:t>
                      </a:r>
                      <a:r>
                        <a:rPr lang="fr-FR" sz="1400" dirty="0" err="1">
                          <a:effectLst/>
                          <a:latin typeface="Arial" panose="020B0604020202020204" pitchFamily="34" charset="0"/>
                          <a:ea typeface="Times New Roman" panose="02020603050405020304" pitchFamily="18" charset="0"/>
                          <a:cs typeface="Arial" panose="020B0604020202020204" pitchFamily="34" charset="0"/>
                        </a:rPr>
                        <a:t>is</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paid</a:t>
                      </a:r>
                      <a:r>
                        <a:rPr lang="fr-FR" sz="1400" dirty="0">
                          <a:effectLst/>
                          <a:latin typeface="Arial" panose="020B0604020202020204" pitchFamily="34" charset="0"/>
                          <a:ea typeface="Times New Roman" panose="02020603050405020304" pitchFamily="18" charset="0"/>
                          <a:cs typeface="Arial" panose="020B0604020202020204" pitchFamily="34" charset="0"/>
                        </a:rPr>
                        <a:t> to </a:t>
                      </a:r>
                      <a:r>
                        <a:rPr lang="fr-FR" sz="1400" dirty="0" err="1">
                          <a:effectLst/>
                          <a:latin typeface="Arial" panose="020B0604020202020204" pitchFamily="34" charset="0"/>
                          <a:ea typeface="Times New Roman" panose="02020603050405020304" pitchFamily="18" charset="0"/>
                          <a:cs typeface="Arial" panose="020B0604020202020204" pitchFamily="34" charset="0"/>
                        </a:rPr>
                        <a:t>ensure</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that</a:t>
                      </a:r>
                      <a:r>
                        <a:rPr lang="fr-FR" sz="1400" dirty="0">
                          <a:effectLst/>
                          <a:latin typeface="Arial" panose="020B0604020202020204" pitchFamily="34" charset="0"/>
                          <a:ea typeface="Times New Roman" panose="02020603050405020304" pitchFamily="18" charset="0"/>
                          <a:cs typeface="Arial" panose="020B0604020202020204" pitchFamily="34" charset="0"/>
                        </a:rPr>
                        <a:t> no </a:t>
                      </a:r>
                      <a:r>
                        <a:rPr lang="fr-FR" sz="1400" dirty="0" err="1">
                          <a:effectLst/>
                          <a:latin typeface="Arial" panose="020B0604020202020204" pitchFamily="34" charset="0"/>
                          <a:ea typeface="Times New Roman" panose="02020603050405020304" pitchFamily="18" charset="0"/>
                          <a:cs typeface="Arial" panose="020B0604020202020204" pitchFamily="34" charset="0"/>
                        </a:rPr>
                        <a:t>overloaded</a:t>
                      </a:r>
                      <a:r>
                        <a:rPr lang="fr-FR" sz="1400" dirty="0">
                          <a:effectLst/>
                          <a:latin typeface="Arial" panose="020B0604020202020204" pitchFamily="34" charset="0"/>
                          <a:ea typeface="Times New Roman" panose="02020603050405020304" pitchFamily="18" charset="0"/>
                          <a:cs typeface="Arial" panose="020B0604020202020204" pitchFamily="34" charset="0"/>
                        </a:rPr>
                        <a:t>, over-</a:t>
                      </a:r>
                      <a:r>
                        <a:rPr lang="fr-FR" sz="1400" dirty="0" err="1">
                          <a:effectLst/>
                          <a:latin typeface="Arial" panose="020B0604020202020204" pitchFamily="34" charset="0"/>
                          <a:ea typeface="Times New Roman" panose="02020603050405020304" pitchFamily="18" charset="0"/>
                          <a:cs typeface="Arial" panose="020B0604020202020204" pitchFamily="34" charset="0"/>
                        </a:rPr>
                        <a:t>pressurised</a:t>
                      </a:r>
                      <a:r>
                        <a:rPr lang="fr-FR" sz="1400" dirty="0">
                          <a:effectLst/>
                          <a:latin typeface="Arial" panose="020B0604020202020204" pitchFamily="34" charset="0"/>
                          <a:ea typeface="Times New Roman" panose="02020603050405020304" pitchFamily="18" charset="0"/>
                          <a:cs typeface="Arial" panose="020B0604020202020204" pitchFamily="34" charset="0"/>
                        </a:rPr>
                        <a:t> or over-</a:t>
                      </a:r>
                      <a:r>
                        <a:rPr lang="fr-FR" sz="1400" dirty="0" err="1">
                          <a:effectLst/>
                          <a:latin typeface="Arial" panose="020B0604020202020204" pitchFamily="34" charset="0"/>
                          <a:ea typeface="Times New Roman" panose="02020603050405020304" pitchFamily="18" charset="0"/>
                          <a:cs typeface="Arial" panose="020B0604020202020204" pitchFamily="34" charset="0"/>
                        </a:rPr>
                        <a:t>filled</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vehicles</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leave</a:t>
                      </a:r>
                      <a:r>
                        <a:rPr lang="fr-FR" sz="1400" dirty="0">
                          <a:effectLst/>
                          <a:latin typeface="Arial" panose="020B0604020202020204" pitchFamily="34" charset="0"/>
                          <a:ea typeface="Times New Roman" panose="02020603050405020304" pitchFamily="18" charset="0"/>
                          <a:cs typeface="Arial" panose="020B0604020202020204" pitchFamily="34" charset="0"/>
                        </a:rPr>
                        <a:t> the site.</a:t>
                      </a:r>
                    </a:p>
                    <a:p>
                      <a:pPr marR="58420" algn="just">
                        <a:spcBef>
                          <a:spcPts val="600"/>
                        </a:spcBef>
                        <a:spcAft>
                          <a:spcPts val="6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The </a:t>
                      </a:r>
                      <a:r>
                        <a:rPr lang="fr-FR" sz="1400" dirty="0" err="1">
                          <a:effectLst/>
                          <a:latin typeface="Arial" panose="020B0604020202020204" pitchFamily="34" charset="0"/>
                          <a:ea typeface="Times New Roman" panose="02020603050405020304" pitchFamily="18" charset="0"/>
                          <a:cs typeface="Arial" panose="020B0604020202020204" pitchFamily="34" charset="0"/>
                        </a:rPr>
                        <a:t>results</a:t>
                      </a:r>
                      <a:r>
                        <a:rPr lang="fr-FR" sz="1400" dirty="0">
                          <a:effectLst/>
                          <a:latin typeface="Arial" panose="020B0604020202020204" pitchFamily="34" charset="0"/>
                          <a:ea typeface="Times New Roman" panose="02020603050405020304" pitchFamily="18" charset="0"/>
                          <a:cs typeface="Arial" panose="020B0604020202020204" pitchFamily="34" charset="0"/>
                        </a:rPr>
                        <a:t> of </a:t>
                      </a:r>
                      <a:r>
                        <a:rPr lang="fr-FR" sz="1400" dirty="0" err="1">
                          <a:effectLst/>
                          <a:latin typeface="Arial" panose="020B0604020202020204" pitchFamily="34" charset="0"/>
                          <a:ea typeface="Times New Roman" panose="02020603050405020304" pitchFamily="18" charset="0"/>
                          <a:cs typeface="Arial" panose="020B0604020202020204" pitchFamily="34" charset="0"/>
                        </a:rPr>
                        <a:t>these</a:t>
                      </a:r>
                      <a:r>
                        <a:rPr lang="fr-FR" sz="1400" dirty="0">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effectLst/>
                          <a:latin typeface="Arial" panose="020B0604020202020204" pitchFamily="34" charset="0"/>
                          <a:ea typeface="Times New Roman" panose="02020603050405020304" pitchFamily="18" charset="0"/>
                          <a:cs typeface="Arial" panose="020B0604020202020204" pitchFamily="34" charset="0"/>
                        </a:rPr>
                        <a:t>checks</a:t>
                      </a:r>
                      <a:r>
                        <a:rPr lang="fr-FR" sz="1400" dirty="0">
                          <a:effectLst/>
                          <a:latin typeface="Arial" panose="020B0604020202020204" pitchFamily="34" charset="0"/>
                          <a:ea typeface="Times New Roman" panose="02020603050405020304" pitchFamily="18" charset="0"/>
                          <a:cs typeface="Arial" panose="020B0604020202020204" pitchFamily="34" charset="0"/>
                        </a:rPr>
                        <a:t> are </a:t>
                      </a:r>
                      <a:r>
                        <a:rPr lang="fr-FR" sz="1400" dirty="0" err="1">
                          <a:effectLst/>
                          <a:latin typeface="Arial" panose="020B0604020202020204" pitchFamily="34" charset="0"/>
                          <a:ea typeface="Times New Roman" panose="02020603050405020304" pitchFamily="18" charset="0"/>
                          <a:cs typeface="Arial" panose="020B0604020202020204" pitchFamily="34" charset="0"/>
                        </a:rPr>
                        <a:t>recorded</a:t>
                      </a:r>
                      <a:r>
                        <a:rPr lang="fr-FR" sz="1400" dirty="0">
                          <a:effectLst/>
                          <a:latin typeface="Arial" panose="020B0604020202020204" pitchFamily="34" charset="0"/>
                          <a:ea typeface="Times New Roman" panose="02020603050405020304" pitchFamily="18" charset="0"/>
                          <a:cs typeface="Arial" panose="020B0604020202020204" pitchFamily="34" charset="0"/>
                        </a:rPr>
                        <a:t> and </a:t>
                      </a:r>
                      <a:r>
                        <a:rPr lang="fr-FR" sz="1400" dirty="0" err="1">
                          <a:effectLst/>
                          <a:latin typeface="Arial" panose="020B0604020202020204" pitchFamily="34" charset="0"/>
                          <a:ea typeface="Times New Roman" panose="02020603050405020304" pitchFamily="18" charset="0"/>
                          <a:cs typeface="Arial" panose="020B0604020202020204" pitchFamily="34" charset="0"/>
                        </a:rPr>
                        <a:t>any</a:t>
                      </a:r>
                      <a:r>
                        <a:rPr lang="fr-FR" sz="1400" dirty="0">
                          <a:effectLst/>
                          <a:latin typeface="Arial" panose="020B0604020202020204" pitchFamily="34" charset="0"/>
                          <a:ea typeface="Times New Roman" panose="02020603050405020304" pitchFamily="18" charset="0"/>
                          <a:cs typeface="Arial" panose="020B0604020202020204" pitchFamily="34" charset="0"/>
                        </a:rPr>
                        <a:t> corrective </a:t>
                      </a:r>
                      <a:r>
                        <a:rPr lang="fr-FR" sz="1400" dirty="0" err="1">
                          <a:effectLst/>
                          <a:latin typeface="Arial" panose="020B0604020202020204" pitchFamily="34" charset="0"/>
                          <a:ea typeface="Times New Roman" panose="02020603050405020304" pitchFamily="18" charset="0"/>
                          <a:cs typeface="Arial" panose="020B0604020202020204" pitchFamily="34" charset="0"/>
                        </a:rPr>
                        <a:t>measures</a:t>
                      </a:r>
                      <a:r>
                        <a:rPr lang="fr-FR" sz="1400" dirty="0">
                          <a:effectLst/>
                          <a:latin typeface="Arial" panose="020B0604020202020204" pitchFamily="34" charset="0"/>
                          <a:ea typeface="Times New Roman" panose="02020603050405020304" pitchFamily="18" charset="0"/>
                          <a:cs typeface="Arial" panose="020B0604020202020204" pitchFamily="34" charset="0"/>
                        </a:rPr>
                        <a:t> are </a:t>
                      </a:r>
                      <a:r>
                        <a:rPr lang="fr-FR" sz="1400" dirty="0" err="1">
                          <a:effectLst/>
                          <a:latin typeface="Arial" panose="020B0604020202020204" pitchFamily="34" charset="0"/>
                          <a:ea typeface="Times New Roman" panose="02020603050405020304" pitchFamily="18" charset="0"/>
                          <a:cs typeface="Arial" panose="020B0604020202020204" pitchFamily="34" charset="0"/>
                        </a:rPr>
                        <a:t>implemented</a:t>
                      </a:r>
                      <a:r>
                        <a:rPr lang="fr-FR" sz="14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4" name="Rectangle 3">
            <a:extLst>
              <a:ext uri="{FF2B5EF4-FFF2-40B4-BE49-F238E27FC236}">
                <a16:creationId xmlns:a16="http://schemas.microsoft.com/office/drawing/2014/main" id="{FDCE8BB5-C36A-41B5-B4DA-66D0F5178F6E}"/>
              </a:ext>
            </a:extLst>
          </p:cNvPr>
          <p:cNvSpPr/>
          <p:nvPr/>
        </p:nvSpPr>
        <p:spPr>
          <a:xfrm>
            <a:off x="935931" y="4077072"/>
            <a:ext cx="960519" cy="307777"/>
          </a:xfrm>
          <a:prstGeom prst="rect">
            <a:avLst/>
          </a:prstGeom>
        </p:spPr>
        <p:txBody>
          <a:bodyPr wrap="none">
            <a:spAutoFit/>
          </a:bodyPr>
          <a:lstStyle/>
          <a:p>
            <a:pPr marL="0" indent="0" algn="l">
              <a:spcBef>
                <a:spcPts val="600"/>
              </a:spcBef>
              <a:spcAft>
                <a:spcPts val="600"/>
              </a:spcAft>
            </a:pPr>
            <a:r>
              <a:rPr lang="fr-FR" sz="1400" b="0" u="sng" dirty="0">
                <a:solidFill>
                  <a:srgbClr val="FF0000"/>
                </a:solidFill>
                <a:latin typeface="+mj-lt"/>
                <a:cs typeface="Arial" panose="020B0604020202020204" pitchFamily="34" charset="0"/>
              </a:rPr>
              <a:t>No change</a:t>
            </a:r>
          </a:p>
        </p:txBody>
      </p:sp>
      <p:sp>
        <p:nvSpPr>
          <p:cNvPr id="9" name="Espace réservé du texte 16">
            <a:extLst>
              <a:ext uri="{FF2B5EF4-FFF2-40B4-BE49-F238E27FC236}">
                <a16:creationId xmlns:a16="http://schemas.microsoft.com/office/drawing/2014/main" id="{A9C2CDA9-649F-1046-9C2A-30ADE1F3FA5A}"/>
              </a:ext>
            </a:extLst>
          </p:cNvPr>
          <p:cNvSpPr>
            <a:spLocks noGrp="1" noEditPoints="1"/>
          </p:cNvSpPr>
          <p:nvPr>
            <p:ph type="body" sz="quarter" idx="11"/>
          </p:nvPr>
        </p:nvSpPr>
        <p:spPr>
          <a:xfrm>
            <a:off x="359229" y="0"/>
            <a:ext cx="6312024" cy="404664"/>
          </a:xfrm>
        </p:spPr>
        <p:txBody>
          <a:bodyPr/>
          <a:lstStyle/>
          <a:p>
            <a:r>
              <a:rPr lang="fr-FR" dirty="0"/>
              <a:t>REQUIEREMENTS</a:t>
            </a:r>
          </a:p>
        </p:txBody>
      </p:sp>
      <p:graphicFrame>
        <p:nvGraphicFramePr>
          <p:cNvPr id="10" name="Diagramme 9">
            <a:extLst>
              <a:ext uri="{FF2B5EF4-FFF2-40B4-BE49-F238E27FC236}">
                <a16:creationId xmlns:a16="http://schemas.microsoft.com/office/drawing/2014/main" id="{28713BFC-8BEF-4745-8650-0E9ACEEF7FE4}"/>
              </a:ext>
            </a:extLst>
          </p:cNvPr>
          <p:cNvGraphicFramePr/>
          <p:nvPr>
            <p:extLst>
              <p:ext uri="{D42A27DB-BD31-4B8C-83A1-F6EECF244321}">
                <p14:modId xmlns:p14="http://schemas.microsoft.com/office/powerpoint/2010/main" val="1622614892"/>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559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b0aa6774e4d4dd9bec3031c1903c624c">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d2ff5a676616c1ca0c980f5ba6a9e722"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2a9b120a-1a2f-4b8f-8d83-2aeae8849951</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b6f512f9-5265-46b7-a48f-d4630e9844c6</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2020-10-12T14:39:07+00:00</PublishingStartDate>
    <TaxCatchAll xmlns="6976bd83-f208-4589-bff3-a75963e94f6e">
      <Value>5</Value>
      <Value>4</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DAFF4-3A5D-47E6-8C90-7E122F221E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F6862-519E-4D3B-959E-8B8E74B90771}">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5d669db1-3e2f-44f1-b377-ffdb62ca668f"/>
    <ds:schemaRef ds:uri="34675de5-4563-4f28-8d82-4e698848548e"/>
    <ds:schemaRef ds:uri="http://schemas.microsoft.com/sharepoint/v3"/>
    <ds:schemaRef ds:uri="6976bd83-f208-4589-bff3-a75963e94f6e"/>
  </ds:schemaRefs>
</ds:datastoreItem>
</file>

<file path=customXml/itemProps3.xml><?xml version="1.0" encoding="utf-8"?>
<ds:datastoreItem xmlns:ds="http://schemas.openxmlformats.org/officeDocument/2006/customXml" ds:itemID="{0FD88F68-0A51-4E62-AAE4-E730753D5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1797</Words>
  <Application>Microsoft Office PowerPoint</Application>
  <PresentationFormat>Grand écran</PresentationFormat>
  <Paragraphs>221</Paragraphs>
  <Slides>16</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Police système Courant</vt:lpstr>
      <vt:lpstr>Wingdings</vt:lpstr>
      <vt:lpstr/>
      <vt:lpstr>HSE Requirements for Loading and Unloading Road and Rail Vehicles GROUP HSE RULE (CR-GR-HSE-431)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Aurelie SALA</cp:lastModifiedBy>
  <cp:revision>13</cp:revision>
  <cp:lastPrinted>2020-10-01T12:44:15Z</cp:lastPrinted>
  <dcterms:modified xsi:type="dcterms:W3CDTF">2020-10-15T12:17:01Z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a4593b6e-8994-43c5-a486-e951b5f02cec_Enabled">
    <vt:lpwstr>True</vt:lpwstr>
  </property>
  <property fmtid="{D5CDD505-2E9C-101B-9397-08002B2CF9AE}" pid="14" name="MSIP_Label_a4593b6e-8994-43c5-a486-e951b5f02cec_SiteId">
    <vt:lpwstr>329e91b0-e21f-48fb-a071-456717ecc28e</vt:lpwstr>
  </property>
  <property fmtid="{D5CDD505-2E9C-101B-9397-08002B2CF9AE}" pid="15" name="MSIP_Label_a4593b6e-8994-43c5-a486-e951b5f02cec_Owner">
    <vt:lpwstr>cyril.champigny@total.com</vt:lpwstr>
  </property>
  <property fmtid="{D5CDD505-2E9C-101B-9397-08002B2CF9AE}" pid="16" name="MSIP_Label_a4593b6e-8994-43c5-a486-e951b5f02cec_SetDate">
    <vt:lpwstr>2020-10-06T05:49:54.1044968Z</vt:lpwstr>
  </property>
  <property fmtid="{D5CDD505-2E9C-101B-9397-08002B2CF9AE}" pid="17" name="MSIP_Label_a4593b6e-8994-43c5-a486-e951b5f02cec_Name">
    <vt:lpwstr>Public</vt:lpwstr>
  </property>
  <property fmtid="{D5CDD505-2E9C-101B-9397-08002B2CF9AE}" pid="18" name="MSIP_Label_a4593b6e-8994-43c5-a486-e951b5f02cec_Application">
    <vt:lpwstr>Microsoft Azure Information Protection</vt:lpwstr>
  </property>
  <property fmtid="{D5CDD505-2E9C-101B-9397-08002B2CF9AE}" pid="19" name="MSIP_Label_a4593b6e-8994-43c5-a486-e951b5f02cec_ActionId">
    <vt:lpwstr>e934ea29-5bf6-4470-b3ce-c38c9c9b72eb</vt:lpwstr>
  </property>
  <property fmtid="{D5CDD505-2E9C-101B-9397-08002B2CF9AE}" pid="20" name="MSIP_Label_a4593b6e-8994-43c5-a486-e951b5f02cec_Extended_MSFT_Method">
    <vt:lpwstr>Manual</vt:lpwstr>
  </property>
  <property fmtid="{D5CDD505-2E9C-101B-9397-08002B2CF9AE}" pid="21" name="Sensitivity">
    <vt:lpwstr>Public</vt:lpwstr>
  </property>
  <property fmtid="{D5CDD505-2E9C-101B-9397-08002B2CF9AE}" pid="22" name="_SourceUrl">
    <vt:lpwstr/>
  </property>
  <property fmtid="{D5CDD505-2E9C-101B-9397-08002B2CF9AE}" pid="23" name="_SharedFileIndex">
    <vt:lpwstr/>
  </property>
</Properties>
</file>