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6" r:id="rId3"/>
    <p:sldId id="487" r:id="rId4"/>
    <p:sldId id="488" r:id="rId5"/>
    <p:sldId id="472" r:id="rId6"/>
    <p:sldId id="489" r:id="rId7"/>
    <p:sldId id="258" r:id="rId8"/>
    <p:sldId id="266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D700"/>
    <a:srgbClr val="28C896"/>
    <a:srgbClr val="F9F9F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8C719-9505-4678-A316-6EDF981BEF5B}" v="897" dt="2022-05-11T10:20:49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 autoAdjust="0"/>
    <p:restoredTop sz="95859" autoAdjust="0"/>
  </p:normalViewPr>
  <p:slideViewPr>
    <p:cSldViewPr snapToGrid="0">
      <p:cViewPr varScale="1">
        <p:scale>
          <a:sx n="109" d="100"/>
          <a:sy n="109" d="100"/>
        </p:scale>
        <p:origin x="792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88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3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89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07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84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733" y="3600000"/>
            <a:ext cx="5953267" cy="487361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8734" y="4032000"/>
            <a:ext cx="5953266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9C2502-FA9D-793F-FD8F-A89D2D67ED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0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4800"/>
            <a:ext cx="5400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9899" y="1685750"/>
            <a:ext cx="5616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0611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00800" y="1685750"/>
            <a:ext cx="5400000" cy="4546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02254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 fond gris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 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00800" y="1685750"/>
            <a:ext cx="5400000" cy="4546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842951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7410358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4400" y="2876400"/>
            <a:ext cx="7410358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 </a:t>
            </a:r>
          </a:p>
        </p:txBody>
      </p:sp>
    </p:spTree>
    <p:extLst>
      <p:ext uri="{BB962C8B-B14F-4D97-AF65-F5344CB8AC3E}">
        <p14:creationId xmlns:p14="http://schemas.microsoft.com/office/powerpoint/2010/main" val="3741331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E83651C-CEAD-5089-3EC5-02DCEB3674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84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ABF2E08-0AA2-CE02-7D5A-6D3F77AE9C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413532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5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56000" y="3443853"/>
            <a:ext cx="8280000" cy="2160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 </a:t>
            </a:r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252DC095-3FCB-4D74-EC0F-060E8F06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5" name="Espace réservé du numéro de diapositive 7">
            <a:extLst>
              <a:ext uri="{FF2B5EF4-FFF2-40B4-BE49-F238E27FC236}">
                <a16:creationId xmlns:a16="http://schemas.microsoft.com/office/drawing/2014/main" id="{71268D36-B153-056A-347E-B2BCB799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0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BEF610-D81A-694F-7411-16E778CE35B6}"/>
              </a:ext>
            </a:extLst>
          </p:cNvPr>
          <p:cNvSpPr/>
          <p:nvPr userDrawn="1"/>
        </p:nvSpPr>
        <p:spPr>
          <a:xfrm>
            <a:off x="0" y="0"/>
            <a:ext cx="7491046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1974" y="3318640"/>
            <a:ext cx="4300026" cy="725815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1974" y="4053094"/>
            <a:ext cx="4300025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804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2158" y="2664109"/>
            <a:ext cx="8367583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82158" y="3768700"/>
            <a:ext cx="8367584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accent6"/>
                </a:solidFill>
                <a:latin typeface="Gotham Rounded Book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2707" y="1131674"/>
            <a:ext cx="2799452" cy="2130315"/>
          </a:xfrm>
        </p:spPr>
        <p:txBody>
          <a:bodyPr>
            <a:noAutofit/>
          </a:bodyPr>
          <a:lstStyle>
            <a:lvl1pPr marL="0" indent="0" algn="r">
              <a:buNone/>
              <a:defRPr sz="160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69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F998AE-8A5A-2AAD-1429-ACC84EA45F8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37DAA3-A83A-91F6-1EC6-6BE69916F14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936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rgbClr val="78D7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Picture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 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E3AE9F-FC67-4B69-EBBA-692C1B0A931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32DE0A-82D9-90B6-8269-23769A2E537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927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rgbClr val="78D7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Picture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 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2E5E77-B9BB-94BE-C4E5-FA285A8FA78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5E8B17D-AF72-CE5C-2E37-1AF2D45BF58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4488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686653"/>
            <a:ext cx="11268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245500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085D08-C2F3-20EA-055F-B026C6F51E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E83B4A-50FF-0906-085D-231C25875D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21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6653"/>
            <a:ext cx="5400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69899" y="1685750"/>
            <a:ext cx="5616000" cy="4546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8184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Change master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Change master </a:t>
            </a:r>
            <a:r>
              <a:rPr lang="fr-FR" dirty="0" err="1"/>
              <a:t>text</a:t>
            </a:r>
            <a:r>
              <a:rPr lang="fr-FR" dirty="0"/>
              <a:t> slides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5" r:id="rId2"/>
    <p:sldLayoutId id="2147483702" r:id="rId3"/>
    <p:sldLayoutId id="2147483721" r:id="rId4"/>
    <p:sldLayoutId id="2147483722" r:id="rId5"/>
    <p:sldLayoutId id="2147483724" r:id="rId6"/>
    <p:sldLayoutId id="2147483704" r:id="rId7"/>
    <p:sldLayoutId id="2147483723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09" r:id="rId14"/>
    <p:sldLayoutId id="2147483710" r:id="rId15"/>
    <p:sldLayoutId id="2147483712" r:id="rId1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5872D53-5BC7-BE9E-5EED-E83F540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World </a:t>
            </a:r>
            <a:r>
              <a:rPr lang="fr-FR" dirty="0" err="1"/>
              <a:t>Environment</a:t>
            </a:r>
            <a:r>
              <a:rPr lang="fr-FR" dirty="0"/>
              <a:t> Day</a:t>
            </a:r>
            <a:br>
              <a:rPr lang="fr-FR" dirty="0"/>
            </a:br>
            <a:endParaRPr lang="fr-FR" dirty="0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94375640-B8FB-4393-B98B-246053FEF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June 10, 2022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1807D04-FA88-BD50-B451-2DEF2129DBB2}"/>
              </a:ext>
            </a:extLst>
          </p:cNvPr>
          <p:cNvSpPr txBox="1"/>
          <p:nvPr/>
        </p:nvSpPr>
        <p:spPr>
          <a:xfrm>
            <a:off x="6238734" y="4612153"/>
            <a:ext cx="595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err="1"/>
              <a:t>Protecting</a:t>
            </a:r>
            <a:r>
              <a:rPr lang="fr-FR" dirty="0"/>
              <a:t> </a:t>
            </a:r>
            <a:r>
              <a:rPr lang="fr-FR" dirty="0" err="1"/>
              <a:t>biodiversity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our</a:t>
            </a:r>
            <a:r>
              <a:rPr lang="fr-FR" dirty="0"/>
              <a:t> collective </a:t>
            </a:r>
            <a:r>
              <a:rPr lang="fr-FR" dirty="0" err="1"/>
              <a:t>responsibility</a:t>
            </a:r>
            <a:r>
              <a:rPr lang="fr-FR" dirty="0"/>
              <a:t>.</a:t>
            </a:r>
          </a:p>
          <a:p>
            <a:pPr algn="l"/>
            <a:r>
              <a:rPr lang="fr-FR" b="1" dirty="0" err="1">
                <a:latin typeface="+mj-lt"/>
              </a:rPr>
              <a:t>Together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we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act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daily</a:t>
            </a:r>
            <a:r>
              <a:rPr lang="fr-FR" b="1" dirty="0">
                <a:latin typeface="+mj-lt"/>
              </a:rPr>
              <a:t> to </a:t>
            </a:r>
            <a:r>
              <a:rPr lang="fr-FR" b="1" dirty="0" err="1">
                <a:latin typeface="+mj-lt"/>
              </a:rPr>
              <a:t>protect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it</a:t>
            </a:r>
            <a:r>
              <a:rPr lang="fr-FR" b="1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11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A00A7-FCCD-4C63-803B-EED5CFC3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Summary</a:t>
            </a:r>
            <a:endParaRPr lang="fr-FR" dirty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EEB4D5EC-85BA-4BA0-8EF1-99B8304CC8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01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02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03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04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05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038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5">
            <a:extLst>
              <a:ext uri="{FF2B5EF4-FFF2-40B4-BE49-F238E27FC236}">
                <a16:creationId xmlns:a16="http://schemas.microsoft.com/office/drawing/2014/main" id="{92EE5A33-C932-4E1B-8633-A199B8B1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01 on one 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> [Arial 39 pt 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0F757CD4-EEFB-4241-AE51-8C17445DA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Subtitle</a:t>
            </a:r>
            <a:r>
              <a:rPr lang="fr-FR" dirty="0"/>
              <a:t> on one 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> [Arial 26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22" name="Espace réservé du texte 7">
            <a:extLst>
              <a:ext uri="{FF2B5EF4-FFF2-40B4-BE49-F238E27FC236}">
                <a16:creationId xmlns:a16="http://schemas.microsoft.com/office/drawing/2014/main" id="{6D21B7A2-EFDC-4C95-B942-7B347734FD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01.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DC4BD87-08D9-4C3D-B3F8-021ACE2E39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3</a:t>
            </a:fld>
            <a:endParaRPr lang="fr-FR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C950160-0189-7194-16DA-13ABE5892F4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66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8354DABC-590E-E22A-1370-6579AE964FD6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24" name="Titre 5">
            <a:extLst>
              <a:ext uri="{FF2B5EF4-FFF2-40B4-BE49-F238E27FC236}">
                <a16:creationId xmlns:a16="http://schemas.microsoft.com/office/drawing/2014/main" id="{56C28A9D-2CBB-4FE1-BA7F-BA3CC496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chapter</a:t>
            </a:r>
            <a:r>
              <a:rPr lang="fr-FR" dirty="0"/>
              <a:t> 01 on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> </a:t>
            </a:r>
          </a:p>
        </p:txBody>
      </p:sp>
      <p:sp>
        <p:nvSpPr>
          <p:cNvPr id="25" name="Espace réservé du texte 6">
            <a:extLst>
              <a:ext uri="{FF2B5EF4-FFF2-40B4-BE49-F238E27FC236}">
                <a16:creationId xmlns:a16="http://schemas.microsoft.com/office/drawing/2014/main" id="{C21C68D4-EDD1-4905-BE0D-155C96CD04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Subtitle</a:t>
            </a:r>
            <a:r>
              <a:rPr lang="fr-FR" dirty="0"/>
              <a:t> on one 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> [Arial 26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D702FD13-8058-4625-9933-EB62A1A540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01.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D1AF6E3-7BFF-9F9D-DC58-B173A1BA76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" name="Espace réservé du numéro de diapositive 29">
            <a:extLst>
              <a:ext uri="{FF2B5EF4-FFF2-40B4-BE49-F238E27FC236}">
                <a16:creationId xmlns:a16="http://schemas.microsoft.com/office/drawing/2014/main" id="{C3056BDE-3880-4162-BB3D-F8A489EB86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4</a:t>
            </a:fld>
            <a:endParaRPr lang="fr-FR" noProof="0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04BED9D1-AFB8-4E80-DD5A-6EAAF01EAA7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11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">
            <a:extLst>
              <a:ext uri="{FF2B5EF4-FFF2-40B4-BE49-F238E27FC236}">
                <a16:creationId xmlns:a16="http://schemas.microsoft.com/office/drawing/2014/main" id="{9C9A0C81-63F6-40E9-B362-D7FC21D606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1"/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2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2"/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3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[Arial 16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3"/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4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[Arial 14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703E7EE-51EE-42B2-AE07-391C8131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err="1"/>
              <a:t>title</a:t>
            </a:r>
            <a:r>
              <a:rPr lang="fr-FR" dirty="0"/>
              <a:t> [Arial 30 pt </a:t>
            </a:r>
            <a:r>
              <a:rPr lang="fr-FR" dirty="0" err="1"/>
              <a:t>regular</a:t>
            </a:r>
            <a:r>
              <a:rPr lang="fr-FR" dirty="0"/>
              <a:t>] </a:t>
            </a:r>
            <a:br>
              <a:rPr lang="fr-FR" dirty="0"/>
            </a:br>
            <a:r>
              <a:rPr lang="fr-FR" dirty="0"/>
              <a:t>on one 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FR" dirty="0"/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79B1235D-5DFF-4154-9B63-C53564C6F0C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5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65193E-1144-317F-A012-F11E7E2CF5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1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21B1C86B-7C4B-1251-3F6B-EFDE63818BD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20" name="Espace réservé du texte 1">
            <a:extLst>
              <a:ext uri="{FF2B5EF4-FFF2-40B4-BE49-F238E27FC236}">
                <a16:creationId xmlns:a16="http://schemas.microsoft.com/office/drawing/2014/main" id="{4273D6C9-AAC1-42FE-8EE0-F211C070B9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Level</a:t>
            </a:r>
            <a:r>
              <a:rPr lang="fr-FR" dirty="0"/>
              <a:t> 1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</a:t>
            </a:r>
            <a:br>
              <a:rPr lang="fr-FR" dirty="0"/>
            </a:br>
            <a:r>
              <a:rPr lang="fr-FR" dirty="0"/>
              <a:t>[Arial 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[Arial 16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/>
              <a:t> point [</a:t>
            </a:r>
            <a:r>
              <a:rPr lang="fr-FR" dirty="0"/>
              <a:t>Arial 14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ED71AF0-F028-1174-507C-20E45556A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31F039B6-D846-4E28-A6DE-93A60404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/>
              <a:t>[Arial 30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B80B2DEC-994C-4476-9417-028902C2E71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6</a:t>
            </a:fld>
            <a:endParaRPr lang="fr-FR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3BE534F8-5D03-0043-84F2-726E430D96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9FC1F46E-2455-FA82-9554-D670ED7E36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Post </a:t>
            </a:r>
            <a:r>
              <a:rPr lang="fr-FR" dirty="0" err="1"/>
              <a:t>emensos</a:t>
            </a:r>
            <a:r>
              <a:rPr lang="fr-FR" dirty="0"/>
              <a:t> </a:t>
            </a:r>
            <a:r>
              <a:rPr lang="fr-FR" dirty="0" err="1"/>
              <a:t>insuperabilis</a:t>
            </a:r>
            <a:r>
              <a:rPr lang="fr-FR" dirty="0"/>
              <a:t> </a:t>
            </a:r>
            <a:r>
              <a:rPr lang="fr-FR" dirty="0" err="1"/>
              <a:t>expeditionis</a:t>
            </a:r>
            <a:r>
              <a:rPr lang="fr-FR" dirty="0"/>
              <a:t> </a:t>
            </a:r>
            <a:r>
              <a:rPr lang="fr-FR" dirty="0" err="1"/>
              <a:t>eventus</a:t>
            </a:r>
            <a:r>
              <a:rPr lang="fr-FR" dirty="0"/>
              <a:t> </a:t>
            </a:r>
            <a:r>
              <a:rPr lang="fr-FR" dirty="0" err="1"/>
              <a:t>languentibus</a:t>
            </a:r>
            <a:r>
              <a:rPr lang="fr-FR" dirty="0"/>
              <a:t> </a:t>
            </a:r>
            <a:r>
              <a:rPr lang="fr-FR" dirty="0" err="1"/>
              <a:t>partium</a:t>
            </a:r>
            <a:r>
              <a:rPr lang="fr-FR" dirty="0"/>
              <a:t> </a:t>
            </a:r>
            <a:r>
              <a:rPr lang="fr-FR" dirty="0" err="1"/>
              <a:t>animis</a:t>
            </a:r>
            <a:r>
              <a:rPr lang="fr-FR" dirty="0"/>
              <a:t>, </a:t>
            </a:r>
            <a:r>
              <a:rPr lang="fr-FR" dirty="0" err="1"/>
              <a:t>quas</a:t>
            </a:r>
            <a:r>
              <a:rPr lang="fr-FR" dirty="0"/>
              <a:t> </a:t>
            </a:r>
            <a:r>
              <a:rPr lang="fr-FR" dirty="0" err="1"/>
              <a:t>periculorum</a:t>
            </a:r>
            <a:r>
              <a:rPr lang="fr-FR" dirty="0"/>
              <a:t> </a:t>
            </a:r>
            <a:r>
              <a:rPr lang="fr-FR" dirty="0" err="1"/>
              <a:t>varietas</a:t>
            </a:r>
            <a:r>
              <a:rPr lang="fr-FR" dirty="0"/>
              <a:t> </a:t>
            </a:r>
            <a:r>
              <a:rPr lang="fr-FR" dirty="0" err="1"/>
              <a:t>fregerat</a:t>
            </a:r>
            <a:r>
              <a:rPr lang="fr-FR" dirty="0"/>
              <a:t> et </a:t>
            </a:r>
            <a:r>
              <a:rPr lang="fr-FR" dirty="0" err="1"/>
              <a:t>laborum</a:t>
            </a:r>
            <a:r>
              <a:rPr lang="fr-FR" dirty="0"/>
              <a:t>, </a:t>
            </a:r>
            <a:r>
              <a:rPr lang="fr-FR" dirty="0" err="1"/>
              <a:t>nondum</a:t>
            </a:r>
            <a:r>
              <a:rPr lang="fr-FR" dirty="0"/>
              <a:t> </a:t>
            </a:r>
            <a:r>
              <a:rPr lang="fr-FR" dirty="0" err="1"/>
              <a:t>tubarum</a:t>
            </a:r>
            <a:r>
              <a:rPr lang="fr-FR" dirty="0"/>
              <a:t> cessante </a:t>
            </a:r>
            <a:r>
              <a:rPr lang="fr-FR" dirty="0" err="1"/>
              <a:t>clangore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milite </a:t>
            </a:r>
            <a:r>
              <a:rPr lang="fr-FR" dirty="0" err="1"/>
              <a:t>locato</a:t>
            </a:r>
            <a:r>
              <a:rPr lang="fr-FR" dirty="0"/>
              <a:t> per </a:t>
            </a:r>
            <a:r>
              <a:rPr lang="fr-FR" dirty="0" err="1"/>
              <a:t>stationes</a:t>
            </a:r>
            <a:r>
              <a:rPr lang="fr-FR" dirty="0"/>
              <a:t> hibernas, </a:t>
            </a:r>
            <a:r>
              <a:rPr lang="fr-FR" dirty="0" err="1"/>
              <a:t>fortunae</a:t>
            </a:r>
            <a:r>
              <a:rPr lang="fr-FR" dirty="0"/>
              <a:t> </a:t>
            </a:r>
            <a:r>
              <a:rPr lang="fr-FR" dirty="0" err="1"/>
              <a:t>saevientis</a:t>
            </a:r>
            <a:r>
              <a:rPr lang="fr-FR" dirty="0"/>
              <a:t> </a:t>
            </a:r>
            <a:r>
              <a:rPr lang="fr-FR" dirty="0" err="1"/>
              <a:t>procellae</a:t>
            </a:r>
            <a:r>
              <a:rPr lang="fr-FR" dirty="0"/>
              <a:t> </a:t>
            </a:r>
            <a:r>
              <a:rPr lang="fr-FR" dirty="0" err="1"/>
              <a:t>tempestates</a:t>
            </a:r>
            <a:r>
              <a:rPr lang="fr-FR" dirty="0"/>
              <a:t> alias rebus. </a:t>
            </a:r>
          </a:p>
          <a:p>
            <a:pPr lvl="1"/>
            <a:r>
              <a:rPr lang="fr-FR" dirty="0"/>
              <a:t>Quod si rectum </a:t>
            </a:r>
            <a:r>
              <a:rPr lang="fr-FR" dirty="0" err="1"/>
              <a:t>statuerimus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concedere</a:t>
            </a:r>
            <a:r>
              <a:rPr lang="fr-FR" dirty="0"/>
              <a:t> </a:t>
            </a:r>
            <a:r>
              <a:rPr lang="fr-FR" dirty="0" err="1"/>
              <a:t>amicis</a:t>
            </a:r>
            <a:r>
              <a:rPr lang="fr-FR" dirty="0"/>
              <a:t>, </a:t>
            </a:r>
            <a:r>
              <a:rPr lang="fr-FR" dirty="0" err="1"/>
              <a:t>quidquid</a:t>
            </a:r>
            <a:r>
              <a:rPr lang="fr-FR" dirty="0"/>
              <a:t> </a:t>
            </a:r>
            <a:r>
              <a:rPr lang="fr-FR" dirty="0" err="1"/>
              <a:t>velint</a:t>
            </a:r>
            <a:r>
              <a:rPr lang="fr-FR" dirty="0"/>
              <a:t>,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impetrare</a:t>
            </a:r>
            <a:r>
              <a:rPr lang="fr-FR" dirty="0"/>
              <a:t> ab </a:t>
            </a:r>
            <a:r>
              <a:rPr lang="fr-FR" dirty="0" err="1"/>
              <a:t>iis</a:t>
            </a:r>
            <a:r>
              <a:rPr lang="fr-FR" dirty="0"/>
              <a:t>, </a:t>
            </a:r>
            <a:r>
              <a:rPr lang="fr-FR" dirty="0" err="1"/>
              <a:t>quidquid</a:t>
            </a:r>
            <a:r>
              <a:rPr lang="fr-FR" dirty="0"/>
              <a:t> </a:t>
            </a:r>
            <a:r>
              <a:rPr lang="fr-FR" dirty="0" err="1"/>
              <a:t>velimus</a:t>
            </a:r>
            <a:r>
              <a:rPr lang="fr-FR" dirty="0"/>
              <a:t>, </a:t>
            </a:r>
            <a:r>
              <a:rPr lang="fr-FR" dirty="0" err="1"/>
              <a:t>perfecta</a:t>
            </a:r>
            <a:r>
              <a:rPr lang="fr-FR" dirty="0"/>
              <a:t> </a:t>
            </a:r>
            <a:r>
              <a:rPr lang="fr-FR" dirty="0" err="1"/>
              <a:t>quidem</a:t>
            </a:r>
            <a:r>
              <a:rPr lang="fr-FR" dirty="0"/>
              <a:t> </a:t>
            </a:r>
            <a:r>
              <a:rPr lang="fr-FR" dirty="0" err="1"/>
              <a:t>sapientia</a:t>
            </a:r>
            <a:r>
              <a:rPr lang="fr-FR" dirty="0"/>
              <a:t> si simus, nihil </a:t>
            </a:r>
            <a:r>
              <a:rPr lang="fr-FR" dirty="0" err="1"/>
              <a:t>habeat</a:t>
            </a:r>
            <a:r>
              <a:rPr lang="fr-FR" dirty="0"/>
              <a:t> </a:t>
            </a:r>
            <a:r>
              <a:rPr lang="fr-FR" dirty="0" err="1"/>
              <a:t>res</a:t>
            </a:r>
            <a:r>
              <a:rPr lang="fr-FR" dirty="0"/>
              <a:t> </a:t>
            </a:r>
            <a:r>
              <a:rPr lang="fr-FR" dirty="0" err="1"/>
              <a:t>vitii</a:t>
            </a:r>
            <a:r>
              <a:rPr lang="fr-FR" dirty="0"/>
              <a:t>; </a:t>
            </a:r>
            <a:r>
              <a:rPr lang="fr-FR" dirty="0" err="1"/>
              <a:t>sed</a:t>
            </a:r>
            <a:r>
              <a:rPr lang="fr-FR" dirty="0"/>
              <a:t> </a:t>
            </a:r>
            <a:r>
              <a:rPr lang="fr-FR" dirty="0" err="1"/>
              <a:t>loquimur</a:t>
            </a:r>
            <a:r>
              <a:rPr lang="fr-FR" dirty="0"/>
              <a:t> de </a:t>
            </a:r>
            <a:r>
              <a:rPr lang="fr-FR" dirty="0" err="1"/>
              <a:t>iis</a:t>
            </a:r>
            <a:r>
              <a:rPr lang="fr-FR" dirty="0"/>
              <a:t> </a:t>
            </a:r>
            <a:r>
              <a:rPr lang="fr-FR" dirty="0" err="1"/>
              <a:t>amicis</a:t>
            </a:r>
            <a:r>
              <a:rPr lang="fr-FR" dirty="0"/>
              <a:t> qui ante </a:t>
            </a:r>
            <a:r>
              <a:rPr lang="fr-FR" dirty="0" err="1"/>
              <a:t>oculos</a:t>
            </a:r>
            <a:r>
              <a:rPr lang="fr-FR" dirty="0"/>
              <a:t> </a:t>
            </a:r>
            <a:r>
              <a:rPr lang="fr-FR" dirty="0" err="1"/>
              <a:t>sunt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Infudere</a:t>
            </a:r>
            <a:r>
              <a:rPr lang="fr-FR" dirty="0"/>
              <a:t> </a:t>
            </a:r>
            <a:r>
              <a:rPr lang="fr-FR" dirty="0" err="1"/>
              <a:t>communibus</a:t>
            </a:r>
            <a:r>
              <a:rPr lang="fr-FR" dirty="0"/>
              <a:t> per </a:t>
            </a:r>
            <a:r>
              <a:rPr lang="fr-FR" dirty="0" err="1"/>
              <a:t>multa</a:t>
            </a:r>
            <a:r>
              <a:rPr lang="fr-FR" dirty="0"/>
              <a:t> </a:t>
            </a:r>
            <a:r>
              <a:rPr lang="fr-FR" dirty="0" err="1"/>
              <a:t>illa</a:t>
            </a:r>
            <a:r>
              <a:rPr lang="fr-FR" dirty="0"/>
              <a:t> et dira </a:t>
            </a:r>
            <a:r>
              <a:rPr lang="fr-FR" dirty="0" err="1"/>
              <a:t>facinora</a:t>
            </a:r>
            <a:r>
              <a:rPr lang="fr-FR" dirty="0"/>
              <a:t> </a:t>
            </a:r>
            <a:r>
              <a:rPr lang="fr-FR" dirty="0" err="1"/>
              <a:t>Caesaris</a:t>
            </a:r>
            <a:r>
              <a:rPr lang="fr-FR" dirty="0"/>
              <a:t> Galli, qui ex </a:t>
            </a:r>
            <a:r>
              <a:rPr lang="fr-FR" dirty="0" err="1"/>
              <a:t>squalore</a:t>
            </a:r>
            <a:r>
              <a:rPr lang="fr-FR" dirty="0"/>
              <a:t>.</a:t>
            </a:r>
          </a:p>
          <a:p>
            <a:pPr lvl="2"/>
            <a:r>
              <a:rPr lang="fr-FR" dirty="0" err="1"/>
              <a:t>Infudere</a:t>
            </a:r>
            <a:r>
              <a:rPr lang="fr-FR" dirty="0"/>
              <a:t> </a:t>
            </a:r>
            <a:r>
              <a:rPr lang="fr-FR" dirty="0" err="1"/>
              <a:t>communibus</a:t>
            </a:r>
            <a:r>
              <a:rPr lang="fr-FR" dirty="0"/>
              <a:t> per </a:t>
            </a:r>
            <a:r>
              <a:rPr lang="fr-FR" dirty="0" err="1"/>
              <a:t>multa</a:t>
            </a:r>
            <a:r>
              <a:rPr lang="fr-FR" dirty="0"/>
              <a:t> </a:t>
            </a:r>
            <a:r>
              <a:rPr lang="fr-FR" dirty="0" err="1"/>
              <a:t>illa</a:t>
            </a:r>
            <a:r>
              <a:rPr lang="fr-FR" dirty="0"/>
              <a:t> et dira </a:t>
            </a:r>
            <a:r>
              <a:rPr lang="fr-FR" dirty="0" err="1"/>
              <a:t>facinora</a:t>
            </a:r>
            <a:r>
              <a:rPr lang="fr-FR" dirty="0"/>
              <a:t> </a:t>
            </a:r>
            <a:r>
              <a:rPr lang="fr-FR" dirty="0" err="1"/>
              <a:t>Caesaris</a:t>
            </a:r>
            <a:r>
              <a:rPr lang="fr-FR" dirty="0"/>
              <a:t> Galli, qui ex </a:t>
            </a:r>
            <a:r>
              <a:rPr lang="fr-FR" dirty="0" err="1"/>
              <a:t>squalore</a:t>
            </a:r>
            <a:r>
              <a:rPr lang="fr-FR" dirty="0"/>
              <a:t> </a:t>
            </a:r>
            <a:r>
              <a:rPr lang="fr-FR" dirty="0" err="1"/>
              <a:t>imo</a:t>
            </a:r>
            <a:r>
              <a:rPr lang="fr-FR" dirty="0"/>
              <a:t> </a:t>
            </a:r>
            <a:r>
              <a:rPr lang="fr-FR" dirty="0" err="1"/>
              <a:t>miseriarum</a:t>
            </a:r>
            <a:r>
              <a:rPr lang="fr-FR" dirty="0"/>
              <a:t> in </a:t>
            </a:r>
            <a:r>
              <a:rPr lang="fr-FR" dirty="0" err="1"/>
              <a:t>aetatis</a:t>
            </a:r>
            <a:r>
              <a:rPr lang="fr-FR" dirty="0"/>
              <a:t> </a:t>
            </a:r>
            <a:r>
              <a:rPr lang="fr-FR" dirty="0" err="1"/>
              <a:t>adultae</a:t>
            </a:r>
            <a:r>
              <a:rPr lang="fr-FR" dirty="0"/>
              <a:t> </a:t>
            </a:r>
            <a:r>
              <a:rPr lang="fr-FR" dirty="0" err="1"/>
              <a:t>primitiis</a:t>
            </a:r>
            <a:r>
              <a:rPr lang="fr-FR" dirty="0"/>
              <a:t> ad principale culmen </a:t>
            </a:r>
            <a:r>
              <a:rPr lang="fr-FR" dirty="0" err="1"/>
              <a:t>insperato</a:t>
            </a:r>
            <a:r>
              <a:rPr lang="fr-FR" dirty="0"/>
              <a:t>.</a:t>
            </a:r>
          </a:p>
          <a:p>
            <a:pPr lvl="2"/>
            <a:r>
              <a:rPr lang="fr-FR" dirty="0" err="1"/>
              <a:t>Propinquitate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 </a:t>
            </a:r>
            <a:r>
              <a:rPr lang="fr-FR" dirty="0" err="1"/>
              <a:t>regiae</a:t>
            </a:r>
            <a:r>
              <a:rPr lang="fr-FR" dirty="0"/>
              <a:t> </a:t>
            </a:r>
            <a:r>
              <a:rPr lang="fr-FR" dirty="0" err="1"/>
              <a:t>stirpis</a:t>
            </a:r>
            <a:r>
              <a:rPr lang="fr-FR" dirty="0"/>
              <a:t> </a:t>
            </a:r>
            <a:r>
              <a:rPr lang="fr-FR" dirty="0" err="1"/>
              <a:t>gentilitateque</a:t>
            </a:r>
            <a:r>
              <a:rPr lang="fr-FR" dirty="0"/>
              <a:t> </a:t>
            </a:r>
            <a:r>
              <a:rPr lang="fr-FR" dirty="0" err="1"/>
              <a:t>etiam</a:t>
            </a:r>
            <a:r>
              <a:rPr lang="fr-FR" dirty="0"/>
              <a:t> </a:t>
            </a:r>
            <a:r>
              <a:rPr lang="fr-FR" dirty="0" err="1"/>
              <a:t>tum</a:t>
            </a:r>
            <a:r>
              <a:rPr lang="fr-FR" dirty="0"/>
              <a:t> </a:t>
            </a:r>
            <a:r>
              <a:rPr lang="fr-FR" dirty="0" err="1"/>
              <a:t>Constantini</a:t>
            </a:r>
            <a:r>
              <a:rPr lang="fr-FR" dirty="0"/>
              <a:t> </a:t>
            </a:r>
            <a:r>
              <a:rPr lang="fr-FR" dirty="0" err="1"/>
              <a:t>nominis</a:t>
            </a:r>
            <a:r>
              <a:rPr lang="fr-FR" dirty="0"/>
              <a:t> </a:t>
            </a:r>
            <a:r>
              <a:rPr lang="fr-FR" dirty="0" err="1"/>
              <a:t>efferebatur</a:t>
            </a:r>
            <a:r>
              <a:rPr lang="fr-FR" dirty="0"/>
              <a:t> in </a:t>
            </a:r>
            <a:r>
              <a:rPr lang="fr-FR" dirty="0" err="1"/>
              <a:t>fastus</a:t>
            </a:r>
            <a:r>
              <a:rPr lang="fr-FR" dirty="0"/>
              <a:t>, si plus </a:t>
            </a:r>
            <a:r>
              <a:rPr lang="fr-FR" dirty="0" err="1"/>
              <a:t>valuisset</a:t>
            </a:r>
            <a:r>
              <a:rPr lang="fr-FR" dirty="0"/>
              <a:t>, </a:t>
            </a:r>
            <a:r>
              <a:rPr lang="fr-FR" dirty="0" err="1"/>
              <a:t>ausurus</a:t>
            </a:r>
            <a:r>
              <a:rPr lang="fr-FR" dirty="0"/>
              <a:t> </a:t>
            </a:r>
            <a:r>
              <a:rPr lang="fr-FR" dirty="0" err="1"/>
              <a:t>hostilia</a:t>
            </a:r>
            <a:r>
              <a:rPr lang="fr-FR" dirty="0"/>
              <a:t> in </a:t>
            </a:r>
            <a:r>
              <a:rPr lang="fr-FR" dirty="0" err="1"/>
              <a:t>auctorem</a:t>
            </a:r>
            <a:r>
              <a:rPr lang="fr-FR" dirty="0"/>
              <a:t> </a:t>
            </a:r>
            <a:r>
              <a:rPr lang="fr-FR" dirty="0" err="1"/>
              <a:t>suae</a:t>
            </a:r>
            <a:r>
              <a:rPr lang="fr-FR" dirty="0"/>
              <a:t> </a:t>
            </a:r>
            <a:r>
              <a:rPr lang="fr-FR" dirty="0" err="1"/>
              <a:t>felicitatis</a:t>
            </a:r>
            <a:r>
              <a:rPr lang="fr-FR" dirty="0"/>
              <a:t>, ut </a:t>
            </a:r>
            <a:r>
              <a:rPr lang="fr-FR" dirty="0" err="1"/>
              <a:t>videbatur</a:t>
            </a:r>
            <a:r>
              <a:rPr lang="fr-FR" dirty="0"/>
              <a:t>.</a:t>
            </a:r>
          </a:p>
          <a:p>
            <a:pPr lvl="3"/>
            <a:r>
              <a:rPr lang="fr-FR" dirty="0"/>
              <a:t>Et est </a:t>
            </a:r>
            <a:r>
              <a:rPr lang="fr-FR" dirty="0" err="1"/>
              <a:t>admodum</a:t>
            </a:r>
            <a:r>
              <a:rPr lang="fr-FR" dirty="0"/>
              <a:t> </a:t>
            </a:r>
            <a:r>
              <a:rPr lang="fr-FR" dirty="0" err="1"/>
              <a:t>mirum</a:t>
            </a:r>
            <a:r>
              <a:rPr lang="fr-FR" dirty="0"/>
              <a:t> </a:t>
            </a:r>
            <a:r>
              <a:rPr lang="fr-FR" dirty="0" err="1"/>
              <a:t>videre</a:t>
            </a:r>
            <a:r>
              <a:rPr lang="fr-FR" dirty="0"/>
              <a:t> </a:t>
            </a:r>
            <a:r>
              <a:rPr lang="fr-FR" dirty="0" err="1"/>
              <a:t>plebem</a:t>
            </a:r>
            <a:r>
              <a:rPr lang="fr-FR" dirty="0"/>
              <a:t> </a:t>
            </a:r>
            <a:r>
              <a:rPr lang="fr-FR" dirty="0" err="1"/>
              <a:t>innumeram</a:t>
            </a:r>
            <a:r>
              <a:rPr lang="fr-FR" dirty="0"/>
              <a:t> </a:t>
            </a:r>
            <a:r>
              <a:rPr lang="fr-FR" dirty="0" err="1"/>
              <a:t>mentibus</a:t>
            </a:r>
            <a:r>
              <a:rPr lang="fr-FR" dirty="0"/>
              <a:t> </a:t>
            </a:r>
            <a:r>
              <a:rPr lang="fr-FR" dirty="0" err="1"/>
              <a:t>ardore</a:t>
            </a:r>
            <a:r>
              <a:rPr lang="fr-FR" dirty="0"/>
              <a:t> </a:t>
            </a:r>
            <a:r>
              <a:rPr lang="fr-FR" dirty="0" err="1"/>
              <a:t>quodam</a:t>
            </a:r>
            <a:r>
              <a:rPr lang="fr-FR" dirty="0"/>
              <a:t> </a:t>
            </a:r>
            <a:r>
              <a:rPr lang="fr-FR" dirty="0" err="1"/>
              <a:t>infuso</a:t>
            </a:r>
            <a:r>
              <a:rPr lang="fr-FR" dirty="0"/>
              <a:t> cum </a:t>
            </a:r>
            <a:r>
              <a:rPr lang="fr-FR" dirty="0" err="1"/>
              <a:t>dimicationum</a:t>
            </a:r>
            <a:r>
              <a:rPr lang="fr-FR" dirty="0"/>
              <a:t> </a:t>
            </a:r>
            <a:r>
              <a:rPr lang="fr-FR" dirty="0" err="1"/>
              <a:t>curulium</a:t>
            </a:r>
            <a:r>
              <a:rPr lang="fr-FR" dirty="0"/>
              <a:t> </a:t>
            </a:r>
            <a:r>
              <a:rPr lang="fr-FR" dirty="0" err="1"/>
              <a:t>eventu</a:t>
            </a:r>
            <a:r>
              <a:rPr lang="fr-FR" dirty="0"/>
              <a:t> </a:t>
            </a:r>
            <a:r>
              <a:rPr lang="fr-FR" dirty="0" err="1"/>
              <a:t>pendentem</a:t>
            </a:r>
            <a:r>
              <a:rPr lang="fr-FR" dirty="0"/>
              <a:t>. </a:t>
            </a:r>
            <a:r>
              <a:rPr lang="fr-FR" dirty="0" err="1"/>
              <a:t>haec</a:t>
            </a:r>
            <a:r>
              <a:rPr lang="fr-FR" dirty="0"/>
              <a:t> </a:t>
            </a:r>
            <a:r>
              <a:rPr lang="fr-FR" dirty="0" err="1"/>
              <a:t>similiaque</a:t>
            </a:r>
            <a:r>
              <a:rPr lang="fr-FR" dirty="0"/>
              <a:t> </a:t>
            </a:r>
            <a:r>
              <a:rPr lang="fr-FR" dirty="0" err="1"/>
              <a:t>memorabile</a:t>
            </a:r>
            <a:r>
              <a:rPr lang="fr-FR" dirty="0"/>
              <a:t> nihil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serium</a:t>
            </a:r>
            <a:r>
              <a:rPr lang="fr-FR" dirty="0"/>
              <a:t> agi </a:t>
            </a:r>
            <a:r>
              <a:rPr lang="fr-FR" dirty="0" err="1"/>
              <a:t>Romae</a:t>
            </a:r>
            <a:r>
              <a:rPr lang="fr-FR" dirty="0"/>
              <a:t> </a:t>
            </a:r>
            <a:r>
              <a:rPr lang="fr-FR" dirty="0" err="1"/>
              <a:t>permittunt</a:t>
            </a:r>
            <a:r>
              <a:rPr lang="fr-FR" dirty="0"/>
              <a:t>. ergo </a:t>
            </a:r>
            <a:r>
              <a:rPr lang="fr-FR" dirty="0" err="1"/>
              <a:t>redeundum</a:t>
            </a:r>
            <a:r>
              <a:rPr lang="fr-FR" dirty="0"/>
              <a:t> ad </a:t>
            </a:r>
            <a:r>
              <a:rPr lang="fr-FR" dirty="0" err="1"/>
              <a:t>textum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19521C3-161E-2914-EA2C-9D87E011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World </a:t>
            </a:r>
            <a:r>
              <a:rPr lang="fr-FR" dirty="0" err="1"/>
              <a:t>Environment</a:t>
            </a:r>
            <a:r>
              <a:rPr lang="fr-FR" dirty="0"/>
              <a:t> Day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A992EB-1868-A72E-1072-A056776E19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0" name="Sous-titre 9">
            <a:extLst>
              <a:ext uri="{FF2B5EF4-FFF2-40B4-BE49-F238E27FC236}">
                <a16:creationId xmlns:a16="http://schemas.microsoft.com/office/drawing/2014/main" id="{9CDA5074-5B58-D327-5242-870040A9C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June 10, 2022</a:t>
            </a: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1B65A4C1-7DA3-8AB3-4C9D-61FE1D47AA1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674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920569-53DC-8468-D571-2F000E28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EA2965EA-785F-1359-7ED9-01D1E73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World </a:t>
            </a:r>
            <a:r>
              <a:rPr lang="fr-FR" dirty="0" err="1"/>
              <a:t>Environment</a:t>
            </a:r>
            <a:r>
              <a:rPr lang="fr-FR"/>
              <a:t> </a:t>
            </a:r>
            <a:r>
              <a:rPr lang="fr-FR" dirty="0"/>
              <a:t>D</a:t>
            </a:r>
            <a:r>
              <a:rPr lang="fr-FR"/>
              <a:t>ay</a:t>
            </a:r>
            <a:endParaRPr lang="fr-FR" dirty="0"/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8257885D-37C9-2FFB-19E0-BF150CBB8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June 10, 2022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4E07667-FB53-7E9E-4AA5-A0C4ABD9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278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5FD6C8E4-DF9B-FE26-3DC2-E0E47E3D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Thanks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99F146-E425-74C1-4B05-00047879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B4DE08-9F83-41F5-5C2A-9F23E73F4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0646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ENV - Vert">
  <a:themeElements>
    <a:clrScheme name="2022 TotalEnergies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96E6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 Vert AA 16-9_FR" id="{FDB667ED-9152-7148-9F53-35D122A453DC}" vid="{6AC3309F-BF77-E349-A855-A5CA8CFD8403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 Vert AA 16-9_FR (003)</Template>
  <TotalTime>464</TotalTime>
  <Words>496</Words>
  <Application>Microsoft Office PowerPoint</Application>
  <PresentationFormat>Grand écran</PresentationFormat>
  <Paragraphs>56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Gotham Rounded Book</vt:lpstr>
      <vt:lpstr>TotalEnergies ENV - Vert</vt:lpstr>
      <vt:lpstr>World Environment Day </vt:lpstr>
      <vt:lpstr>Summary</vt:lpstr>
      <vt:lpstr>Title of chapter 01 on one or two lines [Arial 39 pt regular]</vt:lpstr>
      <vt:lpstr>Title of chapter 01 on two lines </vt:lpstr>
      <vt:lpstr>Slide title [Arial 30 pt regular]  on one or two lines</vt:lpstr>
      <vt:lpstr>Slide Title [Arial 30 pt regular]</vt:lpstr>
      <vt:lpstr>World Environment Day</vt:lpstr>
      <vt:lpstr>World Environment Day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32 pt regular] lorem ipsum dolor sit amet</dc:title>
  <dc:creator>JJ Pillet</dc:creator>
  <cp:lastModifiedBy>Isabelle CANAZZI</cp:lastModifiedBy>
  <cp:revision>24</cp:revision>
  <dcterms:created xsi:type="dcterms:W3CDTF">2022-05-08T08:46:31Z</dcterms:created>
  <dcterms:modified xsi:type="dcterms:W3CDTF">2022-05-11T15:47:32Z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04a875-6eb2-484b-a14b-e2519851b720_Enabled">
    <vt:lpwstr>true</vt:lpwstr>
  </property>
  <property fmtid="{D5CDD505-2E9C-101B-9397-08002B2CF9AE}" pid="3" name="MSIP_Label_6c04a875-6eb2-484b-a14b-e2519851b720_SetDate">
    <vt:lpwstr>2022-05-09T15:56:36Z</vt:lpwstr>
  </property>
  <property fmtid="{D5CDD505-2E9C-101B-9397-08002B2CF9AE}" pid="4" name="MSIP_Label_6c04a875-6eb2-484b-a14b-e2519851b720_Method">
    <vt:lpwstr>Standard</vt:lpwstr>
  </property>
  <property fmtid="{D5CDD505-2E9C-101B-9397-08002B2CF9AE}" pid="5" name="MSIP_Label_6c04a875-6eb2-484b-a14b-e2519851b720_Name">
    <vt:lpwstr>External</vt:lpwstr>
  </property>
  <property fmtid="{D5CDD505-2E9C-101B-9397-08002B2CF9AE}" pid="6" name="MSIP_Label_6c04a875-6eb2-484b-a14b-e2519851b720_SiteId">
    <vt:lpwstr>14cb4ab4-62b8-45a2-a944-e225383ee1f9</vt:lpwstr>
  </property>
  <property fmtid="{D5CDD505-2E9C-101B-9397-08002B2CF9AE}" pid="7" name="MSIP_Label_6c04a875-6eb2-484b-a14b-e2519851b720_ActionId">
    <vt:lpwstr>a90f5ba4-e35e-475d-a969-ba44fe3fd9f6</vt:lpwstr>
  </property>
  <property fmtid="{D5CDD505-2E9C-101B-9397-08002B2CF9AE}" pid="8" name="MSIP_Label_6c04a875-6eb2-484b-a14b-e2519851b720_ContentBits">
    <vt:lpwstr>0</vt:lpwstr>
  </property>
  <property fmtid="{D5CDD505-2E9C-101B-9397-08002B2CF9AE}" pid="9" name="MSIP_Label_a4593b6e-8994-43c5-a486-e951b5f02cec_Enabled">
    <vt:lpwstr>true</vt:lpwstr>
  </property>
  <property fmtid="{D5CDD505-2E9C-101B-9397-08002B2CF9AE}" pid="10" name="MSIP_Label_a4593b6e-8994-43c5-a486-e951b5f02cec_SetDate">
    <vt:lpwstr>2022-05-11T15:45:36Z</vt:lpwstr>
  </property>
  <property fmtid="{D5CDD505-2E9C-101B-9397-08002B2CF9AE}" pid="11" name="MSIP_Label_a4593b6e-8994-43c5-a486-e951b5f02cec_Method">
    <vt:lpwstr>Privileged</vt:lpwstr>
  </property>
  <property fmtid="{D5CDD505-2E9C-101B-9397-08002B2CF9AE}" pid="12" name="MSIP_Label_a4593b6e-8994-43c5-a486-e951b5f02cec_Name">
    <vt:lpwstr>a4593b6e-8994-43c5-a486-e951b5f02cec</vt:lpwstr>
  </property>
  <property fmtid="{D5CDD505-2E9C-101B-9397-08002B2CF9AE}" pid="13" name="MSIP_Label_a4593b6e-8994-43c5-a486-e951b5f02cec_SiteId">
    <vt:lpwstr>329e91b0-e21f-48fb-a071-456717ecc28e</vt:lpwstr>
  </property>
  <property fmtid="{D5CDD505-2E9C-101B-9397-08002B2CF9AE}" pid="14" name="MSIP_Label_a4593b6e-8994-43c5-a486-e951b5f02cec_ActionId">
    <vt:lpwstr>ff53727b-a024-473b-bf32-992aa6318375</vt:lpwstr>
  </property>
  <property fmtid="{D5CDD505-2E9C-101B-9397-08002B2CF9AE}" pid="15" name="MSIP_Label_a4593b6e-8994-43c5-a486-e951b5f02cec_ContentBits">
    <vt:lpwstr>0</vt:lpwstr>
  </property>
</Properties>
</file>