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8" r:id="rId1"/>
  </p:sldMasterIdLst>
  <p:notesMasterIdLst>
    <p:notesMasterId r:id="rId11"/>
  </p:notesMasterIdLst>
  <p:handoutMasterIdLst>
    <p:handoutMasterId r:id="rId12"/>
  </p:handoutMasterIdLst>
  <p:sldIdLst>
    <p:sldId id="256" r:id="rId2"/>
    <p:sldId id="486" r:id="rId3"/>
    <p:sldId id="487" r:id="rId4"/>
    <p:sldId id="488" r:id="rId5"/>
    <p:sldId id="472" r:id="rId6"/>
    <p:sldId id="489" r:id="rId7"/>
    <p:sldId id="258" r:id="rId8"/>
    <p:sldId id="266" r:id="rId9"/>
    <p:sldId id="265" r:id="rId10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8D700"/>
    <a:srgbClr val="28C896"/>
    <a:srgbClr val="F9F9F9"/>
    <a:srgbClr val="F2F2F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9A8C719-9505-4678-A316-6EDF981BEF5B}" v="897" dt="2022-05-11T10:20:49.47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892" autoAdjust="0"/>
    <p:restoredTop sz="95859" autoAdjust="0"/>
  </p:normalViewPr>
  <p:slideViewPr>
    <p:cSldViewPr snapToGrid="0">
      <p:cViewPr varScale="1">
        <p:scale>
          <a:sx n="109" d="100"/>
          <a:sy n="109" d="100"/>
        </p:scale>
        <p:origin x="792" y="138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25" d="100"/>
        <a:sy n="125" d="100"/>
      </p:scale>
      <p:origin x="0" y="0"/>
    </p:cViewPr>
  </p:sorterViewPr>
  <p:notesViewPr>
    <p:cSldViewPr snapToGrid="0">
      <p:cViewPr varScale="1">
        <p:scale>
          <a:sx n="117" d="100"/>
          <a:sy n="117" d="100"/>
        </p:scale>
        <p:origin x="5028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17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>
            <a:extLst>
              <a:ext uri="{FF2B5EF4-FFF2-40B4-BE49-F238E27FC236}">
                <a16:creationId xmlns:a16="http://schemas.microsoft.com/office/drawing/2014/main" id="{C614CAE6-BFFC-44D9-B589-0D037404D96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F608E2BC-021C-40B7-90F3-4B68AD2B718E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1C2EC88-F953-4BD6-A688-3279E9A6E67A}" type="datetimeFigureOut">
              <a:rPr lang="fr-FR" smtClean="0"/>
              <a:t>11/05/2022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E5F619B7-E80F-4357-A079-8385235264F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8027D7F4-CEC4-4BC4-A31D-0DEAAFB9863B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7B5B5C3-2E1E-4008-9B77-C67FFE77BEA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8604227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E849E9D-AF7B-45D0-B389-3AE92F6B3F8A}" type="datetimeFigureOut">
              <a:rPr lang="fr-FR" smtClean="0"/>
              <a:t>11/05/2022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FEDE3DE-59D0-436E-9643-2C33BA4042B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714619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288000" indent="-144000" algn="l" defTabSz="914400" rtl="0" eaLnBrk="1" latinLnBrk="0" hangingPunct="1">
      <a:buFont typeface="Arial" panose="020B0604020202020204" pitchFamily="34" charset="0"/>
      <a:buChar char="-"/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432000" indent="-144000" algn="l" defTabSz="914400" rtl="0" eaLnBrk="1" latinLnBrk="0" hangingPunct="1">
      <a:buFont typeface="Arial" panose="020B0604020202020204" pitchFamily="34" charset="0"/>
      <a:buChar char="•"/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576000" indent="-144000" algn="l" defTabSz="914400" rtl="0" eaLnBrk="1" latinLnBrk="0" hangingPunct="1">
      <a:buFont typeface="Arial" panose="020B0604020202020204" pitchFamily="34" charset="0"/>
      <a:buChar char="-"/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89177BB-C340-43F6-9F80-E5555816628B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srgbClr val="4A7D9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srgbClr val="4A7D91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0188552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89177BB-C340-43F6-9F80-E5555816628B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srgbClr val="4A7D9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srgbClr val="4A7D91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9935087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89177BB-C340-43F6-9F80-E5555816628B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srgbClr val="4A7D9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srgbClr val="4A7D91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6589987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89177BB-C340-43F6-9F80-E5555816628B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srgbClr val="4A7D9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srgbClr val="4A7D91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8807877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89177BB-C340-43F6-9F80-E5555816628B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srgbClr val="4A7D9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srgbClr val="4A7D91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078466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-Couverture/photo 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age 13">
            <a:extLst>
              <a:ext uri="{FF2B5EF4-FFF2-40B4-BE49-F238E27FC236}">
                <a16:creationId xmlns:a16="http://schemas.microsoft.com/office/drawing/2014/main" id="{DAAE4607-2A2E-45AF-81C6-9691F876ADE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4401" y="231117"/>
            <a:ext cx="2788867" cy="2205948"/>
          </a:xfrm>
          <a:prstGeom prst="rect">
            <a:avLst/>
          </a:prstGeom>
        </p:spPr>
      </p:pic>
      <p:sp>
        <p:nvSpPr>
          <p:cNvPr id="4" name="Titre 3">
            <a:extLst>
              <a:ext uri="{FF2B5EF4-FFF2-40B4-BE49-F238E27FC236}">
                <a16:creationId xmlns:a16="http://schemas.microsoft.com/office/drawing/2014/main" id="{B428B724-DB01-A8F0-8573-3ED3F9707FE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733" y="3600000"/>
            <a:ext cx="5953267" cy="487361"/>
          </a:xfrm>
        </p:spPr>
        <p:txBody>
          <a:bodyPr/>
          <a:lstStyle>
            <a:lvl1pPr>
              <a:defRPr sz="2300"/>
            </a:lvl1pPr>
          </a:lstStyle>
          <a:p>
            <a:r>
              <a:rPr lang="fr-FR" dirty="0"/>
              <a:t>Change </a:t>
            </a:r>
            <a:r>
              <a:rPr lang="fr-FR" dirty="0" err="1"/>
              <a:t>title</a:t>
            </a:r>
            <a:r>
              <a:rPr lang="fr-FR" dirty="0"/>
              <a:t> style</a:t>
            </a:r>
          </a:p>
        </p:txBody>
      </p:sp>
      <p:sp>
        <p:nvSpPr>
          <p:cNvPr id="9" name="Sous-titre 2">
            <a:extLst>
              <a:ext uri="{FF2B5EF4-FFF2-40B4-BE49-F238E27FC236}">
                <a16:creationId xmlns:a16="http://schemas.microsoft.com/office/drawing/2014/main" id="{AB881790-4F96-D4BA-BE16-841C0593A4F6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238734" y="4032000"/>
            <a:ext cx="5953266" cy="828000"/>
          </a:xfrm>
        </p:spPr>
        <p:txBody>
          <a:bodyPr anchor="t">
            <a:noAutofit/>
          </a:bodyPr>
          <a:lstStyle>
            <a:lvl1pPr marL="0" indent="0" algn="l">
              <a:lnSpc>
                <a:spcPct val="90000"/>
              </a:lnSpc>
              <a:buNone/>
              <a:defRPr sz="2300">
                <a:solidFill>
                  <a:schemeClr val="accent6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dirty="0"/>
              <a:t>Change </a:t>
            </a:r>
            <a:r>
              <a:rPr lang="fr-FR" dirty="0" err="1"/>
              <a:t>subtitle</a:t>
            </a:r>
            <a:r>
              <a:rPr lang="fr-FR" dirty="0"/>
              <a:t> style 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6F9C2502-FA9D-793F-FD8F-A89D2D67ED5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096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810474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us G/Texte D fond gr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BC41F0E-EC30-4D2A-AA16-7B987E32A1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00798" y="1684800"/>
            <a:ext cx="5400000" cy="4545697"/>
          </a:xfrm>
          <a:solidFill>
            <a:srgbClr val="F9F9F9"/>
          </a:solidFill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>
                    <a:lumMod val="75000"/>
                  </a:schemeClr>
                </a:solidFill>
              </a:defRPr>
            </a:lvl5pPr>
          </a:lstStyle>
          <a:p>
            <a:pPr lvl="0"/>
            <a:r>
              <a:rPr lang="fr-FR" dirty="0"/>
              <a:t>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C292072E-287F-4875-8FDB-C22CF04365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879" y="242844"/>
            <a:ext cx="9720000" cy="516811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99ED68ED-4BAB-426E-AC8B-79F072DDCF3C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World Environment Day - June 10, 2022</a:t>
            </a:r>
            <a:endParaRPr lang="fr-FR" dirty="0"/>
          </a:p>
        </p:txBody>
      </p:sp>
      <p:sp>
        <p:nvSpPr>
          <p:cNvPr id="10" name="Espace réservé du numéro de diapositive 9">
            <a:extLst>
              <a:ext uri="{FF2B5EF4-FFF2-40B4-BE49-F238E27FC236}">
                <a16:creationId xmlns:a16="http://schemas.microsoft.com/office/drawing/2014/main" id="{18ECF392-ABEC-45C0-9399-5BB17B364A4E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7" name="Sous-titre 2">
            <a:extLst>
              <a:ext uri="{FF2B5EF4-FFF2-40B4-BE49-F238E27FC236}">
                <a16:creationId xmlns:a16="http://schemas.microsoft.com/office/drawing/2014/main" id="{FD7122EB-80F8-4B20-E493-C9E2CC5ADA3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69879" y="705549"/>
            <a:ext cx="9720000" cy="518400"/>
          </a:xfrm>
        </p:spPr>
        <p:txBody>
          <a:bodyPr anchor="t">
            <a:noAutofit/>
          </a:bodyPr>
          <a:lstStyle>
            <a:lvl1pPr marL="0" indent="0" algn="l">
              <a:lnSpc>
                <a:spcPct val="90000"/>
              </a:lnSpc>
              <a:buNone/>
              <a:defRPr sz="2300">
                <a:solidFill>
                  <a:schemeClr val="accent6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dirty="0"/>
              <a:t>Modifiez le style des sous-titres du masque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E118894-7E71-E37B-8128-31408457D9C5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469899" y="1685750"/>
            <a:ext cx="5616000" cy="4546600"/>
          </a:xfr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</p:txBody>
      </p:sp>
    </p:spTree>
    <p:extLst>
      <p:ext uri="{BB962C8B-B14F-4D97-AF65-F5344CB8AC3E}">
        <p14:creationId xmlns:p14="http://schemas.microsoft.com/office/powerpoint/2010/main" val="20611383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exte G/Contenus 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BC41F0E-EC30-4D2A-AA16-7B987E32A1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71280" y="1684800"/>
            <a:ext cx="5616000" cy="4545697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>
                    <a:lumMod val="75000"/>
                  </a:schemeClr>
                </a:solidFill>
              </a:defRPr>
            </a:lvl5pPr>
          </a:lstStyle>
          <a:p>
            <a:pPr lvl="0"/>
            <a:r>
              <a:rPr lang="fr-FR" dirty="0"/>
              <a:t>Change </a:t>
            </a:r>
            <a:r>
              <a:rPr lang="fr-FR" dirty="0" err="1"/>
              <a:t>text</a:t>
            </a:r>
            <a:r>
              <a:rPr lang="fr-FR" dirty="0"/>
              <a:t> style</a:t>
            </a:r>
          </a:p>
          <a:p>
            <a:pPr lvl="1"/>
            <a:r>
              <a:rPr lang="fr-FR" dirty="0" err="1"/>
              <a:t>Level</a:t>
            </a:r>
            <a:r>
              <a:rPr lang="fr-FR" dirty="0"/>
              <a:t> 2</a:t>
            </a:r>
          </a:p>
          <a:p>
            <a:pPr lvl="2"/>
            <a:r>
              <a:rPr lang="fr-FR" dirty="0" err="1"/>
              <a:t>Level</a:t>
            </a:r>
            <a:r>
              <a:rPr lang="fr-FR" dirty="0"/>
              <a:t> 3</a:t>
            </a:r>
          </a:p>
          <a:p>
            <a:pPr lvl="3"/>
            <a:r>
              <a:rPr lang="fr-FR" dirty="0" err="1"/>
              <a:t>Level</a:t>
            </a:r>
            <a:r>
              <a:rPr lang="fr-FR" dirty="0"/>
              <a:t> 4</a:t>
            </a: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C292072E-287F-4875-8FDB-C22CF043658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9879" y="242844"/>
            <a:ext cx="9720000" cy="516811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 dirty="0"/>
              <a:t>Change </a:t>
            </a:r>
            <a:r>
              <a:rPr lang="fr-FR" dirty="0" err="1"/>
              <a:t>title</a:t>
            </a:r>
            <a:r>
              <a:rPr lang="fr-FR" dirty="0"/>
              <a:t> style</a:t>
            </a:r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99ED68ED-4BAB-426E-AC8B-79F072DDCF3C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World Environment Day - June 10, 2022</a:t>
            </a:r>
            <a:endParaRPr lang="fr-FR" dirty="0"/>
          </a:p>
        </p:txBody>
      </p:sp>
      <p:sp>
        <p:nvSpPr>
          <p:cNvPr id="10" name="Espace réservé du numéro de diapositive 9">
            <a:extLst>
              <a:ext uri="{FF2B5EF4-FFF2-40B4-BE49-F238E27FC236}">
                <a16:creationId xmlns:a16="http://schemas.microsoft.com/office/drawing/2014/main" id="{18ECF392-ABEC-45C0-9399-5BB17B364A4E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7" name="Sous-titre 2">
            <a:extLst>
              <a:ext uri="{FF2B5EF4-FFF2-40B4-BE49-F238E27FC236}">
                <a16:creationId xmlns:a16="http://schemas.microsoft.com/office/drawing/2014/main" id="{FD7122EB-80F8-4B20-E493-C9E2CC5ADA3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69879" y="705549"/>
            <a:ext cx="9720000" cy="518400"/>
          </a:xfrm>
        </p:spPr>
        <p:txBody>
          <a:bodyPr anchor="t">
            <a:noAutofit/>
          </a:bodyPr>
          <a:lstStyle>
            <a:lvl1pPr marL="0" indent="0" algn="l">
              <a:lnSpc>
                <a:spcPct val="90000"/>
              </a:lnSpc>
              <a:buNone/>
              <a:defRPr sz="2300">
                <a:solidFill>
                  <a:schemeClr val="accent6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dirty="0"/>
              <a:t>Change </a:t>
            </a:r>
            <a:r>
              <a:rPr lang="fr-FR" dirty="0" err="1"/>
              <a:t>subtitle</a:t>
            </a:r>
            <a:r>
              <a:rPr lang="fr-FR" dirty="0"/>
              <a:t> style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E118894-7E71-E37B-8128-31408457D9C5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6400800" y="1685750"/>
            <a:ext cx="5400000" cy="454660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</a:lstStyle>
          <a:p>
            <a:pPr lvl="0"/>
            <a:r>
              <a:rPr lang="fr-FR" dirty="0"/>
              <a:t>Change </a:t>
            </a:r>
            <a:r>
              <a:rPr lang="fr-FR" dirty="0" err="1"/>
              <a:t>text</a:t>
            </a:r>
            <a:r>
              <a:rPr lang="fr-FR" dirty="0"/>
              <a:t> style</a:t>
            </a:r>
          </a:p>
          <a:p>
            <a:pPr lvl="1"/>
            <a:r>
              <a:rPr lang="fr-FR" dirty="0" err="1"/>
              <a:t>Level</a:t>
            </a:r>
            <a:r>
              <a:rPr lang="fr-FR" dirty="0"/>
              <a:t> 2</a:t>
            </a:r>
          </a:p>
          <a:p>
            <a:pPr lvl="2"/>
            <a:r>
              <a:rPr lang="fr-FR" dirty="0" err="1"/>
              <a:t>Level</a:t>
            </a:r>
            <a:r>
              <a:rPr lang="fr-FR" dirty="0"/>
              <a:t> 3</a:t>
            </a:r>
          </a:p>
          <a:p>
            <a:pPr lvl="3"/>
            <a:r>
              <a:rPr lang="fr-FR" dirty="0" err="1"/>
              <a:t>Level</a:t>
            </a:r>
            <a:r>
              <a:rPr lang="fr-FR" dirty="0"/>
              <a:t> 4</a:t>
            </a:r>
          </a:p>
        </p:txBody>
      </p:sp>
    </p:spTree>
    <p:extLst>
      <p:ext uri="{BB962C8B-B14F-4D97-AF65-F5344CB8AC3E}">
        <p14:creationId xmlns:p14="http://schemas.microsoft.com/office/powerpoint/2010/main" val="350225410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exte G fond gris/Contenus 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BC41F0E-EC30-4D2A-AA16-7B987E32A1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71280" y="1684800"/>
            <a:ext cx="5616000" cy="4545697"/>
          </a:xfrm>
          <a:solidFill>
            <a:srgbClr val="F9F9F9"/>
          </a:solidFill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>
                    <a:lumMod val="75000"/>
                  </a:schemeClr>
                </a:solidFill>
              </a:defRPr>
            </a:lvl5pPr>
          </a:lstStyle>
          <a:p>
            <a:pPr lvl="0"/>
            <a:r>
              <a:rPr lang="fr-FR" dirty="0"/>
              <a:t>Change </a:t>
            </a:r>
            <a:r>
              <a:rPr lang="fr-FR" dirty="0" err="1"/>
              <a:t>text</a:t>
            </a:r>
            <a:r>
              <a:rPr lang="fr-FR" dirty="0"/>
              <a:t> style </a:t>
            </a:r>
          </a:p>
          <a:p>
            <a:pPr lvl="1"/>
            <a:r>
              <a:rPr lang="fr-FR" dirty="0" err="1"/>
              <a:t>Level</a:t>
            </a:r>
            <a:r>
              <a:rPr lang="fr-FR" dirty="0"/>
              <a:t> 2</a:t>
            </a:r>
          </a:p>
          <a:p>
            <a:pPr lvl="2"/>
            <a:r>
              <a:rPr lang="fr-FR" dirty="0" err="1"/>
              <a:t>Level</a:t>
            </a:r>
            <a:r>
              <a:rPr lang="fr-FR" dirty="0"/>
              <a:t> 3</a:t>
            </a:r>
          </a:p>
          <a:p>
            <a:pPr lvl="3"/>
            <a:r>
              <a:rPr lang="fr-FR" dirty="0" err="1"/>
              <a:t>Level</a:t>
            </a:r>
            <a:r>
              <a:rPr lang="fr-FR" dirty="0"/>
              <a:t> 4</a:t>
            </a: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C292072E-287F-4875-8FDB-C22CF043658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9879" y="242844"/>
            <a:ext cx="9720000" cy="516811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 dirty="0"/>
              <a:t>Change </a:t>
            </a:r>
            <a:r>
              <a:rPr lang="fr-FR" dirty="0" err="1"/>
              <a:t>title</a:t>
            </a:r>
            <a:r>
              <a:rPr lang="fr-FR" dirty="0"/>
              <a:t> style</a:t>
            </a:r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99ED68ED-4BAB-426E-AC8B-79F072DDCF3C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World Environment Day - June 10, 2022</a:t>
            </a:r>
            <a:endParaRPr lang="fr-FR" dirty="0"/>
          </a:p>
        </p:txBody>
      </p:sp>
      <p:sp>
        <p:nvSpPr>
          <p:cNvPr id="10" name="Espace réservé du numéro de diapositive 9">
            <a:extLst>
              <a:ext uri="{FF2B5EF4-FFF2-40B4-BE49-F238E27FC236}">
                <a16:creationId xmlns:a16="http://schemas.microsoft.com/office/drawing/2014/main" id="{18ECF392-ABEC-45C0-9399-5BB17B364A4E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7" name="Sous-titre 2">
            <a:extLst>
              <a:ext uri="{FF2B5EF4-FFF2-40B4-BE49-F238E27FC236}">
                <a16:creationId xmlns:a16="http://schemas.microsoft.com/office/drawing/2014/main" id="{FD7122EB-80F8-4B20-E493-C9E2CC5ADA3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69879" y="705549"/>
            <a:ext cx="9720000" cy="518400"/>
          </a:xfrm>
        </p:spPr>
        <p:txBody>
          <a:bodyPr anchor="t">
            <a:noAutofit/>
          </a:bodyPr>
          <a:lstStyle>
            <a:lvl1pPr marL="0" indent="0" algn="l">
              <a:lnSpc>
                <a:spcPct val="90000"/>
              </a:lnSpc>
              <a:buNone/>
              <a:defRPr sz="2300">
                <a:solidFill>
                  <a:schemeClr val="accent6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dirty="0"/>
              <a:t>Change </a:t>
            </a:r>
            <a:r>
              <a:rPr lang="fr-FR" dirty="0" err="1"/>
              <a:t>subtitle</a:t>
            </a:r>
            <a:r>
              <a:rPr lang="fr-FR" dirty="0"/>
              <a:t> style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E118894-7E71-E37B-8128-31408457D9C5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6400800" y="1685750"/>
            <a:ext cx="5400000" cy="454660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</a:lstStyle>
          <a:p>
            <a:pPr lvl="0"/>
            <a:r>
              <a:rPr lang="fr-FR" dirty="0"/>
              <a:t>Change </a:t>
            </a:r>
            <a:r>
              <a:rPr lang="fr-FR" dirty="0" err="1"/>
              <a:t>text</a:t>
            </a:r>
            <a:r>
              <a:rPr lang="fr-FR" dirty="0"/>
              <a:t> style</a:t>
            </a:r>
          </a:p>
          <a:p>
            <a:pPr lvl="1"/>
            <a:r>
              <a:rPr lang="fr-FR" dirty="0" err="1"/>
              <a:t>Level</a:t>
            </a:r>
            <a:r>
              <a:rPr lang="fr-FR" dirty="0"/>
              <a:t> 2</a:t>
            </a:r>
          </a:p>
          <a:p>
            <a:pPr lvl="2"/>
            <a:r>
              <a:rPr lang="fr-FR" dirty="0" err="1"/>
              <a:t>Level</a:t>
            </a:r>
            <a:r>
              <a:rPr lang="fr-FR" dirty="0"/>
              <a:t> 3</a:t>
            </a:r>
          </a:p>
          <a:p>
            <a:pPr lvl="3"/>
            <a:r>
              <a:rPr lang="fr-FR" dirty="0" err="1"/>
              <a:t>Level</a:t>
            </a:r>
            <a:r>
              <a:rPr lang="fr-FR" dirty="0"/>
              <a:t> 4</a:t>
            </a:r>
          </a:p>
        </p:txBody>
      </p:sp>
    </p:spTree>
    <p:extLst>
      <p:ext uri="{BB962C8B-B14F-4D97-AF65-F5344CB8AC3E}">
        <p14:creationId xmlns:p14="http://schemas.microsoft.com/office/powerpoint/2010/main" val="184295176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Sommai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>
            <a:extLst>
              <a:ext uri="{FF2B5EF4-FFF2-40B4-BE49-F238E27FC236}">
                <a16:creationId xmlns:a16="http://schemas.microsoft.com/office/drawing/2014/main" id="{4BCD4C5B-CD44-4B48-93FD-F44EED8D1EF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4401" y="231117"/>
            <a:ext cx="2788867" cy="2205948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8934B7DA-FA75-4149-8676-64791F4D66D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4400" y="1987200"/>
            <a:ext cx="7410358" cy="720000"/>
          </a:xfrm>
        </p:spPr>
        <p:txBody>
          <a:bodyPr>
            <a:noAutofit/>
          </a:bodyPr>
          <a:lstStyle>
            <a:lvl1pPr>
              <a:defRPr sz="4200">
                <a:solidFill>
                  <a:schemeClr val="accent6"/>
                </a:solidFill>
              </a:defRPr>
            </a:lvl1pPr>
          </a:lstStyle>
          <a:p>
            <a:r>
              <a:rPr lang="fr-FR" dirty="0"/>
              <a:t>Change </a:t>
            </a:r>
            <a:r>
              <a:rPr lang="fr-FR" dirty="0" err="1"/>
              <a:t>title</a:t>
            </a:r>
            <a:endParaRPr lang="fr-FR" dirty="0"/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476F1D12-C6FB-4ED9-B1EA-2AF1415447D6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464400" y="2876400"/>
            <a:ext cx="7410358" cy="3240000"/>
          </a:xfrm>
        </p:spPr>
        <p:txBody>
          <a:bodyPr>
            <a:noAutofit/>
          </a:bodyPr>
          <a:lstStyle>
            <a:lvl1pPr marL="432000" indent="-432000">
              <a:spcBef>
                <a:spcPts val="600"/>
              </a:spcBef>
              <a:buFont typeface="+mj-lt"/>
              <a:buAutoNum type="arabicPeriod"/>
              <a:defRPr sz="2000" b="0">
                <a:solidFill>
                  <a:schemeClr val="tx1"/>
                </a:solidFill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fr-FR" dirty="0"/>
              <a:t>Change </a:t>
            </a:r>
            <a:r>
              <a:rPr lang="fr-FR" dirty="0" err="1"/>
              <a:t>text</a:t>
            </a:r>
            <a:r>
              <a:rPr lang="fr-FR" dirty="0"/>
              <a:t> style </a:t>
            </a:r>
          </a:p>
        </p:txBody>
      </p:sp>
    </p:spTree>
    <p:extLst>
      <p:ext uri="{BB962C8B-B14F-4D97-AF65-F5344CB8AC3E}">
        <p14:creationId xmlns:p14="http://schemas.microsoft.com/office/powerpoint/2010/main" val="374133162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ans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A03D30D6-5712-44A8-87A9-67750D4071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World Environment Day - June 10, 2022</a:t>
            </a:r>
            <a:endParaRPr lang="fr-FR" dirty="0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872F511C-AE30-47A8-8C9B-F0B33753CC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3" name="Titre 2">
            <a:extLst>
              <a:ext uri="{FF2B5EF4-FFF2-40B4-BE49-F238E27FC236}">
                <a16:creationId xmlns:a16="http://schemas.microsoft.com/office/drawing/2014/main" id="{FE83651C-CEAD-5089-3EC5-02DCEB36747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9879" y="242844"/>
            <a:ext cx="9720000" cy="518400"/>
          </a:xfrm>
        </p:spPr>
        <p:txBody>
          <a:bodyPr/>
          <a:lstStyle>
            <a:lvl1pPr>
              <a:defRPr/>
            </a:lvl1pPr>
          </a:lstStyle>
          <a:p>
            <a:r>
              <a:rPr lang="fr-FR" dirty="0"/>
              <a:t>Change </a:t>
            </a:r>
            <a:r>
              <a:rPr lang="fr-FR" dirty="0" err="1"/>
              <a:t>title</a:t>
            </a:r>
            <a:r>
              <a:rPr lang="fr-FR" dirty="0"/>
              <a:t> style</a:t>
            </a:r>
          </a:p>
        </p:txBody>
      </p:sp>
      <p:sp>
        <p:nvSpPr>
          <p:cNvPr id="10" name="Sous-titre 2">
            <a:extLst>
              <a:ext uri="{FF2B5EF4-FFF2-40B4-BE49-F238E27FC236}">
                <a16:creationId xmlns:a16="http://schemas.microsoft.com/office/drawing/2014/main" id="{3ABF2E08-0AA2-CE02-7D5A-6D3F77AE9C96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69879" y="705549"/>
            <a:ext cx="9720000" cy="518400"/>
          </a:xfrm>
        </p:spPr>
        <p:txBody>
          <a:bodyPr anchor="t">
            <a:noAutofit/>
          </a:bodyPr>
          <a:lstStyle>
            <a:lvl1pPr marL="0" indent="0" algn="l">
              <a:lnSpc>
                <a:spcPct val="90000"/>
              </a:lnSpc>
              <a:buNone/>
              <a:defRPr sz="2300">
                <a:solidFill>
                  <a:schemeClr val="accent6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dirty="0"/>
              <a:t>Change </a:t>
            </a:r>
            <a:r>
              <a:rPr lang="fr-FR" dirty="0" err="1"/>
              <a:t>subtitle</a:t>
            </a:r>
            <a:r>
              <a:rPr lang="fr-FR" dirty="0"/>
              <a:t> style</a:t>
            </a:r>
          </a:p>
        </p:txBody>
      </p:sp>
    </p:spTree>
    <p:extLst>
      <p:ext uri="{BB962C8B-B14F-4D97-AF65-F5344CB8AC3E}">
        <p14:creationId xmlns:p14="http://schemas.microsoft.com/office/powerpoint/2010/main" val="41353271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er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ce réservé du pied de page 6">
            <a:extLst>
              <a:ext uri="{FF2B5EF4-FFF2-40B4-BE49-F238E27FC236}">
                <a16:creationId xmlns:a16="http://schemas.microsoft.com/office/drawing/2014/main" id="{0495B091-68ED-45A4-957C-92BBA75488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World Environment Day - June 10, 2022</a:t>
            </a:r>
            <a:endParaRPr lang="fr-FR" dirty="0"/>
          </a:p>
        </p:txBody>
      </p:sp>
      <p:sp>
        <p:nvSpPr>
          <p:cNvPr id="8" name="Espace réservé du numéro de diapositive 7">
            <a:extLst>
              <a:ext uri="{FF2B5EF4-FFF2-40B4-BE49-F238E27FC236}">
                <a16:creationId xmlns:a16="http://schemas.microsoft.com/office/drawing/2014/main" id="{A4361BE1-6536-48FB-BC11-166BC54BD6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65155545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Mer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>
            <a:extLst>
              <a:ext uri="{FF2B5EF4-FFF2-40B4-BE49-F238E27FC236}">
                <a16:creationId xmlns:a16="http://schemas.microsoft.com/office/drawing/2014/main" id="{9FB4134C-1D6E-45C5-A0CB-6875E698A7A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4401" y="231117"/>
            <a:ext cx="2788867" cy="2205948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9A50C95A-056C-429F-A1B6-8B1CDC140D2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956000" y="3443853"/>
            <a:ext cx="8280000" cy="2160000"/>
          </a:xfrm>
        </p:spPr>
        <p:txBody>
          <a:bodyPr anchor="t">
            <a:noAutofit/>
          </a:bodyPr>
          <a:lstStyle>
            <a:lvl1pPr algn="ctr">
              <a:defRPr sz="4300">
                <a:solidFill>
                  <a:schemeClr val="tx1"/>
                </a:solidFill>
              </a:defRPr>
            </a:lvl1pPr>
          </a:lstStyle>
          <a:p>
            <a:r>
              <a:rPr lang="fr-FR" dirty="0"/>
              <a:t>Change </a:t>
            </a:r>
            <a:r>
              <a:rPr lang="fr-FR" dirty="0" err="1"/>
              <a:t>title</a:t>
            </a:r>
            <a:r>
              <a:rPr lang="fr-FR" dirty="0"/>
              <a:t> style </a:t>
            </a:r>
          </a:p>
        </p:txBody>
      </p:sp>
      <p:sp>
        <p:nvSpPr>
          <p:cNvPr id="4" name="Espace réservé du pied de page 6">
            <a:extLst>
              <a:ext uri="{FF2B5EF4-FFF2-40B4-BE49-F238E27FC236}">
                <a16:creationId xmlns:a16="http://schemas.microsoft.com/office/drawing/2014/main" id="{252DC095-3FCB-4D74-EC0F-060E8F0613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56680" y="6449983"/>
            <a:ext cx="3600000" cy="252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World Environment Day - June 10, 2022</a:t>
            </a:r>
            <a:endParaRPr lang="fr-FR" dirty="0"/>
          </a:p>
        </p:txBody>
      </p:sp>
      <p:sp>
        <p:nvSpPr>
          <p:cNvPr id="5" name="Espace réservé du numéro de diapositive 7">
            <a:extLst>
              <a:ext uri="{FF2B5EF4-FFF2-40B4-BE49-F238E27FC236}">
                <a16:creationId xmlns:a16="http://schemas.microsoft.com/office/drawing/2014/main" id="{71268D36-B153-056A-347E-B2BCB799A5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19008" y="6449983"/>
            <a:ext cx="576000" cy="252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7790964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-Couverture/photo 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2EBEF610-D81A-694F-7411-16E778CE35B6}"/>
              </a:ext>
            </a:extLst>
          </p:cNvPr>
          <p:cNvSpPr/>
          <p:nvPr userDrawn="1"/>
        </p:nvSpPr>
        <p:spPr>
          <a:xfrm>
            <a:off x="0" y="0"/>
            <a:ext cx="7491046" cy="6858000"/>
          </a:xfrm>
          <a:prstGeom prst="rect">
            <a:avLst/>
          </a:prstGeom>
          <a:solidFill>
            <a:srgbClr val="F9F9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DAAE4607-2A2E-45AF-81C6-9691F876ADE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4401" y="231117"/>
            <a:ext cx="2788867" cy="2205948"/>
          </a:xfrm>
          <a:prstGeom prst="rect">
            <a:avLst/>
          </a:prstGeom>
        </p:spPr>
      </p:pic>
      <p:sp>
        <p:nvSpPr>
          <p:cNvPr id="4" name="Titre 3">
            <a:extLst>
              <a:ext uri="{FF2B5EF4-FFF2-40B4-BE49-F238E27FC236}">
                <a16:creationId xmlns:a16="http://schemas.microsoft.com/office/drawing/2014/main" id="{B428B724-DB01-A8F0-8573-3ED3F9707FE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891974" y="3318640"/>
            <a:ext cx="4300026" cy="725815"/>
          </a:xfrm>
        </p:spPr>
        <p:txBody>
          <a:bodyPr/>
          <a:lstStyle>
            <a:lvl1pPr>
              <a:defRPr sz="2300"/>
            </a:lvl1pPr>
          </a:lstStyle>
          <a:p>
            <a:r>
              <a:rPr lang="fr-FR" dirty="0"/>
              <a:t>Modifiez le style </a:t>
            </a:r>
            <a:br>
              <a:rPr lang="fr-FR" dirty="0"/>
            </a:br>
            <a:r>
              <a:rPr lang="fr-FR" dirty="0"/>
              <a:t>du titre</a:t>
            </a:r>
          </a:p>
        </p:txBody>
      </p:sp>
      <p:sp>
        <p:nvSpPr>
          <p:cNvPr id="9" name="Sous-titre 2">
            <a:extLst>
              <a:ext uri="{FF2B5EF4-FFF2-40B4-BE49-F238E27FC236}">
                <a16:creationId xmlns:a16="http://schemas.microsoft.com/office/drawing/2014/main" id="{AB881790-4F96-D4BA-BE16-841C0593A4F6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891974" y="4053094"/>
            <a:ext cx="4300025" cy="828000"/>
          </a:xfrm>
        </p:spPr>
        <p:txBody>
          <a:bodyPr anchor="t">
            <a:noAutofit/>
          </a:bodyPr>
          <a:lstStyle>
            <a:lvl1pPr marL="0" indent="0" algn="l">
              <a:lnSpc>
                <a:spcPct val="90000"/>
              </a:lnSpc>
              <a:buNone/>
              <a:defRPr sz="2300">
                <a:solidFill>
                  <a:schemeClr val="accent6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dirty="0"/>
              <a:t>Modifiez le style </a:t>
            </a:r>
            <a:br>
              <a:rPr lang="fr-FR" dirty="0"/>
            </a:br>
            <a:r>
              <a:rPr lang="fr-FR" dirty="0"/>
              <a:t>des sous-titres du masque</a:t>
            </a:r>
          </a:p>
        </p:txBody>
      </p:sp>
    </p:spTree>
    <p:extLst>
      <p:ext uri="{BB962C8B-B14F-4D97-AF65-F5344CB8AC3E}">
        <p14:creationId xmlns:p14="http://schemas.microsoft.com/office/powerpoint/2010/main" val="121804637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uverture de chap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934B7DA-FA75-4149-8676-64791F4D66D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282158" y="2664109"/>
            <a:ext cx="8367583" cy="1152000"/>
          </a:xfrm>
        </p:spPr>
        <p:txBody>
          <a:bodyPr>
            <a:noAutofit/>
          </a:bodyPr>
          <a:lstStyle>
            <a:lvl1pPr>
              <a:lnSpc>
                <a:spcPct val="90000"/>
              </a:lnSpc>
              <a:defRPr sz="3900">
                <a:solidFill>
                  <a:schemeClr val="tx1"/>
                </a:solidFill>
              </a:defRPr>
            </a:lvl1pPr>
          </a:lstStyle>
          <a:p>
            <a:r>
              <a:rPr lang="fr-FR" dirty="0"/>
              <a:t>Change </a:t>
            </a:r>
            <a:r>
              <a:rPr lang="fr-FR" dirty="0" err="1"/>
              <a:t>title</a:t>
            </a:r>
            <a:r>
              <a:rPr lang="fr-FR" dirty="0"/>
              <a:t> style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1BF3A9F-5739-4B40-A377-C403E92DB70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3282158" y="3768700"/>
            <a:ext cx="8367584" cy="504000"/>
          </a:xfrm>
        </p:spPr>
        <p:txBody>
          <a:bodyPr anchor="t">
            <a:noAutofit/>
          </a:bodyPr>
          <a:lstStyle>
            <a:lvl1pPr marL="0" indent="0">
              <a:lnSpc>
                <a:spcPct val="90000"/>
              </a:lnSpc>
              <a:buNone/>
              <a:defRPr sz="2000" b="0">
                <a:solidFill>
                  <a:schemeClr val="accent6"/>
                </a:solidFill>
                <a:latin typeface="Gotham Rounded Book" pitchFamily="50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dirty="0"/>
              <a:t>Change </a:t>
            </a:r>
            <a:r>
              <a:rPr lang="fr-FR" dirty="0" err="1"/>
              <a:t>text</a:t>
            </a:r>
            <a:r>
              <a:rPr lang="fr-FR" dirty="0"/>
              <a:t> style</a:t>
            </a:r>
          </a:p>
        </p:txBody>
      </p:sp>
      <p:sp>
        <p:nvSpPr>
          <p:cNvPr id="11" name="Espace réservé du texte 10">
            <a:extLst>
              <a:ext uri="{FF2B5EF4-FFF2-40B4-BE49-F238E27FC236}">
                <a16:creationId xmlns:a16="http://schemas.microsoft.com/office/drawing/2014/main" id="{8C7A5F77-9A92-46CF-AF0E-296CA94F051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82707" y="1131674"/>
            <a:ext cx="2799452" cy="2130315"/>
          </a:xfrm>
        </p:spPr>
        <p:txBody>
          <a:bodyPr>
            <a:noAutofit/>
          </a:bodyPr>
          <a:lstStyle>
            <a:lvl1pPr marL="0" indent="0" algn="r">
              <a:buNone/>
              <a:defRPr sz="16000" b="0">
                <a:solidFill>
                  <a:schemeClr val="accent6"/>
                </a:solidFill>
              </a:defRPr>
            </a:lvl1pPr>
          </a:lstStyle>
          <a:p>
            <a:pPr lvl="0"/>
            <a:r>
              <a:rPr lang="fr-FR" dirty="0"/>
              <a:t>N.</a:t>
            </a:r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827B8392-9F0D-47B8-8F1D-D057C53A97DD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World Environment Day - June 10, 2022</a:t>
            </a:r>
            <a:endParaRPr lang="fr-FR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C4EDA01-DE85-4E9D-A6E0-28AA131E783D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23469076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Option N°1 Ouverture de chap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934B7DA-FA75-4149-8676-64791F4D66D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89742" y="3430800"/>
            <a:ext cx="11160000" cy="1152000"/>
          </a:xfrm>
        </p:spPr>
        <p:txBody>
          <a:bodyPr>
            <a:noAutofit/>
          </a:bodyPr>
          <a:lstStyle>
            <a:lvl1pPr>
              <a:lnSpc>
                <a:spcPct val="90000"/>
              </a:lnSpc>
              <a:defRPr sz="3900">
                <a:solidFill>
                  <a:schemeClr val="accent6"/>
                </a:solidFill>
              </a:defRPr>
            </a:lvl1pPr>
          </a:lstStyle>
          <a:p>
            <a:r>
              <a:rPr lang="fr-FR" dirty="0"/>
              <a:t>Change </a:t>
            </a:r>
            <a:r>
              <a:rPr lang="fr-FR" dirty="0" err="1"/>
              <a:t>title</a:t>
            </a:r>
            <a:r>
              <a:rPr lang="fr-FR" dirty="0"/>
              <a:t> style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1BF3A9F-5739-4B40-A377-C403E92DB70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489741" y="4662000"/>
            <a:ext cx="11160000" cy="504000"/>
          </a:xfrm>
        </p:spPr>
        <p:txBody>
          <a:bodyPr anchor="t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dirty="0"/>
              <a:t>Change </a:t>
            </a:r>
            <a:r>
              <a:rPr lang="fr-FR" dirty="0" err="1"/>
              <a:t>text</a:t>
            </a:r>
            <a:r>
              <a:rPr lang="fr-FR" dirty="0"/>
              <a:t> style</a:t>
            </a:r>
          </a:p>
        </p:txBody>
      </p:sp>
      <p:sp>
        <p:nvSpPr>
          <p:cNvPr id="11" name="Espace réservé du texte 10">
            <a:extLst>
              <a:ext uri="{FF2B5EF4-FFF2-40B4-BE49-F238E27FC236}">
                <a16:creationId xmlns:a16="http://schemas.microsoft.com/office/drawing/2014/main" id="{8C7A5F77-9A92-46CF-AF0E-296CA94F051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89742" y="1490400"/>
            <a:ext cx="3960000" cy="1872000"/>
          </a:xfrm>
        </p:spPr>
        <p:txBody>
          <a:bodyPr>
            <a:noAutofit/>
          </a:bodyPr>
          <a:lstStyle>
            <a:lvl1pPr marL="0" indent="0">
              <a:buNone/>
              <a:defRPr sz="13500">
                <a:solidFill>
                  <a:schemeClr val="accent6"/>
                </a:solidFill>
              </a:defRPr>
            </a:lvl1pPr>
          </a:lstStyle>
          <a:p>
            <a:pPr lvl="0"/>
            <a:r>
              <a:rPr lang="fr-FR" dirty="0"/>
              <a:t>N.</a:t>
            </a:r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CBF998AE-8A5A-2AAD-1429-ACC84EA45F8F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en-US"/>
              <a:t>World Environment Day - June 10, 2022</a:t>
            </a:r>
            <a:endParaRPr lang="fr-FR" dirty="0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7937DAA3-A83A-91F6-1EC6-6BE69916F142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975A587B-5814-4D9B-9598-FE9CB954CB01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02493633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Option N°2 Ouverture de chapitre avec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Espace réservé pour une image  2">
            <a:extLst>
              <a:ext uri="{FF2B5EF4-FFF2-40B4-BE49-F238E27FC236}">
                <a16:creationId xmlns:a16="http://schemas.microsoft.com/office/drawing/2014/main" id="{DEC6A7FF-A1FA-4490-9CC7-51078FF84353}"/>
              </a:ext>
            </a:extLst>
          </p:cNvPr>
          <p:cNvSpPr>
            <a:spLocks noGrp="1"/>
          </p:cNvSpPr>
          <p:nvPr>
            <p:ph type="pic" idx="14" hasCustomPrompt="1"/>
          </p:nvPr>
        </p:nvSpPr>
        <p:spPr>
          <a:xfrm>
            <a:off x="0" y="1"/>
            <a:ext cx="6093760" cy="685799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solidFill>
                  <a:srgbClr val="78D700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 dirty="0"/>
              <a:t>Picture</a:t>
            </a: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8934B7DA-FA75-4149-8676-64791F4D66D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61200" y="3430800"/>
            <a:ext cx="5400000" cy="1152000"/>
          </a:xfrm>
        </p:spPr>
        <p:txBody>
          <a:bodyPr>
            <a:noAutofit/>
          </a:bodyPr>
          <a:lstStyle>
            <a:lvl1pPr>
              <a:lnSpc>
                <a:spcPct val="90000"/>
              </a:lnSpc>
              <a:defRPr sz="3900">
                <a:solidFill>
                  <a:schemeClr val="accent6"/>
                </a:solidFill>
              </a:defRPr>
            </a:lvl1pPr>
          </a:lstStyle>
          <a:p>
            <a:r>
              <a:rPr lang="fr-FR" dirty="0"/>
              <a:t>Change </a:t>
            </a:r>
            <a:r>
              <a:rPr lang="fr-FR" dirty="0" err="1"/>
              <a:t>title</a:t>
            </a:r>
            <a:r>
              <a:rPr lang="fr-FR" dirty="0"/>
              <a:t> style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1BF3A9F-5739-4B40-A377-C403E92DB70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6361200" y="4662000"/>
            <a:ext cx="5400000" cy="900000"/>
          </a:xfrm>
        </p:spPr>
        <p:txBody>
          <a:bodyPr anchor="t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dirty="0"/>
              <a:t>Change </a:t>
            </a:r>
            <a:r>
              <a:rPr lang="fr-FR" dirty="0" err="1"/>
              <a:t>text</a:t>
            </a:r>
            <a:r>
              <a:rPr lang="fr-FR" dirty="0"/>
              <a:t> style </a:t>
            </a:r>
          </a:p>
        </p:txBody>
      </p:sp>
      <p:sp>
        <p:nvSpPr>
          <p:cNvPr id="11" name="Espace réservé du texte 10">
            <a:extLst>
              <a:ext uri="{FF2B5EF4-FFF2-40B4-BE49-F238E27FC236}">
                <a16:creationId xmlns:a16="http://schemas.microsoft.com/office/drawing/2014/main" id="{8C7A5F77-9A92-46CF-AF0E-296CA94F051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361200" y="1490400"/>
            <a:ext cx="5400000" cy="1872000"/>
          </a:xfrm>
        </p:spPr>
        <p:txBody>
          <a:bodyPr>
            <a:noAutofit/>
          </a:bodyPr>
          <a:lstStyle>
            <a:lvl1pPr marL="0" indent="0">
              <a:buNone/>
              <a:defRPr sz="13500">
                <a:solidFill>
                  <a:schemeClr val="accent6"/>
                </a:solidFill>
              </a:defRPr>
            </a:lvl1pPr>
          </a:lstStyle>
          <a:p>
            <a:pPr lvl="0"/>
            <a:r>
              <a:rPr lang="fr-FR" dirty="0"/>
              <a:t>N.</a:t>
            </a:r>
          </a:p>
        </p:txBody>
      </p:sp>
      <p:sp>
        <p:nvSpPr>
          <p:cNvPr id="16" name="Espace réservé du texte 8">
            <a:extLst>
              <a:ext uri="{FF2B5EF4-FFF2-40B4-BE49-F238E27FC236}">
                <a16:creationId xmlns:a16="http://schemas.microsoft.com/office/drawing/2014/main" id="{19FE5F0F-1A19-4580-B09D-11BAB259543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25578" y="6523200"/>
            <a:ext cx="10800" cy="100800"/>
          </a:xfrm>
          <a:solidFill>
            <a:schemeClr val="bg1"/>
          </a:solidFill>
        </p:spPr>
        <p:txBody>
          <a:bodyPr lIns="0" tIns="0" rIns="0" bIns="0"/>
          <a:lstStyle>
            <a:lvl1pPr marL="0" indent="0">
              <a:buNone/>
              <a:defRPr sz="100">
                <a:solidFill>
                  <a:schemeClr val="bg1"/>
                </a:solidFill>
              </a:defRPr>
            </a:lvl1pPr>
          </a:lstStyle>
          <a:p>
            <a:pPr lvl="0"/>
            <a:r>
              <a:rPr lang="fr-FR" dirty="0"/>
              <a:t> </a:t>
            </a:r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84E3AE9F-FC67-4B69-EBBA-692C1B0A9313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World Environment Day - June 10, 2022</a:t>
            </a:r>
            <a:endParaRPr lang="fr-FR" dirty="0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5A32DE0A-82D9-90B6-8269-23769A2E5370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30492783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exte avec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Espace réservé pour une image  2">
            <a:extLst>
              <a:ext uri="{FF2B5EF4-FFF2-40B4-BE49-F238E27FC236}">
                <a16:creationId xmlns:a16="http://schemas.microsoft.com/office/drawing/2014/main" id="{3FA18DAD-43C7-439C-AEB4-182FDEF42A93}"/>
              </a:ext>
            </a:extLst>
          </p:cNvPr>
          <p:cNvSpPr>
            <a:spLocks noGrp="1"/>
          </p:cNvSpPr>
          <p:nvPr>
            <p:ph type="pic" idx="10" hasCustomPrompt="1"/>
          </p:nvPr>
        </p:nvSpPr>
        <p:spPr>
          <a:xfrm>
            <a:off x="0" y="1"/>
            <a:ext cx="6093760" cy="685799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solidFill>
                  <a:srgbClr val="78D700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 dirty="0"/>
              <a:t>Picture</a:t>
            </a:r>
          </a:p>
        </p:txBody>
      </p:sp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BC41F0E-EC30-4D2A-AA16-7B987E32A1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361200" y="1371600"/>
            <a:ext cx="5472000" cy="4860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>
                    <a:lumMod val="75000"/>
                  </a:schemeClr>
                </a:solidFill>
              </a:defRPr>
            </a:lvl5pPr>
          </a:lstStyle>
          <a:p>
            <a:pPr lvl="0"/>
            <a:r>
              <a:rPr lang="fr-FR" dirty="0"/>
              <a:t>Change </a:t>
            </a:r>
            <a:r>
              <a:rPr lang="fr-FR" dirty="0" err="1"/>
              <a:t>text</a:t>
            </a:r>
            <a:r>
              <a:rPr lang="fr-FR" dirty="0"/>
              <a:t> style</a:t>
            </a:r>
          </a:p>
          <a:p>
            <a:pPr lvl="1"/>
            <a:r>
              <a:rPr lang="fr-FR" dirty="0" err="1"/>
              <a:t>Level</a:t>
            </a:r>
            <a:r>
              <a:rPr lang="fr-FR" dirty="0"/>
              <a:t> 2</a:t>
            </a:r>
          </a:p>
          <a:p>
            <a:pPr lvl="2"/>
            <a:r>
              <a:rPr lang="fr-FR" dirty="0" err="1"/>
              <a:t>Level</a:t>
            </a:r>
            <a:r>
              <a:rPr lang="fr-FR" dirty="0"/>
              <a:t> 3</a:t>
            </a:r>
          </a:p>
          <a:p>
            <a:pPr lvl="3"/>
            <a:r>
              <a:rPr lang="fr-FR" dirty="0" err="1"/>
              <a:t>Level</a:t>
            </a:r>
            <a:r>
              <a:rPr lang="fr-FR" dirty="0"/>
              <a:t> 4 </a:t>
            </a:r>
          </a:p>
        </p:txBody>
      </p:sp>
      <p:sp>
        <p:nvSpPr>
          <p:cNvPr id="15" name="Espace réservé du texte 8">
            <a:extLst>
              <a:ext uri="{FF2B5EF4-FFF2-40B4-BE49-F238E27FC236}">
                <a16:creationId xmlns:a16="http://schemas.microsoft.com/office/drawing/2014/main" id="{90C7237F-FD39-40C9-B915-D4BC62A3BEC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25578" y="6523200"/>
            <a:ext cx="10800" cy="100800"/>
          </a:xfrm>
          <a:solidFill>
            <a:schemeClr val="bg1"/>
          </a:solidFill>
        </p:spPr>
        <p:txBody>
          <a:bodyPr lIns="0" tIns="0" rIns="0" bIns="0"/>
          <a:lstStyle>
            <a:lvl1pPr marL="0" indent="0">
              <a:buNone/>
              <a:defRPr sz="100">
                <a:solidFill>
                  <a:schemeClr val="bg1"/>
                </a:solidFill>
              </a:defRPr>
            </a:lvl1pPr>
          </a:lstStyle>
          <a:p>
            <a:pPr lvl="0"/>
            <a:r>
              <a:rPr lang="fr-FR" dirty="0"/>
              <a:t> </a:t>
            </a: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A95F48EF-CBAD-4F80-B069-72AECAEC074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61199" y="242844"/>
            <a:ext cx="3960000" cy="1008000"/>
          </a:xfrm>
        </p:spPr>
        <p:txBody>
          <a:bodyPr/>
          <a:lstStyle>
            <a:lvl1pPr>
              <a:defRPr>
                <a:solidFill>
                  <a:schemeClr val="accent6"/>
                </a:solidFill>
              </a:defRPr>
            </a:lvl1pPr>
          </a:lstStyle>
          <a:p>
            <a:r>
              <a:rPr lang="fr-FR" dirty="0"/>
              <a:t>Change </a:t>
            </a:r>
            <a:r>
              <a:rPr lang="fr-FR" dirty="0" err="1"/>
              <a:t>title</a:t>
            </a:r>
            <a:r>
              <a:rPr lang="fr-FR" dirty="0"/>
              <a:t> style</a:t>
            </a:r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3D2E5E77-B9BB-94BE-C4E5-FA285A8FA78C}"/>
              </a:ext>
            </a:extLst>
          </p:cNvPr>
          <p:cNvSpPr>
            <a:spLocks noGrp="1"/>
          </p:cNvSpPr>
          <p:nvPr>
            <p:ph type="ftr" sz="quarter" idx="18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World Environment Day - June 10, 2022</a:t>
            </a:r>
            <a:endParaRPr lang="fr-FR" dirty="0"/>
          </a:p>
        </p:txBody>
      </p:sp>
      <p:sp>
        <p:nvSpPr>
          <p:cNvPr id="8" name="Espace réservé du numéro de diapositive 7">
            <a:extLst>
              <a:ext uri="{FF2B5EF4-FFF2-40B4-BE49-F238E27FC236}">
                <a16:creationId xmlns:a16="http://schemas.microsoft.com/office/drawing/2014/main" id="{95E8B17D-AF72-CE5C-2E37-1AF2D45BF58F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08448800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e pleine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BC41F0E-EC30-4D2A-AA16-7B987E32A1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69879" y="1686653"/>
            <a:ext cx="11268000" cy="4545697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>
                    <a:lumMod val="75000"/>
                  </a:schemeClr>
                </a:solidFill>
              </a:defRPr>
            </a:lvl5pPr>
          </a:lstStyle>
          <a:p>
            <a:pPr lvl="0"/>
            <a:r>
              <a:rPr lang="fr-FR" dirty="0"/>
              <a:t>Change </a:t>
            </a:r>
            <a:r>
              <a:rPr lang="fr-FR" dirty="0" err="1"/>
              <a:t>text</a:t>
            </a:r>
            <a:r>
              <a:rPr lang="fr-FR" dirty="0"/>
              <a:t> style</a:t>
            </a:r>
          </a:p>
          <a:p>
            <a:pPr lvl="1"/>
            <a:r>
              <a:rPr lang="fr-FR" dirty="0" err="1"/>
              <a:t>Level</a:t>
            </a:r>
            <a:r>
              <a:rPr lang="fr-FR" dirty="0"/>
              <a:t> 2</a:t>
            </a:r>
          </a:p>
          <a:p>
            <a:pPr lvl="2"/>
            <a:r>
              <a:rPr lang="fr-FR" dirty="0" err="1"/>
              <a:t>Level</a:t>
            </a:r>
            <a:r>
              <a:rPr lang="fr-FR" dirty="0"/>
              <a:t> 3</a:t>
            </a:r>
          </a:p>
          <a:p>
            <a:pPr lvl="3"/>
            <a:r>
              <a:rPr lang="fr-FR" dirty="0" err="1"/>
              <a:t>Level</a:t>
            </a:r>
            <a:r>
              <a:rPr lang="fr-FR" dirty="0"/>
              <a:t> 4</a:t>
            </a: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C292072E-287F-4875-8FDB-C22CF043658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9879" y="242844"/>
            <a:ext cx="9720000" cy="516811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 dirty="0"/>
              <a:t>Change </a:t>
            </a:r>
            <a:r>
              <a:rPr lang="fr-FR" dirty="0" err="1"/>
              <a:t>title</a:t>
            </a:r>
            <a:r>
              <a:rPr lang="fr-FR" dirty="0"/>
              <a:t> style</a:t>
            </a:r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99ED68ED-4BAB-426E-AC8B-79F072DDCF3C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World Environment Day - June 10, 2022</a:t>
            </a:r>
            <a:endParaRPr lang="fr-FR" dirty="0"/>
          </a:p>
        </p:txBody>
      </p:sp>
      <p:sp>
        <p:nvSpPr>
          <p:cNvPr id="10" name="Espace réservé du numéro de diapositive 9">
            <a:extLst>
              <a:ext uri="{FF2B5EF4-FFF2-40B4-BE49-F238E27FC236}">
                <a16:creationId xmlns:a16="http://schemas.microsoft.com/office/drawing/2014/main" id="{18ECF392-ABEC-45C0-9399-5BB17B364A4E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7" name="Sous-titre 2">
            <a:extLst>
              <a:ext uri="{FF2B5EF4-FFF2-40B4-BE49-F238E27FC236}">
                <a16:creationId xmlns:a16="http://schemas.microsoft.com/office/drawing/2014/main" id="{FD7122EB-80F8-4B20-E493-C9E2CC5ADA3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69879" y="705549"/>
            <a:ext cx="9720000" cy="518400"/>
          </a:xfrm>
        </p:spPr>
        <p:txBody>
          <a:bodyPr anchor="t">
            <a:noAutofit/>
          </a:bodyPr>
          <a:lstStyle>
            <a:lvl1pPr marL="0" indent="0" algn="l">
              <a:lnSpc>
                <a:spcPct val="90000"/>
              </a:lnSpc>
              <a:buNone/>
              <a:defRPr sz="2300">
                <a:solidFill>
                  <a:schemeClr val="accent6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dirty="0"/>
              <a:t>Change </a:t>
            </a:r>
            <a:r>
              <a:rPr lang="fr-FR" dirty="0" err="1"/>
              <a:t>subtitle</a:t>
            </a:r>
            <a:r>
              <a:rPr lang="fr-FR" dirty="0"/>
              <a:t> style</a:t>
            </a:r>
          </a:p>
        </p:txBody>
      </p:sp>
    </p:spTree>
    <p:extLst>
      <p:ext uri="{BB962C8B-B14F-4D97-AF65-F5344CB8AC3E}">
        <p14:creationId xmlns:p14="http://schemas.microsoft.com/office/powerpoint/2010/main" val="24550058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BC41F0E-EC30-4D2A-AA16-7B987E32A1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>
                    <a:lumMod val="75000"/>
                  </a:schemeClr>
                </a:solidFill>
              </a:defRPr>
            </a:lvl5pPr>
          </a:lstStyle>
          <a:p>
            <a:pPr lvl="0"/>
            <a:r>
              <a:rPr lang="fr-FR" dirty="0"/>
              <a:t>Change </a:t>
            </a:r>
            <a:r>
              <a:rPr lang="fr-FR" dirty="0" err="1"/>
              <a:t>subtitle</a:t>
            </a:r>
            <a:r>
              <a:rPr lang="fr-FR" dirty="0"/>
              <a:t> style</a:t>
            </a:r>
          </a:p>
          <a:p>
            <a:pPr lvl="1"/>
            <a:r>
              <a:rPr lang="fr-FR" dirty="0" err="1"/>
              <a:t>Level</a:t>
            </a:r>
            <a:r>
              <a:rPr lang="fr-FR" dirty="0"/>
              <a:t> 2</a:t>
            </a:r>
          </a:p>
          <a:p>
            <a:pPr lvl="2"/>
            <a:r>
              <a:rPr lang="fr-FR" dirty="0" err="1"/>
              <a:t>Level</a:t>
            </a:r>
            <a:r>
              <a:rPr lang="fr-FR" dirty="0"/>
              <a:t> 3</a:t>
            </a:r>
          </a:p>
          <a:p>
            <a:pPr lvl="3"/>
            <a:r>
              <a:rPr lang="fr-FR" dirty="0" err="1"/>
              <a:t>Level</a:t>
            </a:r>
            <a:r>
              <a:rPr lang="fr-FR" dirty="0"/>
              <a:t> 4</a:t>
            </a: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C292072E-287F-4875-8FDB-C22CF043658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accent6"/>
                </a:solidFill>
              </a:defRPr>
            </a:lvl1pPr>
          </a:lstStyle>
          <a:p>
            <a:r>
              <a:rPr lang="fr-FR" dirty="0"/>
              <a:t>Change </a:t>
            </a:r>
            <a:r>
              <a:rPr lang="fr-FR" dirty="0" err="1"/>
              <a:t>title</a:t>
            </a:r>
            <a:r>
              <a:rPr lang="fr-FR" dirty="0"/>
              <a:t> style</a:t>
            </a:r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A3085D08-C2F3-20EA-055F-B026C6F51E6F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en-US"/>
              <a:t>World Environment Day - June 10, 2022</a:t>
            </a:r>
            <a:endParaRPr lang="fr-FR" dirty="0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C9E83B4A-50FF-0906-085D-231C25875D13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975A587B-5814-4D9B-9598-FE9CB954CB01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9072125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us G/Texte 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BC41F0E-EC30-4D2A-AA16-7B987E32A1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00798" y="1686653"/>
            <a:ext cx="5400000" cy="4545697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>
                    <a:lumMod val="75000"/>
                  </a:schemeClr>
                </a:solidFill>
              </a:defRPr>
            </a:lvl5pPr>
          </a:lstStyle>
          <a:p>
            <a:pPr lvl="0"/>
            <a:r>
              <a:rPr lang="fr-FR" dirty="0"/>
              <a:t>Change </a:t>
            </a:r>
            <a:r>
              <a:rPr lang="fr-FR" dirty="0" err="1"/>
              <a:t>text</a:t>
            </a:r>
            <a:r>
              <a:rPr lang="fr-FR" dirty="0"/>
              <a:t> style</a:t>
            </a:r>
          </a:p>
          <a:p>
            <a:pPr lvl="1"/>
            <a:r>
              <a:rPr lang="fr-FR" dirty="0" err="1"/>
              <a:t>Level</a:t>
            </a:r>
            <a:r>
              <a:rPr lang="fr-FR" dirty="0"/>
              <a:t> 2</a:t>
            </a:r>
          </a:p>
          <a:p>
            <a:pPr lvl="2"/>
            <a:r>
              <a:rPr lang="fr-FR" dirty="0" err="1"/>
              <a:t>Level</a:t>
            </a:r>
            <a:r>
              <a:rPr lang="fr-FR" dirty="0"/>
              <a:t> 3</a:t>
            </a:r>
          </a:p>
          <a:p>
            <a:pPr lvl="3"/>
            <a:r>
              <a:rPr lang="fr-FR" dirty="0" err="1"/>
              <a:t>Level</a:t>
            </a:r>
            <a:r>
              <a:rPr lang="fr-FR" dirty="0"/>
              <a:t> 4</a:t>
            </a: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C292072E-287F-4875-8FDB-C22CF043658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9879" y="242844"/>
            <a:ext cx="9720000" cy="516811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 dirty="0"/>
              <a:t>Change </a:t>
            </a:r>
            <a:r>
              <a:rPr lang="fr-FR" dirty="0" err="1"/>
              <a:t>title</a:t>
            </a:r>
            <a:r>
              <a:rPr lang="fr-FR" dirty="0"/>
              <a:t> style</a:t>
            </a:r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99ED68ED-4BAB-426E-AC8B-79F072DDCF3C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World Environment Day - June 10, 2022</a:t>
            </a:r>
            <a:endParaRPr lang="fr-FR" dirty="0"/>
          </a:p>
        </p:txBody>
      </p:sp>
      <p:sp>
        <p:nvSpPr>
          <p:cNvPr id="10" name="Espace réservé du numéro de diapositive 9">
            <a:extLst>
              <a:ext uri="{FF2B5EF4-FFF2-40B4-BE49-F238E27FC236}">
                <a16:creationId xmlns:a16="http://schemas.microsoft.com/office/drawing/2014/main" id="{18ECF392-ABEC-45C0-9399-5BB17B364A4E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7" name="Sous-titre 2">
            <a:extLst>
              <a:ext uri="{FF2B5EF4-FFF2-40B4-BE49-F238E27FC236}">
                <a16:creationId xmlns:a16="http://schemas.microsoft.com/office/drawing/2014/main" id="{FD7122EB-80F8-4B20-E493-C9E2CC5ADA3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69879" y="705549"/>
            <a:ext cx="9720000" cy="518400"/>
          </a:xfrm>
        </p:spPr>
        <p:txBody>
          <a:bodyPr anchor="t">
            <a:noAutofit/>
          </a:bodyPr>
          <a:lstStyle>
            <a:lvl1pPr marL="0" indent="0" algn="l">
              <a:lnSpc>
                <a:spcPct val="90000"/>
              </a:lnSpc>
              <a:buNone/>
              <a:defRPr sz="2300">
                <a:solidFill>
                  <a:schemeClr val="accent6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dirty="0"/>
              <a:t>Change </a:t>
            </a:r>
            <a:r>
              <a:rPr lang="fr-FR" dirty="0" err="1"/>
              <a:t>subtitle</a:t>
            </a:r>
            <a:r>
              <a:rPr lang="fr-FR" dirty="0"/>
              <a:t> style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E118894-7E71-E37B-8128-31408457D9C5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469899" y="1685750"/>
            <a:ext cx="5616000" cy="454660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</a:lstStyle>
          <a:p>
            <a:pPr lvl="0"/>
            <a:r>
              <a:rPr lang="fr-FR" dirty="0"/>
              <a:t>Change </a:t>
            </a:r>
            <a:r>
              <a:rPr lang="fr-FR" dirty="0" err="1"/>
              <a:t>text</a:t>
            </a:r>
            <a:r>
              <a:rPr lang="fr-FR" dirty="0"/>
              <a:t> style</a:t>
            </a:r>
          </a:p>
          <a:p>
            <a:pPr lvl="1"/>
            <a:r>
              <a:rPr lang="fr-FR" dirty="0" err="1"/>
              <a:t>Level</a:t>
            </a:r>
            <a:r>
              <a:rPr lang="fr-FR" dirty="0"/>
              <a:t> 2</a:t>
            </a:r>
          </a:p>
          <a:p>
            <a:pPr lvl="2"/>
            <a:r>
              <a:rPr lang="fr-FR" dirty="0" err="1"/>
              <a:t>Level</a:t>
            </a:r>
            <a:r>
              <a:rPr lang="fr-FR" dirty="0"/>
              <a:t> 3</a:t>
            </a:r>
          </a:p>
          <a:p>
            <a:pPr lvl="3"/>
            <a:r>
              <a:rPr lang="fr-FR" dirty="0" err="1"/>
              <a:t>Level</a:t>
            </a:r>
            <a:r>
              <a:rPr lang="fr-FR" dirty="0"/>
              <a:t> 4</a:t>
            </a:r>
          </a:p>
        </p:txBody>
      </p:sp>
    </p:spTree>
    <p:extLst>
      <p:ext uri="{BB962C8B-B14F-4D97-AF65-F5344CB8AC3E}">
        <p14:creationId xmlns:p14="http://schemas.microsoft.com/office/powerpoint/2010/main" val="18184383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 12">
            <a:extLst>
              <a:ext uri="{FF2B5EF4-FFF2-40B4-BE49-F238E27FC236}">
                <a16:creationId xmlns:a16="http://schemas.microsoft.com/office/drawing/2014/main" id="{B1118175-1072-407B-A6EC-436CFF5BD944}"/>
              </a:ext>
            </a:extLst>
          </p:cNvPr>
          <p:cNvPicPr>
            <a:picLocks noChangeAspect="1"/>
          </p:cNvPicPr>
          <p:nvPr userDrawn="1"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95939" y="150003"/>
            <a:ext cx="1474442" cy="1165838"/>
          </a:xfrm>
          <a:prstGeom prst="rect">
            <a:avLst/>
          </a:prstGeom>
          <a:ln>
            <a:noFill/>
          </a:ln>
        </p:spPr>
      </p:pic>
      <p:cxnSp>
        <p:nvCxnSpPr>
          <p:cNvPr id="12" name="Connecteur droit 11">
            <a:extLst>
              <a:ext uri="{FF2B5EF4-FFF2-40B4-BE49-F238E27FC236}">
                <a16:creationId xmlns:a16="http://schemas.microsoft.com/office/drawing/2014/main" id="{782D8575-B917-4E3D-B2EB-ADC2EF0D7594}"/>
              </a:ext>
            </a:extLst>
          </p:cNvPr>
          <p:cNvCxnSpPr>
            <a:cxnSpLocks/>
          </p:cNvCxnSpPr>
          <p:nvPr userDrawn="1"/>
        </p:nvCxnSpPr>
        <p:spPr>
          <a:xfrm>
            <a:off x="825578" y="6524419"/>
            <a:ext cx="0" cy="1008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BF798E53-107F-468D-A86A-B9E27C8FBA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879" y="242844"/>
            <a:ext cx="9720000" cy="100800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fr-FR" dirty="0"/>
              <a:t>Change master </a:t>
            </a:r>
            <a:r>
              <a:rPr lang="fr-FR" dirty="0" err="1"/>
              <a:t>title</a:t>
            </a:r>
            <a:r>
              <a:rPr lang="fr-FR" dirty="0"/>
              <a:t> style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3116353-A2DB-400D-836D-10B770C82C6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69879" y="1372351"/>
            <a:ext cx="11268000" cy="48600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fr-FR" dirty="0"/>
              <a:t>Change master </a:t>
            </a:r>
            <a:r>
              <a:rPr lang="fr-FR" dirty="0" err="1"/>
              <a:t>text</a:t>
            </a:r>
            <a:r>
              <a:rPr lang="fr-FR" dirty="0"/>
              <a:t> slides</a:t>
            </a:r>
          </a:p>
          <a:p>
            <a:pPr lvl="1"/>
            <a:r>
              <a:rPr lang="fr-FR" dirty="0"/>
              <a:t>Second </a:t>
            </a:r>
            <a:r>
              <a:rPr lang="fr-FR" dirty="0" err="1"/>
              <a:t>level</a:t>
            </a:r>
            <a:endParaRPr lang="fr-FR" dirty="0"/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</p:txBody>
      </p:sp>
      <p:sp>
        <p:nvSpPr>
          <p:cNvPr id="10" name="Espace réservé du pied de page 4">
            <a:extLst>
              <a:ext uri="{FF2B5EF4-FFF2-40B4-BE49-F238E27FC236}">
                <a16:creationId xmlns:a16="http://schemas.microsoft.com/office/drawing/2014/main" id="{3BAFF6D6-D321-4A5A-B742-C1924762B0B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56680" y="6449983"/>
            <a:ext cx="3600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900" cap="none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World Environment Day - June 10, 2022</a:t>
            </a:r>
            <a:endParaRPr lang="fr-FR" dirty="0"/>
          </a:p>
        </p:txBody>
      </p:sp>
      <p:sp>
        <p:nvSpPr>
          <p:cNvPr id="11" name="Espace réservé du numéro de diapositive 5">
            <a:extLst>
              <a:ext uri="{FF2B5EF4-FFF2-40B4-BE49-F238E27FC236}">
                <a16:creationId xmlns:a16="http://schemas.microsoft.com/office/drawing/2014/main" id="{21051C9B-F9F2-4B86-849F-4391216C825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19008" y="6449983"/>
            <a:ext cx="576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900" b="1"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840080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  <p:sldLayoutId id="2147483715" r:id="rId2"/>
    <p:sldLayoutId id="2147483702" r:id="rId3"/>
    <p:sldLayoutId id="2147483721" r:id="rId4"/>
    <p:sldLayoutId id="2147483722" r:id="rId5"/>
    <p:sldLayoutId id="2147483724" r:id="rId6"/>
    <p:sldLayoutId id="2147483704" r:id="rId7"/>
    <p:sldLayoutId id="2147483723" r:id="rId8"/>
    <p:sldLayoutId id="2147483716" r:id="rId9"/>
    <p:sldLayoutId id="2147483717" r:id="rId10"/>
    <p:sldLayoutId id="2147483718" r:id="rId11"/>
    <p:sldLayoutId id="2147483719" r:id="rId12"/>
    <p:sldLayoutId id="2147483720" r:id="rId13"/>
    <p:sldLayoutId id="2147483709" r:id="rId14"/>
    <p:sldLayoutId id="2147483710" r:id="rId15"/>
    <p:sldLayoutId id="2147483712" r:id="rId16"/>
  </p:sldLayoutIdLst>
  <p:hf hd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000" kern="1200" cap="none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lnSpc>
          <a:spcPct val="100000"/>
        </a:lnSpc>
        <a:spcBef>
          <a:spcPts val="600"/>
        </a:spcBef>
        <a:buClr>
          <a:schemeClr val="accent6"/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360000" indent="-180000" algn="l" defTabSz="914400" rtl="0" eaLnBrk="1" latinLnBrk="0" hangingPunct="1">
        <a:lnSpc>
          <a:spcPct val="100000"/>
        </a:lnSpc>
        <a:spcBef>
          <a:spcPts val="600"/>
        </a:spcBef>
        <a:buClr>
          <a:schemeClr val="accent6"/>
        </a:buClr>
        <a:buFont typeface="Arial" panose="020B0604020202020204" pitchFamily="34" charset="0"/>
        <a:buChar char="-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540000" indent="-180000" algn="l" defTabSz="914400" rtl="0" eaLnBrk="1" latinLnBrk="0" hangingPunct="1">
        <a:lnSpc>
          <a:spcPct val="100000"/>
        </a:lnSpc>
        <a:spcBef>
          <a:spcPts val="600"/>
        </a:spcBef>
        <a:buClr>
          <a:schemeClr val="accent6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720000" indent="-180000" algn="l" defTabSz="914400" rtl="0" eaLnBrk="1" latinLnBrk="0" hangingPunct="1">
        <a:lnSpc>
          <a:spcPct val="100000"/>
        </a:lnSpc>
        <a:spcBef>
          <a:spcPts val="600"/>
        </a:spcBef>
        <a:buClr>
          <a:schemeClr val="accent6"/>
        </a:buClr>
        <a:buFont typeface="Arial" panose="020B0604020202020204" pitchFamily="34" charset="0"/>
        <a:buChar char="-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288000" indent="0" algn="l" defTabSz="914400" rtl="0" eaLnBrk="1" latinLnBrk="0" hangingPunct="1">
        <a:lnSpc>
          <a:spcPct val="100000"/>
        </a:lnSpc>
        <a:spcBef>
          <a:spcPts val="1300"/>
        </a:spcBef>
        <a:buFont typeface="Arial" panose="020B0604020202020204" pitchFamily="34" charset="0"/>
        <a:buNone/>
        <a:defRPr sz="1400" kern="1200">
          <a:solidFill>
            <a:schemeClr val="tx1">
              <a:lumMod val="7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4">
            <a:extLst>
              <a:ext uri="{FF2B5EF4-FFF2-40B4-BE49-F238E27FC236}">
                <a16:creationId xmlns:a16="http://schemas.microsoft.com/office/drawing/2014/main" id="{D5872D53-5BC7-BE9E-5EED-E83F540D75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World </a:t>
            </a:r>
            <a:r>
              <a:rPr lang="fr-FR" dirty="0" err="1"/>
              <a:t>Environment</a:t>
            </a:r>
            <a:r>
              <a:rPr lang="fr-FR" dirty="0"/>
              <a:t> Day</a:t>
            </a:r>
            <a:br>
              <a:rPr lang="fr-FR" dirty="0"/>
            </a:br>
            <a:endParaRPr lang="fr-FR" dirty="0"/>
          </a:p>
        </p:txBody>
      </p:sp>
      <p:sp>
        <p:nvSpPr>
          <p:cNvPr id="12" name="Sous-titre 11">
            <a:extLst>
              <a:ext uri="{FF2B5EF4-FFF2-40B4-BE49-F238E27FC236}">
                <a16:creationId xmlns:a16="http://schemas.microsoft.com/office/drawing/2014/main" id="{94375640-B8FB-4393-B98B-246053FEF01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r-FR" dirty="0"/>
              <a:t>June 10, 2022</a:t>
            </a:r>
          </a:p>
        </p:txBody>
      </p:sp>
      <p:sp>
        <p:nvSpPr>
          <p:cNvPr id="30" name="ZoneTexte 29">
            <a:extLst>
              <a:ext uri="{FF2B5EF4-FFF2-40B4-BE49-F238E27FC236}">
                <a16:creationId xmlns:a16="http://schemas.microsoft.com/office/drawing/2014/main" id="{31807D04-FA88-BD50-B451-2DEF2129DBB2}"/>
              </a:ext>
            </a:extLst>
          </p:cNvPr>
          <p:cNvSpPr txBox="1"/>
          <p:nvPr/>
        </p:nvSpPr>
        <p:spPr>
          <a:xfrm>
            <a:off x="6238734" y="4612153"/>
            <a:ext cx="595326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dirty="0" err="1"/>
              <a:t>Protecting</a:t>
            </a:r>
            <a:r>
              <a:rPr lang="fr-FR" dirty="0"/>
              <a:t> </a:t>
            </a:r>
            <a:r>
              <a:rPr lang="fr-FR" dirty="0" err="1"/>
              <a:t>biodiversity</a:t>
            </a:r>
            <a:r>
              <a:rPr lang="fr-FR" dirty="0"/>
              <a:t> </a:t>
            </a:r>
            <a:r>
              <a:rPr lang="fr-FR" dirty="0" err="1"/>
              <a:t>is</a:t>
            </a:r>
            <a:r>
              <a:rPr lang="fr-FR" dirty="0"/>
              <a:t> </a:t>
            </a:r>
            <a:r>
              <a:rPr lang="fr-FR" dirty="0" err="1"/>
              <a:t>our</a:t>
            </a:r>
            <a:r>
              <a:rPr lang="fr-FR" dirty="0"/>
              <a:t> collective </a:t>
            </a:r>
            <a:r>
              <a:rPr lang="fr-FR" dirty="0" err="1"/>
              <a:t>responsibility</a:t>
            </a:r>
            <a:r>
              <a:rPr lang="fr-FR" dirty="0"/>
              <a:t>.</a:t>
            </a:r>
          </a:p>
          <a:p>
            <a:pPr algn="l"/>
            <a:r>
              <a:rPr lang="fr-FR" b="1" dirty="0" err="1">
                <a:latin typeface="+mj-lt"/>
              </a:rPr>
              <a:t>Together</a:t>
            </a:r>
            <a:r>
              <a:rPr lang="fr-FR" b="1" dirty="0">
                <a:latin typeface="+mj-lt"/>
              </a:rPr>
              <a:t> </a:t>
            </a:r>
            <a:r>
              <a:rPr lang="fr-FR" b="1" dirty="0" err="1">
                <a:latin typeface="+mj-lt"/>
              </a:rPr>
              <a:t>we</a:t>
            </a:r>
            <a:r>
              <a:rPr lang="fr-FR" b="1" dirty="0">
                <a:latin typeface="+mj-lt"/>
              </a:rPr>
              <a:t> </a:t>
            </a:r>
            <a:r>
              <a:rPr lang="fr-FR" b="1" dirty="0" err="1">
                <a:latin typeface="+mj-lt"/>
              </a:rPr>
              <a:t>act</a:t>
            </a:r>
            <a:r>
              <a:rPr lang="fr-FR" b="1" dirty="0">
                <a:latin typeface="+mj-lt"/>
              </a:rPr>
              <a:t> </a:t>
            </a:r>
            <a:r>
              <a:rPr lang="fr-FR" b="1" dirty="0" err="1">
                <a:latin typeface="+mj-lt"/>
              </a:rPr>
              <a:t>daily</a:t>
            </a:r>
            <a:r>
              <a:rPr lang="fr-FR" b="1" dirty="0">
                <a:latin typeface="+mj-lt"/>
              </a:rPr>
              <a:t> to </a:t>
            </a:r>
            <a:r>
              <a:rPr lang="fr-FR" b="1" dirty="0" err="1">
                <a:latin typeface="+mj-lt"/>
              </a:rPr>
              <a:t>protect</a:t>
            </a:r>
            <a:r>
              <a:rPr lang="fr-FR" b="1" dirty="0">
                <a:latin typeface="+mj-lt"/>
              </a:rPr>
              <a:t> </a:t>
            </a:r>
            <a:r>
              <a:rPr lang="fr-FR" b="1" dirty="0" err="1">
                <a:latin typeface="+mj-lt"/>
              </a:rPr>
              <a:t>it</a:t>
            </a:r>
            <a:r>
              <a:rPr lang="fr-FR" b="1" dirty="0">
                <a:latin typeface="+mj-lt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4371144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D8A00A7-FCCD-4C63-803B-EED5CFC3F8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err="1"/>
              <a:t>Summary</a:t>
            </a:r>
            <a:endParaRPr lang="fr-FR" dirty="0"/>
          </a:p>
        </p:txBody>
      </p:sp>
      <p:sp>
        <p:nvSpPr>
          <p:cNvPr id="17" name="Espace réservé du texte 16">
            <a:extLst>
              <a:ext uri="{FF2B5EF4-FFF2-40B4-BE49-F238E27FC236}">
                <a16:creationId xmlns:a16="http://schemas.microsoft.com/office/drawing/2014/main" id="{EEB4D5EC-85BA-4BA0-8EF1-99B8304CC826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/>
        <p:txBody>
          <a:bodyPr/>
          <a:lstStyle/>
          <a:p>
            <a:r>
              <a:rPr lang="fr-FR" dirty="0" err="1"/>
              <a:t>Title</a:t>
            </a:r>
            <a:r>
              <a:rPr lang="fr-FR" dirty="0"/>
              <a:t> of </a:t>
            </a:r>
            <a:r>
              <a:rPr lang="fr-FR" dirty="0" err="1"/>
              <a:t>chapter</a:t>
            </a:r>
            <a:r>
              <a:rPr lang="fr-FR" dirty="0"/>
              <a:t> 01 [Arial 20 pt </a:t>
            </a:r>
            <a:r>
              <a:rPr lang="fr-FR" dirty="0" err="1"/>
              <a:t>regular</a:t>
            </a:r>
            <a:r>
              <a:rPr lang="fr-FR" dirty="0"/>
              <a:t>]</a:t>
            </a:r>
          </a:p>
          <a:p>
            <a:r>
              <a:rPr lang="fr-FR" dirty="0" err="1"/>
              <a:t>Title</a:t>
            </a:r>
            <a:r>
              <a:rPr lang="fr-FR" dirty="0"/>
              <a:t> of </a:t>
            </a:r>
            <a:r>
              <a:rPr lang="fr-FR" dirty="0" err="1"/>
              <a:t>chapter</a:t>
            </a:r>
            <a:r>
              <a:rPr lang="fr-FR" dirty="0"/>
              <a:t> 02 [Arial 20 pt </a:t>
            </a:r>
            <a:r>
              <a:rPr lang="fr-FR" dirty="0" err="1"/>
              <a:t>regular</a:t>
            </a:r>
            <a:r>
              <a:rPr lang="fr-FR" dirty="0"/>
              <a:t>]</a:t>
            </a:r>
          </a:p>
          <a:p>
            <a:r>
              <a:rPr lang="fr-FR" dirty="0" err="1"/>
              <a:t>Title</a:t>
            </a:r>
            <a:r>
              <a:rPr lang="fr-FR" dirty="0"/>
              <a:t> of </a:t>
            </a:r>
            <a:r>
              <a:rPr lang="fr-FR" dirty="0" err="1"/>
              <a:t>chapter</a:t>
            </a:r>
            <a:r>
              <a:rPr lang="fr-FR" dirty="0"/>
              <a:t> 03 [Arial 20 pt </a:t>
            </a:r>
            <a:r>
              <a:rPr lang="fr-FR" dirty="0" err="1"/>
              <a:t>regular</a:t>
            </a:r>
            <a:r>
              <a:rPr lang="fr-FR" dirty="0"/>
              <a:t>]</a:t>
            </a:r>
          </a:p>
          <a:p>
            <a:r>
              <a:rPr lang="fr-FR" dirty="0" err="1"/>
              <a:t>Title</a:t>
            </a:r>
            <a:r>
              <a:rPr lang="fr-FR" dirty="0"/>
              <a:t> of </a:t>
            </a:r>
            <a:r>
              <a:rPr lang="fr-FR" dirty="0" err="1"/>
              <a:t>chapter</a:t>
            </a:r>
            <a:r>
              <a:rPr lang="fr-FR" dirty="0"/>
              <a:t> 04 [Arial 20 pt </a:t>
            </a:r>
            <a:r>
              <a:rPr lang="fr-FR" dirty="0" err="1"/>
              <a:t>regular</a:t>
            </a:r>
            <a:r>
              <a:rPr lang="fr-FR" dirty="0"/>
              <a:t>]</a:t>
            </a:r>
          </a:p>
          <a:p>
            <a:r>
              <a:rPr lang="fr-FR" dirty="0" err="1"/>
              <a:t>Title</a:t>
            </a:r>
            <a:r>
              <a:rPr lang="fr-FR" dirty="0"/>
              <a:t> of </a:t>
            </a:r>
            <a:r>
              <a:rPr lang="fr-FR" dirty="0" err="1"/>
              <a:t>chapter</a:t>
            </a:r>
            <a:r>
              <a:rPr lang="fr-FR" dirty="0"/>
              <a:t> 05 [Arial 20 pt </a:t>
            </a:r>
            <a:r>
              <a:rPr lang="fr-FR" dirty="0" err="1"/>
              <a:t>regular</a:t>
            </a:r>
            <a:r>
              <a:rPr lang="fr-FR" dirty="0"/>
              <a:t>]</a:t>
            </a:r>
          </a:p>
        </p:txBody>
      </p:sp>
    </p:spTree>
    <p:extLst>
      <p:ext uri="{BB962C8B-B14F-4D97-AF65-F5344CB8AC3E}">
        <p14:creationId xmlns:p14="http://schemas.microsoft.com/office/powerpoint/2010/main" val="23038526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re 5">
            <a:extLst>
              <a:ext uri="{FF2B5EF4-FFF2-40B4-BE49-F238E27FC236}">
                <a16:creationId xmlns:a16="http://schemas.microsoft.com/office/drawing/2014/main" id="{92EE5A33-C932-4E1B-8633-A199B8B158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err="1"/>
              <a:t>Title</a:t>
            </a:r>
            <a:r>
              <a:rPr lang="fr-FR" dirty="0"/>
              <a:t> of </a:t>
            </a:r>
            <a:r>
              <a:rPr lang="fr-FR" dirty="0" err="1"/>
              <a:t>chapter</a:t>
            </a:r>
            <a:r>
              <a:rPr lang="fr-FR" dirty="0"/>
              <a:t> 01 on one or </a:t>
            </a:r>
            <a:r>
              <a:rPr lang="fr-FR" dirty="0" err="1"/>
              <a:t>two</a:t>
            </a:r>
            <a:r>
              <a:rPr lang="fr-FR" dirty="0"/>
              <a:t> </a:t>
            </a:r>
            <a:r>
              <a:rPr lang="fr-FR" dirty="0" err="1"/>
              <a:t>lines</a:t>
            </a:r>
            <a:r>
              <a:rPr lang="fr-FR" dirty="0"/>
              <a:t> [Arial 39 pt </a:t>
            </a:r>
            <a:r>
              <a:rPr lang="fr-FR" dirty="0" err="1"/>
              <a:t>regular</a:t>
            </a:r>
            <a:r>
              <a:rPr lang="fr-FR" dirty="0"/>
              <a:t>]</a:t>
            </a:r>
          </a:p>
        </p:txBody>
      </p:sp>
      <p:sp>
        <p:nvSpPr>
          <p:cNvPr id="21" name="Espace réservé du texte 6">
            <a:extLst>
              <a:ext uri="{FF2B5EF4-FFF2-40B4-BE49-F238E27FC236}">
                <a16:creationId xmlns:a16="http://schemas.microsoft.com/office/drawing/2014/main" id="{0F757CD4-EEFB-4241-AE51-8C17445DAD8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 err="1"/>
              <a:t>Subtitle</a:t>
            </a:r>
            <a:r>
              <a:rPr lang="fr-FR" dirty="0"/>
              <a:t> on one or </a:t>
            </a:r>
            <a:r>
              <a:rPr lang="fr-FR" dirty="0" err="1"/>
              <a:t>two</a:t>
            </a:r>
            <a:r>
              <a:rPr lang="fr-FR" dirty="0"/>
              <a:t> </a:t>
            </a:r>
            <a:r>
              <a:rPr lang="fr-FR" dirty="0" err="1"/>
              <a:t>lines</a:t>
            </a:r>
            <a:r>
              <a:rPr lang="fr-FR" dirty="0"/>
              <a:t> [Arial 26 pt </a:t>
            </a:r>
            <a:r>
              <a:rPr lang="fr-FR" dirty="0" err="1"/>
              <a:t>regular</a:t>
            </a:r>
            <a:r>
              <a:rPr lang="fr-FR" dirty="0"/>
              <a:t>]</a:t>
            </a:r>
          </a:p>
        </p:txBody>
      </p:sp>
      <p:sp>
        <p:nvSpPr>
          <p:cNvPr id="22" name="Espace réservé du texte 7">
            <a:extLst>
              <a:ext uri="{FF2B5EF4-FFF2-40B4-BE49-F238E27FC236}">
                <a16:creationId xmlns:a16="http://schemas.microsoft.com/office/drawing/2014/main" id="{6D21B7A2-EFDC-4C95-B942-7B347734FDE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fr-FR" dirty="0"/>
              <a:t>01.</a:t>
            </a:r>
          </a:p>
        </p:txBody>
      </p:sp>
      <p:sp>
        <p:nvSpPr>
          <p:cNvPr id="10" name="Espace réservé du numéro de diapositive 9">
            <a:extLst>
              <a:ext uri="{FF2B5EF4-FFF2-40B4-BE49-F238E27FC236}">
                <a16:creationId xmlns:a16="http://schemas.microsoft.com/office/drawing/2014/main" id="{1DC4BD87-08D9-4C3D-B3F8-021ACE2E39F6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pPr lvl="0"/>
            <a:fld id="{975A587B-5814-4D9B-9598-FE9CB954CB01}" type="slidenum">
              <a:rPr lang="fr-FR" noProof="0" smtClean="0"/>
              <a:pPr lvl="0"/>
              <a:t>3</a:t>
            </a:fld>
            <a:endParaRPr lang="fr-FR" noProof="0"/>
          </a:p>
        </p:txBody>
      </p:sp>
      <p:sp>
        <p:nvSpPr>
          <p:cNvPr id="7" name="Espace réservé du pied de page 6">
            <a:extLst>
              <a:ext uri="{FF2B5EF4-FFF2-40B4-BE49-F238E27FC236}">
                <a16:creationId xmlns:a16="http://schemas.microsoft.com/office/drawing/2014/main" id="{DC950160-0189-7194-16DA-13ABE5892F4F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en-US"/>
              <a:t>World Environment Day - June 10, 2022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6216696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pour une image  8">
            <a:extLst>
              <a:ext uri="{FF2B5EF4-FFF2-40B4-BE49-F238E27FC236}">
                <a16:creationId xmlns:a16="http://schemas.microsoft.com/office/drawing/2014/main" id="{8354DABC-590E-E22A-1370-6579AE964FD6}"/>
              </a:ext>
            </a:extLst>
          </p:cNvPr>
          <p:cNvSpPr>
            <a:spLocks noGrp="1"/>
          </p:cNvSpPr>
          <p:nvPr>
            <p:ph type="pic" idx="14"/>
          </p:nvPr>
        </p:nvSpPr>
        <p:spPr/>
      </p:sp>
      <p:sp>
        <p:nvSpPr>
          <p:cNvPr id="24" name="Titre 5">
            <a:extLst>
              <a:ext uri="{FF2B5EF4-FFF2-40B4-BE49-F238E27FC236}">
                <a16:creationId xmlns:a16="http://schemas.microsoft.com/office/drawing/2014/main" id="{56C28A9D-2CBB-4FE1-BA7F-BA3CC496CD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err="1"/>
              <a:t>Title</a:t>
            </a:r>
            <a:r>
              <a:rPr lang="fr-FR" dirty="0"/>
              <a:t> of </a:t>
            </a:r>
            <a:r>
              <a:rPr lang="fr-FR" dirty="0" err="1"/>
              <a:t>chapter</a:t>
            </a:r>
            <a:r>
              <a:rPr lang="fr-FR" dirty="0"/>
              <a:t> 01 on </a:t>
            </a:r>
            <a:r>
              <a:rPr lang="fr-FR" dirty="0" err="1"/>
              <a:t>two</a:t>
            </a:r>
            <a:r>
              <a:rPr lang="fr-FR" dirty="0"/>
              <a:t> </a:t>
            </a:r>
            <a:r>
              <a:rPr lang="fr-FR" dirty="0" err="1"/>
              <a:t>lines</a:t>
            </a:r>
            <a:r>
              <a:rPr lang="fr-FR" dirty="0"/>
              <a:t> </a:t>
            </a:r>
          </a:p>
        </p:txBody>
      </p:sp>
      <p:sp>
        <p:nvSpPr>
          <p:cNvPr id="25" name="Espace réservé du texte 6">
            <a:extLst>
              <a:ext uri="{FF2B5EF4-FFF2-40B4-BE49-F238E27FC236}">
                <a16:creationId xmlns:a16="http://schemas.microsoft.com/office/drawing/2014/main" id="{C21C68D4-EDD1-4905-BE0D-155C96CD047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 err="1"/>
              <a:t>Subtitle</a:t>
            </a:r>
            <a:r>
              <a:rPr lang="fr-FR" dirty="0"/>
              <a:t> on one or </a:t>
            </a:r>
            <a:r>
              <a:rPr lang="fr-FR" dirty="0" err="1"/>
              <a:t>two</a:t>
            </a:r>
            <a:r>
              <a:rPr lang="fr-FR" dirty="0"/>
              <a:t> </a:t>
            </a:r>
            <a:r>
              <a:rPr lang="fr-FR" dirty="0" err="1"/>
              <a:t>lines</a:t>
            </a:r>
            <a:r>
              <a:rPr lang="fr-FR" dirty="0"/>
              <a:t> [Arial 26 pt </a:t>
            </a:r>
            <a:r>
              <a:rPr lang="fr-FR" dirty="0" err="1"/>
              <a:t>regular</a:t>
            </a:r>
            <a:r>
              <a:rPr lang="fr-FR" dirty="0"/>
              <a:t>]</a:t>
            </a:r>
          </a:p>
        </p:txBody>
      </p:sp>
      <p:sp>
        <p:nvSpPr>
          <p:cNvPr id="26" name="Espace réservé du texte 7">
            <a:extLst>
              <a:ext uri="{FF2B5EF4-FFF2-40B4-BE49-F238E27FC236}">
                <a16:creationId xmlns:a16="http://schemas.microsoft.com/office/drawing/2014/main" id="{D702FD13-8058-4625-9933-EB62A1A5408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fr-FR" dirty="0"/>
              <a:t>01.</a:t>
            </a:r>
          </a:p>
        </p:txBody>
      </p:sp>
      <p:sp>
        <p:nvSpPr>
          <p:cNvPr id="10" name="Espace réservé du texte 9">
            <a:extLst>
              <a:ext uri="{FF2B5EF4-FFF2-40B4-BE49-F238E27FC236}">
                <a16:creationId xmlns:a16="http://schemas.microsoft.com/office/drawing/2014/main" id="{5D1AF6E3-7BFF-9F9D-DC58-B173A1BA767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0" name="Espace réservé du numéro de diapositive 29">
            <a:extLst>
              <a:ext uri="{FF2B5EF4-FFF2-40B4-BE49-F238E27FC236}">
                <a16:creationId xmlns:a16="http://schemas.microsoft.com/office/drawing/2014/main" id="{C3056BDE-3880-4162-BB3D-F8A489EB8618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pPr lvl="0"/>
            <a:fld id="{975A587B-5814-4D9B-9598-FE9CB954CB01}" type="slidenum">
              <a:rPr lang="fr-FR" noProof="0" smtClean="0"/>
              <a:pPr lvl="0"/>
              <a:t>4</a:t>
            </a:fld>
            <a:endParaRPr lang="fr-FR" noProof="0" dirty="0"/>
          </a:p>
        </p:txBody>
      </p:sp>
      <p:sp>
        <p:nvSpPr>
          <p:cNvPr id="11" name="Espace réservé du pied de page 10">
            <a:extLst>
              <a:ext uri="{FF2B5EF4-FFF2-40B4-BE49-F238E27FC236}">
                <a16:creationId xmlns:a16="http://schemas.microsoft.com/office/drawing/2014/main" id="{04BED9D1-AFB8-4E80-DD5A-6EAAF01EAA72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en-US"/>
              <a:t>World Environment Day - June 10, 2022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7411471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Espace réservé du texte 1">
            <a:extLst>
              <a:ext uri="{FF2B5EF4-FFF2-40B4-BE49-F238E27FC236}">
                <a16:creationId xmlns:a16="http://schemas.microsoft.com/office/drawing/2014/main" id="{9C9A0C81-63F6-40E9-B362-D7FC21D606B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fr-FR" dirty="0" err="1"/>
              <a:t>Text</a:t>
            </a:r>
            <a:r>
              <a:rPr lang="fr-FR" dirty="0"/>
              <a:t> </a:t>
            </a:r>
            <a:r>
              <a:rPr lang="fr-FR" dirty="0" err="1"/>
              <a:t>level</a:t>
            </a:r>
            <a:r>
              <a:rPr lang="fr-FR" dirty="0"/>
              <a:t> 1 </a:t>
            </a:r>
            <a:r>
              <a:rPr lang="fr-FR" dirty="0" err="1"/>
              <a:t>with</a:t>
            </a:r>
            <a:r>
              <a:rPr lang="fr-FR" dirty="0"/>
              <a:t> </a:t>
            </a:r>
            <a:r>
              <a:rPr lang="fr-FR" dirty="0" err="1"/>
              <a:t>bullet</a:t>
            </a:r>
            <a:r>
              <a:rPr lang="fr-FR" dirty="0"/>
              <a:t> point [Arial 20 pt </a:t>
            </a:r>
            <a:r>
              <a:rPr lang="fr-FR" dirty="0" err="1"/>
              <a:t>regular</a:t>
            </a:r>
            <a:r>
              <a:rPr lang="fr-FR" dirty="0"/>
              <a:t>]</a:t>
            </a:r>
          </a:p>
          <a:p>
            <a:pPr lvl="1"/>
            <a:r>
              <a:rPr lang="fr-FR" dirty="0" err="1"/>
              <a:t>Text</a:t>
            </a:r>
            <a:r>
              <a:rPr lang="fr-FR" dirty="0"/>
              <a:t> </a:t>
            </a:r>
            <a:r>
              <a:rPr lang="fr-FR" dirty="0" err="1"/>
              <a:t>level</a:t>
            </a:r>
            <a:r>
              <a:rPr lang="fr-FR" dirty="0"/>
              <a:t> 2 </a:t>
            </a:r>
            <a:r>
              <a:rPr lang="fr-FR" dirty="0" err="1"/>
              <a:t>with</a:t>
            </a:r>
            <a:r>
              <a:rPr lang="fr-FR" dirty="0"/>
              <a:t> </a:t>
            </a:r>
            <a:r>
              <a:rPr lang="fr-FR" dirty="0" err="1"/>
              <a:t>bullet</a:t>
            </a:r>
            <a:r>
              <a:rPr lang="fr-FR" dirty="0"/>
              <a:t> point [Arial 18 pt </a:t>
            </a:r>
            <a:r>
              <a:rPr lang="fr-FR" dirty="0" err="1"/>
              <a:t>regular</a:t>
            </a:r>
            <a:r>
              <a:rPr lang="fr-FR" dirty="0"/>
              <a:t>]</a:t>
            </a:r>
          </a:p>
          <a:p>
            <a:pPr lvl="2"/>
            <a:r>
              <a:rPr lang="fr-FR" dirty="0" err="1"/>
              <a:t>Text</a:t>
            </a:r>
            <a:r>
              <a:rPr lang="fr-FR" dirty="0"/>
              <a:t> </a:t>
            </a:r>
            <a:r>
              <a:rPr lang="fr-FR" dirty="0" err="1"/>
              <a:t>level</a:t>
            </a:r>
            <a:r>
              <a:rPr lang="fr-FR" dirty="0"/>
              <a:t> 3 </a:t>
            </a:r>
            <a:r>
              <a:rPr lang="fr-FR" dirty="0" err="1"/>
              <a:t>with</a:t>
            </a:r>
            <a:r>
              <a:rPr lang="fr-FR" dirty="0"/>
              <a:t> </a:t>
            </a:r>
            <a:r>
              <a:rPr lang="fr-FR" dirty="0" err="1"/>
              <a:t>bullet</a:t>
            </a:r>
            <a:r>
              <a:rPr lang="fr-FR" dirty="0"/>
              <a:t> point [Arial 16 pt </a:t>
            </a:r>
            <a:r>
              <a:rPr lang="fr-FR" dirty="0" err="1"/>
              <a:t>regular</a:t>
            </a:r>
            <a:r>
              <a:rPr lang="fr-FR" dirty="0"/>
              <a:t>]</a:t>
            </a:r>
          </a:p>
          <a:p>
            <a:pPr lvl="3"/>
            <a:r>
              <a:rPr lang="fr-FR" dirty="0" err="1"/>
              <a:t>Text</a:t>
            </a:r>
            <a:r>
              <a:rPr lang="fr-FR" dirty="0"/>
              <a:t> </a:t>
            </a:r>
            <a:r>
              <a:rPr lang="fr-FR" dirty="0" err="1"/>
              <a:t>level</a:t>
            </a:r>
            <a:r>
              <a:rPr lang="fr-FR" dirty="0"/>
              <a:t> 4 </a:t>
            </a:r>
            <a:r>
              <a:rPr lang="fr-FR" dirty="0" err="1"/>
              <a:t>with</a:t>
            </a:r>
            <a:r>
              <a:rPr lang="fr-FR" dirty="0"/>
              <a:t> </a:t>
            </a:r>
            <a:r>
              <a:rPr lang="fr-FR" dirty="0" err="1"/>
              <a:t>bullet</a:t>
            </a:r>
            <a:r>
              <a:rPr lang="fr-FR" dirty="0"/>
              <a:t> point [Arial 14 pt </a:t>
            </a:r>
            <a:r>
              <a:rPr lang="fr-FR" dirty="0" err="1"/>
              <a:t>regular</a:t>
            </a:r>
            <a:r>
              <a:rPr lang="fr-FR" dirty="0"/>
              <a:t>]</a:t>
            </a:r>
          </a:p>
        </p:txBody>
      </p:sp>
      <p:sp>
        <p:nvSpPr>
          <p:cNvPr id="17" name="Titre 2">
            <a:extLst>
              <a:ext uri="{FF2B5EF4-FFF2-40B4-BE49-F238E27FC236}">
                <a16:creationId xmlns:a16="http://schemas.microsoft.com/office/drawing/2014/main" id="{C703E7EE-51EE-42B2-AE07-391C813180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Slide </a:t>
            </a:r>
            <a:r>
              <a:rPr lang="fr-FR" dirty="0" err="1"/>
              <a:t>title</a:t>
            </a:r>
            <a:r>
              <a:rPr lang="fr-FR" dirty="0"/>
              <a:t> [Arial 30 pt </a:t>
            </a:r>
            <a:r>
              <a:rPr lang="fr-FR" dirty="0" err="1"/>
              <a:t>regular</a:t>
            </a:r>
            <a:r>
              <a:rPr lang="fr-FR" dirty="0"/>
              <a:t>] </a:t>
            </a:r>
            <a:br>
              <a:rPr lang="fr-FR" dirty="0"/>
            </a:br>
            <a:r>
              <a:rPr lang="fr-FR" dirty="0"/>
              <a:t>on one or </a:t>
            </a:r>
            <a:r>
              <a:rPr lang="fr-FR" dirty="0" err="1"/>
              <a:t>two</a:t>
            </a:r>
            <a:r>
              <a:rPr lang="fr-FR" dirty="0"/>
              <a:t> </a:t>
            </a:r>
            <a:r>
              <a:rPr lang="fr-FR" dirty="0" err="1"/>
              <a:t>lines</a:t>
            </a:r>
            <a:endParaRPr lang="fr-FR" dirty="0"/>
          </a:p>
        </p:txBody>
      </p:sp>
      <p:sp>
        <p:nvSpPr>
          <p:cNvPr id="14" name="Espace réservé du numéro de diapositive 13">
            <a:extLst>
              <a:ext uri="{FF2B5EF4-FFF2-40B4-BE49-F238E27FC236}">
                <a16:creationId xmlns:a16="http://schemas.microsoft.com/office/drawing/2014/main" id="{79B1235D-5DFF-4154-9B63-C53564C6F0CC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pPr lvl="0"/>
            <a:fld id="{975A587B-5814-4D9B-9598-FE9CB954CB01}" type="slidenum">
              <a:rPr lang="fr-FR" noProof="0" smtClean="0"/>
              <a:pPr lvl="0"/>
              <a:t>5</a:t>
            </a:fld>
            <a:endParaRPr lang="fr-FR" noProof="0" dirty="0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765193E-1144-317F-A012-F11E7E2CF592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en-US"/>
              <a:t>World Environment Day - June 10, 2022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8401507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Espace réservé pour une image  7">
            <a:extLst>
              <a:ext uri="{FF2B5EF4-FFF2-40B4-BE49-F238E27FC236}">
                <a16:creationId xmlns:a16="http://schemas.microsoft.com/office/drawing/2014/main" id="{21B1C86B-7C4B-1251-3F6B-EFDE63818BD4}"/>
              </a:ext>
            </a:extLst>
          </p:cNvPr>
          <p:cNvSpPr>
            <a:spLocks noGrp="1"/>
          </p:cNvSpPr>
          <p:nvPr>
            <p:ph type="pic" idx="10"/>
          </p:nvPr>
        </p:nvSpPr>
        <p:spPr/>
      </p:sp>
      <p:sp>
        <p:nvSpPr>
          <p:cNvPr id="20" name="Espace réservé du texte 1">
            <a:extLst>
              <a:ext uri="{FF2B5EF4-FFF2-40B4-BE49-F238E27FC236}">
                <a16:creationId xmlns:a16="http://schemas.microsoft.com/office/drawing/2014/main" id="{4273D6C9-AAC1-42FE-8EE0-F211C070B9A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fr-FR" dirty="0" err="1"/>
              <a:t>Level</a:t>
            </a:r>
            <a:r>
              <a:rPr lang="fr-FR" dirty="0"/>
              <a:t> 1 </a:t>
            </a:r>
            <a:r>
              <a:rPr lang="fr-FR" dirty="0" err="1"/>
              <a:t>with</a:t>
            </a:r>
            <a:r>
              <a:rPr lang="fr-FR" dirty="0"/>
              <a:t> </a:t>
            </a:r>
            <a:r>
              <a:rPr lang="fr-FR" dirty="0" err="1"/>
              <a:t>bullet</a:t>
            </a:r>
            <a:r>
              <a:rPr lang="fr-FR" dirty="0"/>
              <a:t> point</a:t>
            </a:r>
            <a:br>
              <a:rPr lang="fr-FR" dirty="0"/>
            </a:br>
            <a:r>
              <a:rPr lang="fr-FR" dirty="0"/>
              <a:t>[Arial 20 pt </a:t>
            </a:r>
            <a:r>
              <a:rPr lang="fr-FR" dirty="0" err="1"/>
              <a:t>regular</a:t>
            </a:r>
            <a:r>
              <a:rPr lang="fr-FR" dirty="0"/>
              <a:t>]</a:t>
            </a:r>
          </a:p>
          <a:p>
            <a:pPr lvl="1"/>
            <a:r>
              <a:rPr lang="fr-FR" dirty="0" err="1"/>
              <a:t>Level</a:t>
            </a:r>
            <a:r>
              <a:rPr lang="fr-FR" dirty="0"/>
              <a:t> 2 </a:t>
            </a:r>
            <a:r>
              <a:rPr lang="fr-FR" dirty="0" err="1"/>
              <a:t>with</a:t>
            </a:r>
            <a:r>
              <a:rPr lang="fr-FR" dirty="0"/>
              <a:t> </a:t>
            </a:r>
            <a:r>
              <a:rPr lang="fr-FR" dirty="0" err="1"/>
              <a:t>bullet</a:t>
            </a:r>
            <a:r>
              <a:rPr lang="fr-FR" dirty="0"/>
              <a:t> point [Arial 18 pt </a:t>
            </a:r>
            <a:r>
              <a:rPr lang="fr-FR" dirty="0" err="1"/>
              <a:t>regular</a:t>
            </a:r>
            <a:r>
              <a:rPr lang="fr-FR" dirty="0"/>
              <a:t>]</a:t>
            </a:r>
          </a:p>
          <a:p>
            <a:pPr lvl="2"/>
            <a:r>
              <a:rPr lang="fr-FR" dirty="0" err="1"/>
              <a:t>Level</a:t>
            </a:r>
            <a:r>
              <a:rPr lang="fr-FR" dirty="0"/>
              <a:t> 3 </a:t>
            </a:r>
            <a:r>
              <a:rPr lang="fr-FR" dirty="0" err="1"/>
              <a:t>with</a:t>
            </a:r>
            <a:r>
              <a:rPr lang="fr-FR" dirty="0"/>
              <a:t> </a:t>
            </a:r>
            <a:r>
              <a:rPr lang="fr-FR" dirty="0" err="1"/>
              <a:t>bullet</a:t>
            </a:r>
            <a:r>
              <a:rPr lang="fr-FR" dirty="0"/>
              <a:t> point [Arial 16 pt </a:t>
            </a:r>
            <a:r>
              <a:rPr lang="fr-FR" dirty="0" err="1"/>
              <a:t>regular</a:t>
            </a:r>
            <a:r>
              <a:rPr lang="fr-FR" dirty="0"/>
              <a:t>]</a:t>
            </a:r>
          </a:p>
          <a:p>
            <a:pPr lvl="3"/>
            <a:r>
              <a:rPr lang="fr-FR" dirty="0" err="1"/>
              <a:t>Level</a:t>
            </a:r>
            <a:r>
              <a:rPr lang="fr-FR" dirty="0"/>
              <a:t> 4 </a:t>
            </a:r>
            <a:r>
              <a:rPr lang="fr-FR" dirty="0" err="1"/>
              <a:t>with</a:t>
            </a:r>
            <a:r>
              <a:rPr lang="fr-FR" dirty="0"/>
              <a:t> </a:t>
            </a:r>
            <a:r>
              <a:rPr lang="fr-FR" dirty="0" err="1"/>
              <a:t>bullet</a:t>
            </a:r>
            <a:r>
              <a:rPr lang="fr-FR"/>
              <a:t> point [</a:t>
            </a:r>
            <a:r>
              <a:rPr lang="fr-FR" dirty="0"/>
              <a:t>Arial 14 pt </a:t>
            </a:r>
            <a:r>
              <a:rPr lang="fr-FR" dirty="0" err="1"/>
              <a:t>regular</a:t>
            </a:r>
            <a:r>
              <a:rPr lang="fr-FR" dirty="0"/>
              <a:t>]</a:t>
            </a:r>
          </a:p>
        </p:txBody>
      </p:sp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BED71AF0-F028-1174-507C-20E45556A204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21" name="Titre 2">
            <a:extLst>
              <a:ext uri="{FF2B5EF4-FFF2-40B4-BE49-F238E27FC236}">
                <a16:creationId xmlns:a16="http://schemas.microsoft.com/office/drawing/2014/main" id="{31F039B6-D846-4E28-A6DE-93A604049F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Slide </a:t>
            </a:r>
            <a:r>
              <a:rPr lang="fr-FR" dirty="0" err="1"/>
              <a:t>Title</a:t>
            </a:r>
            <a:br>
              <a:rPr lang="fr-FR" dirty="0"/>
            </a:br>
            <a:r>
              <a:rPr lang="fr-FR" dirty="0"/>
              <a:t>[Arial 30 pt </a:t>
            </a:r>
            <a:r>
              <a:rPr lang="fr-FR" dirty="0" err="1"/>
              <a:t>regular</a:t>
            </a:r>
            <a:r>
              <a:rPr lang="fr-FR" dirty="0"/>
              <a:t>]</a:t>
            </a:r>
          </a:p>
        </p:txBody>
      </p:sp>
      <p:sp>
        <p:nvSpPr>
          <p:cNvPr id="13" name="Espace réservé du numéro de diapositive 12">
            <a:extLst>
              <a:ext uri="{FF2B5EF4-FFF2-40B4-BE49-F238E27FC236}">
                <a16:creationId xmlns:a16="http://schemas.microsoft.com/office/drawing/2014/main" id="{B80B2DEC-994C-4476-9417-028902C2E717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pPr lvl="0"/>
            <a:fld id="{975A587B-5814-4D9B-9598-FE9CB954CB01}" type="slidenum">
              <a:rPr lang="fr-FR" noProof="0" smtClean="0"/>
              <a:pPr lvl="0"/>
              <a:t>6</a:t>
            </a:fld>
            <a:endParaRPr lang="fr-FR" noProof="0" dirty="0"/>
          </a:p>
        </p:txBody>
      </p:sp>
      <p:sp>
        <p:nvSpPr>
          <p:cNvPr id="10" name="Espace réservé du pied de page 9">
            <a:extLst>
              <a:ext uri="{FF2B5EF4-FFF2-40B4-BE49-F238E27FC236}">
                <a16:creationId xmlns:a16="http://schemas.microsoft.com/office/drawing/2014/main" id="{3BE534F8-5D03-0043-84F2-726E430D9615}"/>
              </a:ext>
            </a:extLst>
          </p:cNvPr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r>
              <a:rPr lang="en-US"/>
              <a:t>World Environment Day - June 10, 2022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835954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Espace réservé du texte 10">
            <a:extLst>
              <a:ext uri="{FF2B5EF4-FFF2-40B4-BE49-F238E27FC236}">
                <a16:creationId xmlns:a16="http://schemas.microsoft.com/office/drawing/2014/main" id="{9FC1F46E-2455-FA82-9554-D670ED7E36C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fr-FR" dirty="0"/>
              <a:t>Post </a:t>
            </a:r>
            <a:r>
              <a:rPr lang="fr-FR" dirty="0" err="1"/>
              <a:t>emensos</a:t>
            </a:r>
            <a:r>
              <a:rPr lang="fr-FR" dirty="0"/>
              <a:t> </a:t>
            </a:r>
            <a:r>
              <a:rPr lang="fr-FR" dirty="0" err="1"/>
              <a:t>insuperabilis</a:t>
            </a:r>
            <a:r>
              <a:rPr lang="fr-FR" dirty="0"/>
              <a:t> </a:t>
            </a:r>
            <a:r>
              <a:rPr lang="fr-FR" dirty="0" err="1"/>
              <a:t>expeditionis</a:t>
            </a:r>
            <a:r>
              <a:rPr lang="fr-FR" dirty="0"/>
              <a:t> </a:t>
            </a:r>
            <a:r>
              <a:rPr lang="fr-FR" dirty="0" err="1"/>
              <a:t>eventus</a:t>
            </a:r>
            <a:r>
              <a:rPr lang="fr-FR" dirty="0"/>
              <a:t> </a:t>
            </a:r>
            <a:r>
              <a:rPr lang="fr-FR" dirty="0" err="1"/>
              <a:t>languentibus</a:t>
            </a:r>
            <a:r>
              <a:rPr lang="fr-FR" dirty="0"/>
              <a:t> </a:t>
            </a:r>
            <a:r>
              <a:rPr lang="fr-FR" dirty="0" err="1"/>
              <a:t>partium</a:t>
            </a:r>
            <a:r>
              <a:rPr lang="fr-FR" dirty="0"/>
              <a:t> </a:t>
            </a:r>
            <a:r>
              <a:rPr lang="fr-FR" dirty="0" err="1"/>
              <a:t>animis</a:t>
            </a:r>
            <a:r>
              <a:rPr lang="fr-FR" dirty="0"/>
              <a:t>, </a:t>
            </a:r>
            <a:r>
              <a:rPr lang="fr-FR" dirty="0" err="1"/>
              <a:t>quas</a:t>
            </a:r>
            <a:r>
              <a:rPr lang="fr-FR" dirty="0"/>
              <a:t> </a:t>
            </a:r>
            <a:r>
              <a:rPr lang="fr-FR" dirty="0" err="1"/>
              <a:t>periculorum</a:t>
            </a:r>
            <a:r>
              <a:rPr lang="fr-FR" dirty="0"/>
              <a:t> </a:t>
            </a:r>
            <a:r>
              <a:rPr lang="fr-FR" dirty="0" err="1"/>
              <a:t>varietas</a:t>
            </a:r>
            <a:r>
              <a:rPr lang="fr-FR" dirty="0"/>
              <a:t> </a:t>
            </a:r>
            <a:r>
              <a:rPr lang="fr-FR" dirty="0" err="1"/>
              <a:t>fregerat</a:t>
            </a:r>
            <a:r>
              <a:rPr lang="fr-FR" dirty="0"/>
              <a:t> et </a:t>
            </a:r>
            <a:r>
              <a:rPr lang="fr-FR" dirty="0" err="1"/>
              <a:t>laborum</a:t>
            </a:r>
            <a:r>
              <a:rPr lang="fr-FR" dirty="0"/>
              <a:t>, </a:t>
            </a:r>
            <a:r>
              <a:rPr lang="fr-FR" dirty="0" err="1"/>
              <a:t>nondum</a:t>
            </a:r>
            <a:r>
              <a:rPr lang="fr-FR" dirty="0"/>
              <a:t> </a:t>
            </a:r>
            <a:r>
              <a:rPr lang="fr-FR" dirty="0" err="1"/>
              <a:t>tubarum</a:t>
            </a:r>
            <a:r>
              <a:rPr lang="fr-FR" dirty="0"/>
              <a:t> cessante </a:t>
            </a:r>
            <a:r>
              <a:rPr lang="fr-FR" dirty="0" err="1"/>
              <a:t>clangore</a:t>
            </a:r>
            <a:r>
              <a:rPr lang="fr-FR" dirty="0"/>
              <a:t> </a:t>
            </a:r>
            <a:r>
              <a:rPr lang="fr-FR" dirty="0" err="1"/>
              <a:t>vel</a:t>
            </a:r>
            <a:r>
              <a:rPr lang="fr-FR" dirty="0"/>
              <a:t> milite </a:t>
            </a:r>
            <a:r>
              <a:rPr lang="fr-FR" dirty="0" err="1"/>
              <a:t>locato</a:t>
            </a:r>
            <a:r>
              <a:rPr lang="fr-FR" dirty="0"/>
              <a:t> per </a:t>
            </a:r>
            <a:r>
              <a:rPr lang="fr-FR" dirty="0" err="1"/>
              <a:t>stationes</a:t>
            </a:r>
            <a:r>
              <a:rPr lang="fr-FR" dirty="0"/>
              <a:t> hibernas, </a:t>
            </a:r>
            <a:r>
              <a:rPr lang="fr-FR" dirty="0" err="1"/>
              <a:t>fortunae</a:t>
            </a:r>
            <a:r>
              <a:rPr lang="fr-FR" dirty="0"/>
              <a:t> </a:t>
            </a:r>
            <a:r>
              <a:rPr lang="fr-FR" dirty="0" err="1"/>
              <a:t>saevientis</a:t>
            </a:r>
            <a:r>
              <a:rPr lang="fr-FR" dirty="0"/>
              <a:t> </a:t>
            </a:r>
            <a:r>
              <a:rPr lang="fr-FR" dirty="0" err="1"/>
              <a:t>procellae</a:t>
            </a:r>
            <a:r>
              <a:rPr lang="fr-FR" dirty="0"/>
              <a:t> </a:t>
            </a:r>
            <a:r>
              <a:rPr lang="fr-FR" dirty="0" err="1"/>
              <a:t>tempestates</a:t>
            </a:r>
            <a:r>
              <a:rPr lang="fr-FR" dirty="0"/>
              <a:t> alias rebus. </a:t>
            </a:r>
          </a:p>
          <a:p>
            <a:pPr lvl="1"/>
            <a:r>
              <a:rPr lang="fr-FR" dirty="0"/>
              <a:t>Quod si rectum </a:t>
            </a:r>
            <a:r>
              <a:rPr lang="fr-FR" dirty="0" err="1"/>
              <a:t>statuerimus</a:t>
            </a:r>
            <a:r>
              <a:rPr lang="fr-FR" dirty="0"/>
              <a:t> </a:t>
            </a:r>
            <a:r>
              <a:rPr lang="fr-FR" dirty="0" err="1"/>
              <a:t>vel</a:t>
            </a:r>
            <a:r>
              <a:rPr lang="fr-FR" dirty="0"/>
              <a:t> </a:t>
            </a:r>
            <a:r>
              <a:rPr lang="fr-FR" dirty="0" err="1"/>
              <a:t>concedere</a:t>
            </a:r>
            <a:r>
              <a:rPr lang="fr-FR" dirty="0"/>
              <a:t> </a:t>
            </a:r>
            <a:r>
              <a:rPr lang="fr-FR" dirty="0" err="1"/>
              <a:t>amicis</a:t>
            </a:r>
            <a:r>
              <a:rPr lang="fr-FR" dirty="0"/>
              <a:t>, </a:t>
            </a:r>
            <a:r>
              <a:rPr lang="fr-FR" dirty="0" err="1"/>
              <a:t>quidquid</a:t>
            </a:r>
            <a:r>
              <a:rPr lang="fr-FR" dirty="0"/>
              <a:t> </a:t>
            </a:r>
            <a:r>
              <a:rPr lang="fr-FR" dirty="0" err="1"/>
              <a:t>velint</a:t>
            </a:r>
            <a:r>
              <a:rPr lang="fr-FR" dirty="0"/>
              <a:t>, </a:t>
            </a:r>
            <a:r>
              <a:rPr lang="fr-FR" dirty="0" err="1"/>
              <a:t>vel</a:t>
            </a:r>
            <a:r>
              <a:rPr lang="fr-FR" dirty="0"/>
              <a:t> </a:t>
            </a:r>
            <a:r>
              <a:rPr lang="fr-FR" dirty="0" err="1"/>
              <a:t>impetrare</a:t>
            </a:r>
            <a:r>
              <a:rPr lang="fr-FR" dirty="0"/>
              <a:t> ab </a:t>
            </a:r>
            <a:r>
              <a:rPr lang="fr-FR" dirty="0" err="1"/>
              <a:t>iis</a:t>
            </a:r>
            <a:r>
              <a:rPr lang="fr-FR" dirty="0"/>
              <a:t>, </a:t>
            </a:r>
            <a:r>
              <a:rPr lang="fr-FR" dirty="0" err="1"/>
              <a:t>quidquid</a:t>
            </a:r>
            <a:r>
              <a:rPr lang="fr-FR" dirty="0"/>
              <a:t> </a:t>
            </a:r>
            <a:r>
              <a:rPr lang="fr-FR" dirty="0" err="1"/>
              <a:t>velimus</a:t>
            </a:r>
            <a:r>
              <a:rPr lang="fr-FR" dirty="0"/>
              <a:t>, </a:t>
            </a:r>
            <a:r>
              <a:rPr lang="fr-FR" dirty="0" err="1"/>
              <a:t>perfecta</a:t>
            </a:r>
            <a:r>
              <a:rPr lang="fr-FR" dirty="0"/>
              <a:t> </a:t>
            </a:r>
            <a:r>
              <a:rPr lang="fr-FR" dirty="0" err="1"/>
              <a:t>quidem</a:t>
            </a:r>
            <a:r>
              <a:rPr lang="fr-FR" dirty="0"/>
              <a:t> </a:t>
            </a:r>
            <a:r>
              <a:rPr lang="fr-FR" dirty="0" err="1"/>
              <a:t>sapientia</a:t>
            </a:r>
            <a:r>
              <a:rPr lang="fr-FR" dirty="0"/>
              <a:t> si simus, nihil </a:t>
            </a:r>
            <a:r>
              <a:rPr lang="fr-FR" dirty="0" err="1"/>
              <a:t>habeat</a:t>
            </a:r>
            <a:r>
              <a:rPr lang="fr-FR" dirty="0"/>
              <a:t> </a:t>
            </a:r>
            <a:r>
              <a:rPr lang="fr-FR" dirty="0" err="1"/>
              <a:t>res</a:t>
            </a:r>
            <a:r>
              <a:rPr lang="fr-FR" dirty="0"/>
              <a:t> </a:t>
            </a:r>
            <a:r>
              <a:rPr lang="fr-FR" dirty="0" err="1"/>
              <a:t>vitii</a:t>
            </a:r>
            <a:r>
              <a:rPr lang="fr-FR" dirty="0"/>
              <a:t>; </a:t>
            </a:r>
            <a:r>
              <a:rPr lang="fr-FR" dirty="0" err="1"/>
              <a:t>sed</a:t>
            </a:r>
            <a:r>
              <a:rPr lang="fr-FR" dirty="0"/>
              <a:t> </a:t>
            </a:r>
            <a:r>
              <a:rPr lang="fr-FR" dirty="0" err="1"/>
              <a:t>loquimur</a:t>
            </a:r>
            <a:r>
              <a:rPr lang="fr-FR" dirty="0"/>
              <a:t> de </a:t>
            </a:r>
            <a:r>
              <a:rPr lang="fr-FR" dirty="0" err="1"/>
              <a:t>iis</a:t>
            </a:r>
            <a:r>
              <a:rPr lang="fr-FR" dirty="0"/>
              <a:t> </a:t>
            </a:r>
            <a:r>
              <a:rPr lang="fr-FR" dirty="0" err="1"/>
              <a:t>amicis</a:t>
            </a:r>
            <a:r>
              <a:rPr lang="fr-FR" dirty="0"/>
              <a:t> qui ante </a:t>
            </a:r>
            <a:r>
              <a:rPr lang="fr-FR" dirty="0" err="1"/>
              <a:t>oculos</a:t>
            </a:r>
            <a:r>
              <a:rPr lang="fr-FR" dirty="0"/>
              <a:t> </a:t>
            </a:r>
            <a:r>
              <a:rPr lang="fr-FR" dirty="0" err="1"/>
              <a:t>sunt</a:t>
            </a:r>
            <a:r>
              <a:rPr lang="fr-FR" dirty="0"/>
              <a:t>.</a:t>
            </a:r>
          </a:p>
          <a:p>
            <a:pPr lvl="1"/>
            <a:r>
              <a:rPr lang="fr-FR" dirty="0" err="1"/>
              <a:t>Infudere</a:t>
            </a:r>
            <a:r>
              <a:rPr lang="fr-FR" dirty="0"/>
              <a:t> </a:t>
            </a:r>
            <a:r>
              <a:rPr lang="fr-FR" dirty="0" err="1"/>
              <a:t>communibus</a:t>
            </a:r>
            <a:r>
              <a:rPr lang="fr-FR" dirty="0"/>
              <a:t> per </a:t>
            </a:r>
            <a:r>
              <a:rPr lang="fr-FR" dirty="0" err="1"/>
              <a:t>multa</a:t>
            </a:r>
            <a:r>
              <a:rPr lang="fr-FR" dirty="0"/>
              <a:t> </a:t>
            </a:r>
            <a:r>
              <a:rPr lang="fr-FR" dirty="0" err="1"/>
              <a:t>illa</a:t>
            </a:r>
            <a:r>
              <a:rPr lang="fr-FR" dirty="0"/>
              <a:t> et dira </a:t>
            </a:r>
            <a:r>
              <a:rPr lang="fr-FR" dirty="0" err="1"/>
              <a:t>facinora</a:t>
            </a:r>
            <a:r>
              <a:rPr lang="fr-FR" dirty="0"/>
              <a:t> </a:t>
            </a:r>
            <a:r>
              <a:rPr lang="fr-FR" dirty="0" err="1"/>
              <a:t>Caesaris</a:t>
            </a:r>
            <a:r>
              <a:rPr lang="fr-FR" dirty="0"/>
              <a:t> Galli, qui ex </a:t>
            </a:r>
            <a:r>
              <a:rPr lang="fr-FR" dirty="0" err="1"/>
              <a:t>squalore</a:t>
            </a:r>
            <a:r>
              <a:rPr lang="fr-FR" dirty="0"/>
              <a:t>.</a:t>
            </a:r>
          </a:p>
          <a:p>
            <a:pPr lvl="2"/>
            <a:r>
              <a:rPr lang="fr-FR" dirty="0" err="1"/>
              <a:t>Infudere</a:t>
            </a:r>
            <a:r>
              <a:rPr lang="fr-FR" dirty="0"/>
              <a:t> </a:t>
            </a:r>
            <a:r>
              <a:rPr lang="fr-FR" dirty="0" err="1"/>
              <a:t>communibus</a:t>
            </a:r>
            <a:r>
              <a:rPr lang="fr-FR" dirty="0"/>
              <a:t> per </a:t>
            </a:r>
            <a:r>
              <a:rPr lang="fr-FR" dirty="0" err="1"/>
              <a:t>multa</a:t>
            </a:r>
            <a:r>
              <a:rPr lang="fr-FR" dirty="0"/>
              <a:t> </a:t>
            </a:r>
            <a:r>
              <a:rPr lang="fr-FR" dirty="0" err="1"/>
              <a:t>illa</a:t>
            </a:r>
            <a:r>
              <a:rPr lang="fr-FR" dirty="0"/>
              <a:t> et dira </a:t>
            </a:r>
            <a:r>
              <a:rPr lang="fr-FR" dirty="0" err="1"/>
              <a:t>facinora</a:t>
            </a:r>
            <a:r>
              <a:rPr lang="fr-FR" dirty="0"/>
              <a:t> </a:t>
            </a:r>
            <a:r>
              <a:rPr lang="fr-FR" dirty="0" err="1"/>
              <a:t>Caesaris</a:t>
            </a:r>
            <a:r>
              <a:rPr lang="fr-FR" dirty="0"/>
              <a:t> Galli, qui ex </a:t>
            </a:r>
            <a:r>
              <a:rPr lang="fr-FR" dirty="0" err="1"/>
              <a:t>squalore</a:t>
            </a:r>
            <a:r>
              <a:rPr lang="fr-FR" dirty="0"/>
              <a:t> </a:t>
            </a:r>
            <a:r>
              <a:rPr lang="fr-FR" dirty="0" err="1"/>
              <a:t>imo</a:t>
            </a:r>
            <a:r>
              <a:rPr lang="fr-FR" dirty="0"/>
              <a:t> </a:t>
            </a:r>
            <a:r>
              <a:rPr lang="fr-FR" dirty="0" err="1"/>
              <a:t>miseriarum</a:t>
            </a:r>
            <a:r>
              <a:rPr lang="fr-FR" dirty="0"/>
              <a:t> in </a:t>
            </a:r>
            <a:r>
              <a:rPr lang="fr-FR" dirty="0" err="1"/>
              <a:t>aetatis</a:t>
            </a:r>
            <a:r>
              <a:rPr lang="fr-FR" dirty="0"/>
              <a:t> </a:t>
            </a:r>
            <a:r>
              <a:rPr lang="fr-FR" dirty="0" err="1"/>
              <a:t>adultae</a:t>
            </a:r>
            <a:r>
              <a:rPr lang="fr-FR" dirty="0"/>
              <a:t> </a:t>
            </a:r>
            <a:r>
              <a:rPr lang="fr-FR" dirty="0" err="1"/>
              <a:t>primitiis</a:t>
            </a:r>
            <a:r>
              <a:rPr lang="fr-FR" dirty="0"/>
              <a:t> ad principale culmen </a:t>
            </a:r>
            <a:r>
              <a:rPr lang="fr-FR" dirty="0" err="1"/>
              <a:t>insperato</a:t>
            </a:r>
            <a:r>
              <a:rPr lang="fr-FR" dirty="0"/>
              <a:t>.</a:t>
            </a:r>
          </a:p>
          <a:p>
            <a:pPr lvl="2"/>
            <a:r>
              <a:rPr lang="fr-FR" dirty="0" err="1"/>
              <a:t>Propinquitate</a:t>
            </a:r>
            <a:r>
              <a:rPr lang="fr-FR" dirty="0"/>
              <a:t> </a:t>
            </a:r>
            <a:r>
              <a:rPr lang="fr-FR" dirty="0" err="1"/>
              <a:t>enim</a:t>
            </a:r>
            <a:r>
              <a:rPr lang="fr-FR" dirty="0"/>
              <a:t> </a:t>
            </a:r>
            <a:r>
              <a:rPr lang="fr-FR" dirty="0" err="1"/>
              <a:t>regiae</a:t>
            </a:r>
            <a:r>
              <a:rPr lang="fr-FR" dirty="0"/>
              <a:t> </a:t>
            </a:r>
            <a:r>
              <a:rPr lang="fr-FR" dirty="0" err="1"/>
              <a:t>stirpis</a:t>
            </a:r>
            <a:r>
              <a:rPr lang="fr-FR" dirty="0"/>
              <a:t> </a:t>
            </a:r>
            <a:r>
              <a:rPr lang="fr-FR" dirty="0" err="1"/>
              <a:t>gentilitateque</a:t>
            </a:r>
            <a:r>
              <a:rPr lang="fr-FR" dirty="0"/>
              <a:t> </a:t>
            </a:r>
            <a:r>
              <a:rPr lang="fr-FR" dirty="0" err="1"/>
              <a:t>etiam</a:t>
            </a:r>
            <a:r>
              <a:rPr lang="fr-FR" dirty="0"/>
              <a:t> </a:t>
            </a:r>
            <a:r>
              <a:rPr lang="fr-FR" dirty="0" err="1"/>
              <a:t>tum</a:t>
            </a:r>
            <a:r>
              <a:rPr lang="fr-FR" dirty="0"/>
              <a:t> </a:t>
            </a:r>
            <a:r>
              <a:rPr lang="fr-FR" dirty="0" err="1"/>
              <a:t>Constantini</a:t>
            </a:r>
            <a:r>
              <a:rPr lang="fr-FR" dirty="0"/>
              <a:t> </a:t>
            </a:r>
            <a:r>
              <a:rPr lang="fr-FR" dirty="0" err="1"/>
              <a:t>nominis</a:t>
            </a:r>
            <a:r>
              <a:rPr lang="fr-FR" dirty="0"/>
              <a:t> </a:t>
            </a:r>
            <a:r>
              <a:rPr lang="fr-FR" dirty="0" err="1"/>
              <a:t>efferebatur</a:t>
            </a:r>
            <a:r>
              <a:rPr lang="fr-FR" dirty="0"/>
              <a:t> in </a:t>
            </a:r>
            <a:r>
              <a:rPr lang="fr-FR" dirty="0" err="1"/>
              <a:t>fastus</a:t>
            </a:r>
            <a:r>
              <a:rPr lang="fr-FR" dirty="0"/>
              <a:t>, si plus </a:t>
            </a:r>
            <a:r>
              <a:rPr lang="fr-FR" dirty="0" err="1"/>
              <a:t>valuisset</a:t>
            </a:r>
            <a:r>
              <a:rPr lang="fr-FR" dirty="0"/>
              <a:t>, </a:t>
            </a:r>
            <a:r>
              <a:rPr lang="fr-FR" dirty="0" err="1"/>
              <a:t>ausurus</a:t>
            </a:r>
            <a:r>
              <a:rPr lang="fr-FR" dirty="0"/>
              <a:t> </a:t>
            </a:r>
            <a:r>
              <a:rPr lang="fr-FR" dirty="0" err="1"/>
              <a:t>hostilia</a:t>
            </a:r>
            <a:r>
              <a:rPr lang="fr-FR" dirty="0"/>
              <a:t> in </a:t>
            </a:r>
            <a:r>
              <a:rPr lang="fr-FR" dirty="0" err="1"/>
              <a:t>auctorem</a:t>
            </a:r>
            <a:r>
              <a:rPr lang="fr-FR" dirty="0"/>
              <a:t> </a:t>
            </a:r>
            <a:r>
              <a:rPr lang="fr-FR" dirty="0" err="1"/>
              <a:t>suae</a:t>
            </a:r>
            <a:r>
              <a:rPr lang="fr-FR" dirty="0"/>
              <a:t> </a:t>
            </a:r>
            <a:r>
              <a:rPr lang="fr-FR" dirty="0" err="1"/>
              <a:t>felicitatis</a:t>
            </a:r>
            <a:r>
              <a:rPr lang="fr-FR" dirty="0"/>
              <a:t>, ut </a:t>
            </a:r>
            <a:r>
              <a:rPr lang="fr-FR" dirty="0" err="1"/>
              <a:t>videbatur</a:t>
            </a:r>
            <a:r>
              <a:rPr lang="fr-FR" dirty="0"/>
              <a:t>.</a:t>
            </a:r>
          </a:p>
          <a:p>
            <a:pPr lvl="3"/>
            <a:r>
              <a:rPr lang="fr-FR" dirty="0"/>
              <a:t>Et est </a:t>
            </a:r>
            <a:r>
              <a:rPr lang="fr-FR" dirty="0" err="1"/>
              <a:t>admodum</a:t>
            </a:r>
            <a:r>
              <a:rPr lang="fr-FR" dirty="0"/>
              <a:t> </a:t>
            </a:r>
            <a:r>
              <a:rPr lang="fr-FR" dirty="0" err="1"/>
              <a:t>mirum</a:t>
            </a:r>
            <a:r>
              <a:rPr lang="fr-FR" dirty="0"/>
              <a:t> </a:t>
            </a:r>
            <a:r>
              <a:rPr lang="fr-FR" dirty="0" err="1"/>
              <a:t>videre</a:t>
            </a:r>
            <a:r>
              <a:rPr lang="fr-FR" dirty="0"/>
              <a:t> </a:t>
            </a:r>
            <a:r>
              <a:rPr lang="fr-FR" dirty="0" err="1"/>
              <a:t>plebem</a:t>
            </a:r>
            <a:r>
              <a:rPr lang="fr-FR" dirty="0"/>
              <a:t> </a:t>
            </a:r>
            <a:r>
              <a:rPr lang="fr-FR" dirty="0" err="1"/>
              <a:t>innumeram</a:t>
            </a:r>
            <a:r>
              <a:rPr lang="fr-FR" dirty="0"/>
              <a:t> </a:t>
            </a:r>
            <a:r>
              <a:rPr lang="fr-FR" dirty="0" err="1"/>
              <a:t>mentibus</a:t>
            </a:r>
            <a:r>
              <a:rPr lang="fr-FR" dirty="0"/>
              <a:t> </a:t>
            </a:r>
            <a:r>
              <a:rPr lang="fr-FR" dirty="0" err="1"/>
              <a:t>ardore</a:t>
            </a:r>
            <a:r>
              <a:rPr lang="fr-FR" dirty="0"/>
              <a:t> </a:t>
            </a:r>
            <a:r>
              <a:rPr lang="fr-FR" dirty="0" err="1"/>
              <a:t>quodam</a:t>
            </a:r>
            <a:r>
              <a:rPr lang="fr-FR" dirty="0"/>
              <a:t> </a:t>
            </a:r>
            <a:r>
              <a:rPr lang="fr-FR" dirty="0" err="1"/>
              <a:t>infuso</a:t>
            </a:r>
            <a:r>
              <a:rPr lang="fr-FR" dirty="0"/>
              <a:t> cum </a:t>
            </a:r>
            <a:r>
              <a:rPr lang="fr-FR" dirty="0" err="1"/>
              <a:t>dimicationum</a:t>
            </a:r>
            <a:r>
              <a:rPr lang="fr-FR" dirty="0"/>
              <a:t> </a:t>
            </a:r>
            <a:r>
              <a:rPr lang="fr-FR" dirty="0" err="1"/>
              <a:t>curulium</a:t>
            </a:r>
            <a:r>
              <a:rPr lang="fr-FR" dirty="0"/>
              <a:t> </a:t>
            </a:r>
            <a:r>
              <a:rPr lang="fr-FR" dirty="0" err="1"/>
              <a:t>eventu</a:t>
            </a:r>
            <a:r>
              <a:rPr lang="fr-FR" dirty="0"/>
              <a:t> </a:t>
            </a:r>
            <a:r>
              <a:rPr lang="fr-FR" dirty="0" err="1"/>
              <a:t>pendentem</a:t>
            </a:r>
            <a:r>
              <a:rPr lang="fr-FR" dirty="0"/>
              <a:t>. </a:t>
            </a:r>
            <a:r>
              <a:rPr lang="fr-FR" dirty="0" err="1"/>
              <a:t>haec</a:t>
            </a:r>
            <a:r>
              <a:rPr lang="fr-FR" dirty="0"/>
              <a:t> </a:t>
            </a:r>
            <a:r>
              <a:rPr lang="fr-FR" dirty="0" err="1"/>
              <a:t>similiaque</a:t>
            </a:r>
            <a:r>
              <a:rPr lang="fr-FR" dirty="0"/>
              <a:t> </a:t>
            </a:r>
            <a:r>
              <a:rPr lang="fr-FR" dirty="0" err="1"/>
              <a:t>memorabile</a:t>
            </a:r>
            <a:r>
              <a:rPr lang="fr-FR" dirty="0"/>
              <a:t> nihil </a:t>
            </a:r>
            <a:r>
              <a:rPr lang="fr-FR" dirty="0" err="1"/>
              <a:t>vel</a:t>
            </a:r>
            <a:r>
              <a:rPr lang="fr-FR" dirty="0"/>
              <a:t> </a:t>
            </a:r>
            <a:r>
              <a:rPr lang="fr-FR" dirty="0" err="1"/>
              <a:t>serium</a:t>
            </a:r>
            <a:r>
              <a:rPr lang="fr-FR" dirty="0"/>
              <a:t> agi </a:t>
            </a:r>
            <a:r>
              <a:rPr lang="fr-FR" dirty="0" err="1"/>
              <a:t>Romae</a:t>
            </a:r>
            <a:r>
              <a:rPr lang="fr-FR" dirty="0"/>
              <a:t> </a:t>
            </a:r>
            <a:r>
              <a:rPr lang="fr-FR" dirty="0" err="1"/>
              <a:t>permittunt</a:t>
            </a:r>
            <a:r>
              <a:rPr lang="fr-FR" dirty="0"/>
              <a:t>. ergo </a:t>
            </a:r>
            <a:r>
              <a:rPr lang="fr-FR" dirty="0" err="1"/>
              <a:t>redeundum</a:t>
            </a:r>
            <a:r>
              <a:rPr lang="fr-FR" dirty="0"/>
              <a:t> ad </a:t>
            </a:r>
            <a:r>
              <a:rPr lang="fr-FR" dirty="0" err="1"/>
              <a:t>textum</a:t>
            </a:r>
            <a:r>
              <a:rPr lang="fr-FR" dirty="0"/>
              <a:t>.</a:t>
            </a:r>
          </a:p>
          <a:p>
            <a:endParaRPr lang="fr-FR" dirty="0"/>
          </a:p>
        </p:txBody>
      </p:sp>
      <p:sp>
        <p:nvSpPr>
          <p:cNvPr id="9" name="Titre 8">
            <a:extLst>
              <a:ext uri="{FF2B5EF4-FFF2-40B4-BE49-F238E27FC236}">
                <a16:creationId xmlns:a16="http://schemas.microsoft.com/office/drawing/2014/main" id="{A19521C3-161E-2914-EA2C-9D87E011CF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World </a:t>
            </a:r>
            <a:r>
              <a:rPr lang="fr-FR" dirty="0" err="1"/>
              <a:t>Environment</a:t>
            </a:r>
            <a:r>
              <a:rPr lang="fr-FR" dirty="0"/>
              <a:t> Day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7DA992EB-1868-A72E-1072-A056776E19A5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75A587B-5814-4D9B-9598-FE9CB954CB01}" type="slidenum">
              <a:rPr lang="fr-FR" smtClean="0"/>
              <a:pPr/>
              <a:t>7</a:t>
            </a:fld>
            <a:endParaRPr lang="fr-FR" dirty="0"/>
          </a:p>
        </p:txBody>
      </p:sp>
      <p:sp>
        <p:nvSpPr>
          <p:cNvPr id="10" name="Sous-titre 9">
            <a:extLst>
              <a:ext uri="{FF2B5EF4-FFF2-40B4-BE49-F238E27FC236}">
                <a16:creationId xmlns:a16="http://schemas.microsoft.com/office/drawing/2014/main" id="{9CDA5074-5B58-D327-5242-870040A9C7E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r-FR" dirty="0"/>
              <a:t>June 10, 2022</a:t>
            </a:r>
          </a:p>
        </p:txBody>
      </p:sp>
      <p:sp>
        <p:nvSpPr>
          <p:cNvPr id="12" name="Espace réservé du pied de page 11">
            <a:extLst>
              <a:ext uri="{FF2B5EF4-FFF2-40B4-BE49-F238E27FC236}">
                <a16:creationId xmlns:a16="http://schemas.microsoft.com/office/drawing/2014/main" id="{1B65A4C1-7DA3-8AB3-4C9D-61FE1D47AA1C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US" dirty="0"/>
              <a:t>World Environment Day - June 10, 2022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35674699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29920569-53DC-8468-D571-2F000E2813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5A587B-5814-4D9B-9598-FE9CB954CB01}" type="slidenum">
              <a:rPr lang="fr-FR" smtClean="0"/>
              <a:pPr/>
              <a:t>8</a:t>
            </a:fld>
            <a:endParaRPr lang="fr-FR" dirty="0"/>
          </a:p>
        </p:txBody>
      </p:sp>
      <p:sp>
        <p:nvSpPr>
          <p:cNvPr id="8" name="Titre 7">
            <a:extLst>
              <a:ext uri="{FF2B5EF4-FFF2-40B4-BE49-F238E27FC236}">
                <a16:creationId xmlns:a16="http://schemas.microsoft.com/office/drawing/2014/main" id="{EA2965EA-785F-1359-7ED9-01D1E73B0F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World </a:t>
            </a:r>
            <a:r>
              <a:rPr lang="fr-FR" dirty="0" err="1"/>
              <a:t>Environment</a:t>
            </a:r>
            <a:r>
              <a:rPr lang="fr-FR"/>
              <a:t> </a:t>
            </a:r>
            <a:r>
              <a:rPr lang="fr-FR" dirty="0"/>
              <a:t>D</a:t>
            </a:r>
            <a:r>
              <a:rPr lang="fr-FR"/>
              <a:t>ay</a:t>
            </a:r>
            <a:endParaRPr lang="fr-FR" dirty="0"/>
          </a:p>
        </p:txBody>
      </p:sp>
      <p:sp>
        <p:nvSpPr>
          <p:cNvPr id="9" name="Sous-titre 8">
            <a:extLst>
              <a:ext uri="{FF2B5EF4-FFF2-40B4-BE49-F238E27FC236}">
                <a16:creationId xmlns:a16="http://schemas.microsoft.com/office/drawing/2014/main" id="{8257885D-37C9-2FFB-19E0-BF150CBB8E2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r-FR" dirty="0"/>
              <a:t>June 10, 2022</a:t>
            </a:r>
          </a:p>
        </p:txBody>
      </p:sp>
      <p:sp>
        <p:nvSpPr>
          <p:cNvPr id="10" name="Espace réservé du pied de page 9">
            <a:extLst>
              <a:ext uri="{FF2B5EF4-FFF2-40B4-BE49-F238E27FC236}">
                <a16:creationId xmlns:a16="http://schemas.microsoft.com/office/drawing/2014/main" id="{C4E07667-FB53-7E9E-4AA5-A0C4ABD936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World Environment Day - June 10, 2022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6278725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re 7">
            <a:extLst>
              <a:ext uri="{FF2B5EF4-FFF2-40B4-BE49-F238E27FC236}">
                <a16:creationId xmlns:a16="http://schemas.microsoft.com/office/drawing/2014/main" id="{5FD6C8E4-DF9B-FE26-3DC2-E0E47E3DE2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err="1"/>
              <a:t>Thanks</a:t>
            </a:r>
            <a:endParaRPr lang="fr-FR" dirty="0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0E99F146-E425-74C1-4B05-00047879D5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5A587B-5814-4D9B-9598-FE9CB954CB01}" type="slidenum">
              <a:rPr lang="fr-FR" smtClean="0"/>
              <a:pPr/>
              <a:t>9</a:t>
            </a:fld>
            <a:endParaRPr lang="fr-FR" dirty="0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ECB4DE08-9F83-41F5-5C2A-9F23E73F41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World Environment Day - June 10, 2022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6560646"/>
      </p:ext>
    </p:extLst>
  </p:cSld>
  <p:clrMapOvr>
    <a:masterClrMapping/>
  </p:clrMapOvr>
</p:sld>
</file>

<file path=ppt/theme/theme1.xml><?xml version="1.0" encoding="utf-8"?>
<a:theme xmlns:a="http://schemas.openxmlformats.org/drawingml/2006/main" name="TotalEnergies ENV - Vert">
  <a:themeElements>
    <a:clrScheme name="2022 TotalEnergies">
      <a:dk1>
        <a:srgbClr val="374649"/>
      </a:dk1>
      <a:lt1>
        <a:srgbClr val="FFFFFF"/>
      </a:lt1>
      <a:dk2>
        <a:srgbClr val="40A900"/>
      </a:dk2>
      <a:lt2>
        <a:srgbClr val="FFFFFF"/>
      </a:lt2>
      <a:accent1>
        <a:srgbClr val="009CEA"/>
      </a:accent1>
      <a:accent2>
        <a:srgbClr val="ED0000"/>
      </a:accent2>
      <a:accent3>
        <a:srgbClr val="40A900"/>
      </a:accent3>
      <a:accent4>
        <a:srgbClr val="F66A00"/>
      </a:accent4>
      <a:accent5>
        <a:srgbClr val="009CEA"/>
      </a:accent5>
      <a:accent6>
        <a:srgbClr val="96E600"/>
      </a:accent6>
      <a:hlink>
        <a:srgbClr val="374649"/>
      </a:hlink>
      <a:folHlink>
        <a:srgbClr val="40A900"/>
      </a:folHlink>
    </a:clrScheme>
    <a:fontScheme name="Arial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tx2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tx2"/>
          </a:solidFill>
          <a:tailEnd type="non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 algn="l">
          <a:defRPr dirty="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PPT_Template Vert AA 16-9_FR" id="{FDB667ED-9152-7148-9F53-35D122A453DC}" vid="{6AC3309F-BF77-E349-A855-A5CA8CFD8403}"/>
    </a:ext>
  </a:extLst>
</a:theme>
</file>

<file path=ppt/theme/theme2.xml><?xml version="1.0" encoding="utf-8"?>
<a:theme xmlns:a="http://schemas.openxmlformats.org/drawingml/2006/main" name="Thème Office">
  <a:themeElements>
    <a:clrScheme name="TotalEnergies AA - Vert">
      <a:dk1>
        <a:srgbClr val="374649"/>
      </a:dk1>
      <a:lt1>
        <a:srgbClr val="FFFFFF"/>
      </a:lt1>
      <a:dk2>
        <a:srgbClr val="40A900"/>
      </a:dk2>
      <a:lt2>
        <a:srgbClr val="FFFFFF"/>
      </a:lt2>
      <a:accent1>
        <a:srgbClr val="009CEA"/>
      </a:accent1>
      <a:accent2>
        <a:srgbClr val="ED0000"/>
      </a:accent2>
      <a:accent3>
        <a:srgbClr val="40A900"/>
      </a:accent3>
      <a:accent4>
        <a:srgbClr val="F66A00"/>
      </a:accent4>
      <a:accent5>
        <a:srgbClr val="009CEA"/>
      </a:accent5>
      <a:accent6>
        <a:srgbClr val="ED0000"/>
      </a:accent6>
      <a:hlink>
        <a:srgbClr val="374649"/>
      </a:hlink>
      <a:folHlink>
        <a:srgbClr val="40A900"/>
      </a:folHlink>
    </a:clrScheme>
    <a:fontScheme name="Arial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hème Office">
  <a:themeElements>
    <a:clrScheme name="TotalEnergies AA - Vert">
      <a:dk1>
        <a:srgbClr val="374649"/>
      </a:dk1>
      <a:lt1>
        <a:srgbClr val="FFFFFF"/>
      </a:lt1>
      <a:dk2>
        <a:srgbClr val="40A900"/>
      </a:dk2>
      <a:lt2>
        <a:srgbClr val="FFFFFF"/>
      </a:lt2>
      <a:accent1>
        <a:srgbClr val="009CEA"/>
      </a:accent1>
      <a:accent2>
        <a:srgbClr val="ED0000"/>
      </a:accent2>
      <a:accent3>
        <a:srgbClr val="40A900"/>
      </a:accent3>
      <a:accent4>
        <a:srgbClr val="F66A00"/>
      </a:accent4>
      <a:accent5>
        <a:srgbClr val="009CEA"/>
      </a:accent5>
      <a:accent6>
        <a:srgbClr val="ED0000"/>
      </a:accent6>
      <a:hlink>
        <a:srgbClr val="374649"/>
      </a:hlink>
      <a:folHlink>
        <a:srgbClr val="40A900"/>
      </a:folHlink>
    </a:clrScheme>
    <a:fontScheme name="Arial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PPT_Template Vert AA 16-9_FR (003)</Template>
  <TotalTime>464</TotalTime>
  <Words>496</Words>
  <Application>Microsoft Office PowerPoint</Application>
  <PresentationFormat>Grand écran</PresentationFormat>
  <Paragraphs>56</Paragraphs>
  <Slides>9</Slides>
  <Notes>5</Notes>
  <HiddenSlides>0</HiddenSlides>
  <MMClips>0</MMClips>
  <ScaleCrop>false</ScaleCrop>
  <HeadingPairs>
    <vt:vector size="6" baseType="variant">
      <vt:variant>
        <vt:lpstr>Polices utilisées</vt:lpstr>
      </vt:variant>
      <vt:variant>
        <vt:i4>2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9</vt:i4>
      </vt:variant>
    </vt:vector>
  </HeadingPairs>
  <TitlesOfParts>
    <vt:vector size="12" baseType="lpstr">
      <vt:lpstr>Arial</vt:lpstr>
      <vt:lpstr>Gotham Rounded Book</vt:lpstr>
      <vt:lpstr>TotalEnergies ENV - Vert</vt:lpstr>
      <vt:lpstr>World Environment Day </vt:lpstr>
      <vt:lpstr>Summary</vt:lpstr>
      <vt:lpstr>Title of chapter 01 on one or two lines [Arial 39 pt regular]</vt:lpstr>
      <vt:lpstr>Title of chapter 01 on two lines </vt:lpstr>
      <vt:lpstr>Slide title [Arial 30 pt regular]  on one or two lines</vt:lpstr>
      <vt:lpstr>Slide Title [Arial 30 pt regular]</vt:lpstr>
      <vt:lpstr>World Environment Day</vt:lpstr>
      <vt:lpstr>World Environment Day</vt:lpstr>
      <vt:lpstr>Thanks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Titre de votre présentation  sur plusieurs lignes [Arial 32 pt regular] lorem ipsum dolor sit amet</dc:title>
  <dc:creator>JJ Pillet</dc:creator>
  <cp:lastModifiedBy>Isabelle CANAZZI</cp:lastModifiedBy>
  <cp:revision>24</cp:revision>
  <dcterms:created xsi:type="dcterms:W3CDTF">2022-05-08T08:46:31Z</dcterms:created>
  <dcterms:modified xsi:type="dcterms:W3CDTF">2022-05-11T15:47:32Z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6c04a875-6eb2-484b-a14b-e2519851b720_Enabled">
    <vt:lpwstr>true</vt:lpwstr>
  </property>
  <property fmtid="{D5CDD505-2E9C-101B-9397-08002B2CF9AE}" pid="3" name="MSIP_Label_6c04a875-6eb2-484b-a14b-e2519851b720_SetDate">
    <vt:lpwstr>2022-05-09T15:56:36Z</vt:lpwstr>
  </property>
  <property fmtid="{D5CDD505-2E9C-101B-9397-08002B2CF9AE}" pid="4" name="MSIP_Label_6c04a875-6eb2-484b-a14b-e2519851b720_Method">
    <vt:lpwstr>Standard</vt:lpwstr>
  </property>
  <property fmtid="{D5CDD505-2E9C-101B-9397-08002B2CF9AE}" pid="5" name="MSIP_Label_6c04a875-6eb2-484b-a14b-e2519851b720_Name">
    <vt:lpwstr>External</vt:lpwstr>
  </property>
  <property fmtid="{D5CDD505-2E9C-101B-9397-08002B2CF9AE}" pid="6" name="MSIP_Label_6c04a875-6eb2-484b-a14b-e2519851b720_SiteId">
    <vt:lpwstr>14cb4ab4-62b8-45a2-a944-e225383ee1f9</vt:lpwstr>
  </property>
  <property fmtid="{D5CDD505-2E9C-101B-9397-08002B2CF9AE}" pid="7" name="MSIP_Label_6c04a875-6eb2-484b-a14b-e2519851b720_ActionId">
    <vt:lpwstr>a90f5ba4-e35e-475d-a969-ba44fe3fd9f6</vt:lpwstr>
  </property>
  <property fmtid="{D5CDD505-2E9C-101B-9397-08002B2CF9AE}" pid="8" name="MSIP_Label_6c04a875-6eb2-484b-a14b-e2519851b720_ContentBits">
    <vt:lpwstr>0</vt:lpwstr>
  </property>
  <property fmtid="{D5CDD505-2E9C-101B-9397-08002B2CF9AE}" pid="9" name="MSIP_Label_a4593b6e-8994-43c5-a486-e951b5f02cec_Enabled">
    <vt:lpwstr>true</vt:lpwstr>
  </property>
  <property fmtid="{D5CDD505-2E9C-101B-9397-08002B2CF9AE}" pid="10" name="MSIP_Label_a4593b6e-8994-43c5-a486-e951b5f02cec_SetDate">
    <vt:lpwstr>2022-05-11T15:45:36Z</vt:lpwstr>
  </property>
  <property fmtid="{D5CDD505-2E9C-101B-9397-08002B2CF9AE}" pid="11" name="MSIP_Label_a4593b6e-8994-43c5-a486-e951b5f02cec_Method">
    <vt:lpwstr>Privileged</vt:lpwstr>
  </property>
  <property fmtid="{D5CDD505-2E9C-101B-9397-08002B2CF9AE}" pid="12" name="MSIP_Label_a4593b6e-8994-43c5-a486-e951b5f02cec_Name">
    <vt:lpwstr>a4593b6e-8994-43c5-a486-e951b5f02cec</vt:lpwstr>
  </property>
  <property fmtid="{D5CDD505-2E9C-101B-9397-08002B2CF9AE}" pid="13" name="MSIP_Label_a4593b6e-8994-43c5-a486-e951b5f02cec_SiteId">
    <vt:lpwstr>329e91b0-e21f-48fb-a071-456717ecc28e</vt:lpwstr>
  </property>
  <property fmtid="{D5CDD505-2E9C-101B-9397-08002B2CF9AE}" pid="14" name="MSIP_Label_a4593b6e-8994-43c5-a486-e951b5f02cec_ActionId">
    <vt:lpwstr>ff53727b-a024-473b-bf32-992aa6318375</vt:lpwstr>
  </property>
  <property fmtid="{D5CDD505-2E9C-101B-9397-08002B2CF9AE}" pid="15" name="MSIP_Label_a4593b6e-8994-43c5-a486-e951b5f02cec_ContentBits">
    <vt:lpwstr>0</vt:lpwstr>
  </property>
</Properties>
</file>