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86" r:id="rId3"/>
    <p:sldId id="487" r:id="rId4"/>
    <p:sldId id="488" r:id="rId5"/>
    <p:sldId id="472" r:id="rId6"/>
    <p:sldId id="489" r:id="rId7"/>
    <p:sldId id="258" r:id="rId8"/>
    <p:sldId id="266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D700"/>
    <a:srgbClr val="28C896"/>
    <a:srgbClr val="F9F9F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A8C719-9505-4678-A316-6EDF981BEF5B}" v="897" dt="2022-05-11T10:20:49.4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92" autoAdjust="0"/>
    <p:restoredTop sz="95859" autoAdjust="0"/>
  </p:normalViewPr>
  <p:slideViewPr>
    <p:cSldViewPr snapToGrid="0">
      <p:cViewPr varScale="1">
        <p:scale>
          <a:sx n="109" d="100"/>
          <a:sy n="109" d="100"/>
        </p:scale>
        <p:origin x="792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117" d="100"/>
          <a:sy n="117" d="100"/>
        </p:scale>
        <p:origin x="502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C614CAE6-BFFC-44D9-B589-0D037404D9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08E2BC-021C-40B7-90F3-4B68AD2B71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2EC88-F953-4BD6-A688-3279E9A6E67A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5F619B7-E80F-4357-A079-8385235264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27D7F4-CEC4-4BC4-A31D-0DEAAFB986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5B5C3-2E1E-4008-9B77-C67FFE77BE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4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49E9D-AF7B-45D0-B389-3AE92F6B3F8A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DE3DE-59D0-436E-9643-2C33BA404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46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88000" indent="-144000" algn="l" defTabSz="914400" rtl="0" eaLnBrk="1" latinLnBrk="0" hangingPunct="1"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32000" indent="-1440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76000" indent="-144000" algn="l" defTabSz="914400" rtl="0" eaLnBrk="1" latinLnBrk="0" hangingPunct="1"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188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350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5899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078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4A7D9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4A7D9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7846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Couverture/photo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B428B724-DB01-A8F0-8573-3ED3F9707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733" y="3600000"/>
            <a:ext cx="5953267" cy="487361"/>
          </a:xfrm>
        </p:spPr>
        <p:txBody>
          <a:bodyPr/>
          <a:lstStyle>
            <a:lvl1pPr>
              <a:defRPr sz="2300"/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B881790-4F96-D4BA-BE16-841C0593A4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734" y="4032000"/>
            <a:ext cx="5953266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F9C2502-FA9D-793F-FD8F-A89D2D67ED5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1047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s G/Texte D fond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684800"/>
            <a:ext cx="5400000" cy="4545697"/>
          </a:xfrm>
          <a:solidFill>
            <a:srgbClr val="F9F9F9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69899" y="1685750"/>
            <a:ext cx="5616000" cy="4546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138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G/Contenus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1280" y="1684800"/>
            <a:ext cx="5616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400800" y="1685750"/>
            <a:ext cx="5400000" cy="45466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3502254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G fond gris/Contenus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1280" y="1684800"/>
            <a:ext cx="5616000" cy="4545697"/>
          </a:xfrm>
          <a:solidFill>
            <a:srgbClr val="F9F9F9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 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400800" y="1685750"/>
            <a:ext cx="5400000" cy="45466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1842951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4BCD4C5B-CD44-4B48-93FD-F44EED8D1E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1987200"/>
            <a:ext cx="7410358" cy="720000"/>
          </a:xfrm>
        </p:spPr>
        <p:txBody>
          <a:bodyPr>
            <a:noAutofit/>
          </a:bodyPr>
          <a:lstStyle>
            <a:lvl1pPr>
              <a:defRPr sz="4200">
                <a:solidFill>
                  <a:schemeClr val="accent6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6F1D12-C6FB-4ED9-B1EA-2AF1415447D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4400" y="2876400"/>
            <a:ext cx="7410358" cy="3240000"/>
          </a:xfrm>
        </p:spPr>
        <p:txBody>
          <a:bodyPr>
            <a:noAutofit/>
          </a:bodyPr>
          <a:lstStyle>
            <a:lvl1pPr marL="432000" indent="-432000">
              <a:spcBef>
                <a:spcPts val="600"/>
              </a:spcBef>
              <a:buFont typeface="+mj-lt"/>
              <a:buAutoNum type="arabicPeriod"/>
              <a:defRPr sz="20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 </a:t>
            </a:r>
          </a:p>
        </p:txBody>
      </p:sp>
    </p:spTree>
    <p:extLst>
      <p:ext uri="{BB962C8B-B14F-4D97-AF65-F5344CB8AC3E}">
        <p14:creationId xmlns:p14="http://schemas.microsoft.com/office/powerpoint/2010/main" val="37413316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ns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3D30D6-5712-44A8-87A9-67750D40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2F511C-AE30-47A8-8C9B-F0B33753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E83651C-CEAD-5089-3EC5-02DCEB3674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879" y="242844"/>
            <a:ext cx="9720000" cy="5184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ABF2E08-0AA2-CE02-7D5A-6D3F77AE9C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413532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495B091-68ED-45A4-957C-92BBA754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4361BE1-6536-48FB-BC11-166BC54BD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1555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9FB4134C-1D6E-45C5-A0CB-6875E698A7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56000" y="3443853"/>
            <a:ext cx="8280000" cy="2160000"/>
          </a:xfrm>
        </p:spPr>
        <p:txBody>
          <a:bodyPr anchor="t">
            <a:noAutofit/>
          </a:bodyPr>
          <a:lstStyle>
            <a:lvl1pPr algn="ctr">
              <a:defRPr sz="43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 </a:t>
            </a:r>
          </a:p>
        </p:txBody>
      </p:sp>
      <p:sp>
        <p:nvSpPr>
          <p:cNvPr id="4" name="Espace réservé du pied de page 6">
            <a:extLst>
              <a:ext uri="{FF2B5EF4-FFF2-40B4-BE49-F238E27FC236}">
                <a16:creationId xmlns:a16="http://schemas.microsoft.com/office/drawing/2014/main" id="{252DC095-3FCB-4D74-EC0F-060E8F061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6680" y="6449983"/>
            <a:ext cx="3600000" cy="2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5" name="Espace réservé du numéro de diapositive 7">
            <a:extLst>
              <a:ext uri="{FF2B5EF4-FFF2-40B4-BE49-F238E27FC236}">
                <a16:creationId xmlns:a16="http://schemas.microsoft.com/office/drawing/2014/main" id="{71268D36-B153-056A-347E-B2BCB799A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9008" y="6449983"/>
            <a:ext cx="576000" cy="2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909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Couverture/photo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EBEF610-D81A-694F-7411-16E778CE35B6}"/>
              </a:ext>
            </a:extLst>
          </p:cNvPr>
          <p:cNvSpPr/>
          <p:nvPr userDrawn="1"/>
        </p:nvSpPr>
        <p:spPr>
          <a:xfrm>
            <a:off x="0" y="0"/>
            <a:ext cx="7491046" cy="685800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B428B724-DB01-A8F0-8573-3ED3F9707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91974" y="3318640"/>
            <a:ext cx="4300026" cy="725815"/>
          </a:xfrm>
        </p:spPr>
        <p:txBody>
          <a:bodyPr/>
          <a:lstStyle>
            <a:lvl1pPr>
              <a:defRPr sz="2300"/>
            </a:lvl1pPr>
          </a:lstStyle>
          <a:p>
            <a:r>
              <a:rPr lang="fr-FR" dirty="0"/>
              <a:t>Modifiez le style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B881790-4F96-D4BA-BE16-841C0593A4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91974" y="4053094"/>
            <a:ext cx="4300025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</a:t>
            </a:r>
            <a:br>
              <a:rPr lang="fr-FR" dirty="0"/>
            </a:br>
            <a:r>
              <a:rPr lang="fr-FR" dirty="0"/>
              <a:t>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218046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82158" y="2664109"/>
            <a:ext cx="8367583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282158" y="3768700"/>
            <a:ext cx="8367584" cy="504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000" b="0">
                <a:solidFill>
                  <a:schemeClr val="accent6"/>
                </a:solidFill>
                <a:latin typeface="Gotham Rounded Book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2707" y="1131674"/>
            <a:ext cx="2799452" cy="2130315"/>
          </a:xfrm>
        </p:spPr>
        <p:txBody>
          <a:bodyPr>
            <a:noAutofit/>
          </a:bodyPr>
          <a:lstStyle>
            <a:lvl1pPr marL="0" indent="0" algn="r">
              <a:buNone/>
              <a:defRPr sz="16000" b="0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 dirty="0"/>
              <a:t>N.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7B8392-9F0D-47B8-8F1D-D057C53A97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4EDA01-DE85-4E9D-A6E0-28AA131E7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46907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ption N°1 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9742" y="3430800"/>
            <a:ext cx="1116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accent6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9741" y="4662000"/>
            <a:ext cx="11160000" cy="504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9742" y="1490400"/>
            <a:ext cx="396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 dirty="0"/>
              <a:t>N.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BF998AE-8A5A-2AAD-1429-ACC84EA45F8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937DAA3-A83A-91F6-1EC6-6BE69916F14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49363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ption N°2 Ouverture de chapit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2">
            <a:extLst>
              <a:ext uri="{FF2B5EF4-FFF2-40B4-BE49-F238E27FC236}">
                <a16:creationId xmlns:a16="http://schemas.microsoft.com/office/drawing/2014/main" id="{DEC6A7FF-A1FA-4490-9CC7-51078FF84353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rgbClr val="78D7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Picture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61200" y="3430800"/>
            <a:ext cx="540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accent6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61200" y="4662000"/>
            <a:ext cx="5400000" cy="900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 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490400"/>
            <a:ext cx="540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 dirty="0"/>
              <a:t>N.</a:t>
            </a: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19FE5F0F-1A19-4580-B09D-11BAB259543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4E3AE9F-FC67-4B69-EBBA-692C1B0A931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A32DE0A-82D9-90B6-8269-23769A2E537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49278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3FA18DAD-43C7-439C-AEB4-182FDEF42A9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0" y="1"/>
            <a:ext cx="6093760" cy="6857999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rgbClr val="78D7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Picture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1200" y="1371600"/>
            <a:ext cx="5472000" cy="486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 </a:t>
            </a:r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90C7237F-FD39-40C9-B915-D4BC62A3BE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5578" y="6523200"/>
            <a:ext cx="10800" cy="1008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A95F48EF-CBAD-4F80-B069-72AECAEC07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61199" y="242844"/>
            <a:ext cx="3960000" cy="10080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D2E5E77-B9BB-94BE-C4E5-FA285A8FA78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5E8B17D-AF72-CE5C-2E37-1AF2D45BF58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44880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1686653"/>
            <a:ext cx="11268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245500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3085D08-C2F3-20EA-055F-B026C6F51E6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3B4A-50FF-0906-085D-231C25875D1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721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s G/Text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686653"/>
            <a:ext cx="5400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69899" y="1685750"/>
            <a:ext cx="5616000" cy="45466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1818438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B1118175-1072-407B-A6EC-436CFF5BD944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5939" y="150003"/>
            <a:ext cx="1474442" cy="1165838"/>
          </a:xfrm>
          <a:prstGeom prst="rect">
            <a:avLst/>
          </a:prstGeom>
          <a:ln>
            <a:noFill/>
          </a:ln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82D8575-B917-4E3D-B2EB-ADC2EF0D7594}"/>
              </a:ext>
            </a:extLst>
          </p:cNvPr>
          <p:cNvCxnSpPr>
            <a:cxnSpLocks/>
          </p:cNvCxnSpPr>
          <p:nvPr userDrawn="1"/>
        </p:nvCxnSpPr>
        <p:spPr>
          <a:xfrm>
            <a:off x="825578" y="6524419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dirty="0"/>
              <a:t>Change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879" y="1372351"/>
            <a:ext cx="11268000" cy="48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Change master </a:t>
            </a:r>
            <a:r>
              <a:rPr lang="fr-FR" dirty="0" err="1"/>
              <a:t>text</a:t>
            </a:r>
            <a:r>
              <a:rPr lang="fr-FR" dirty="0"/>
              <a:t> slides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3BAFF6D6-D321-4A5A-B742-C1924762B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6680" y="6449983"/>
            <a:ext cx="36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21051C9B-F9F2-4B86-849F-4391216C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08" y="6449983"/>
            <a:ext cx="576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00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5" r:id="rId2"/>
    <p:sldLayoutId id="2147483702" r:id="rId3"/>
    <p:sldLayoutId id="2147483721" r:id="rId4"/>
    <p:sldLayoutId id="2147483722" r:id="rId5"/>
    <p:sldLayoutId id="2147483724" r:id="rId6"/>
    <p:sldLayoutId id="2147483704" r:id="rId7"/>
    <p:sldLayoutId id="2147483723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09" r:id="rId14"/>
    <p:sldLayoutId id="2147483710" r:id="rId15"/>
    <p:sldLayoutId id="2147483712" r:id="rId16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0" indent="0" algn="l" defTabSz="914400" rtl="0" eaLnBrk="1" latinLnBrk="0" hangingPunct="1">
        <a:lnSpc>
          <a:spcPct val="100000"/>
        </a:lnSpc>
        <a:spcBef>
          <a:spcPts val="13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5872D53-5BC7-BE9E-5EED-E83F540D7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World </a:t>
            </a:r>
            <a:r>
              <a:rPr lang="fr-FR" dirty="0" err="1"/>
              <a:t>Environment</a:t>
            </a:r>
            <a:r>
              <a:rPr lang="fr-FR" dirty="0"/>
              <a:t> Day</a:t>
            </a:r>
            <a:br>
              <a:rPr lang="fr-FR" dirty="0"/>
            </a:br>
            <a:endParaRPr lang="fr-FR" dirty="0"/>
          </a:p>
        </p:txBody>
      </p:sp>
      <p:sp>
        <p:nvSpPr>
          <p:cNvPr id="12" name="Sous-titre 11">
            <a:extLst>
              <a:ext uri="{FF2B5EF4-FFF2-40B4-BE49-F238E27FC236}">
                <a16:creationId xmlns:a16="http://schemas.microsoft.com/office/drawing/2014/main" id="{94375640-B8FB-4393-B98B-246053FEF0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June 10, 2022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1807D04-FA88-BD50-B451-2DEF2129DBB2}"/>
              </a:ext>
            </a:extLst>
          </p:cNvPr>
          <p:cNvSpPr txBox="1"/>
          <p:nvPr/>
        </p:nvSpPr>
        <p:spPr>
          <a:xfrm>
            <a:off x="6238734" y="4612153"/>
            <a:ext cx="5953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 err="1"/>
              <a:t>Protecting</a:t>
            </a:r>
            <a:r>
              <a:rPr lang="fr-FR" dirty="0"/>
              <a:t> </a:t>
            </a:r>
            <a:r>
              <a:rPr lang="fr-FR" dirty="0" err="1"/>
              <a:t>biodiversity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our</a:t>
            </a:r>
            <a:r>
              <a:rPr lang="fr-FR" dirty="0"/>
              <a:t> collective </a:t>
            </a:r>
            <a:r>
              <a:rPr lang="fr-FR" dirty="0" err="1"/>
              <a:t>responsibility</a:t>
            </a:r>
            <a:r>
              <a:rPr lang="fr-FR" dirty="0"/>
              <a:t>.</a:t>
            </a:r>
          </a:p>
          <a:p>
            <a:pPr algn="l"/>
            <a:r>
              <a:rPr lang="fr-FR" b="1" dirty="0" err="1">
                <a:latin typeface="+mj-lt"/>
              </a:rPr>
              <a:t>Together</a:t>
            </a:r>
            <a:r>
              <a:rPr lang="fr-FR" b="1" dirty="0">
                <a:latin typeface="+mj-lt"/>
              </a:rPr>
              <a:t> </a:t>
            </a:r>
            <a:r>
              <a:rPr lang="fr-FR" b="1" dirty="0" err="1">
                <a:latin typeface="+mj-lt"/>
              </a:rPr>
              <a:t>we</a:t>
            </a:r>
            <a:r>
              <a:rPr lang="fr-FR" b="1" dirty="0">
                <a:latin typeface="+mj-lt"/>
              </a:rPr>
              <a:t> </a:t>
            </a:r>
            <a:r>
              <a:rPr lang="fr-FR" b="1" dirty="0" err="1">
                <a:latin typeface="+mj-lt"/>
              </a:rPr>
              <a:t>act</a:t>
            </a:r>
            <a:r>
              <a:rPr lang="fr-FR" b="1" dirty="0">
                <a:latin typeface="+mj-lt"/>
              </a:rPr>
              <a:t> </a:t>
            </a:r>
            <a:r>
              <a:rPr lang="fr-FR" b="1" dirty="0" err="1">
                <a:latin typeface="+mj-lt"/>
              </a:rPr>
              <a:t>daily</a:t>
            </a:r>
            <a:r>
              <a:rPr lang="fr-FR" b="1" dirty="0">
                <a:latin typeface="+mj-lt"/>
              </a:rPr>
              <a:t> to </a:t>
            </a:r>
            <a:r>
              <a:rPr lang="fr-FR" b="1" dirty="0" err="1">
                <a:latin typeface="+mj-lt"/>
              </a:rPr>
              <a:t>protect</a:t>
            </a:r>
            <a:r>
              <a:rPr lang="fr-FR" b="1" dirty="0">
                <a:latin typeface="+mj-lt"/>
              </a:rPr>
              <a:t> </a:t>
            </a:r>
            <a:r>
              <a:rPr lang="fr-FR" b="1" dirty="0" err="1">
                <a:latin typeface="+mj-lt"/>
              </a:rPr>
              <a:t>it</a:t>
            </a:r>
            <a:r>
              <a:rPr lang="fr-FR" b="1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711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8A00A7-FCCD-4C63-803B-EED5CFC3F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Summary</a:t>
            </a:r>
            <a:endParaRPr lang="fr-FR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EEB4D5EC-85BA-4BA0-8EF1-99B8304CC8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 err="1"/>
              <a:t>Title</a:t>
            </a:r>
            <a:r>
              <a:rPr lang="fr-FR" dirty="0"/>
              <a:t> of </a:t>
            </a:r>
            <a:r>
              <a:rPr lang="fr-FR" dirty="0" err="1"/>
              <a:t>chapter</a:t>
            </a:r>
            <a:r>
              <a:rPr lang="fr-FR" dirty="0"/>
              <a:t> 01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r>
              <a:rPr lang="fr-FR" dirty="0" err="1"/>
              <a:t>Title</a:t>
            </a:r>
            <a:r>
              <a:rPr lang="fr-FR" dirty="0"/>
              <a:t> of </a:t>
            </a:r>
            <a:r>
              <a:rPr lang="fr-FR" dirty="0" err="1"/>
              <a:t>chapter</a:t>
            </a:r>
            <a:r>
              <a:rPr lang="fr-FR" dirty="0"/>
              <a:t> 02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r>
              <a:rPr lang="fr-FR" dirty="0" err="1"/>
              <a:t>Title</a:t>
            </a:r>
            <a:r>
              <a:rPr lang="fr-FR" dirty="0"/>
              <a:t> of </a:t>
            </a:r>
            <a:r>
              <a:rPr lang="fr-FR" dirty="0" err="1"/>
              <a:t>chapter</a:t>
            </a:r>
            <a:r>
              <a:rPr lang="fr-FR" dirty="0"/>
              <a:t> 03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r>
              <a:rPr lang="fr-FR" dirty="0" err="1"/>
              <a:t>Title</a:t>
            </a:r>
            <a:r>
              <a:rPr lang="fr-FR" dirty="0"/>
              <a:t> of </a:t>
            </a:r>
            <a:r>
              <a:rPr lang="fr-FR" dirty="0" err="1"/>
              <a:t>chapter</a:t>
            </a:r>
            <a:r>
              <a:rPr lang="fr-FR" dirty="0"/>
              <a:t> 04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r>
              <a:rPr lang="fr-FR" dirty="0" err="1"/>
              <a:t>Title</a:t>
            </a:r>
            <a:r>
              <a:rPr lang="fr-FR" dirty="0"/>
              <a:t> of </a:t>
            </a:r>
            <a:r>
              <a:rPr lang="fr-FR" dirty="0" err="1"/>
              <a:t>chapter</a:t>
            </a:r>
            <a:r>
              <a:rPr lang="fr-FR" dirty="0"/>
              <a:t> 05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30385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5">
            <a:extLst>
              <a:ext uri="{FF2B5EF4-FFF2-40B4-BE49-F238E27FC236}">
                <a16:creationId xmlns:a16="http://schemas.microsoft.com/office/drawing/2014/main" id="{92EE5A33-C932-4E1B-8633-A199B8B15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Title</a:t>
            </a:r>
            <a:r>
              <a:rPr lang="fr-FR" dirty="0"/>
              <a:t> of </a:t>
            </a:r>
            <a:r>
              <a:rPr lang="fr-FR" dirty="0" err="1"/>
              <a:t>chapter</a:t>
            </a:r>
            <a:r>
              <a:rPr lang="fr-FR" dirty="0"/>
              <a:t> 01 on one or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lines</a:t>
            </a:r>
            <a:r>
              <a:rPr lang="fr-FR" dirty="0"/>
              <a:t> [Arial 39 pt 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0F757CD4-EEFB-4241-AE51-8C17445DAD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Subtitle</a:t>
            </a:r>
            <a:r>
              <a:rPr lang="fr-FR" dirty="0"/>
              <a:t> on one or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lines</a:t>
            </a:r>
            <a:r>
              <a:rPr lang="fr-FR" dirty="0"/>
              <a:t> [Arial 26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22" name="Espace réservé du texte 7">
            <a:extLst>
              <a:ext uri="{FF2B5EF4-FFF2-40B4-BE49-F238E27FC236}">
                <a16:creationId xmlns:a16="http://schemas.microsoft.com/office/drawing/2014/main" id="{6D21B7A2-EFDC-4C95-B942-7B347734FD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01.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DC4BD87-08D9-4C3D-B3F8-021ACE2E39F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lvl="0"/>
            <a:fld id="{975A587B-5814-4D9B-9598-FE9CB954CB01}" type="slidenum">
              <a:rPr lang="fr-FR" noProof="0" smtClean="0"/>
              <a:pPr lvl="0"/>
              <a:t>3</a:t>
            </a:fld>
            <a:endParaRPr lang="fr-FR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DC950160-0189-7194-16DA-13ABE5892F4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World Environment Day - June 10,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166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8354DABC-590E-E22A-1370-6579AE964FD6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24" name="Titre 5">
            <a:extLst>
              <a:ext uri="{FF2B5EF4-FFF2-40B4-BE49-F238E27FC236}">
                <a16:creationId xmlns:a16="http://schemas.microsoft.com/office/drawing/2014/main" id="{56C28A9D-2CBB-4FE1-BA7F-BA3CC496C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Title</a:t>
            </a:r>
            <a:r>
              <a:rPr lang="fr-FR" dirty="0"/>
              <a:t> of </a:t>
            </a:r>
            <a:r>
              <a:rPr lang="fr-FR" dirty="0" err="1"/>
              <a:t>chapter</a:t>
            </a:r>
            <a:r>
              <a:rPr lang="fr-FR" dirty="0"/>
              <a:t> 01 on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lines</a:t>
            </a:r>
            <a:r>
              <a:rPr lang="fr-FR" dirty="0"/>
              <a:t> </a:t>
            </a:r>
          </a:p>
        </p:txBody>
      </p:sp>
      <p:sp>
        <p:nvSpPr>
          <p:cNvPr id="25" name="Espace réservé du texte 6">
            <a:extLst>
              <a:ext uri="{FF2B5EF4-FFF2-40B4-BE49-F238E27FC236}">
                <a16:creationId xmlns:a16="http://schemas.microsoft.com/office/drawing/2014/main" id="{C21C68D4-EDD1-4905-BE0D-155C96CD04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Subtitle</a:t>
            </a:r>
            <a:r>
              <a:rPr lang="fr-FR" dirty="0"/>
              <a:t> on one or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lines</a:t>
            </a:r>
            <a:r>
              <a:rPr lang="fr-FR" dirty="0"/>
              <a:t> [Arial 26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26" name="Espace réservé du texte 7">
            <a:extLst>
              <a:ext uri="{FF2B5EF4-FFF2-40B4-BE49-F238E27FC236}">
                <a16:creationId xmlns:a16="http://schemas.microsoft.com/office/drawing/2014/main" id="{D702FD13-8058-4625-9933-EB62A1A540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01.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D1AF6E3-7BFF-9F9D-DC58-B173A1BA76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0" name="Espace réservé du numéro de diapositive 29">
            <a:extLst>
              <a:ext uri="{FF2B5EF4-FFF2-40B4-BE49-F238E27FC236}">
                <a16:creationId xmlns:a16="http://schemas.microsoft.com/office/drawing/2014/main" id="{C3056BDE-3880-4162-BB3D-F8A489EB861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lvl="0"/>
            <a:fld id="{975A587B-5814-4D9B-9598-FE9CB954CB01}" type="slidenum">
              <a:rPr lang="fr-FR" noProof="0" smtClean="0"/>
              <a:pPr lvl="0"/>
              <a:t>4</a:t>
            </a:fld>
            <a:endParaRPr lang="fr-FR" noProof="0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04BED9D1-AFB8-4E80-DD5A-6EAAF01EAA7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World Environment Day - June 10,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114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">
            <a:extLst>
              <a:ext uri="{FF2B5EF4-FFF2-40B4-BE49-F238E27FC236}">
                <a16:creationId xmlns:a16="http://schemas.microsoft.com/office/drawing/2014/main" id="{9C9A0C81-63F6-40E9-B362-D7FC21D606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err="1"/>
              <a:t>Text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1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bullet</a:t>
            </a:r>
            <a:r>
              <a:rPr lang="fr-FR" dirty="0"/>
              <a:t> point [Arial 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1"/>
            <a:r>
              <a:rPr lang="fr-FR" dirty="0" err="1"/>
              <a:t>Text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2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bullet</a:t>
            </a:r>
            <a:r>
              <a:rPr lang="fr-FR" dirty="0"/>
              <a:t> point [Arial 18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2"/>
            <a:r>
              <a:rPr lang="fr-FR" dirty="0" err="1"/>
              <a:t>Text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3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bullet</a:t>
            </a:r>
            <a:r>
              <a:rPr lang="fr-FR" dirty="0"/>
              <a:t> point [Arial 16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3"/>
            <a:r>
              <a:rPr lang="fr-FR" dirty="0" err="1"/>
              <a:t>Text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4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bullet</a:t>
            </a:r>
            <a:r>
              <a:rPr lang="fr-FR" dirty="0"/>
              <a:t> point [Arial 14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17" name="Titre 2">
            <a:extLst>
              <a:ext uri="{FF2B5EF4-FFF2-40B4-BE49-F238E27FC236}">
                <a16:creationId xmlns:a16="http://schemas.microsoft.com/office/drawing/2014/main" id="{C703E7EE-51EE-42B2-AE07-391C81318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Slide </a:t>
            </a:r>
            <a:r>
              <a:rPr lang="fr-FR" dirty="0" err="1"/>
              <a:t>title</a:t>
            </a:r>
            <a:r>
              <a:rPr lang="fr-FR" dirty="0"/>
              <a:t> [Arial 30 pt </a:t>
            </a:r>
            <a:r>
              <a:rPr lang="fr-FR" dirty="0" err="1"/>
              <a:t>regular</a:t>
            </a:r>
            <a:r>
              <a:rPr lang="fr-FR" dirty="0"/>
              <a:t>] </a:t>
            </a:r>
            <a:br>
              <a:rPr lang="fr-FR" dirty="0"/>
            </a:br>
            <a:r>
              <a:rPr lang="fr-FR" dirty="0"/>
              <a:t>on one or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lines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79B1235D-5DFF-4154-9B63-C53564C6F0C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lvl="0"/>
            <a:fld id="{975A587B-5814-4D9B-9598-FE9CB954CB01}" type="slidenum">
              <a:rPr lang="fr-FR" noProof="0" smtClean="0"/>
              <a:pPr lvl="0"/>
              <a:t>5</a:t>
            </a:fld>
            <a:endParaRPr lang="fr-FR" noProof="0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65193E-1144-317F-A012-F11E7E2CF59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World Environment Day - June 10,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015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21B1C86B-7C4B-1251-3F6B-EFDE63818BD4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20" name="Espace réservé du texte 1">
            <a:extLst>
              <a:ext uri="{FF2B5EF4-FFF2-40B4-BE49-F238E27FC236}">
                <a16:creationId xmlns:a16="http://schemas.microsoft.com/office/drawing/2014/main" id="{4273D6C9-AAC1-42FE-8EE0-F211C070B9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err="1"/>
              <a:t>Level</a:t>
            </a:r>
            <a:r>
              <a:rPr lang="fr-FR" dirty="0"/>
              <a:t> 1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bullet</a:t>
            </a:r>
            <a:r>
              <a:rPr lang="fr-FR" dirty="0"/>
              <a:t> point</a:t>
            </a:r>
            <a:br>
              <a:rPr lang="fr-FR" dirty="0"/>
            </a:br>
            <a:r>
              <a:rPr lang="fr-FR" dirty="0"/>
              <a:t>[Arial 20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bullet</a:t>
            </a:r>
            <a:r>
              <a:rPr lang="fr-FR" dirty="0"/>
              <a:t> point [Arial 18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bullet</a:t>
            </a:r>
            <a:r>
              <a:rPr lang="fr-FR" dirty="0"/>
              <a:t> point [Arial 16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bullet</a:t>
            </a:r>
            <a:r>
              <a:rPr lang="fr-FR"/>
              <a:t> point [</a:t>
            </a:r>
            <a:r>
              <a:rPr lang="fr-FR" dirty="0"/>
              <a:t>Arial 14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ED71AF0-F028-1174-507C-20E45556A2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31F039B6-D846-4E28-A6DE-93A604049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Slide </a:t>
            </a:r>
            <a:r>
              <a:rPr lang="fr-FR" dirty="0" err="1"/>
              <a:t>Title</a:t>
            </a:r>
            <a:br>
              <a:rPr lang="fr-FR" dirty="0"/>
            </a:br>
            <a:r>
              <a:rPr lang="fr-FR" dirty="0"/>
              <a:t>[Arial 30 pt </a:t>
            </a:r>
            <a:r>
              <a:rPr lang="fr-FR" dirty="0" err="1"/>
              <a:t>regular</a:t>
            </a:r>
            <a:r>
              <a:rPr lang="fr-FR" dirty="0"/>
              <a:t>]</a:t>
            </a:r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B80B2DEC-994C-4476-9417-028902C2E71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lvl="0"/>
            <a:fld id="{975A587B-5814-4D9B-9598-FE9CB954CB01}" type="slidenum">
              <a:rPr lang="fr-FR" noProof="0" smtClean="0"/>
              <a:pPr lvl="0"/>
              <a:t>6</a:t>
            </a:fld>
            <a:endParaRPr lang="fr-FR" noProof="0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3BE534F8-5D03-0043-84F2-726E430D961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World Environment Day - June 10,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59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9FC1F46E-2455-FA82-9554-D670ED7E36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Post </a:t>
            </a:r>
            <a:r>
              <a:rPr lang="fr-FR" dirty="0" err="1"/>
              <a:t>emensos</a:t>
            </a:r>
            <a:r>
              <a:rPr lang="fr-FR" dirty="0"/>
              <a:t> </a:t>
            </a:r>
            <a:r>
              <a:rPr lang="fr-FR" dirty="0" err="1"/>
              <a:t>insuperabilis</a:t>
            </a:r>
            <a:r>
              <a:rPr lang="fr-FR" dirty="0"/>
              <a:t> </a:t>
            </a:r>
            <a:r>
              <a:rPr lang="fr-FR" dirty="0" err="1"/>
              <a:t>expeditionis</a:t>
            </a:r>
            <a:r>
              <a:rPr lang="fr-FR" dirty="0"/>
              <a:t> </a:t>
            </a:r>
            <a:r>
              <a:rPr lang="fr-FR" dirty="0" err="1"/>
              <a:t>eventus</a:t>
            </a:r>
            <a:r>
              <a:rPr lang="fr-FR" dirty="0"/>
              <a:t> </a:t>
            </a:r>
            <a:r>
              <a:rPr lang="fr-FR" dirty="0" err="1"/>
              <a:t>languentibus</a:t>
            </a:r>
            <a:r>
              <a:rPr lang="fr-FR" dirty="0"/>
              <a:t> </a:t>
            </a:r>
            <a:r>
              <a:rPr lang="fr-FR" dirty="0" err="1"/>
              <a:t>partium</a:t>
            </a:r>
            <a:r>
              <a:rPr lang="fr-FR" dirty="0"/>
              <a:t> </a:t>
            </a:r>
            <a:r>
              <a:rPr lang="fr-FR" dirty="0" err="1"/>
              <a:t>animis</a:t>
            </a:r>
            <a:r>
              <a:rPr lang="fr-FR" dirty="0"/>
              <a:t>, </a:t>
            </a:r>
            <a:r>
              <a:rPr lang="fr-FR" dirty="0" err="1"/>
              <a:t>quas</a:t>
            </a:r>
            <a:r>
              <a:rPr lang="fr-FR" dirty="0"/>
              <a:t> </a:t>
            </a:r>
            <a:r>
              <a:rPr lang="fr-FR" dirty="0" err="1"/>
              <a:t>periculorum</a:t>
            </a:r>
            <a:r>
              <a:rPr lang="fr-FR" dirty="0"/>
              <a:t> </a:t>
            </a:r>
            <a:r>
              <a:rPr lang="fr-FR" dirty="0" err="1"/>
              <a:t>varietas</a:t>
            </a:r>
            <a:r>
              <a:rPr lang="fr-FR" dirty="0"/>
              <a:t> </a:t>
            </a:r>
            <a:r>
              <a:rPr lang="fr-FR" dirty="0" err="1"/>
              <a:t>fregerat</a:t>
            </a:r>
            <a:r>
              <a:rPr lang="fr-FR" dirty="0"/>
              <a:t> et </a:t>
            </a:r>
            <a:r>
              <a:rPr lang="fr-FR" dirty="0" err="1"/>
              <a:t>laborum</a:t>
            </a:r>
            <a:r>
              <a:rPr lang="fr-FR" dirty="0"/>
              <a:t>, </a:t>
            </a:r>
            <a:r>
              <a:rPr lang="fr-FR" dirty="0" err="1"/>
              <a:t>nondum</a:t>
            </a:r>
            <a:r>
              <a:rPr lang="fr-FR" dirty="0"/>
              <a:t> </a:t>
            </a:r>
            <a:r>
              <a:rPr lang="fr-FR" dirty="0" err="1"/>
              <a:t>tubarum</a:t>
            </a:r>
            <a:r>
              <a:rPr lang="fr-FR" dirty="0"/>
              <a:t> cessante </a:t>
            </a:r>
            <a:r>
              <a:rPr lang="fr-FR" dirty="0" err="1"/>
              <a:t>clangore</a:t>
            </a:r>
            <a:r>
              <a:rPr lang="fr-FR" dirty="0"/>
              <a:t> </a:t>
            </a:r>
            <a:r>
              <a:rPr lang="fr-FR" dirty="0" err="1"/>
              <a:t>vel</a:t>
            </a:r>
            <a:r>
              <a:rPr lang="fr-FR" dirty="0"/>
              <a:t> milite </a:t>
            </a:r>
            <a:r>
              <a:rPr lang="fr-FR" dirty="0" err="1"/>
              <a:t>locato</a:t>
            </a:r>
            <a:r>
              <a:rPr lang="fr-FR" dirty="0"/>
              <a:t> per </a:t>
            </a:r>
            <a:r>
              <a:rPr lang="fr-FR" dirty="0" err="1"/>
              <a:t>stationes</a:t>
            </a:r>
            <a:r>
              <a:rPr lang="fr-FR" dirty="0"/>
              <a:t> hibernas, </a:t>
            </a:r>
            <a:r>
              <a:rPr lang="fr-FR" dirty="0" err="1"/>
              <a:t>fortunae</a:t>
            </a:r>
            <a:r>
              <a:rPr lang="fr-FR" dirty="0"/>
              <a:t> </a:t>
            </a:r>
            <a:r>
              <a:rPr lang="fr-FR" dirty="0" err="1"/>
              <a:t>saevientis</a:t>
            </a:r>
            <a:r>
              <a:rPr lang="fr-FR" dirty="0"/>
              <a:t> </a:t>
            </a:r>
            <a:r>
              <a:rPr lang="fr-FR" dirty="0" err="1"/>
              <a:t>procellae</a:t>
            </a:r>
            <a:r>
              <a:rPr lang="fr-FR" dirty="0"/>
              <a:t> </a:t>
            </a:r>
            <a:r>
              <a:rPr lang="fr-FR" dirty="0" err="1"/>
              <a:t>tempestates</a:t>
            </a:r>
            <a:r>
              <a:rPr lang="fr-FR" dirty="0"/>
              <a:t> alias rebus. </a:t>
            </a:r>
          </a:p>
          <a:p>
            <a:pPr lvl="1"/>
            <a:r>
              <a:rPr lang="fr-FR" dirty="0"/>
              <a:t>Quod si rectum </a:t>
            </a:r>
            <a:r>
              <a:rPr lang="fr-FR" dirty="0" err="1"/>
              <a:t>statuerimus</a:t>
            </a:r>
            <a:r>
              <a:rPr lang="fr-FR" dirty="0"/>
              <a:t>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concedere</a:t>
            </a:r>
            <a:r>
              <a:rPr lang="fr-FR" dirty="0"/>
              <a:t> </a:t>
            </a:r>
            <a:r>
              <a:rPr lang="fr-FR" dirty="0" err="1"/>
              <a:t>amicis</a:t>
            </a:r>
            <a:r>
              <a:rPr lang="fr-FR" dirty="0"/>
              <a:t>, </a:t>
            </a:r>
            <a:r>
              <a:rPr lang="fr-FR" dirty="0" err="1"/>
              <a:t>quidquid</a:t>
            </a:r>
            <a:r>
              <a:rPr lang="fr-FR" dirty="0"/>
              <a:t> </a:t>
            </a:r>
            <a:r>
              <a:rPr lang="fr-FR" dirty="0" err="1"/>
              <a:t>velint</a:t>
            </a:r>
            <a:r>
              <a:rPr lang="fr-FR" dirty="0"/>
              <a:t>,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impetrare</a:t>
            </a:r>
            <a:r>
              <a:rPr lang="fr-FR" dirty="0"/>
              <a:t> ab </a:t>
            </a:r>
            <a:r>
              <a:rPr lang="fr-FR" dirty="0" err="1"/>
              <a:t>iis</a:t>
            </a:r>
            <a:r>
              <a:rPr lang="fr-FR" dirty="0"/>
              <a:t>, </a:t>
            </a:r>
            <a:r>
              <a:rPr lang="fr-FR" dirty="0" err="1"/>
              <a:t>quidquid</a:t>
            </a:r>
            <a:r>
              <a:rPr lang="fr-FR" dirty="0"/>
              <a:t> </a:t>
            </a:r>
            <a:r>
              <a:rPr lang="fr-FR" dirty="0" err="1"/>
              <a:t>velimus</a:t>
            </a:r>
            <a:r>
              <a:rPr lang="fr-FR" dirty="0"/>
              <a:t>, </a:t>
            </a:r>
            <a:r>
              <a:rPr lang="fr-FR" dirty="0" err="1"/>
              <a:t>perfecta</a:t>
            </a:r>
            <a:r>
              <a:rPr lang="fr-FR" dirty="0"/>
              <a:t> </a:t>
            </a:r>
            <a:r>
              <a:rPr lang="fr-FR" dirty="0" err="1"/>
              <a:t>quidem</a:t>
            </a:r>
            <a:r>
              <a:rPr lang="fr-FR" dirty="0"/>
              <a:t> </a:t>
            </a:r>
            <a:r>
              <a:rPr lang="fr-FR" dirty="0" err="1"/>
              <a:t>sapientia</a:t>
            </a:r>
            <a:r>
              <a:rPr lang="fr-FR" dirty="0"/>
              <a:t> si simus, nihil </a:t>
            </a:r>
            <a:r>
              <a:rPr lang="fr-FR" dirty="0" err="1"/>
              <a:t>habeat</a:t>
            </a:r>
            <a:r>
              <a:rPr lang="fr-FR" dirty="0"/>
              <a:t> </a:t>
            </a:r>
            <a:r>
              <a:rPr lang="fr-FR" dirty="0" err="1"/>
              <a:t>res</a:t>
            </a:r>
            <a:r>
              <a:rPr lang="fr-FR" dirty="0"/>
              <a:t> </a:t>
            </a:r>
            <a:r>
              <a:rPr lang="fr-FR" dirty="0" err="1"/>
              <a:t>vitii</a:t>
            </a:r>
            <a:r>
              <a:rPr lang="fr-FR" dirty="0"/>
              <a:t>; </a:t>
            </a:r>
            <a:r>
              <a:rPr lang="fr-FR" dirty="0" err="1"/>
              <a:t>sed</a:t>
            </a:r>
            <a:r>
              <a:rPr lang="fr-FR" dirty="0"/>
              <a:t> </a:t>
            </a:r>
            <a:r>
              <a:rPr lang="fr-FR" dirty="0" err="1"/>
              <a:t>loquimur</a:t>
            </a:r>
            <a:r>
              <a:rPr lang="fr-FR" dirty="0"/>
              <a:t> de </a:t>
            </a:r>
            <a:r>
              <a:rPr lang="fr-FR" dirty="0" err="1"/>
              <a:t>iis</a:t>
            </a:r>
            <a:r>
              <a:rPr lang="fr-FR" dirty="0"/>
              <a:t> </a:t>
            </a:r>
            <a:r>
              <a:rPr lang="fr-FR" dirty="0" err="1"/>
              <a:t>amicis</a:t>
            </a:r>
            <a:r>
              <a:rPr lang="fr-FR" dirty="0"/>
              <a:t> qui ante </a:t>
            </a:r>
            <a:r>
              <a:rPr lang="fr-FR" dirty="0" err="1"/>
              <a:t>oculos</a:t>
            </a:r>
            <a:r>
              <a:rPr lang="fr-FR" dirty="0"/>
              <a:t> </a:t>
            </a:r>
            <a:r>
              <a:rPr lang="fr-FR" dirty="0" err="1"/>
              <a:t>sunt</a:t>
            </a:r>
            <a:r>
              <a:rPr lang="fr-FR" dirty="0"/>
              <a:t>.</a:t>
            </a:r>
          </a:p>
          <a:p>
            <a:pPr lvl="1"/>
            <a:r>
              <a:rPr lang="fr-FR" dirty="0" err="1"/>
              <a:t>Infudere</a:t>
            </a:r>
            <a:r>
              <a:rPr lang="fr-FR" dirty="0"/>
              <a:t> </a:t>
            </a:r>
            <a:r>
              <a:rPr lang="fr-FR" dirty="0" err="1"/>
              <a:t>communibus</a:t>
            </a:r>
            <a:r>
              <a:rPr lang="fr-FR" dirty="0"/>
              <a:t> per </a:t>
            </a:r>
            <a:r>
              <a:rPr lang="fr-FR" dirty="0" err="1"/>
              <a:t>multa</a:t>
            </a:r>
            <a:r>
              <a:rPr lang="fr-FR" dirty="0"/>
              <a:t> </a:t>
            </a:r>
            <a:r>
              <a:rPr lang="fr-FR" dirty="0" err="1"/>
              <a:t>illa</a:t>
            </a:r>
            <a:r>
              <a:rPr lang="fr-FR" dirty="0"/>
              <a:t> et dira </a:t>
            </a:r>
            <a:r>
              <a:rPr lang="fr-FR" dirty="0" err="1"/>
              <a:t>facinora</a:t>
            </a:r>
            <a:r>
              <a:rPr lang="fr-FR" dirty="0"/>
              <a:t> </a:t>
            </a:r>
            <a:r>
              <a:rPr lang="fr-FR" dirty="0" err="1"/>
              <a:t>Caesaris</a:t>
            </a:r>
            <a:r>
              <a:rPr lang="fr-FR" dirty="0"/>
              <a:t> Galli, qui ex </a:t>
            </a:r>
            <a:r>
              <a:rPr lang="fr-FR" dirty="0" err="1"/>
              <a:t>squalore</a:t>
            </a:r>
            <a:r>
              <a:rPr lang="fr-FR" dirty="0"/>
              <a:t>.</a:t>
            </a:r>
          </a:p>
          <a:p>
            <a:pPr lvl="2"/>
            <a:r>
              <a:rPr lang="fr-FR" dirty="0" err="1"/>
              <a:t>Infudere</a:t>
            </a:r>
            <a:r>
              <a:rPr lang="fr-FR" dirty="0"/>
              <a:t> </a:t>
            </a:r>
            <a:r>
              <a:rPr lang="fr-FR" dirty="0" err="1"/>
              <a:t>communibus</a:t>
            </a:r>
            <a:r>
              <a:rPr lang="fr-FR" dirty="0"/>
              <a:t> per </a:t>
            </a:r>
            <a:r>
              <a:rPr lang="fr-FR" dirty="0" err="1"/>
              <a:t>multa</a:t>
            </a:r>
            <a:r>
              <a:rPr lang="fr-FR" dirty="0"/>
              <a:t> </a:t>
            </a:r>
            <a:r>
              <a:rPr lang="fr-FR" dirty="0" err="1"/>
              <a:t>illa</a:t>
            </a:r>
            <a:r>
              <a:rPr lang="fr-FR" dirty="0"/>
              <a:t> et dira </a:t>
            </a:r>
            <a:r>
              <a:rPr lang="fr-FR" dirty="0" err="1"/>
              <a:t>facinora</a:t>
            </a:r>
            <a:r>
              <a:rPr lang="fr-FR" dirty="0"/>
              <a:t> </a:t>
            </a:r>
            <a:r>
              <a:rPr lang="fr-FR" dirty="0" err="1"/>
              <a:t>Caesaris</a:t>
            </a:r>
            <a:r>
              <a:rPr lang="fr-FR" dirty="0"/>
              <a:t> Galli, qui ex </a:t>
            </a:r>
            <a:r>
              <a:rPr lang="fr-FR" dirty="0" err="1"/>
              <a:t>squalore</a:t>
            </a:r>
            <a:r>
              <a:rPr lang="fr-FR" dirty="0"/>
              <a:t> </a:t>
            </a:r>
            <a:r>
              <a:rPr lang="fr-FR" dirty="0" err="1"/>
              <a:t>imo</a:t>
            </a:r>
            <a:r>
              <a:rPr lang="fr-FR" dirty="0"/>
              <a:t> </a:t>
            </a:r>
            <a:r>
              <a:rPr lang="fr-FR" dirty="0" err="1"/>
              <a:t>miseriarum</a:t>
            </a:r>
            <a:r>
              <a:rPr lang="fr-FR" dirty="0"/>
              <a:t> in </a:t>
            </a:r>
            <a:r>
              <a:rPr lang="fr-FR" dirty="0" err="1"/>
              <a:t>aetatis</a:t>
            </a:r>
            <a:r>
              <a:rPr lang="fr-FR" dirty="0"/>
              <a:t> </a:t>
            </a:r>
            <a:r>
              <a:rPr lang="fr-FR" dirty="0" err="1"/>
              <a:t>adultae</a:t>
            </a:r>
            <a:r>
              <a:rPr lang="fr-FR" dirty="0"/>
              <a:t> </a:t>
            </a:r>
            <a:r>
              <a:rPr lang="fr-FR" dirty="0" err="1"/>
              <a:t>primitiis</a:t>
            </a:r>
            <a:r>
              <a:rPr lang="fr-FR" dirty="0"/>
              <a:t> ad principale culmen </a:t>
            </a:r>
            <a:r>
              <a:rPr lang="fr-FR" dirty="0" err="1"/>
              <a:t>insperato</a:t>
            </a:r>
            <a:r>
              <a:rPr lang="fr-FR" dirty="0"/>
              <a:t>.</a:t>
            </a:r>
          </a:p>
          <a:p>
            <a:pPr lvl="2"/>
            <a:r>
              <a:rPr lang="fr-FR" dirty="0" err="1"/>
              <a:t>Propinquitate</a:t>
            </a:r>
            <a:r>
              <a:rPr lang="fr-FR" dirty="0"/>
              <a:t> </a:t>
            </a:r>
            <a:r>
              <a:rPr lang="fr-FR" dirty="0" err="1"/>
              <a:t>enim</a:t>
            </a:r>
            <a:r>
              <a:rPr lang="fr-FR" dirty="0"/>
              <a:t> </a:t>
            </a:r>
            <a:r>
              <a:rPr lang="fr-FR" dirty="0" err="1"/>
              <a:t>regiae</a:t>
            </a:r>
            <a:r>
              <a:rPr lang="fr-FR" dirty="0"/>
              <a:t> </a:t>
            </a:r>
            <a:r>
              <a:rPr lang="fr-FR" dirty="0" err="1"/>
              <a:t>stirpis</a:t>
            </a:r>
            <a:r>
              <a:rPr lang="fr-FR" dirty="0"/>
              <a:t> </a:t>
            </a:r>
            <a:r>
              <a:rPr lang="fr-FR" dirty="0" err="1"/>
              <a:t>gentilitateque</a:t>
            </a:r>
            <a:r>
              <a:rPr lang="fr-FR" dirty="0"/>
              <a:t> </a:t>
            </a:r>
            <a:r>
              <a:rPr lang="fr-FR" dirty="0" err="1"/>
              <a:t>etiam</a:t>
            </a:r>
            <a:r>
              <a:rPr lang="fr-FR" dirty="0"/>
              <a:t> </a:t>
            </a:r>
            <a:r>
              <a:rPr lang="fr-FR" dirty="0" err="1"/>
              <a:t>tum</a:t>
            </a:r>
            <a:r>
              <a:rPr lang="fr-FR" dirty="0"/>
              <a:t> </a:t>
            </a:r>
            <a:r>
              <a:rPr lang="fr-FR" dirty="0" err="1"/>
              <a:t>Constantini</a:t>
            </a:r>
            <a:r>
              <a:rPr lang="fr-FR" dirty="0"/>
              <a:t> </a:t>
            </a:r>
            <a:r>
              <a:rPr lang="fr-FR" dirty="0" err="1"/>
              <a:t>nominis</a:t>
            </a:r>
            <a:r>
              <a:rPr lang="fr-FR" dirty="0"/>
              <a:t> </a:t>
            </a:r>
            <a:r>
              <a:rPr lang="fr-FR" dirty="0" err="1"/>
              <a:t>efferebatur</a:t>
            </a:r>
            <a:r>
              <a:rPr lang="fr-FR" dirty="0"/>
              <a:t> in </a:t>
            </a:r>
            <a:r>
              <a:rPr lang="fr-FR" dirty="0" err="1"/>
              <a:t>fastus</a:t>
            </a:r>
            <a:r>
              <a:rPr lang="fr-FR" dirty="0"/>
              <a:t>, si plus </a:t>
            </a:r>
            <a:r>
              <a:rPr lang="fr-FR" dirty="0" err="1"/>
              <a:t>valuisset</a:t>
            </a:r>
            <a:r>
              <a:rPr lang="fr-FR" dirty="0"/>
              <a:t>, </a:t>
            </a:r>
            <a:r>
              <a:rPr lang="fr-FR" dirty="0" err="1"/>
              <a:t>ausurus</a:t>
            </a:r>
            <a:r>
              <a:rPr lang="fr-FR" dirty="0"/>
              <a:t> </a:t>
            </a:r>
            <a:r>
              <a:rPr lang="fr-FR" dirty="0" err="1"/>
              <a:t>hostilia</a:t>
            </a:r>
            <a:r>
              <a:rPr lang="fr-FR" dirty="0"/>
              <a:t> in </a:t>
            </a:r>
            <a:r>
              <a:rPr lang="fr-FR" dirty="0" err="1"/>
              <a:t>auctorem</a:t>
            </a:r>
            <a:r>
              <a:rPr lang="fr-FR" dirty="0"/>
              <a:t> </a:t>
            </a:r>
            <a:r>
              <a:rPr lang="fr-FR" dirty="0" err="1"/>
              <a:t>suae</a:t>
            </a:r>
            <a:r>
              <a:rPr lang="fr-FR" dirty="0"/>
              <a:t> </a:t>
            </a:r>
            <a:r>
              <a:rPr lang="fr-FR" dirty="0" err="1"/>
              <a:t>felicitatis</a:t>
            </a:r>
            <a:r>
              <a:rPr lang="fr-FR" dirty="0"/>
              <a:t>, ut </a:t>
            </a:r>
            <a:r>
              <a:rPr lang="fr-FR" dirty="0" err="1"/>
              <a:t>videbatur</a:t>
            </a:r>
            <a:r>
              <a:rPr lang="fr-FR" dirty="0"/>
              <a:t>.</a:t>
            </a:r>
          </a:p>
          <a:p>
            <a:pPr lvl="3"/>
            <a:r>
              <a:rPr lang="fr-FR" dirty="0"/>
              <a:t>Et est </a:t>
            </a:r>
            <a:r>
              <a:rPr lang="fr-FR" dirty="0" err="1"/>
              <a:t>admodum</a:t>
            </a:r>
            <a:r>
              <a:rPr lang="fr-FR" dirty="0"/>
              <a:t> </a:t>
            </a:r>
            <a:r>
              <a:rPr lang="fr-FR" dirty="0" err="1"/>
              <a:t>mirum</a:t>
            </a:r>
            <a:r>
              <a:rPr lang="fr-FR" dirty="0"/>
              <a:t> </a:t>
            </a:r>
            <a:r>
              <a:rPr lang="fr-FR" dirty="0" err="1"/>
              <a:t>videre</a:t>
            </a:r>
            <a:r>
              <a:rPr lang="fr-FR" dirty="0"/>
              <a:t> </a:t>
            </a:r>
            <a:r>
              <a:rPr lang="fr-FR" dirty="0" err="1"/>
              <a:t>plebem</a:t>
            </a:r>
            <a:r>
              <a:rPr lang="fr-FR" dirty="0"/>
              <a:t> </a:t>
            </a:r>
            <a:r>
              <a:rPr lang="fr-FR" dirty="0" err="1"/>
              <a:t>innumeram</a:t>
            </a:r>
            <a:r>
              <a:rPr lang="fr-FR" dirty="0"/>
              <a:t> </a:t>
            </a:r>
            <a:r>
              <a:rPr lang="fr-FR" dirty="0" err="1"/>
              <a:t>mentibus</a:t>
            </a:r>
            <a:r>
              <a:rPr lang="fr-FR" dirty="0"/>
              <a:t> </a:t>
            </a:r>
            <a:r>
              <a:rPr lang="fr-FR" dirty="0" err="1"/>
              <a:t>ardore</a:t>
            </a:r>
            <a:r>
              <a:rPr lang="fr-FR" dirty="0"/>
              <a:t> </a:t>
            </a:r>
            <a:r>
              <a:rPr lang="fr-FR" dirty="0" err="1"/>
              <a:t>quodam</a:t>
            </a:r>
            <a:r>
              <a:rPr lang="fr-FR" dirty="0"/>
              <a:t> </a:t>
            </a:r>
            <a:r>
              <a:rPr lang="fr-FR" dirty="0" err="1"/>
              <a:t>infuso</a:t>
            </a:r>
            <a:r>
              <a:rPr lang="fr-FR" dirty="0"/>
              <a:t> cum </a:t>
            </a:r>
            <a:r>
              <a:rPr lang="fr-FR" dirty="0" err="1"/>
              <a:t>dimicationum</a:t>
            </a:r>
            <a:r>
              <a:rPr lang="fr-FR" dirty="0"/>
              <a:t> </a:t>
            </a:r>
            <a:r>
              <a:rPr lang="fr-FR" dirty="0" err="1"/>
              <a:t>curulium</a:t>
            </a:r>
            <a:r>
              <a:rPr lang="fr-FR" dirty="0"/>
              <a:t> </a:t>
            </a:r>
            <a:r>
              <a:rPr lang="fr-FR" dirty="0" err="1"/>
              <a:t>eventu</a:t>
            </a:r>
            <a:r>
              <a:rPr lang="fr-FR" dirty="0"/>
              <a:t> </a:t>
            </a:r>
            <a:r>
              <a:rPr lang="fr-FR" dirty="0" err="1"/>
              <a:t>pendentem</a:t>
            </a:r>
            <a:r>
              <a:rPr lang="fr-FR" dirty="0"/>
              <a:t>. </a:t>
            </a:r>
            <a:r>
              <a:rPr lang="fr-FR" dirty="0" err="1"/>
              <a:t>haec</a:t>
            </a:r>
            <a:r>
              <a:rPr lang="fr-FR" dirty="0"/>
              <a:t> </a:t>
            </a:r>
            <a:r>
              <a:rPr lang="fr-FR" dirty="0" err="1"/>
              <a:t>similiaque</a:t>
            </a:r>
            <a:r>
              <a:rPr lang="fr-FR" dirty="0"/>
              <a:t> </a:t>
            </a:r>
            <a:r>
              <a:rPr lang="fr-FR" dirty="0" err="1"/>
              <a:t>memorabile</a:t>
            </a:r>
            <a:r>
              <a:rPr lang="fr-FR" dirty="0"/>
              <a:t> nihil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serium</a:t>
            </a:r>
            <a:r>
              <a:rPr lang="fr-FR" dirty="0"/>
              <a:t> agi </a:t>
            </a:r>
            <a:r>
              <a:rPr lang="fr-FR" dirty="0" err="1"/>
              <a:t>Romae</a:t>
            </a:r>
            <a:r>
              <a:rPr lang="fr-FR" dirty="0"/>
              <a:t> </a:t>
            </a:r>
            <a:r>
              <a:rPr lang="fr-FR" dirty="0" err="1"/>
              <a:t>permittunt</a:t>
            </a:r>
            <a:r>
              <a:rPr lang="fr-FR" dirty="0"/>
              <a:t>. ergo </a:t>
            </a:r>
            <a:r>
              <a:rPr lang="fr-FR" dirty="0" err="1"/>
              <a:t>redeundum</a:t>
            </a:r>
            <a:r>
              <a:rPr lang="fr-FR" dirty="0"/>
              <a:t> ad </a:t>
            </a:r>
            <a:r>
              <a:rPr lang="fr-FR" dirty="0" err="1"/>
              <a:t>textum</a:t>
            </a:r>
            <a:r>
              <a:rPr lang="fr-FR" dirty="0"/>
              <a:t>.</a:t>
            </a:r>
          </a:p>
          <a:p>
            <a:endParaRPr lang="fr-FR" dirty="0"/>
          </a:p>
        </p:txBody>
      </p:sp>
      <p:sp>
        <p:nvSpPr>
          <p:cNvPr id="9" name="Titre 8">
            <a:extLst>
              <a:ext uri="{FF2B5EF4-FFF2-40B4-BE49-F238E27FC236}">
                <a16:creationId xmlns:a16="http://schemas.microsoft.com/office/drawing/2014/main" id="{A19521C3-161E-2914-EA2C-9D87E011C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World </a:t>
            </a:r>
            <a:r>
              <a:rPr lang="fr-FR" dirty="0" err="1"/>
              <a:t>Environment</a:t>
            </a:r>
            <a:r>
              <a:rPr lang="fr-FR" dirty="0"/>
              <a:t> Day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A992EB-1868-A72E-1072-A056776E19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Sous-titre 9">
            <a:extLst>
              <a:ext uri="{FF2B5EF4-FFF2-40B4-BE49-F238E27FC236}">
                <a16:creationId xmlns:a16="http://schemas.microsoft.com/office/drawing/2014/main" id="{9CDA5074-5B58-D327-5242-870040A9C7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June 10, 2022</a:t>
            </a: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1B65A4C1-7DA3-8AB3-4C9D-61FE1D47AA1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World Environment Day - June 10,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6746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920569-53DC-8468-D571-2F000E28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EA2965EA-785F-1359-7ED9-01D1E73B0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World </a:t>
            </a:r>
            <a:r>
              <a:rPr lang="fr-FR" dirty="0" err="1"/>
              <a:t>Environment</a:t>
            </a:r>
            <a:r>
              <a:rPr lang="fr-FR"/>
              <a:t> </a:t>
            </a:r>
            <a:r>
              <a:rPr lang="fr-FR" dirty="0"/>
              <a:t>D</a:t>
            </a:r>
            <a:r>
              <a:rPr lang="fr-FR"/>
              <a:t>ay</a:t>
            </a:r>
            <a:endParaRPr lang="fr-FR" dirty="0"/>
          </a:p>
        </p:txBody>
      </p:sp>
      <p:sp>
        <p:nvSpPr>
          <p:cNvPr id="9" name="Sous-titre 8">
            <a:extLst>
              <a:ext uri="{FF2B5EF4-FFF2-40B4-BE49-F238E27FC236}">
                <a16:creationId xmlns:a16="http://schemas.microsoft.com/office/drawing/2014/main" id="{8257885D-37C9-2FFB-19E0-BF150CBB8E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June 10, 2022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4E07667-FB53-7E9E-4AA5-A0C4ABD93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Environment Day - June 10,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2787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5FD6C8E4-DF9B-FE26-3DC2-E0E47E3DE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Thanks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E99F146-E425-74C1-4B05-00047879D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CB4DE08-9F83-41F5-5C2A-9F23E73F4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Environment Day - June 10, 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60646"/>
      </p:ext>
    </p:extLst>
  </p:cSld>
  <p:clrMapOvr>
    <a:masterClrMapping/>
  </p:clrMapOvr>
</p:sld>
</file>

<file path=ppt/theme/theme1.xml><?xml version="1.0" encoding="utf-8"?>
<a:theme xmlns:a="http://schemas.openxmlformats.org/drawingml/2006/main" name="TotalEnergies ENV - Vert">
  <a:themeElements>
    <a:clrScheme name="2022 TotalEnergies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96E6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T_Template Vert AA 16-9_FR" id="{FDB667ED-9152-7148-9F53-35D122A453DC}" vid="{6AC3309F-BF77-E349-A855-A5CA8CFD8403}"/>
    </a:ext>
  </a:extLst>
</a:theme>
</file>

<file path=ppt/theme/theme2.xml><?xml version="1.0" encoding="utf-8"?>
<a:theme xmlns:a="http://schemas.openxmlformats.org/drawingml/2006/main" name="Thème Office">
  <a:themeElements>
    <a:clrScheme name="TotalEnergies AA - Vert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TotalEnergies AA - Vert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PPT_Template Vert AA 16-9_FR (003)</Template>
  <TotalTime>464</TotalTime>
  <Words>496</Words>
  <Application>Microsoft Office PowerPoint</Application>
  <PresentationFormat>Grand écran</PresentationFormat>
  <Paragraphs>56</Paragraphs>
  <Slides>9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Gotham Rounded Book</vt:lpstr>
      <vt:lpstr>TotalEnergies ENV - Vert</vt:lpstr>
      <vt:lpstr>World Environment Day </vt:lpstr>
      <vt:lpstr>Summary</vt:lpstr>
      <vt:lpstr>Title of chapter 01 on one or two lines [Arial 39 pt regular]</vt:lpstr>
      <vt:lpstr>Title of chapter 01 on two lines </vt:lpstr>
      <vt:lpstr>Slide title [Arial 30 pt regular]  on one or two lines</vt:lpstr>
      <vt:lpstr>Slide Title [Arial 30 pt regular]</vt:lpstr>
      <vt:lpstr>World Environment Day</vt:lpstr>
      <vt:lpstr>World Environment Day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votre présentation  sur plusieurs lignes [Arial 32 pt regular] lorem ipsum dolor sit amet</dc:title>
  <dc:creator>JJ Pillet</dc:creator>
  <cp:lastModifiedBy>Isabelle CANAZZI</cp:lastModifiedBy>
  <cp:revision>24</cp:revision>
  <dcterms:created xsi:type="dcterms:W3CDTF">2022-05-08T08:46:31Z</dcterms:created>
  <dcterms:modified xsi:type="dcterms:W3CDTF">2022-05-11T15:47:32Z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c04a875-6eb2-484b-a14b-e2519851b720_Enabled">
    <vt:lpwstr>true</vt:lpwstr>
  </property>
  <property fmtid="{D5CDD505-2E9C-101B-9397-08002B2CF9AE}" pid="3" name="MSIP_Label_6c04a875-6eb2-484b-a14b-e2519851b720_SetDate">
    <vt:lpwstr>2022-05-09T15:56:36Z</vt:lpwstr>
  </property>
  <property fmtid="{D5CDD505-2E9C-101B-9397-08002B2CF9AE}" pid="4" name="MSIP_Label_6c04a875-6eb2-484b-a14b-e2519851b720_Method">
    <vt:lpwstr>Standard</vt:lpwstr>
  </property>
  <property fmtid="{D5CDD505-2E9C-101B-9397-08002B2CF9AE}" pid="5" name="MSIP_Label_6c04a875-6eb2-484b-a14b-e2519851b720_Name">
    <vt:lpwstr>External</vt:lpwstr>
  </property>
  <property fmtid="{D5CDD505-2E9C-101B-9397-08002B2CF9AE}" pid="6" name="MSIP_Label_6c04a875-6eb2-484b-a14b-e2519851b720_SiteId">
    <vt:lpwstr>14cb4ab4-62b8-45a2-a944-e225383ee1f9</vt:lpwstr>
  </property>
  <property fmtid="{D5CDD505-2E9C-101B-9397-08002B2CF9AE}" pid="7" name="MSIP_Label_6c04a875-6eb2-484b-a14b-e2519851b720_ActionId">
    <vt:lpwstr>a90f5ba4-e35e-475d-a969-ba44fe3fd9f6</vt:lpwstr>
  </property>
  <property fmtid="{D5CDD505-2E9C-101B-9397-08002B2CF9AE}" pid="8" name="MSIP_Label_6c04a875-6eb2-484b-a14b-e2519851b720_ContentBits">
    <vt:lpwstr>0</vt:lpwstr>
  </property>
  <property fmtid="{D5CDD505-2E9C-101B-9397-08002B2CF9AE}" pid="9" name="MSIP_Label_a4593b6e-8994-43c5-a486-e951b5f02cec_Enabled">
    <vt:lpwstr>true</vt:lpwstr>
  </property>
  <property fmtid="{D5CDD505-2E9C-101B-9397-08002B2CF9AE}" pid="10" name="MSIP_Label_a4593b6e-8994-43c5-a486-e951b5f02cec_SetDate">
    <vt:lpwstr>2022-05-11T15:45:36Z</vt:lpwstr>
  </property>
  <property fmtid="{D5CDD505-2E9C-101B-9397-08002B2CF9AE}" pid="11" name="MSIP_Label_a4593b6e-8994-43c5-a486-e951b5f02cec_Method">
    <vt:lpwstr>Privileged</vt:lpwstr>
  </property>
  <property fmtid="{D5CDD505-2E9C-101B-9397-08002B2CF9AE}" pid="12" name="MSIP_Label_a4593b6e-8994-43c5-a486-e951b5f02cec_Name">
    <vt:lpwstr>a4593b6e-8994-43c5-a486-e951b5f02cec</vt:lpwstr>
  </property>
  <property fmtid="{D5CDD505-2E9C-101B-9397-08002B2CF9AE}" pid="13" name="MSIP_Label_a4593b6e-8994-43c5-a486-e951b5f02cec_SiteId">
    <vt:lpwstr>329e91b0-e21f-48fb-a071-456717ecc28e</vt:lpwstr>
  </property>
  <property fmtid="{D5CDD505-2E9C-101B-9397-08002B2CF9AE}" pid="14" name="MSIP_Label_a4593b6e-8994-43c5-a486-e951b5f02cec_ActionId">
    <vt:lpwstr>ff53727b-a024-473b-bf32-992aa6318375</vt:lpwstr>
  </property>
  <property fmtid="{D5CDD505-2E9C-101B-9397-08002B2CF9AE}" pid="15" name="MSIP_Label_a4593b6e-8994-43c5-a486-e951b5f02cec_ContentBits">
    <vt:lpwstr>0</vt:lpwstr>
  </property>
</Properties>
</file>